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gif" ContentType="image/gif"/>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7"/>
  </p:notesMasterIdLst>
  <p:sldIdLst>
    <p:sldId id="257" r:id="rId2"/>
    <p:sldId id="256" r:id="rId3"/>
    <p:sldId id="304" r:id="rId4"/>
    <p:sldId id="305" r:id="rId5"/>
    <p:sldId id="308" r:id="rId6"/>
    <p:sldId id="259" r:id="rId7"/>
    <p:sldId id="303" r:id="rId8"/>
    <p:sldId id="261" r:id="rId9"/>
    <p:sldId id="263" r:id="rId10"/>
    <p:sldId id="309" r:id="rId11"/>
    <p:sldId id="269" r:id="rId12"/>
    <p:sldId id="302" r:id="rId13"/>
    <p:sldId id="260" r:id="rId14"/>
    <p:sldId id="274" r:id="rId15"/>
    <p:sldId id="307" r:id="rId16"/>
  </p:sldIdLst>
  <p:sldSz cx="9144000" cy="5143500" type="screen16x9"/>
  <p:notesSz cx="6858000" cy="9144000"/>
  <p:embeddedFontLst>
    <p:embeddedFont>
      <p:font typeface="Baguet Script" panose="00000500000000000000" pitchFamily="2" charset="0"/>
      <p:regular r:id="rId18"/>
    </p:embeddedFont>
    <p:embeddedFont>
      <p:font typeface="Calibri" panose="020F0502020204030204" pitchFamily="34" charset="0"/>
      <p:regular r:id="rId19"/>
      <p:bold r:id="rId20"/>
      <p:italic r:id="rId21"/>
      <p:boldItalic r:id="rId22"/>
    </p:embeddedFont>
    <p:embeddedFont>
      <p:font typeface="Grand Hotel" panose="020B0604020202020204" charset="0"/>
      <p:regular r:id="rId23"/>
    </p:embeddedFont>
    <p:embeddedFont>
      <p:font typeface="Lucida Bright" panose="02040602050505020304" pitchFamily="18" charset="0"/>
      <p:regular r:id="rId24"/>
      <p:bold r:id="rId25"/>
      <p:italic r:id="rId26"/>
      <p:boldItalic r:id="rId27"/>
    </p:embeddedFont>
    <p:embeddedFont>
      <p:font typeface="Raleway" pitchFamily="2" charset="0"/>
      <p:regular r:id="rId28"/>
      <p:bold r:id="rId29"/>
      <p:italic r:id="rId30"/>
      <p:boldItalic r:id="rId31"/>
    </p:embeddedFont>
    <p:embeddedFont>
      <p:font typeface="Times" panose="02020603050405020304"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predeterminada" id="{8778ED19-14DD-428B-97BC-090013E0ABD5}">
          <p14:sldIdLst>
            <p14:sldId id="257"/>
            <p14:sldId id="256"/>
            <p14:sldId id="304"/>
            <p14:sldId id="305"/>
            <p14:sldId id="308"/>
            <p14:sldId id="259"/>
            <p14:sldId id="303"/>
            <p14:sldId id="261"/>
            <p14:sldId id="263"/>
            <p14:sldId id="309"/>
            <p14:sldId id="269"/>
            <p14:sldId id="302"/>
            <p14:sldId id="260"/>
            <p14:sldId id="274"/>
          </p14:sldIdLst>
        </p14:section>
        <p14:section name="rubrica" id="{CFBAF630-8972-4020-8ACB-6046407AC9D0}">
          <p14:sldIdLst>
            <p14:sldId id="307"/>
          </p14:sldIdLst>
        </p14:section>
      </p14:sectionLst>
    </p:ext>
    <p:ext uri="{EFAFB233-063F-42B5-8137-9DF3F51BA10A}">
      <p15:sldGuideLst xmlns:p15="http://schemas.microsoft.com/office/powerpoint/2012/main">
        <p15:guide id="1" pos="450" userDrawn="1">
          <p15:clr>
            <a:srgbClr val="9AA0A6"/>
          </p15:clr>
        </p15:guide>
        <p15:guide id="2" orient="horz" pos="340" userDrawn="1">
          <p15:clr>
            <a:srgbClr val="9AA0A6"/>
          </p15:clr>
        </p15:guide>
        <p15:guide id="3" pos="5310" userDrawn="1">
          <p15:clr>
            <a:srgbClr val="9AA0A6"/>
          </p15:clr>
        </p15:guide>
        <p15:guide id="4" orient="horz" pos="2990" userDrawn="1">
          <p15:clr>
            <a:srgbClr val="9AA0A6"/>
          </p15:clr>
        </p15:guide>
        <p15:guide id="5" orient="horz" pos="648" userDrawn="1">
          <p15:clr>
            <a:srgbClr val="9AA0A6"/>
          </p15:clr>
        </p15:guide>
        <p15:guide id="6" orient="horz" pos="181" userDrawn="1">
          <p15:clr>
            <a:srgbClr val="9AA0A6"/>
          </p15:clr>
        </p15:guide>
        <p15:guide id="7" orient="horz" pos="1285" userDrawn="1">
          <p15:clr>
            <a:srgbClr val="9AA0A6"/>
          </p15:clr>
        </p15:guide>
        <p15:guide id="8" orient="horz" pos="2016" userDrawn="1">
          <p15:clr>
            <a:srgbClr val="9AA0A6"/>
          </p15:clr>
        </p15:guide>
        <p15:guide id="9" pos="3547" userDrawn="1">
          <p15:clr>
            <a:srgbClr val="9AA0A6"/>
          </p15:clr>
        </p15:guide>
        <p15:guide id="10" orient="horz" pos="2462"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EF4A59-3866-449F-A0A7-31E0D058F5C2}">
  <a:tblStyle styleId="{67EF4A59-3866-449F-A0A7-31E0D058F5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0" autoAdjust="0"/>
    <p:restoredTop sz="94660"/>
  </p:normalViewPr>
  <p:slideViewPr>
    <p:cSldViewPr snapToGrid="0">
      <p:cViewPr varScale="1">
        <p:scale>
          <a:sx n="85" d="100"/>
          <a:sy n="85" d="100"/>
        </p:scale>
        <p:origin x="198" y="78"/>
      </p:cViewPr>
      <p:guideLst>
        <p:guide pos="450"/>
        <p:guide orient="horz" pos="340"/>
        <p:guide pos="5310"/>
        <p:guide orient="horz" pos="2990"/>
        <p:guide orient="horz" pos="648"/>
        <p:guide orient="horz" pos="181"/>
        <p:guide orient="horz" pos="1285"/>
        <p:guide orient="horz" pos="2016"/>
        <p:guide pos="3547"/>
        <p:guide orient="horz" pos="24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0b7282084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0b7282084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10b9d6acf73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10b9d6acf73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0b7282084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10b7282084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bb491446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bb491446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10bb491446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10bb4914468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4318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082596ee1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082596ee1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0b9d6acf7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0b9d6acf7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0b9d6acf7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0b9d6acf7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453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b9d6acf7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b9d6acf7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0b9d6acf7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10b9d6acf7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188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41651" y="614675"/>
            <a:ext cx="4098601" cy="3411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7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41695" y="4026026"/>
            <a:ext cx="4098601" cy="502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a:stretch/>
        </p:blipFill>
        <p:spPr>
          <a:xfrm>
            <a:off x="0" y="-6294"/>
            <a:ext cx="9144000" cy="5156088"/>
          </a:xfrm>
          <a:prstGeom prst="rect">
            <a:avLst/>
          </a:prstGeom>
          <a:noFill/>
          <a:ln>
            <a:noFill/>
          </a:ln>
        </p:spPr>
      </p:pic>
      <p:pic>
        <p:nvPicPr>
          <p:cNvPr id="12" name="Google Shape;12;p2"/>
          <p:cNvPicPr preferRelativeResize="0"/>
          <p:nvPr/>
        </p:nvPicPr>
        <p:blipFill>
          <a:blip r:embed="rId3">
            <a:alphaModFix/>
          </a:blip>
          <a:stretch>
            <a:fillRect/>
          </a:stretch>
        </p:blipFill>
        <p:spPr>
          <a:xfrm>
            <a:off x="-41252" y="407500"/>
            <a:ext cx="1313252" cy="2247950"/>
          </a:xfrm>
          <a:prstGeom prst="rect">
            <a:avLst/>
          </a:prstGeom>
          <a:noFill/>
          <a:ln>
            <a:noFill/>
          </a:ln>
        </p:spPr>
      </p:pic>
      <p:grpSp>
        <p:nvGrpSpPr>
          <p:cNvPr id="13" name="Google Shape;13;p2"/>
          <p:cNvGrpSpPr/>
          <p:nvPr/>
        </p:nvGrpSpPr>
        <p:grpSpPr>
          <a:xfrm rot="10800000">
            <a:off x="324245" y="146094"/>
            <a:ext cx="8495525" cy="2247967"/>
            <a:chOff x="245800" y="1896900"/>
            <a:chExt cx="7086100" cy="1875025"/>
          </a:xfrm>
        </p:grpSpPr>
        <p:sp>
          <p:nvSpPr>
            <p:cNvPr id="14" name="Google Shape;14;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5" name="Google Shape;15;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6" name="Google Shape;16;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7" name="Google Shape;17;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8" name="Google Shape;18;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9" name="Google Shape;19;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0" name="Google Shape;20;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1" name="Google Shape;21;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grpSp>
        <p:nvGrpSpPr>
          <p:cNvPr id="22" name="Google Shape;22;p2"/>
          <p:cNvGrpSpPr/>
          <p:nvPr/>
        </p:nvGrpSpPr>
        <p:grpSpPr>
          <a:xfrm>
            <a:off x="324245" y="2743143"/>
            <a:ext cx="8495525" cy="2247967"/>
            <a:chOff x="245800" y="1896900"/>
            <a:chExt cx="7086100" cy="1875025"/>
          </a:xfrm>
        </p:grpSpPr>
        <p:sp>
          <p:nvSpPr>
            <p:cNvPr id="23" name="Google Shape;23;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4" name="Google Shape;24;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5" name="Google Shape;25;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6" name="Google Shape;26;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7" name="Google Shape;27;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8" name="Google Shape;28;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9" name="Google Shape;29;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30" name="Google Shape;30;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1">
  <p:cSld name="CUSTOM_4_1">
    <p:spTree>
      <p:nvGrpSpPr>
        <p:cNvPr id="1" name="Shape 440"/>
        <p:cNvGrpSpPr/>
        <p:nvPr/>
      </p:nvGrpSpPr>
      <p:grpSpPr>
        <a:xfrm>
          <a:off x="0" y="0"/>
          <a:ext cx="0" cy="0"/>
          <a:chOff x="0" y="0"/>
          <a:chExt cx="0" cy="0"/>
        </a:xfrm>
      </p:grpSpPr>
      <p:pic>
        <p:nvPicPr>
          <p:cNvPr id="441" name="Google Shape;441;p19"/>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442" name="Google Shape;442;p19"/>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lgn="ctr" rtl="0">
              <a:spcBef>
                <a:spcPts val="0"/>
              </a:spcBef>
              <a:spcAft>
                <a:spcPts val="0"/>
              </a:spcAft>
              <a:buClr>
                <a:schemeClr val="dk1"/>
              </a:buClr>
              <a:buSzPts val="2800"/>
              <a:buFont typeface="Grand Hotel"/>
              <a:buNone/>
              <a:defRPr>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443" name="Google Shape;443;p19"/>
          <p:cNvSpPr txBox="1">
            <a:spLocks noGrp="1"/>
          </p:cNvSpPr>
          <p:nvPr>
            <p:ph type="title" idx="2"/>
          </p:nvPr>
        </p:nvSpPr>
        <p:spPr>
          <a:xfrm>
            <a:off x="713225" y="3259725"/>
            <a:ext cx="2436601"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44" name="Google Shape;444;p19"/>
          <p:cNvSpPr txBox="1">
            <a:spLocks noGrp="1"/>
          </p:cNvSpPr>
          <p:nvPr>
            <p:ph type="subTitle" idx="1"/>
          </p:nvPr>
        </p:nvSpPr>
        <p:spPr>
          <a:xfrm>
            <a:off x="713225" y="3741500"/>
            <a:ext cx="2436601"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5" name="Google Shape;445;p19"/>
          <p:cNvSpPr txBox="1">
            <a:spLocks noGrp="1"/>
          </p:cNvSpPr>
          <p:nvPr>
            <p:ph type="title" idx="3"/>
          </p:nvPr>
        </p:nvSpPr>
        <p:spPr>
          <a:xfrm>
            <a:off x="3356020" y="3259725"/>
            <a:ext cx="2436601"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46" name="Google Shape;446;p19"/>
          <p:cNvSpPr txBox="1">
            <a:spLocks noGrp="1"/>
          </p:cNvSpPr>
          <p:nvPr>
            <p:ph type="subTitle" idx="4"/>
          </p:nvPr>
        </p:nvSpPr>
        <p:spPr>
          <a:xfrm>
            <a:off x="3356020" y="3741500"/>
            <a:ext cx="2436601"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7" name="Google Shape;447;p19"/>
          <p:cNvSpPr txBox="1">
            <a:spLocks noGrp="1"/>
          </p:cNvSpPr>
          <p:nvPr>
            <p:ph type="title" idx="5"/>
          </p:nvPr>
        </p:nvSpPr>
        <p:spPr>
          <a:xfrm>
            <a:off x="5991746" y="3259725"/>
            <a:ext cx="2436601"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8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448" name="Google Shape;448;p19"/>
          <p:cNvSpPr txBox="1">
            <a:spLocks noGrp="1"/>
          </p:cNvSpPr>
          <p:nvPr>
            <p:ph type="subTitle" idx="6"/>
          </p:nvPr>
        </p:nvSpPr>
        <p:spPr>
          <a:xfrm>
            <a:off x="5991746" y="3741500"/>
            <a:ext cx="2436601" cy="862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49" name="Google Shape;449;p19"/>
          <p:cNvSpPr txBox="1">
            <a:spLocks noGrp="1"/>
          </p:cNvSpPr>
          <p:nvPr>
            <p:ph type="title" idx="7" hasCustomPrompt="1"/>
          </p:nvPr>
        </p:nvSpPr>
        <p:spPr>
          <a:xfrm>
            <a:off x="713225" y="1316831"/>
            <a:ext cx="2436601"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50" name="Google Shape;450;p19"/>
          <p:cNvSpPr txBox="1">
            <a:spLocks noGrp="1"/>
          </p:cNvSpPr>
          <p:nvPr>
            <p:ph type="title" idx="8" hasCustomPrompt="1"/>
          </p:nvPr>
        </p:nvSpPr>
        <p:spPr>
          <a:xfrm>
            <a:off x="3356020" y="1316831"/>
            <a:ext cx="2436601"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51" name="Google Shape;451;p19"/>
          <p:cNvSpPr txBox="1">
            <a:spLocks noGrp="1"/>
          </p:cNvSpPr>
          <p:nvPr>
            <p:ph type="title" idx="9" hasCustomPrompt="1"/>
          </p:nvPr>
        </p:nvSpPr>
        <p:spPr>
          <a:xfrm>
            <a:off x="5989314" y="1316831"/>
            <a:ext cx="2441401"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452" name="Google Shape;452;p19"/>
          <p:cNvGrpSpPr/>
          <p:nvPr/>
        </p:nvGrpSpPr>
        <p:grpSpPr>
          <a:xfrm rot="10800000">
            <a:off x="324245" y="146094"/>
            <a:ext cx="8495525" cy="2247967"/>
            <a:chOff x="245800" y="1896900"/>
            <a:chExt cx="7086100" cy="1875025"/>
          </a:xfrm>
        </p:grpSpPr>
        <p:sp>
          <p:nvSpPr>
            <p:cNvPr id="453" name="Google Shape;453;p1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54" name="Google Shape;454;p1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55" name="Google Shape;455;p1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56" name="Google Shape;456;p1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57" name="Google Shape;457;p1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58" name="Google Shape;458;p1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59" name="Google Shape;459;p1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60" name="Google Shape;460;p1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grpSp>
        <p:nvGrpSpPr>
          <p:cNvPr id="461" name="Google Shape;461;p19"/>
          <p:cNvGrpSpPr/>
          <p:nvPr/>
        </p:nvGrpSpPr>
        <p:grpSpPr>
          <a:xfrm>
            <a:off x="324245" y="2743143"/>
            <a:ext cx="8495525" cy="2247967"/>
            <a:chOff x="245800" y="1896900"/>
            <a:chExt cx="7086100" cy="1875025"/>
          </a:xfrm>
        </p:grpSpPr>
        <p:sp>
          <p:nvSpPr>
            <p:cNvPr id="462" name="Google Shape;462;p1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63" name="Google Shape;463;p1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64" name="Google Shape;464;p1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65" name="Google Shape;465;p1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66" name="Google Shape;466;p1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67" name="Google Shape;467;p1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68" name="Google Shape;468;p1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69" name="Google Shape;469;p1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pic>
        <p:nvPicPr>
          <p:cNvPr id="470" name="Google Shape;470;p19"/>
          <p:cNvPicPr preferRelativeResize="0"/>
          <p:nvPr/>
        </p:nvPicPr>
        <p:blipFill>
          <a:blip r:embed="rId3">
            <a:alphaModFix/>
          </a:blip>
          <a:stretch>
            <a:fillRect/>
          </a:stretch>
        </p:blipFill>
        <p:spPr>
          <a:xfrm>
            <a:off x="8550200" y="3460217"/>
            <a:ext cx="617001" cy="1271019"/>
          </a:xfrm>
          <a:prstGeom prst="rect">
            <a:avLst/>
          </a:prstGeom>
          <a:noFill/>
          <a:ln>
            <a:noFill/>
          </a:ln>
        </p:spPr>
      </p:pic>
      <p:pic>
        <p:nvPicPr>
          <p:cNvPr id="471" name="Google Shape;471;p19"/>
          <p:cNvPicPr preferRelativeResize="0"/>
          <p:nvPr/>
        </p:nvPicPr>
        <p:blipFill rotWithShape="1">
          <a:blip r:embed="rId4">
            <a:alphaModFix/>
          </a:blip>
          <a:srcRect/>
          <a:stretch/>
        </p:blipFill>
        <p:spPr>
          <a:xfrm rot="14">
            <a:off x="8340677" y="2663179"/>
            <a:ext cx="911918" cy="1080692"/>
          </a:xfrm>
          <a:prstGeom prst="rect">
            <a:avLst/>
          </a:prstGeom>
          <a:noFill/>
          <a:ln>
            <a:noFill/>
          </a:ln>
        </p:spPr>
      </p:pic>
      <p:pic>
        <p:nvPicPr>
          <p:cNvPr id="472" name="Google Shape;472;p19"/>
          <p:cNvPicPr preferRelativeResize="0"/>
          <p:nvPr/>
        </p:nvPicPr>
        <p:blipFill>
          <a:blip r:embed="rId5">
            <a:alphaModFix/>
          </a:blip>
          <a:stretch>
            <a:fillRect/>
          </a:stretch>
        </p:blipFill>
        <p:spPr>
          <a:xfrm rot="10800000">
            <a:off x="-47025" y="577176"/>
            <a:ext cx="1198800" cy="20520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57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572"/>
        <p:cNvGrpSpPr/>
        <p:nvPr/>
      </p:nvGrpSpPr>
      <p:grpSpPr>
        <a:xfrm>
          <a:off x="0" y="0"/>
          <a:ext cx="0" cy="0"/>
          <a:chOff x="0" y="0"/>
          <a:chExt cx="0" cy="0"/>
        </a:xfrm>
      </p:grpSpPr>
      <p:pic>
        <p:nvPicPr>
          <p:cNvPr id="573" name="Google Shape;573;p25"/>
          <p:cNvPicPr preferRelativeResize="0"/>
          <p:nvPr/>
        </p:nvPicPr>
        <p:blipFill rotWithShape="1">
          <a:blip r:embed="rId2">
            <a:alphaModFix/>
          </a:blip>
          <a:srcRect/>
          <a:stretch/>
        </p:blipFill>
        <p:spPr>
          <a:xfrm>
            <a:off x="0" y="-6294"/>
            <a:ext cx="9144000" cy="515608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6_1_1">
    <p:spTree>
      <p:nvGrpSpPr>
        <p:cNvPr id="1" name="Shape 574"/>
        <p:cNvGrpSpPr/>
        <p:nvPr/>
      </p:nvGrpSpPr>
      <p:grpSpPr>
        <a:xfrm>
          <a:off x="0" y="0"/>
          <a:ext cx="0" cy="0"/>
          <a:chOff x="0" y="0"/>
          <a:chExt cx="0" cy="0"/>
        </a:xfrm>
      </p:grpSpPr>
      <p:pic>
        <p:nvPicPr>
          <p:cNvPr id="575" name="Google Shape;575;p26"/>
          <p:cNvPicPr preferRelativeResize="0"/>
          <p:nvPr/>
        </p:nvPicPr>
        <p:blipFill rotWithShape="1">
          <a:blip r:embed="rId2">
            <a:alphaModFix/>
          </a:blip>
          <a:srcRect/>
          <a:stretch/>
        </p:blipFill>
        <p:spPr>
          <a:xfrm flipH="1">
            <a:off x="0" y="-6294"/>
            <a:ext cx="9144000" cy="5156088"/>
          </a:xfrm>
          <a:prstGeom prst="rect">
            <a:avLst/>
          </a:prstGeom>
          <a:noFill/>
          <a:ln>
            <a:noFill/>
          </a:ln>
        </p:spPr>
      </p:pic>
      <p:pic>
        <p:nvPicPr>
          <p:cNvPr id="576" name="Google Shape;576;p26"/>
          <p:cNvPicPr preferRelativeResize="0"/>
          <p:nvPr/>
        </p:nvPicPr>
        <p:blipFill>
          <a:blip r:embed="rId3">
            <a:alphaModFix/>
          </a:blip>
          <a:stretch>
            <a:fillRect/>
          </a:stretch>
        </p:blipFill>
        <p:spPr>
          <a:xfrm>
            <a:off x="538101" y="2898450"/>
            <a:ext cx="1034750" cy="2131550"/>
          </a:xfrm>
          <a:prstGeom prst="rect">
            <a:avLst/>
          </a:prstGeom>
          <a:noFill/>
          <a:ln>
            <a:noFill/>
          </a:ln>
        </p:spPr>
      </p:pic>
      <p:pic>
        <p:nvPicPr>
          <p:cNvPr id="577" name="Google Shape;577;p26"/>
          <p:cNvPicPr preferRelativeResize="0"/>
          <p:nvPr/>
        </p:nvPicPr>
        <p:blipFill>
          <a:blip r:embed="rId4">
            <a:alphaModFix/>
          </a:blip>
          <a:stretch>
            <a:fillRect/>
          </a:stretch>
        </p:blipFill>
        <p:spPr>
          <a:xfrm rot="10800000">
            <a:off x="7965777" y="-381825"/>
            <a:ext cx="1076475" cy="1842650"/>
          </a:xfrm>
          <a:prstGeom prst="rect">
            <a:avLst/>
          </a:prstGeom>
          <a:noFill/>
          <a:ln>
            <a:noFill/>
          </a:ln>
        </p:spPr>
      </p:pic>
      <p:pic>
        <p:nvPicPr>
          <p:cNvPr id="578" name="Google Shape;578;p26"/>
          <p:cNvPicPr preferRelativeResize="0"/>
          <p:nvPr/>
        </p:nvPicPr>
        <p:blipFill rotWithShape="1">
          <a:blip r:embed="rId5">
            <a:alphaModFix/>
          </a:blip>
          <a:srcRect/>
          <a:stretch/>
        </p:blipFill>
        <p:spPr>
          <a:xfrm rot="-456349">
            <a:off x="-256126" y="2875158"/>
            <a:ext cx="1104526" cy="1308935"/>
          </a:xfrm>
          <a:prstGeom prst="rect">
            <a:avLst/>
          </a:prstGeom>
          <a:noFill/>
          <a:ln>
            <a:noFill/>
          </a:ln>
        </p:spPr>
      </p:pic>
      <p:pic>
        <p:nvPicPr>
          <p:cNvPr id="579" name="Google Shape;579;p26"/>
          <p:cNvPicPr preferRelativeResize="0"/>
          <p:nvPr/>
        </p:nvPicPr>
        <p:blipFill>
          <a:blip r:embed="rId6">
            <a:alphaModFix/>
          </a:blip>
          <a:stretch>
            <a:fillRect/>
          </a:stretch>
        </p:blipFill>
        <p:spPr>
          <a:xfrm rot="1080352">
            <a:off x="6694226" y="-46024"/>
            <a:ext cx="1074100" cy="20082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3"/>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33" name="Google Shape;33;p3"/>
          <p:cNvSpPr txBox="1">
            <a:spLocks noGrp="1"/>
          </p:cNvSpPr>
          <p:nvPr>
            <p:ph type="title"/>
          </p:nvPr>
        </p:nvSpPr>
        <p:spPr>
          <a:xfrm>
            <a:off x="1954350" y="2329139"/>
            <a:ext cx="5235300" cy="1417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subTitle" idx="1"/>
          </p:nvPr>
        </p:nvSpPr>
        <p:spPr>
          <a:xfrm>
            <a:off x="2982301" y="3631351"/>
            <a:ext cx="3179401"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 name="Google Shape;35;p3"/>
          <p:cNvSpPr txBox="1">
            <a:spLocks noGrp="1"/>
          </p:cNvSpPr>
          <p:nvPr>
            <p:ph type="title" idx="2" hasCustomPrompt="1"/>
          </p:nvPr>
        </p:nvSpPr>
        <p:spPr>
          <a:xfrm>
            <a:off x="3489975" y="1236038"/>
            <a:ext cx="2163900" cy="12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36" name="Google Shape;36;p3"/>
          <p:cNvGrpSpPr/>
          <p:nvPr/>
        </p:nvGrpSpPr>
        <p:grpSpPr>
          <a:xfrm rot="10800000" flipH="1">
            <a:off x="324245" y="146094"/>
            <a:ext cx="8495525" cy="2247967"/>
            <a:chOff x="245800" y="1896900"/>
            <a:chExt cx="7086100" cy="1875025"/>
          </a:xfrm>
        </p:grpSpPr>
        <p:sp>
          <p:nvSpPr>
            <p:cNvPr id="37" name="Google Shape;37;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38" name="Google Shape;38;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39" name="Google Shape;39;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0" name="Google Shape;40;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1" name="Google Shape;41;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2" name="Google Shape;42;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3" name="Google Shape;43;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4" name="Google Shape;44;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grpSp>
        <p:nvGrpSpPr>
          <p:cNvPr id="45" name="Google Shape;45;p3"/>
          <p:cNvGrpSpPr/>
          <p:nvPr/>
        </p:nvGrpSpPr>
        <p:grpSpPr>
          <a:xfrm flipH="1">
            <a:off x="324245" y="2743143"/>
            <a:ext cx="8495525" cy="2247967"/>
            <a:chOff x="245800" y="1896900"/>
            <a:chExt cx="7086100" cy="1875025"/>
          </a:xfrm>
        </p:grpSpPr>
        <p:sp>
          <p:nvSpPr>
            <p:cNvPr id="46" name="Google Shape;46;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7" name="Google Shape;47;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8" name="Google Shape;48;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9" name="Google Shape;49;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50" name="Google Shape;50;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51" name="Google Shape;51;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52" name="Google Shape;52;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53" name="Google Shape;53;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pic>
        <p:nvPicPr>
          <p:cNvPr id="54" name="Google Shape;54;p3"/>
          <p:cNvPicPr preferRelativeResize="0"/>
          <p:nvPr/>
        </p:nvPicPr>
        <p:blipFill>
          <a:blip r:embed="rId3">
            <a:alphaModFix/>
          </a:blip>
          <a:stretch>
            <a:fillRect/>
          </a:stretch>
        </p:blipFill>
        <p:spPr>
          <a:xfrm rot="10800000">
            <a:off x="-94800" y="2482111"/>
            <a:ext cx="1076779" cy="2013265"/>
          </a:xfrm>
          <a:prstGeom prst="rect">
            <a:avLst/>
          </a:prstGeom>
          <a:noFill/>
          <a:ln>
            <a:noFill/>
          </a:ln>
        </p:spPr>
      </p:pic>
      <p:pic>
        <p:nvPicPr>
          <p:cNvPr id="55" name="Google Shape;55;p3"/>
          <p:cNvPicPr preferRelativeResize="0"/>
          <p:nvPr/>
        </p:nvPicPr>
        <p:blipFill rotWithShape="1">
          <a:blip r:embed="rId4">
            <a:alphaModFix/>
          </a:blip>
          <a:srcRect/>
          <a:stretch/>
        </p:blipFill>
        <p:spPr>
          <a:xfrm rot="-5400000">
            <a:off x="6787088" y="368662"/>
            <a:ext cx="1345450" cy="1594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t" anchorCtr="0">
            <a:noAutofit/>
          </a:bodyPr>
          <a:lstStyle>
            <a:lvl1pPr marL="457206" lvl="0" indent="-330205">
              <a:spcBef>
                <a:spcPts val="0"/>
              </a:spcBef>
              <a:spcAft>
                <a:spcPts val="0"/>
              </a:spcAft>
              <a:buSzPts val="1600"/>
              <a:buChar char="●"/>
              <a:defRPr/>
            </a:lvl1pPr>
            <a:lvl2pPr marL="914411" lvl="1" indent="-330205">
              <a:spcBef>
                <a:spcPts val="0"/>
              </a:spcBef>
              <a:spcAft>
                <a:spcPts val="0"/>
              </a:spcAft>
              <a:buSzPts val="1600"/>
              <a:buChar char="○"/>
              <a:defRPr/>
            </a:lvl2pPr>
            <a:lvl3pPr marL="1371617" lvl="2" indent="-330205">
              <a:spcBef>
                <a:spcPts val="0"/>
              </a:spcBef>
              <a:spcAft>
                <a:spcPts val="0"/>
              </a:spcAft>
              <a:buSzPts val="1600"/>
              <a:buChar char="■"/>
              <a:defRPr/>
            </a:lvl3pPr>
            <a:lvl4pPr marL="1828823" lvl="3" indent="-330205">
              <a:spcBef>
                <a:spcPts val="0"/>
              </a:spcBef>
              <a:spcAft>
                <a:spcPts val="0"/>
              </a:spcAft>
              <a:buSzPts val="1600"/>
              <a:buChar char="●"/>
              <a:defRPr/>
            </a:lvl4pPr>
            <a:lvl5pPr marL="2286029" lvl="4" indent="-330205">
              <a:spcBef>
                <a:spcPts val="0"/>
              </a:spcBef>
              <a:spcAft>
                <a:spcPts val="0"/>
              </a:spcAft>
              <a:buSzPts val="1600"/>
              <a:buChar char="○"/>
              <a:defRPr/>
            </a:lvl5pPr>
            <a:lvl6pPr marL="2743234" lvl="5" indent="-330205">
              <a:spcBef>
                <a:spcPts val="0"/>
              </a:spcBef>
              <a:spcAft>
                <a:spcPts val="0"/>
              </a:spcAft>
              <a:buSzPts val="1600"/>
              <a:buChar char="■"/>
              <a:defRPr/>
            </a:lvl6pPr>
            <a:lvl7pPr marL="3200440" lvl="6" indent="-330205">
              <a:spcBef>
                <a:spcPts val="0"/>
              </a:spcBef>
              <a:spcAft>
                <a:spcPts val="0"/>
              </a:spcAft>
              <a:buSzPts val="1600"/>
              <a:buChar char="●"/>
              <a:defRPr/>
            </a:lvl7pPr>
            <a:lvl8pPr marL="3657646" lvl="7" indent="-330205">
              <a:spcBef>
                <a:spcPts val="0"/>
              </a:spcBef>
              <a:spcAft>
                <a:spcPts val="0"/>
              </a:spcAft>
              <a:buSzPts val="1600"/>
              <a:buChar char="○"/>
              <a:defRPr/>
            </a:lvl8pPr>
            <a:lvl9pPr marL="4114851" lvl="8" indent="-330205">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grpSp>
        <p:nvGrpSpPr>
          <p:cNvPr id="60" name="Google Shape;60;p4"/>
          <p:cNvGrpSpPr/>
          <p:nvPr/>
        </p:nvGrpSpPr>
        <p:grpSpPr>
          <a:xfrm rot="10800000" flipH="1">
            <a:off x="324245" y="146094"/>
            <a:ext cx="8495525" cy="2247967"/>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grpSp>
        <p:nvGrpSpPr>
          <p:cNvPr id="69" name="Google Shape;69;p4"/>
          <p:cNvGrpSpPr/>
          <p:nvPr/>
        </p:nvGrpSpPr>
        <p:grpSpPr>
          <a:xfrm flipH="1">
            <a:off x="324245" y="2743143"/>
            <a:ext cx="8495525" cy="2247967"/>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pic>
        <p:nvPicPr>
          <p:cNvPr id="78" name="Google Shape;78;p4"/>
          <p:cNvPicPr preferRelativeResize="0"/>
          <p:nvPr/>
        </p:nvPicPr>
        <p:blipFill>
          <a:blip r:embed="rId3">
            <a:alphaModFix/>
          </a:blip>
          <a:stretch>
            <a:fillRect/>
          </a:stretch>
        </p:blipFill>
        <p:spPr>
          <a:xfrm>
            <a:off x="8358326" y="380427"/>
            <a:ext cx="1006651" cy="2073699"/>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8022301" y="541287"/>
            <a:ext cx="408475" cy="703835"/>
          </a:xfrm>
          <a:prstGeom prst="rect">
            <a:avLst/>
          </a:prstGeom>
          <a:noFill/>
          <a:ln>
            <a:noFill/>
          </a:ln>
        </p:spPr>
      </p:pic>
      <p:pic>
        <p:nvPicPr>
          <p:cNvPr id="80" name="Google Shape;80;p4"/>
          <p:cNvPicPr preferRelativeResize="0"/>
          <p:nvPr/>
        </p:nvPicPr>
        <p:blipFill>
          <a:blip r:embed="rId5">
            <a:alphaModFix/>
          </a:blip>
          <a:stretch>
            <a:fillRect/>
          </a:stretch>
        </p:blipFill>
        <p:spPr>
          <a:xfrm>
            <a:off x="106875" y="1978100"/>
            <a:ext cx="1074100" cy="20082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pic>
        <p:nvPicPr>
          <p:cNvPr id="82" name="Google Shape;82;p5"/>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83" name="Google Shape;83;p5"/>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5"/>
          <p:cNvSpPr txBox="1">
            <a:spLocks noGrp="1"/>
          </p:cNvSpPr>
          <p:nvPr>
            <p:ph type="body" idx="1"/>
          </p:nvPr>
        </p:nvSpPr>
        <p:spPr>
          <a:xfrm>
            <a:off x="1183101" y="2900958"/>
            <a:ext cx="3061200" cy="1170900"/>
          </a:xfrm>
          <a:prstGeom prst="rect">
            <a:avLst/>
          </a:prstGeom>
        </p:spPr>
        <p:txBody>
          <a:bodyPr spcFirstLastPara="1" wrap="square" lIns="91425" tIns="91425" rIns="91425" bIns="91425" anchor="t" anchorCtr="0">
            <a:noAutofit/>
          </a:bodyPr>
          <a:lstStyle>
            <a:lvl1pPr marL="457206" lvl="0" indent="-330205" algn="ctr">
              <a:spcBef>
                <a:spcPts val="0"/>
              </a:spcBef>
              <a:spcAft>
                <a:spcPts val="0"/>
              </a:spcAft>
              <a:buSzPts val="1600"/>
              <a:buChar char="●"/>
              <a:defRPr/>
            </a:lvl1pPr>
            <a:lvl2pPr marL="914411" lvl="1" indent="-330205">
              <a:spcBef>
                <a:spcPts val="0"/>
              </a:spcBef>
              <a:spcAft>
                <a:spcPts val="0"/>
              </a:spcAft>
              <a:buSzPts val="1600"/>
              <a:buChar char="○"/>
              <a:defRPr/>
            </a:lvl2pPr>
            <a:lvl3pPr marL="1371617" lvl="2" indent="-330205">
              <a:spcBef>
                <a:spcPts val="0"/>
              </a:spcBef>
              <a:spcAft>
                <a:spcPts val="0"/>
              </a:spcAft>
              <a:buSzPts val="1600"/>
              <a:buChar char="■"/>
              <a:defRPr/>
            </a:lvl3pPr>
            <a:lvl4pPr marL="1828823" lvl="3" indent="-330205">
              <a:spcBef>
                <a:spcPts val="0"/>
              </a:spcBef>
              <a:spcAft>
                <a:spcPts val="0"/>
              </a:spcAft>
              <a:buSzPts val="1600"/>
              <a:buChar char="●"/>
              <a:defRPr/>
            </a:lvl4pPr>
            <a:lvl5pPr marL="2286029" lvl="4" indent="-330205">
              <a:spcBef>
                <a:spcPts val="0"/>
              </a:spcBef>
              <a:spcAft>
                <a:spcPts val="0"/>
              </a:spcAft>
              <a:buSzPts val="1600"/>
              <a:buChar char="○"/>
              <a:defRPr/>
            </a:lvl5pPr>
            <a:lvl6pPr marL="2743234" lvl="5" indent="-330205">
              <a:spcBef>
                <a:spcPts val="0"/>
              </a:spcBef>
              <a:spcAft>
                <a:spcPts val="0"/>
              </a:spcAft>
              <a:buSzPts val="1600"/>
              <a:buChar char="■"/>
              <a:defRPr/>
            </a:lvl6pPr>
            <a:lvl7pPr marL="3200440" lvl="6" indent="-330205">
              <a:spcBef>
                <a:spcPts val="0"/>
              </a:spcBef>
              <a:spcAft>
                <a:spcPts val="0"/>
              </a:spcAft>
              <a:buSzPts val="1600"/>
              <a:buChar char="●"/>
              <a:defRPr/>
            </a:lvl7pPr>
            <a:lvl8pPr marL="3657646" lvl="7" indent="-330205">
              <a:spcBef>
                <a:spcPts val="0"/>
              </a:spcBef>
              <a:spcAft>
                <a:spcPts val="0"/>
              </a:spcAft>
              <a:buSzPts val="1600"/>
              <a:buChar char="○"/>
              <a:defRPr/>
            </a:lvl8pPr>
            <a:lvl9pPr marL="4114851" lvl="8" indent="-330205">
              <a:spcBef>
                <a:spcPts val="0"/>
              </a:spcBef>
              <a:spcAft>
                <a:spcPts val="0"/>
              </a:spcAft>
              <a:buSzPts val="1600"/>
              <a:buChar char="■"/>
              <a:defRPr/>
            </a:lvl9pPr>
          </a:lstStyle>
          <a:p>
            <a:endParaRPr/>
          </a:p>
        </p:txBody>
      </p:sp>
      <p:sp>
        <p:nvSpPr>
          <p:cNvPr id="85" name="Google Shape;85;p5"/>
          <p:cNvSpPr txBox="1">
            <a:spLocks noGrp="1"/>
          </p:cNvSpPr>
          <p:nvPr>
            <p:ph type="body" idx="2"/>
          </p:nvPr>
        </p:nvSpPr>
        <p:spPr>
          <a:xfrm>
            <a:off x="4899706" y="2900958"/>
            <a:ext cx="3061200" cy="1170900"/>
          </a:xfrm>
          <a:prstGeom prst="rect">
            <a:avLst/>
          </a:prstGeom>
        </p:spPr>
        <p:txBody>
          <a:bodyPr spcFirstLastPara="1" wrap="square" lIns="91425" tIns="91425" rIns="91425" bIns="91425" anchor="t" anchorCtr="0">
            <a:noAutofit/>
          </a:bodyPr>
          <a:lstStyle>
            <a:lvl1pPr marL="457206" lvl="0" indent="-330205" algn="ctr">
              <a:spcBef>
                <a:spcPts val="0"/>
              </a:spcBef>
              <a:spcAft>
                <a:spcPts val="0"/>
              </a:spcAft>
              <a:buSzPts val="1600"/>
              <a:buChar char="●"/>
              <a:defRPr/>
            </a:lvl1pPr>
            <a:lvl2pPr marL="914411" lvl="1" indent="-330205">
              <a:spcBef>
                <a:spcPts val="0"/>
              </a:spcBef>
              <a:spcAft>
                <a:spcPts val="0"/>
              </a:spcAft>
              <a:buSzPts val="1600"/>
              <a:buChar char="○"/>
              <a:defRPr/>
            </a:lvl2pPr>
            <a:lvl3pPr marL="1371617" lvl="2" indent="-330205">
              <a:spcBef>
                <a:spcPts val="0"/>
              </a:spcBef>
              <a:spcAft>
                <a:spcPts val="0"/>
              </a:spcAft>
              <a:buSzPts val="1600"/>
              <a:buChar char="■"/>
              <a:defRPr/>
            </a:lvl3pPr>
            <a:lvl4pPr marL="1828823" lvl="3" indent="-330205">
              <a:spcBef>
                <a:spcPts val="0"/>
              </a:spcBef>
              <a:spcAft>
                <a:spcPts val="0"/>
              </a:spcAft>
              <a:buSzPts val="1600"/>
              <a:buChar char="●"/>
              <a:defRPr/>
            </a:lvl4pPr>
            <a:lvl5pPr marL="2286029" lvl="4" indent="-330205">
              <a:spcBef>
                <a:spcPts val="0"/>
              </a:spcBef>
              <a:spcAft>
                <a:spcPts val="0"/>
              </a:spcAft>
              <a:buSzPts val="1600"/>
              <a:buChar char="○"/>
              <a:defRPr/>
            </a:lvl5pPr>
            <a:lvl6pPr marL="2743234" lvl="5" indent="-330205">
              <a:spcBef>
                <a:spcPts val="0"/>
              </a:spcBef>
              <a:spcAft>
                <a:spcPts val="0"/>
              </a:spcAft>
              <a:buSzPts val="1600"/>
              <a:buChar char="■"/>
              <a:defRPr/>
            </a:lvl6pPr>
            <a:lvl7pPr marL="3200440" lvl="6" indent="-330205">
              <a:spcBef>
                <a:spcPts val="0"/>
              </a:spcBef>
              <a:spcAft>
                <a:spcPts val="0"/>
              </a:spcAft>
              <a:buSzPts val="1600"/>
              <a:buChar char="●"/>
              <a:defRPr/>
            </a:lvl7pPr>
            <a:lvl8pPr marL="3657646" lvl="7" indent="-330205">
              <a:spcBef>
                <a:spcPts val="0"/>
              </a:spcBef>
              <a:spcAft>
                <a:spcPts val="0"/>
              </a:spcAft>
              <a:buSzPts val="1600"/>
              <a:buChar char="○"/>
              <a:defRPr/>
            </a:lvl8pPr>
            <a:lvl9pPr marL="4114851" lvl="8" indent="-330205">
              <a:spcBef>
                <a:spcPts val="0"/>
              </a:spcBef>
              <a:spcAft>
                <a:spcPts val="0"/>
              </a:spcAft>
              <a:buSzPts val="1600"/>
              <a:buChar char="■"/>
              <a:defRPr/>
            </a:lvl9pPr>
          </a:lstStyle>
          <a:p>
            <a:endParaRPr/>
          </a:p>
        </p:txBody>
      </p:sp>
      <p:sp>
        <p:nvSpPr>
          <p:cNvPr id="86" name="Google Shape;86;p5"/>
          <p:cNvSpPr txBox="1">
            <a:spLocks noGrp="1"/>
          </p:cNvSpPr>
          <p:nvPr>
            <p:ph type="title" idx="3"/>
          </p:nvPr>
        </p:nvSpPr>
        <p:spPr>
          <a:xfrm>
            <a:off x="1183101"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87" name="Google Shape;87;p5"/>
          <p:cNvSpPr txBox="1">
            <a:spLocks noGrp="1"/>
          </p:cNvSpPr>
          <p:nvPr>
            <p:ph type="title" idx="4"/>
          </p:nvPr>
        </p:nvSpPr>
        <p:spPr>
          <a:xfrm>
            <a:off x="4899706"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grpSp>
        <p:nvGrpSpPr>
          <p:cNvPr id="88" name="Google Shape;88;p5"/>
          <p:cNvGrpSpPr/>
          <p:nvPr/>
        </p:nvGrpSpPr>
        <p:grpSpPr>
          <a:xfrm rot="10800000" flipH="1">
            <a:off x="324245" y="146094"/>
            <a:ext cx="8495525" cy="2247967"/>
            <a:chOff x="245800" y="1896900"/>
            <a:chExt cx="7086100" cy="1875025"/>
          </a:xfrm>
        </p:grpSpPr>
        <p:sp>
          <p:nvSpPr>
            <p:cNvPr id="89" name="Google Shape;89;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90" name="Google Shape;90;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91" name="Google Shape;91;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92" name="Google Shape;92;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93" name="Google Shape;93;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94" name="Google Shape;94;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95" name="Google Shape;95;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96" name="Google Shape;96;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pic>
        <p:nvPicPr>
          <p:cNvPr id="97" name="Google Shape;97;p5"/>
          <p:cNvPicPr preferRelativeResize="0"/>
          <p:nvPr/>
        </p:nvPicPr>
        <p:blipFill rotWithShape="1">
          <a:blip r:embed="rId3">
            <a:alphaModFix/>
          </a:blip>
          <a:srcRect/>
          <a:stretch/>
        </p:blipFill>
        <p:spPr>
          <a:xfrm rot="-986729">
            <a:off x="7817851" y="783625"/>
            <a:ext cx="1391374" cy="1648876"/>
          </a:xfrm>
          <a:prstGeom prst="rect">
            <a:avLst/>
          </a:prstGeom>
          <a:noFill/>
          <a:ln>
            <a:noFill/>
          </a:ln>
        </p:spPr>
      </p:pic>
      <p:pic>
        <p:nvPicPr>
          <p:cNvPr id="98" name="Google Shape;98;p5"/>
          <p:cNvPicPr preferRelativeResize="0"/>
          <p:nvPr/>
        </p:nvPicPr>
        <p:blipFill>
          <a:blip r:embed="rId4">
            <a:alphaModFix/>
          </a:blip>
          <a:stretch>
            <a:fillRect/>
          </a:stretch>
        </p:blipFill>
        <p:spPr>
          <a:xfrm rot="-4">
            <a:off x="-78175" y="2465301"/>
            <a:ext cx="1193100" cy="2042199"/>
          </a:xfrm>
          <a:prstGeom prst="rect">
            <a:avLst/>
          </a:prstGeom>
          <a:noFill/>
          <a:ln>
            <a:noFill/>
          </a:ln>
        </p:spPr>
      </p:pic>
      <p:grpSp>
        <p:nvGrpSpPr>
          <p:cNvPr id="99" name="Google Shape;99;p5"/>
          <p:cNvGrpSpPr/>
          <p:nvPr/>
        </p:nvGrpSpPr>
        <p:grpSpPr>
          <a:xfrm flipH="1">
            <a:off x="324245" y="2743143"/>
            <a:ext cx="8495525" cy="2247967"/>
            <a:chOff x="245800" y="1896900"/>
            <a:chExt cx="7086100" cy="1875025"/>
          </a:xfrm>
        </p:grpSpPr>
        <p:sp>
          <p:nvSpPr>
            <p:cNvPr id="100" name="Google Shape;100;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01" name="Google Shape;101;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02" name="Google Shape;102;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03" name="Google Shape;103;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04" name="Google Shape;104;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05" name="Google Shape;105;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06" name="Google Shape;106;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07" name="Google Shape;107;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pic>
        <p:nvPicPr>
          <p:cNvPr id="132" name="Google Shape;132;p7"/>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133" name="Google Shape;133;p7"/>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marR="38100"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4" name="Google Shape;134;p7"/>
          <p:cNvSpPr txBox="1">
            <a:spLocks noGrp="1"/>
          </p:cNvSpPr>
          <p:nvPr>
            <p:ph type="body" idx="1"/>
          </p:nvPr>
        </p:nvSpPr>
        <p:spPr>
          <a:xfrm>
            <a:off x="1656450" y="1800400"/>
            <a:ext cx="5831100" cy="2338800"/>
          </a:xfrm>
          <a:prstGeom prst="rect">
            <a:avLst/>
          </a:prstGeom>
        </p:spPr>
        <p:txBody>
          <a:bodyPr spcFirstLastPara="1" wrap="square" lIns="91425" tIns="91425" rIns="91425" bIns="91425" anchor="t" anchorCtr="0">
            <a:noAutofit/>
          </a:bodyPr>
          <a:lstStyle>
            <a:lvl1pPr marL="457206" marR="38100" lvl="0" indent="-304804">
              <a:lnSpc>
                <a:spcPct val="128571"/>
              </a:lnSpc>
              <a:spcBef>
                <a:spcPts val="0"/>
              </a:spcBef>
              <a:spcAft>
                <a:spcPts val="0"/>
              </a:spcAft>
              <a:buSzPts val="1200"/>
              <a:buChar char="●"/>
              <a:defRPr/>
            </a:lvl1pPr>
            <a:lvl2pPr marL="914411" lvl="1" indent="-304804">
              <a:spcBef>
                <a:spcPts val="0"/>
              </a:spcBef>
              <a:spcAft>
                <a:spcPts val="0"/>
              </a:spcAft>
              <a:buSzPts val="1200"/>
              <a:buChar char="○"/>
              <a:defRPr sz="1200"/>
            </a:lvl2pPr>
            <a:lvl3pPr marL="1371617" lvl="2" indent="-304804">
              <a:spcBef>
                <a:spcPts val="0"/>
              </a:spcBef>
              <a:spcAft>
                <a:spcPts val="0"/>
              </a:spcAft>
              <a:buSzPts val="1200"/>
              <a:buChar char="■"/>
              <a:defRPr sz="1200"/>
            </a:lvl3pPr>
            <a:lvl4pPr marL="1828823" lvl="3" indent="-304804">
              <a:spcBef>
                <a:spcPts val="0"/>
              </a:spcBef>
              <a:spcAft>
                <a:spcPts val="0"/>
              </a:spcAft>
              <a:buSzPts val="1200"/>
              <a:buChar char="●"/>
              <a:defRPr sz="1200"/>
            </a:lvl4pPr>
            <a:lvl5pPr marL="2286029" lvl="4" indent="-304804">
              <a:spcBef>
                <a:spcPts val="0"/>
              </a:spcBef>
              <a:spcAft>
                <a:spcPts val="0"/>
              </a:spcAft>
              <a:buSzPts val="1200"/>
              <a:buChar char="○"/>
              <a:defRPr sz="1200"/>
            </a:lvl5pPr>
            <a:lvl6pPr marL="2743234" lvl="5" indent="-304804">
              <a:spcBef>
                <a:spcPts val="0"/>
              </a:spcBef>
              <a:spcAft>
                <a:spcPts val="0"/>
              </a:spcAft>
              <a:buSzPts val="1200"/>
              <a:buChar char="■"/>
              <a:defRPr sz="1200"/>
            </a:lvl6pPr>
            <a:lvl7pPr marL="3200440" lvl="6" indent="-304804">
              <a:spcBef>
                <a:spcPts val="0"/>
              </a:spcBef>
              <a:spcAft>
                <a:spcPts val="0"/>
              </a:spcAft>
              <a:buSzPts val="1200"/>
              <a:buChar char="●"/>
              <a:defRPr sz="1200"/>
            </a:lvl7pPr>
            <a:lvl8pPr marL="3657646" lvl="7" indent="-304804">
              <a:spcBef>
                <a:spcPts val="0"/>
              </a:spcBef>
              <a:spcAft>
                <a:spcPts val="0"/>
              </a:spcAft>
              <a:buSzPts val="1200"/>
              <a:buChar char="○"/>
              <a:defRPr sz="1200"/>
            </a:lvl8pPr>
            <a:lvl9pPr marL="4114851" lvl="8" indent="-304804">
              <a:spcBef>
                <a:spcPts val="0"/>
              </a:spcBef>
              <a:spcAft>
                <a:spcPts val="0"/>
              </a:spcAft>
              <a:buSzPts val="1200"/>
              <a:buChar char="■"/>
              <a:defRPr sz="1200"/>
            </a:lvl9pPr>
          </a:lstStyle>
          <a:p>
            <a:endParaRPr/>
          </a:p>
        </p:txBody>
      </p:sp>
      <p:grpSp>
        <p:nvGrpSpPr>
          <p:cNvPr id="135" name="Google Shape;135;p7"/>
          <p:cNvGrpSpPr/>
          <p:nvPr/>
        </p:nvGrpSpPr>
        <p:grpSpPr>
          <a:xfrm rot="10800000" flipH="1">
            <a:off x="324245" y="146094"/>
            <a:ext cx="8495525" cy="2247967"/>
            <a:chOff x="245800" y="1896900"/>
            <a:chExt cx="7086100" cy="1875025"/>
          </a:xfrm>
        </p:grpSpPr>
        <p:sp>
          <p:nvSpPr>
            <p:cNvPr id="136" name="Google Shape;136;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37" name="Google Shape;137;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38" name="Google Shape;138;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39" name="Google Shape;139;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40" name="Google Shape;140;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41" name="Google Shape;141;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42" name="Google Shape;142;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43" name="Google Shape;143;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grpSp>
        <p:nvGrpSpPr>
          <p:cNvPr id="144" name="Google Shape;144;p7"/>
          <p:cNvGrpSpPr/>
          <p:nvPr/>
        </p:nvGrpSpPr>
        <p:grpSpPr>
          <a:xfrm flipH="1">
            <a:off x="324245" y="2743143"/>
            <a:ext cx="8495525" cy="2247967"/>
            <a:chOff x="245800" y="1896900"/>
            <a:chExt cx="7086100" cy="1875025"/>
          </a:xfrm>
        </p:grpSpPr>
        <p:sp>
          <p:nvSpPr>
            <p:cNvPr id="145" name="Google Shape;145;p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46" name="Google Shape;146;p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47" name="Google Shape;147;p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48" name="Google Shape;148;p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49" name="Google Shape;149;p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50" name="Google Shape;150;p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51" name="Google Shape;151;p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52" name="Google Shape;152;p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pic>
        <p:nvPicPr>
          <p:cNvPr id="153" name="Google Shape;153;p7"/>
          <p:cNvPicPr preferRelativeResize="0"/>
          <p:nvPr/>
        </p:nvPicPr>
        <p:blipFill>
          <a:blip r:embed="rId3">
            <a:alphaModFix/>
          </a:blip>
          <a:stretch>
            <a:fillRect/>
          </a:stretch>
        </p:blipFill>
        <p:spPr>
          <a:xfrm>
            <a:off x="8358326" y="380427"/>
            <a:ext cx="1006651" cy="2073699"/>
          </a:xfrm>
          <a:prstGeom prst="rect">
            <a:avLst/>
          </a:prstGeom>
          <a:noFill/>
          <a:ln>
            <a:noFill/>
          </a:ln>
        </p:spPr>
      </p:pic>
      <p:pic>
        <p:nvPicPr>
          <p:cNvPr id="154" name="Google Shape;154;p7"/>
          <p:cNvPicPr preferRelativeResize="0"/>
          <p:nvPr/>
        </p:nvPicPr>
        <p:blipFill>
          <a:blip r:embed="rId4">
            <a:alphaModFix/>
          </a:blip>
          <a:stretch>
            <a:fillRect/>
          </a:stretch>
        </p:blipFill>
        <p:spPr>
          <a:xfrm>
            <a:off x="289026" y="2130951"/>
            <a:ext cx="1074100" cy="2008249"/>
          </a:xfrm>
          <a:prstGeom prst="rect">
            <a:avLst/>
          </a:prstGeom>
          <a:noFill/>
          <a:ln>
            <a:noFill/>
          </a:ln>
        </p:spPr>
      </p:pic>
      <p:pic>
        <p:nvPicPr>
          <p:cNvPr id="155" name="Google Shape;155;p7"/>
          <p:cNvPicPr preferRelativeResize="0"/>
          <p:nvPr/>
        </p:nvPicPr>
        <p:blipFill>
          <a:blip r:embed="rId5">
            <a:alphaModFix/>
          </a:blip>
          <a:stretch>
            <a:fillRect/>
          </a:stretch>
        </p:blipFill>
        <p:spPr>
          <a:xfrm rot="-3411980">
            <a:off x="8022301" y="541287"/>
            <a:ext cx="408475" cy="7038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181" name="Google Shape;181;p9"/>
          <p:cNvSpPr txBox="1">
            <a:spLocks noGrp="1"/>
          </p:cNvSpPr>
          <p:nvPr>
            <p:ph type="title"/>
          </p:nvPr>
        </p:nvSpPr>
        <p:spPr>
          <a:xfrm>
            <a:off x="1915975" y="1114413"/>
            <a:ext cx="5312100" cy="13761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7200"/>
            </a:lvl1pPr>
            <a:lvl2pPr lvl="1" algn="ctr">
              <a:spcBef>
                <a:spcPts val="0"/>
              </a:spcBef>
              <a:spcAft>
                <a:spcPts val="0"/>
              </a:spcAft>
              <a:buSzPts val="4200"/>
              <a:buNone/>
              <a:defRPr sz="4201"/>
            </a:lvl2pPr>
            <a:lvl3pPr lvl="2" algn="ctr">
              <a:spcBef>
                <a:spcPts val="0"/>
              </a:spcBef>
              <a:spcAft>
                <a:spcPts val="0"/>
              </a:spcAft>
              <a:buSzPts val="4200"/>
              <a:buNone/>
              <a:defRPr sz="4201"/>
            </a:lvl3pPr>
            <a:lvl4pPr lvl="3" algn="ctr">
              <a:spcBef>
                <a:spcPts val="0"/>
              </a:spcBef>
              <a:spcAft>
                <a:spcPts val="0"/>
              </a:spcAft>
              <a:buSzPts val="4200"/>
              <a:buNone/>
              <a:defRPr sz="4201"/>
            </a:lvl4pPr>
            <a:lvl5pPr lvl="4" algn="ctr">
              <a:spcBef>
                <a:spcPts val="0"/>
              </a:spcBef>
              <a:spcAft>
                <a:spcPts val="0"/>
              </a:spcAft>
              <a:buSzPts val="4200"/>
              <a:buNone/>
              <a:defRPr sz="4201"/>
            </a:lvl5pPr>
            <a:lvl6pPr lvl="5" algn="ctr">
              <a:spcBef>
                <a:spcPts val="0"/>
              </a:spcBef>
              <a:spcAft>
                <a:spcPts val="0"/>
              </a:spcAft>
              <a:buSzPts val="4200"/>
              <a:buNone/>
              <a:defRPr sz="4201"/>
            </a:lvl6pPr>
            <a:lvl7pPr lvl="6" algn="ctr">
              <a:spcBef>
                <a:spcPts val="0"/>
              </a:spcBef>
              <a:spcAft>
                <a:spcPts val="0"/>
              </a:spcAft>
              <a:buSzPts val="4200"/>
              <a:buNone/>
              <a:defRPr sz="4201"/>
            </a:lvl7pPr>
            <a:lvl8pPr lvl="7" algn="ctr">
              <a:spcBef>
                <a:spcPts val="0"/>
              </a:spcBef>
              <a:spcAft>
                <a:spcPts val="0"/>
              </a:spcAft>
              <a:buSzPts val="4200"/>
              <a:buNone/>
              <a:defRPr sz="4201"/>
            </a:lvl8pPr>
            <a:lvl9pPr lvl="8" algn="ctr">
              <a:spcBef>
                <a:spcPts val="0"/>
              </a:spcBef>
              <a:spcAft>
                <a:spcPts val="0"/>
              </a:spcAft>
              <a:buSzPts val="4200"/>
              <a:buNone/>
              <a:defRPr sz="4201"/>
            </a:lvl9pPr>
          </a:lstStyle>
          <a:p>
            <a:endParaRPr/>
          </a:p>
        </p:txBody>
      </p:sp>
      <p:sp>
        <p:nvSpPr>
          <p:cNvPr id="182" name="Google Shape;182;p9"/>
          <p:cNvSpPr txBox="1">
            <a:spLocks noGrp="1"/>
          </p:cNvSpPr>
          <p:nvPr>
            <p:ph type="subTitle" idx="1"/>
          </p:nvPr>
        </p:nvSpPr>
        <p:spPr>
          <a:xfrm>
            <a:off x="1916025" y="2490388"/>
            <a:ext cx="5312100" cy="153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801"/>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83" name="Google Shape;183;p9"/>
          <p:cNvGrpSpPr/>
          <p:nvPr/>
        </p:nvGrpSpPr>
        <p:grpSpPr>
          <a:xfrm>
            <a:off x="324245" y="2743143"/>
            <a:ext cx="8495525" cy="2247967"/>
            <a:chOff x="245800" y="1896900"/>
            <a:chExt cx="7086100" cy="1875025"/>
          </a:xfrm>
        </p:grpSpPr>
        <p:sp>
          <p:nvSpPr>
            <p:cNvPr id="184" name="Google Shape;184;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85" name="Google Shape;185;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86" name="Google Shape;186;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87" name="Google Shape;187;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88" name="Google Shape;188;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89" name="Google Shape;189;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90" name="Google Shape;190;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91" name="Google Shape;191;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grpSp>
        <p:nvGrpSpPr>
          <p:cNvPr id="192" name="Google Shape;192;p9"/>
          <p:cNvGrpSpPr/>
          <p:nvPr/>
        </p:nvGrpSpPr>
        <p:grpSpPr>
          <a:xfrm rot="10800000">
            <a:off x="324245" y="146094"/>
            <a:ext cx="8495525" cy="2247967"/>
            <a:chOff x="245800" y="1896900"/>
            <a:chExt cx="7086100" cy="1875025"/>
          </a:xfrm>
        </p:grpSpPr>
        <p:sp>
          <p:nvSpPr>
            <p:cNvPr id="193" name="Google Shape;193;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94" name="Google Shape;194;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95" name="Google Shape;195;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96" name="Google Shape;196;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97" name="Google Shape;197;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98" name="Google Shape;198;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199" name="Google Shape;199;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00" name="Google Shape;200;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pic>
        <p:nvPicPr>
          <p:cNvPr id="201" name="Google Shape;201;p9"/>
          <p:cNvPicPr preferRelativeResize="0"/>
          <p:nvPr/>
        </p:nvPicPr>
        <p:blipFill>
          <a:blip r:embed="rId3">
            <a:alphaModFix/>
          </a:blip>
          <a:stretch>
            <a:fillRect/>
          </a:stretch>
        </p:blipFill>
        <p:spPr>
          <a:xfrm rot="5584475">
            <a:off x="770133" y="22702"/>
            <a:ext cx="1022209" cy="1911198"/>
          </a:xfrm>
          <a:prstGeom prst="rect">
            <a:avLst/>
          </a:prstGeom>
          <a:noFill/>
          <a:ln>
            <a:noFill/>
          </a:ln>
        </p:spPr>
      </p:pic>
      <p:pic>
        <p:nvPicPr>
          <p:cNvPr id="202" name="Google Shape;202;p9"/>
          <p:cNvPicPr preferRelativeResize="0"/>
          <p:nvPr/>
        </p:nvPicPr>
        <p:blipFill>
          <a:blip r:embed="rId4">
            <a:alphaModFix/>
          </a:blip>
          <a:stretch>
            <a:fillRect/>
          </a:stretch>
        </p:blipFill>
        <p:spPr>
          <a:xfrm rot="8299352">
            <a:off x="1230783" y="2340477"/>
            <a:ext cx="268443" cy="462542"/>
          </a:xfrm>
          <a:prstGeom prst="rect">
            <a:avLst/>
          </a:prstGeom>
          <a:noFill/>
          <a:ln>
            <a:noFill/>
          </a:ln>
        </p:spPr>
      </p:pic>
      <p:pic>
        <p:nvPicPr>
          <p:cNvPr id="203" name="Google Shape;203;p9"/>
          <p:cNvPicPr preferRelativeResize="0"/>
          <p:nvPr/>
        </p:nvPicPr>
        <p:blipFill>
          <a:blip r:embed="rId4">
            <a:alphaModFix/>
          </a:blip>
          <a:stretch>
            <a:fillRect/>
          </a:stretch>
        </p:blipFill>
        <p:spPr>
          <a:xfrm rot="-6730655">
            <a:off x="592159" y="2634473"/>
            <a:ext cx="149251" cy="257182"/>
          </a:xfrm>
          <a:prstGeom prst="rect">
            <a:avLst/>
          </a:prstGeom>
          <a:noFill/>
          <a:ln>
            <a:noFill/>
          </a:ln>
        </p:spPr>
      </p:pic>
      <p:pic>
        <p:nvPicPr>
          <p:cNvPr id="204" name="Google Shape;204;p9"/>
          <p:cNvPicPr preferRelativeResize="0"/>
          <p:nvPr/>
        </p:nvPicPr>
        <p:blipFill>
          <a:blip r:embed="rId5">
            <a:alphaModFix/>
          </a:blip>
          <a:stretch>
            <a:fillRect/>
          </a:stretch>
        </p:blipFill>
        <p:spPr>
          <a:xfrm rot="1408252">
            <a:off x="8117862" y="2006926"/>
            <a:ext cx="902018" cy="1858125"/>
          </a:xfrm>
          <a:prstGeom prst="rect">
            <a:avLst/>
          </a:prstGeom>
          <a:noFill/>
          <a:ln>
            <a:noFill/>
          </a:ln>
        </p:spPr>
      </p:pic>
      <p:pic>
        <p:nvPicPr>
          <p:cNvPr id="205" name="Google Shape;205;p9"/>
          <p:cNvPicPr preferRelativeResize="0"/>
          <p:nvPr/>
        </p:nvPicPr>
        <p:blipFill rotWithShape="1">
          <a:blip r:embed="rId6">
            <a:alphaModFix/>
          </a:blip>
          <a:srcRect/>
          <a:stretch/>
        </p:blipFill>
        <p:spPr>
          <a:xfrm>
            <a:off x="8016214" y="3457851"/>
            <a:ext cx="1105300" cy="13098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7"/>
        <p:cNvGrpSpPr/>
        <p:nvPr/>
      </p:nvGrpSpPr>
      <p:grpSpPr>
        <a:xfrm>
          <a:off x="0" y="0"/>
          <a:ext cx="0" cy="0"/>
          <a:chOff x="0" y="0"/>
          <a:chExt cx="0" cy="0"/>
        </a:xfrm>
      </p:grpSpPr>
      <p:sp>
        <p:nvSpPr>
          <p:cNvPr id="228" name="Google Shape;228;p11"/>
          <p:cNvSpPr txBox="1">
            <a:spLocks noGrp="1"/>
          </p:cNvSpPr>
          <p:nvPr>
            <p:ph type="title" hasCustomPrompt="1"/>
          </p:nvPr>
        </p:nvSpPr>
        <p:spPr>
          <a:xfrm>
            <a:off x="1403700" y="1335450"/>
            <a:ext cx="6336601" cy="19635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9" name="Google Shape;229;p11"/>
          <p:cNvSpPr txBox="1">
            <a:spLocks noGrp="1"/>
          </p:cNvSpPr>
          <p:nvPr>
            <p:ph type="body" idx="1"/>
          </p:nvPr>
        </p:nvSpPr>
        <p:spPr>
          <a:xfrm>
            <a:off x="1403675" y="3298950"/>
            <a:ext cx="6336601" cy="509100"/>
          </a:xfrm>
          <a:prstGeom prst="rect">
            <a:avLst/>
          </a:prstGeom>
        </p:spPr>
        <p:txBody>
          <a:bodyPr spcFirstLastPara="1" wrap="square" lIns="91425" tIns="91425" rIns="91425" bIns="91425" anchor="t" anchorCtr="0">
            <a:noAutofit/>
          </a:bodyPr>
          <a:lstStyle>
            <a:lvl1pPr marL="457206" lvl="0" indent="-330205" algn="ctr">
              <a:spcBef>
                <a:spcPts val="0"/>
              </a:spcBef>
              <a:spcAft>
                <a:spcPts val="0"/>
              </a:spcAft>
              <a:buSzPts val="1600"/>
              <a:buChar char="●"/>
              <a:defRPr/>
            </a:lvl1pPr>
            <a:lvl2pPr marL="914411" lvl="1" indent="-330205" algn="ctr">
              <a:spcBef>
                <a:spcPts val="0"/>
              </a:spcBef>
              <a:spcAft>
                <a:spcPts val="0"/>
              </a:spcAft>
              <a:buSzPts val="1600"/>
              <a:buChar char="○"/>
              <a:defRPr/>
            </a:lvl2pPr>
            <a:lvl3pPr marL="1371617" lvl="2" indent="-330205" algn="ctr">
              <a:spcBef>
                <a:spcPts val="0"/>
              </a:spcBef>
              <a:spcAft>
                <a:spcPts val="0"/>
              </a:spcAft>
              <a:buSzPts val="1600"/>
              <a:buChar char="■"/>
              <a:defRPr/>
            </a:lvl3pPr>
            <a:lvl4pPr marL="1828823" lvl="3" indent="-330205" algn="ctr">
              <a:spcBef>
                <a:spcPts val="0"/>
              </a:spcBef>
              <a:spcAft>
                <a:spcPts val="0"/>
              </a:spcAft>
              <a:buSzPts val="1600"/>
              <a:buChar char="●"/>
              <a:defRPr/>
            </a:lvl4pPr>
            <a:lvl5pPr marL="2286029" lvl="4" indent="-330205" algn="ctr">
              <a:spcBef>
                <a:spcPts val="0"/>
              </a:spcBef>
              <a:spcAft>
                <a:spcPts val="0"/>
              </a:spcAft>
              <a:buSzPts val="1600"/>
              <a:buChar char="○"/>
              <a:defRPr/>
            </a:lvl5pPr>
            <a:lvl6pPr marL="2743234" lvl="5" indent="-330205" algn="ctr">
              <a:spcBef>
                <a:spcPts val="0"/>
              </a:spcBef>
              <a:spcAft>
                <a:spcPts val="0"/>
              </a:spcAft>
              <a:buSzPts val="1600"/>
              <a:buChar char="■"/>
              <a:defRPr/>
            </a:lvl6pPr>
            <a:lvl7pPr marL="3200440" lvl="6" indent="-330205" algn="ctr">
              <a:spcBef>
                <a:spcPts val="0"/>
              </a:spcBef>
              <a:spcAft>
                <a:spcPts val="0"/>
              </a:spcAft>
              <a:buSzPts val="1600"/>
              <a:buChar char="●"/>
              <a:defRPr/>
            </a:lvl7pPr>
            <a:lvl8pPr marL="3657646" lvl="7" indent="-330205" algn="ctr">
              <a:spcBef>
                <a:spcPts val="0"/>
              </a:spcBef>
              <a:spcAft>
                <a:spcPts val="0"/>
              </a:spcAft>
              <a:buSzPts val="1600"/>
              <a:buChar char="○"/>
              <a:defRPr/>
            </a:lvl8pPr>
            <a:lvl9pPr marL="4114851" lvl="8" indent="-330205" algn="ctr">
              <a:spcBef>
                <a:spcPts val="0"/>
              </a:spcBef>
              <a:spcAft>
                <a:spcPts val="0"/>
              </a:spcAft>
              <a:buSzPts val="1600"/>
              <a:buChar char="■"/>
              <a:defRPr/>
            </a:lvl9pPr>
          </a:lstStyle>
          <a:p>
            <a:endParaRPr/>
          </a:p>
        </p:txBody>
      </p:sp>
      <p:pic>
        <p:nvPicPr>
          <p:cNvPr id="230" name="Google Shape;230;p11"/>
          <p:cNvPicPr preferRelativeResize="0"/>
          <p:nvPr/>
        </p:nvPicPr>
        <p:blipFill rotWithShape="1">
          <a:blip r:embed="rId2">
            <a:alphaModFix/>
          </a:blip>
          <a:srcRect/>
          <a:stretch/>
        </p:blipFill>
        <p:spPr>
          <a:xfrm>
            <a:off x="0" y="-6294"/>
            <a:ext cx="9144000" cy="5156088"/>
          </a:xfrm>
          <a:prstGeom prst="rect">
            <a:avLst/>
          </a:prstGeom>
          <a:noFill/>
          <a:ln>
            <a:noFill/>
          </a:ln>
        </p:spPr>
      </p:pic>
      <p:grpSp>
        <p:nvGrpSpPr>
          <p:cNvPr id="231" name="Google Shape;231;p11"/>
          <p:cNvGrpSpPr/>
          <p:nvPr/>
        </p:nvGrpSpPr>
        <p:grpSpPr>
          <a:xfrm rot="10800000">
            <a:off x="324245" y="146094"/>
            <a:ext cx="8495525" cy="2247967"/>
            <a:chOff x="245800" y="1896900"/>
            <a:chExt cx="7086100" cy="1875025"/>
          </a:xfrm>
        </p:grpSpPr>
        <p:sp>
          <p:nvSpPr>
            <p:cNvPr id="232" name="Google Shape;232;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33" name="Google Shape;233;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34" name="Google Shape;234;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35" name="Google Shape;235;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36" name="Google Shape;236;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37" name="Google Shape;237;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38" name="Google Shape;238;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39" name="Google Shape;239;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grpSp>
        <p:nvGrpSpPr>
          <p:cNvPr id="240" name="Google Shape;240;p11"/>
          <p:cNvGrpSpPr/>
          <p:nvPr/>
        </p:nvGrpSpPr>
        <p:grpSpPr>
          <a:xfrm>
            <a:off x="324245" y="2743143"/>
            <a:ext cx="8495525" cy="2247967"/>
            <a:chOff x="245800" y="1896900"/>
            <a:chExt cx="7086100" cy="1875025"/>
          </a:xfrm>
        </p:grpSpPr>
        <p:sp>
          <p:nvSpPr>
            <p:cNvPr id="241" name="Google Shape;241;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42" name="Google Shape;242;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43" name="Google Shape;243;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44" name="Google Shape;244;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45" name="Google Shape;245;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46" name="Google Shape;246;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47" name="Google Shape;247;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248" name="Google Shape;248;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pic>
        <p:nvPicPr>
          <p:cNvPr id="249" name="Google Shape;249;p11"/>
          <p:cNvPicPr preferRelativeResize="0"/>
          <p:nvPr/>
        </p:nvPicPr>
        <p:blipFill>
          <a:blip r:embed="rId3">
            <a:alphaModFix/>
          </a:blip>
          <a:stretch>
            <a:fillRect/>
          </a:stretch>
        </p:blipFill>
        <p:spPr>
          <a:xfrm rot="589828">
            <a:off x="582525" y="1984591"/>
            <a:ext cx="617001" cy="1271018"/>
          </a:xfrm>
          <a:prstGeom prst="rect">
            <a:avLst/>
          </a:prstGeom>
          <a:noFill/>
          <a:ln>
            <a:noFill/>
          </a:ln>
        </p:spPr>
      </p:pic>
      <p:pic>
        <p:nvPicPr>
          <p:cNvPr id="250" name="Google Shape;250;p11"/>
          <p:cNvPicPr preferRelativeResize="0"/>
          <p:nvPr/>
        </p:nvPicPr>
        <p:blipFill rotWithShape="1">
          <a:blip r:embed="rId4">
            <a:alphaModFix/>
          </a:blip>
          <a:srcRect/>
          <a:stretch/>
        </p:blipFill>
        <p:spPr>
          <a:xfrm rot="788118">
            <a:off x="940182" y="465019"/>
            <a:ext cx="817012" cy="968216"/>
          </a:xfrm>
          <a:prstGeom prst="rect">
            <a:avLst/>
          </a:prstGeom>
          <a:noFill/>
          <a:ln>
            <a:noFill/>
          </a:ln>
        </p:spPr>
      </p:pic>
      <p:pic>
        <p:nvPicPr>
          <p:cNvPr id="251" name="Google Shape;251;p11"/>
          <p:cNvPicPr preferRelativeResize="0"/>
          <p:nvPr/>
        </p:nvPicPr>
        <p:blipFill>
          <a:blip r:embed="rId5">
            <a:alphaModFix/>
          </a:blip>
          <a:stretch>
            <a:fillRect/>
          </a:stretch>
        </p:blipFill>
        <p:spPr>
          <a:xfrm rot="10800000">
            <a:off x="8094001" y="2477575"/>
            <a:ext cx="1146651" cy="19627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386"/>
        <p:cNvGrpSpPr/>
        <p:nvPr/>
      </p:nvGrpSpPr>
      <p:grpSpPr>
        <a:xfrm>
          <a:off x="0" y="0"/>
          <a:ext cx="0" cy="0"/>
          <a:chOff x="0" y="0"/>
          <a:chExt cx="0" cy="0"/>
        </a:xfrm>
      </p:grpSpPr>
      <p:sp>
        <p:nvSpPr>
          <p:cNvPr id="387" name="Google Shape;387;p17"/>
          <p:cNvSpPr txBox="1">
            <a:spLocks noGrp="1"/>
          </p:cNvSpPr>
          <p:nvPr>
            <p:ph type="title"/>
          </p:nvPr>
        </p:nvSpPr>
        <p:spPr>
          <a:xfrm>
            <a:off x="1732725" y="2721788"/>
            <a:ext cx="5678400" cy="720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Grand Hotel"/>
              <a:buNone/>
              <a:defRPr sz="3600">
                <a:solidFill>
                  <a:schemeClr val="dk1"/>
                </a:solidFill>
                <a:latin typeface="Grand Hotel"/>
                <a:ea typeface="Grand Hotel"/>
                <a:cs typeface="Grand Hotel"/>
                <a:sym typeface="Grand Hotel"/>
              </a:defRPr>
            </a:lvl1pPr>
            <a:lvl2pPr lvl="1"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2pPr>
            <a:lvl3pPr lvl="2"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3pPr>
            <a:lvl4pPr lvl="3"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4pPr>
            <a:lvl5pPr lvl="4"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5pPr>
            <a:lvl6pPr lvl="5"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6pPr>
            <a:lvl7pPr lvl="6"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7pPr>
            <a:lvl8pPr lvl="7"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8pPr>
            <a:lvl9pPr lvl="8" algn="ctr" rtl="0">
              <a:spcBef>
                <a:spcPts val="0"/>
              </a:spcBef>
              <a:spcAft>
                <a:spcPts val="0"/>
              </a:spcAft>
              <a:buClr>
                <a:schemeClr val="dk1"/>
              </a:buClr>
              <a:buSzPts val="2800"/>
              <a:buFont typeface="Grand Hotel"/>
              <a:buNone/>
              <a:defRPr sz="2800">
                <a:solidFill>
                  <a:schemeClr val="dk1"/>
                </a:solidFill>
                <a:latin typeface="Grand Hotel"/>
                <a:ea typeface="Grand Hotel"/>
                <a:cs typeface="Grand Hotel"/>
                <a:sym typeface="Grand Hotel"/>
              </a:defRPr>
            </a:lvl9pPr>
          </a:lstStyle>
          <a:p>
            <a:endParaRPr/>
          </a:p>
        </p:txBody>
      </p:sp>
      <p:sp>
        <p:nvSpPr>
          <p:cNvPr id="388" name="Google Shape;388;p17"/>
          <p:cNvSpPr txBox="1">
            <a:spLocks noGrp="1"/>
          </p:cNvSpPr>
          <p:nvPr>
            <p:ph type="subTitle" idx="1"/>
          </p:nvPr>
        </p:nvSpPr>
        <p:spPr>
          <a:xfrm>
            <a:off x="1732750" y="1700813"/>
            <a:ext cx="5678400" cy="102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0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pic>
        <p:nvPicPr>
          <p:cNvPr id="389" name="Google Shape;389;p17"/>
          <p:cNvPicPr preferRelativeResize="0"/>
          <p:nvPr/>
        </p:nvPicPr>
        <p:blipFill rotWithShape="1">
          <a:blip r:embed="rId2">
            <a:alphaModFix/>
          </a:blip>
          <a:srcRect/>
          <a:stretch/>
        </p:blipFill>
        <p:spPr>
          <a:xfrm>
            <a:off x="0" y="-6294"/>
            <a:ext cx="9144000" cy="5156088"/>
          </a:xfrm>
          <a:prstGeom prst="rect">
            <a:avLst/>
          </a:prstGeom>
          <a:noFill/>
          <a:ln>
            <a:noFill/>
          </a:ln>
        </p:spPr>
      </p:pic>
      <p:pic>
        <p:nvPicPr>
          <p:cNvPr id="390" name="Google Shape;390;p17"/>
          <p:cNvPicPr preferRelativeResize="0"/>
          <p:nvPr/>
        </p:nvPicPr>
        <p:blipFill>
          <a:blip r:embed="rId3">
            <a:alphaModFix/>
          </a:blip>
          <a:stretch>
            <a:fillRect/>
          </a:stretch>
        </p:blipFill>
        <p:spPr>
          <a:xfrm rot="-525344">
            <a:off x="176177" y="2078125"/>
            <a:ext cx="1074100" cy="2008250"/>
          </a:xfrm>
          <a:prstGeom prst="rect">
            <a:avLst/>
          </a:prstGeom>
          <a:noFill/>
          <a:ln>
            <a:noFill/>
          </a:ln>
        </p:spPr>
      </p:pic>
      <p:pic>
        <p:nvPicPr>
          <p:cNvPr id="391" name="Google Shape;391;p17"/>
          <p:cNvPicPr preferRelativeResize="0"/>
          <p:nvPr/>
        </p:nvPicPr>
        <p:blipFill>
          <a:blip r:embed="rId4">
            <a:alphaModFix/>
          </a:blip>
          <a:stretch>
            <a:fillRect/>
          </a:stretch>
        </p:blipFill>
        <p:spPr>
          <a:xfrm rot="5268095">
            <a:off x="244962" y="3579846"/>
            <a:ext cx="771875" cy="1590110"/>
          </a:xfrm>
          <a:prstGeom prst="rect">
            <a:avLst/>
          </a:prstGeom>
          <a:noFill/>
          <a:ln>
            <a:noFill/>
          </a:ln>
        </p:spPr>
      </p:pic>
      <p:pic>
        <p:nvPicPr>
          <p:cNvPr id="392" name="Google Shape;392;p17"/>
          <p:cNvPicPr preferRelativeResize="0"/>
          <p:nvPr/>
        </p:nvPicPr>
        <p:blipFill rotWithShape="1">
          <a:blip r:embed="rId5">
            <a:alphaModFix/>
          </a:blip>
          <a:srcRect/>
          <a:stretch/>
        </p:blipFill>
        <p:spPr>
          <a:xfrm rot="14">
            <a:off x="7868325" y="486177"/>
            <a:ext cx="1124900" cy="1333096"/>
          </a:xfrm>
          <a:prstGeom prst="rect">
            <a:avLst/>
          </a:prstGeom>
          <a:noFill/>
          <a:ln>
            <a:noFill/>
          </a:ln>
        </p:spPr>
      </p:pic>
      <p:pic>
        <p:nvPicPr>
          <p:cNvPr id="393" name="Google Shape;393;p17"/>
          <p:cNvPicPr preferRelativeResize="0"/>
          <p:nvPr/>
        </p:nvPicPr>
        <p:blipFill>
          <a:blip r:embed="rId6">
            <a:alphaModFix/>
          </a:blip>
          <a:stretch>
            <a:fillRect/>
          </a:stretch>
        </p:blipFill>
        <p:spPr>
          <a:xfrm>
            <a:off x="8195324" y="1334550"/>
            <a:ext cx="1313252" cy="2247950"/>
          </a:xfrm>
          <a:prstGeom prst="rect">
            <a:avLst/>
          </a:prstGeom>
          <a:noFill/>
          <a:ln>
            <a:noFill/>
          </a:ln>
        </p:spPr>
      </p:pic>
      <p:grpSp>
        <p:nvGrpSpPr>
          <p:cNvPr id="394" name="Google Shape;394;p17"/>
          <p:cNvGrpSpPr/>
          <p:nvPr/>
        </p:nvGrpSpPr>
        <p:grpSpPr>
          <a:xfrm rot="10800000" flipH="1">
            <a:off x="324245" y="146094"/>
            <a:ext cx="8495525" cy="2247967"/>
            <a:chOff x="245800" y="1896900"/>
            <a:chExt cx="7086100" cy="1875025"/>
          </a:xfrm>
        </p:grpSpPr>
        <p:sp>
          <p:nvSpPr>
            <p:cNvPr id="395" name="Google Shape;395;p1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396" name="Google Shape;396;p1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397" name="Google Shape;397;p1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398" name="Google Shape;398;p1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399" name="Google Shape;399;p1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00" name="Google Shape;400;p1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01" name="Google Shape;401;p1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02" name="Google Shape;402;p1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grpSp>
        <p:nvGrpSpPr>
          <p:cNvPr id="403" name="Google Shape;403;p17"/>
          <p:cNvGrpSpPr/>
          <p:nvPr/>
        </p:nvGrpSpPr>
        <p:grpSpPr>
          <a:xfrm flipH="1">
            <a:off x="324245" y="2743143"/>
            <a:ext cx="8495525" cy="2247967"/>
            <a:chOff x="245800" y="1896900"/>
            <a:chExt cx="7086100" cy="1875025"/>
          </a:xfrm>
        </p:grpSpPr>
        <p:sp>
          <p:nvSpPr>
            <p:cNvPr id="404" name="Google Shape;404;p17"/>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05" name="Google Shape;405;p17"/>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06" name="Google Shape;406;p17"/>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07" name="Google Shape;407;p17"/>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08" name="Google Shape;408;p17"/>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09" name="Google Shape;409;p17"/>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10" name="Google Shape;410;p17"/>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sp>
          <p:nvSpPr>
            <p:cNvPr id="411" name="Google Shape;411;p17"/>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1"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accent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70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1pPr>
            <a:lvl2pPr lvl="1"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2pPr>
            <a:lvl3pPr lvl="2"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3pPr>
            <a:lvl4pPr lvl="3"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4pPr>
            <a:lvl5pPr lvl="4"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5pPr>
            <a:lvl6pPr lvl="5"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6pPr>
            <a:lvl7pPr lvl="6"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7pPr>
            <a:lvl8pPr lvl="7"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8pPr>
            <a:lvl9pPr lvl="8"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7" r:id="rId7"/>
    <p:sldLayoutId id="2147483658" r:id="rId8"/>
    <p:sldLayoutId id="2147483663" r:id="rId9"/>
    <p:sldLayoutId id="2147483665"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Google Shape;603;p31"/>
          <p:cNvPicPr preferRelativeResize="0"/>
          <p:nvPr/>
        </p:nvPicPr>
        <p:blipFill>
          <a:blip r:embed="rId3">
            <a:alphaModFix/>
          </a:blip>
          <a:stretch>
            <a:fillRect/>
          </a:stretch>
        </p:blipFill>
        <p:spPr>
          <a:xfrm rot="-7190468">
            <a:off x="-805787" y="2963778"/>
            <a:ext cx="1731675" cy="960897"/>
          </a:xfrm>
          <a:prstGeom prst="rect">
            <a:avLst/>
          </a:prstGeom>
          <a:noFill/>
          <a:ln>
            <a:noFill/>
          </a:ln>
          <a:effectLst>
            <a:outerShdw blurRad="14288" dist="28575" dir="5400000" algn="bl" rotWithShape="0">
              <a:srgbClr val="000000">
                <a:alpha val="9000"/>
              </a:srgbClr>
            </a:outerShdw>
          </a:effectLst>
        </p:spPr>
      </p:pic>
      <p:pic>
        <p:nvPicPr>
          <p:cNvPr id="606" name="Google Shape;606;p31"/>
          <p:cNvPicPr preferRelativeResize="0"/>
          <p:nvPr/>
        </p:nvPicPr>
        <p:blipFill>
          <a:blip r:embed="rId4">
            <a:alphaModFix/>
          </a:blip>
          <a:stretch>
            <a:fillRect/>
          </a:stretch>
        </p:blipFill>
        <p:spPr>
          <a:xfrm>
            <a:off x="-531775" y="3227600"/>
            <a:ext cx="1590900" cy="984300"/>
          </a:xfrm>
          <a:prstGeom prst="rect">
            <a:avLst/>
          </a:prstGeom>
          <a:noFill/>
          <a:ln>
            <a:noFill/>
          </a:ln>
        </p:spPr>
      </p:pic>
      <p:sp>
        <p:nvSpPr>
          <p:cNvPr id="10" name="Rectangle 2">
            <a:extLst>
              <a:ext uri="{FF2B5EF4-FFF2-40B4-BE49-F238E27FC236}">
                <a16:creationId xmlns:a16="http://schemas.microsoft.com/office/drawing/2014/main" id="{6BCAD665-DBA5-01FB-2DAE-8DFF57AE181C}"/>
              </a:ext>
            </a:extLst>
          </p:cNvPr>
          <p:cNvSpPr>
            <a:spLocks noChangeArrowheads="1"/>
          </p:cNvSpPr>
          <p:nvPr/>
        </p:nvSpPr>
        <p:spPr bwMode="auto">
          <a:xfrm>
            <a:off x="1806222" y="423262"/>
            <a:ext cx="5734756" cy="126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algn="ctr" defTabSz="914411" eaLnBrk="0" fontAlgn="base" hangingPunct="0">
              <a:spcBef>
                <a:spcPct val="0"/>
              </a:spcBef>
              <a:spcAft>
                <a:spcPct val="0"/>
              </a:spcAft>
              <a:buClrTx/>
            </a:pPr>
            <a:r>
              <a:rPr lang="es-MX" altLang="es-MX" sz="2400" dirty="0">
                <a:solidFill>
                  <a:schemeClr val="tx1"/>
                </a:solidFill>
                <a:latin typeface="Times" panose="02020603050405020304" pitchFamily="18" charset="0"/>
                <a:ea typeface="Calibri" panose="020F0502020204030204" pitchFamily="34" charset="0"/>
                <a:cs typeface="Times" panose="02020603050405020304" pitchFamily="18" charset="0"/>
              </a:rPr>
              <a:t>Escuela normal de educación preescolar</a:t>
            </a:r>
            <a:endParaRPr lang="es-MX" altLang="es-MX" sz="900" dirty="0">
              <a:solidFill>
                <a:schemeClr val="tx1"/>
              </a:solidFill>
              <a:latin typeface="Times" panose="02020603050405020304" pitchFamily="18" charset="0"/>
              <a:cs typeface="Times" panose="02020603050405020304" pitchFamily="18" charset="0"/>
            </a:endParaRPr>
          </a:p>
          <a:p>
            <a:pPr algn="ctr" defTabSz="914411" eaLnBrk="0" fontAlgn="base" hangingPunct="0">
              <a:spcBef>
                <a:spcPct val="0"/>
              </a:spcBef>
              <a:spcAft>
                <a:spcPct val="0"/>
              </a:spcAft>
              <a:buClrTx/>
            </a:pPr>
            <a:r>
              <a:rPr lang="es-MX" altLang="es-MX" sz="1801" dirty="0">
                <a:solidFill>
                  <a:schemeClr val="tx1"/>
                </a:solidFill>
                <a:latin typeface="Times" panose="02020603050405020304" pitchFamily="18" charset="0"/>
                <a:ea typeface="Calibri" panose="020F0502020204030204" pitchFamily="34" charset="0"/>
                <a:cs typeface="Times" panose="02020603050405020304" pitchFamily="18" charset="0"/>
              </a:rPr>
              <a:t>Licenciatura en educación preescolar</a:t>
            </a:r>
            <a:endParaRPr lang="es-MX" altLang="es-MX" sz="1801" dirty="0">
              <a:solidFill>
                <a:schemeClr val="tx1"/>
              </a:solidFill>
              <a:latin typeface="Times" panose="02020603050405020304" pitchFamily="18" charset="0"/>
              <a:cs typeface="Times" panose="02020603050405020304" pitchFamily="18" charset="0"/>
            </a:endParaRPr>
          </a:p>
          <a:p>
            <a:pPr algn="ctr" defTabSz="914411" eaLnBrk="0" fontAlgn="base" hangingPunct="0">
              <a:spcBef>
                <a:spcPct val="0"/>
              </a:spcBef>
              <a:spcAft>
                <a:spcPct val="0"/>
              </a:spcAft>
              <a:buClrTx/>
            </a:pPr>
            <a:r>
              <a:rPr lang="es-MX" altLang="es-MX" sz="1801" dirty="0">
                <a:solidFill>
                  <a:schemeClr val="tx1"/>
                </a:solidFill>
                <a:latin typeface="Times" panose="02020603050405020304" pitchFamily="18" charset="0"/>
                <a:ea typeface="Calibri" panose="020F0502020204030204" pitchFamily="34" charset="0"/>
                <a:cs typeface="Times" panose="02020603050405020304" pitchFamily="18" charset="0"/>
              </a:rPr>
              <a:t>Ciclo 2021-2022</a:t>
            </a:r>
            <a:endParaRPr lang="es-MX" altLang="es-MX" sz="1801" dirty="0">
              <a:solidFill>
                <a:schemeClr val="tx1"/>
              </a:solidFill>
              <a:latin typeface="Times" panose="02020603050405020304" pitchFamily="18" charset="0"/>
              <a:cs typeface="Times" panose="02020603050405020304" pitchFamily="18" charset="0"/>
            </a:endParaRPr>
          </a:p>
          <a:p>
            <a:pPr algn="ctr" defTabSz="914411" eaLnBrk="0" fontAlgn="base" hangingPunct="0">
              <a:spcBef>
                <a:spcPct val="0"/>
              </a:spcBef>
              <a:spcAft>
                <a:spcPct val="0"/>
              </a:spcAft>
              <a:buClrTx/>
            </a:pPr>
            <a:endParaRPr lang="es-MX" altLang="es-MX" sz="1600" dirty="0">
              <a:solidFill>
                <a:schemeClr val="tx1"/>
              </a:solidFill>
              <a:latin typeface="Arial" panose="020B0604020202020204" pitchFamily="34" charset="0"/>
            </a:endParaRPr>
          </a:p>
        </p:txBody>
      </p:sp>
      <p:pic>
        <p:nvPicPr>
          <p:cNvPr id="11" name="Imagen 1" descr="Una señal con letras y números&#10;&#10;Descripción generada automáticamente con confianza baja">
            <a:extLst>
              <a:ext uri="{FF2B5EF4-FFF2-40B4-BE49-F238E27FC236}">
                <a16:creationId xmlns:a16="http://schemas.microsoft.com/office/drawing/2014/main" id="{795B1B26-3367-C453-08AB-9E106E615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192" r="18456"/>
          <a:stretch>
            <a:fillRect/>
          </a:stretch>
        </p:blipFill>
        <p:spPr bwMode="auto">
          <a:xfrm>
            <a:off x="646457" y="492957"/>
            <a:ext cx="915566" cy="11472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C9B25076-0B2F-F617-30E5-A0697C76FCBF}"/>
              </a:ext>
            </a:extLst>
          </p:cNvPr>
          <p:cNvSpPr>
            <a:spLocks noChangeArrowheads="1"/>
          </p:cNvSpPr>
          <p:nvPr/>
        </p:nvSpPr>
        <p:spPr bwMode="auto">
          <a:xfrm>
            <a:off x="1163392" y="3380235"/>
            <a:ext cx="3341511" cy="1416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1" rIns="91440" bIns="45721" numCol="1" anchor="ctr" anchorCtr="0" compatLnSpc="1">
            <a:prstTxWarp prst="textNoShape">
              <a:avLst/>
            </a:prstTxWarp>
            <a:spAutoFit/>
          </a:bodyPr>
          <a:lstStyle/>
          <a:p>
            <a:pPr algn="ctr" defTabSz="914411" eaLnBrk="0" fontAlgn="base" hangingPunct="0">
              <a:spcBef>
                <a:spcPct val="0"/>
              </a:spcBef>
              <a:spcAft>
                <a:spcPct val="0"/>
              </a:spcAft>
              <a:buClrTx/>
            </a:pPr>
            <a:r>
              <a:rPr lang="es-MX" altLang="es-MX" sz="1600" b="1" dirty="0">
                <a:solidFill>
                  <a:schemeClr val="tx1"/>
                </a:solidFill>
                <a:latin typeface="Times" panose="02020603050405020304" pitchFamily="18" charset="0"/>
                <a:ea typeface="Calibri" panose="020F0502020204030204" pitchFamily="34" charset="0"/>
                <a:cs typeface="Times" panose="02020603050405020304" pitchFamily="18" charset="0"/>
              </a:rPr>
              <a:t>Alumnas </a:t>
            </a:r>
          </a:p>
          <a:p>
            <a:pPr algn="ctr" defTabSz="914411" eaLnBrk="0" fontAlgn="base" hangingPunct="0">
              <a:spcBef>
                <a:spcPct val="0"/>
              </a:spcBef>
              <a:spcAft>
                <a:spcPct val="0"/>
              </a:spcAft>
              <a:buClrTx/>
            </a:pPr>
            <a:r>
              <a:rPr lang="es-MX" altLang="es-MX" sz="1401" i="1" dirty="0">
                <a:solidFill>
                  <a:schemeClr val="tx1"/>
                </a:solidFill>
                <a:latin typeface="Times" panose="02020603050405020304" pitchFamily="18" charset="0"/>
                <a:ea typeface="Calibri" panose="020F0502020204030204" pitchFamily="34" charset="0"/>
                <a:cs typeface="Times" panose="02020603050405020304" pitchFamily="18" charset="0"/>
              </a:rPr>
              <a:t>Andrea Judith Esquivel Alonzo #06</a:t>
            </a:r>
          </a:p>
          <a:p>
            <a:pPr algn="ctr" defTabSz="914411" eaLnBrk="0" fontAlgn="base" hangingPunct="0">
              <a:spcBef>
                <a:spcPct val="0"/>
              </a:spcBef>
              <a:spcAft>
                <a:spcPct val="0"/>
              </a:spcAft>
              <a:buClrTx/>
            </a:pPr>
            <a:r>
              <a:rPr lang="es-MX" altLang="es-MX" sz="1401" i="1" dirty="0">
                <a:solidFill>
                  <a:schemeClr val="tx1"/>
                </a:solidFill>
                <a:latin typeface="Times" panose="02020603050405020304" pitchFamily="18" charset="0"/>
                <a:ea typeface="Calibri" panose="020F0502020204030204" pitchFamily="34" charset="0"/>
                <a:cs typeface="Times" panose="02020603050405020304" pitchFamily="18" charset="0"/>
              </a:rPr>
              <a:t>Verónica Esmeralda González Mata #10</a:t>
            </a:r>
          </a:p>
          <a:p>
            <a:pPr algn="ctr" defTabSz="914411" eaLnBrk="0" fontAlgn="base" hangingPunct="0">
              <a:spcBef>
                <a:spcPct val="0"/>
              </a:spcBef>
              <a:spcAft>
                <a:spcPct val="0"/>
              </a:spcAft>
              <a:buClrTx/>
            </a:pPr>
            <a:r>
              <a:rPr lang="es-MX" altLang="es-MX" sz="1401" i="1" dirty="0">
                <a:solidFill>
                  <a:schemeClr val="tx1"/>
                </a:solidFill>
                <a:latin typeface="Times" panose="02020603050405020304" pitchFamily="18" charset="0"/>
                <a:ea typeface="Calibri" panose="020F0502020204030204" pitchFamily="34" charset="0"/>
                <a:cs typeface="Times" panose="02020603050405020304" pitchFamily="18" charset="0"/>
              </a:rPr>
              <a:t>Mariana Gutiérrez Morales #12	</a:t>
            </a:r>
          </a:p>
          <a:p>
            <a:pPr algn="ctr" defTabSz="914411" eaLnBrk="0" fontAlgn="base" hangingPunct="0">
              <a:spcBef>
                <a:spcPct val="0"/>
              </a:spcBef>
              <a:spcAft>
                <a:spcPct val="0"/>
              </a:spcAft>
              <a:buClrTx/>
            </a:pPr>
            <a:r>
              <a:rPr lang="es-MX" altLang="es-MX" sz="1401" i="1" dirty="0">
                <a:solidFill>
                  <a:schemeClr val="tx1"/>
                </a:solidFill>
                <a:latin typeface="Times" panose="02020603050405020304" pitchFamily="18" charset="0"/>
                <a:ea typeface="Calibri" panose="020F0502020204030204" pitchFamily="34" charset="0"/>
                <a:cs typeface="Times" panose="02020603050405020304" pitchFamily="18" charset="0"/>
              </a:rPr>
              <a:t>Rosa María Sánchez García #23</a:t>
            </a:r>
          </a:p>
          <a:p>
            <a:pPr algn="ctr" defTabSz="914411" eaLnBrk="0" fontAlgn="base" hangingPunct="0">
              <a:spcBef>
                <a:spcPct val="0"/>
              </a:spcBef>
              <a:spcAft>
                <a:spcPct val="0"/>
              </a:spcAft>
              <a:buClrTx/>
            </a:pPr>
            <a:r>
              <a:rPr lang="es-MX" altLang="es-MX" sz="1401" i="1" dirty="0">
                <a:solidFill>
                  <a:schemeClr val="tx1"/>
                </a:solidFill>
                <a:latin typeface="Times" panose="02020603050405020304" pitchFamily="18" charset="0"/>
                <a:ea typeface="Calibri" panose="020F0502020204030204" pitchFamily="34" charset="0"/>
                <a:cs typeface="Times" panose="02020603050405020304" pitchFamily="18" charset="0"/>
              </a:rPr>
              <a:t>Daniela Abigail Vázquez Esquivel #27</a:t>
            </a:r>
          </a:p>
        </p:txBody>
      </p:sp>
      <p:sp>
        <p:nvSpPr>
          <p:cNvPr id="13" name="CuadroTexto 12">
            <a:extLst>
              <a:ext uri="{FF2B5EF4-FFF2-40B4-BE49-F238E27FC236}">
                <a16:creationId xmlns:a16="http://schemas.microsoft.com/office/drawing/2014/main" id="{FCE49EB9-96F8-6EED-F7FD-108531506B94}"/>
              </a:ext>
            </a:extLst>
          </p:cNvPr>
          <p:cNvSpPr txBox="1"/>
          <p:nvPr/>
        </p:nvSpPr>
        <p:spPr>
          <a:xfrm>
            <a:off x="404305" y="1618171"/>
            <a:ext cx="8538587" cy="1815882"/>
          </a:xfrm>
          <a:prstGeom prst="rect">
            <a:avLst/>
          </a:prstGeom>
          <a:noFill/>
        </p:spPr>
        <p:txBody>
          <a:bodyPr wrap="square">
            <a:spAutoFit/>
          </a:bodyPr>
          <a:lstStyle/>
          <a:p>
            <a:pPr algn="ctr"/>
            <a:r>
              <a:rPr lang="es-MX" sz="1600" dirty="0">
                <a:solidFill>
                  <a:schemeClr val="tx1"/>
                </a:solidFill>
                <a:latin typeface="Times" panose="02020603050405020304" pitchFamily="18" charset="0"/>
                <a:cs typeface="Times" panose="02020603050405020304" pitchFamily="18" charset="0"/>
              </a:rPr>
              <a:t>UNIDAD 2. MULTIMODAL EN LOS TEXTOS LITERARIOS.</a:t>
            </a:r>
          </a:p>
          <a:p>
            <a:pPr algn="ctr"/>
            <a:r>
              <a:rPr lang="es-MX" sz="1600" dirty="0">
                <a:solidFill>
                  <a:schemeClr val="tx1"/>
                </a:solidFill>
                <a:latin typeface="Times" panose="02020603050405020304" pitchFamily="18" charset="0"/>
                <a:cs typeface="Times" panose="02020603050405020304" pitchFamily="18" charset="0"/>
              </a:rPr>
              <a:t>COMPETENCIAS 	</a:t>
            </a:r>
          </a:p>
          <a:p>
            <a:pPr algn="ctr"/>
            <a:r>
              <a:rPr lang="es-MX" sz="1600" dirty="0">
                <a:solidFill>
                  <a:schemeClr val="tx1"/>
                </a:solidFill>
                <a:latin typeface="Times" panose="02020603050405020304" pitchFamily="18" charset="0"/>
                <a:cs typeface="Times" panose="02020603050405020304" pitchFamily="18" charset="0"/>
              </a:rPr>
              <a:t>Detecta los procesos de aprendizaje de sus alumnos para favorecer su desarrollo cognitivo y socioemocional.</a:t>
            </a:r>
          </a:p>
          <a:p>
            <a:pPr algn="ctr"/>
            <a:r>
              <a:rPr lang="es-MX" sz="1600" dirty="0">
                <a:solidFill>
                  <a:schemeClr val="tx1"/>
                </a:solidFill>
                <a:latin typeface="Times" panose="02020603050405020304" pitchFamily="18" charset="0"/>
                <a:cs typeface="Times" panose="02020603050405020304" pitchFamily="18" charset="0"/>
              </a:rPr>
              <a:t>Integra recursos de la investigación educativa para enriquecer su práctica profesional, expresando su interés por el conocimiento, la ciencia y la mejora de la educación.</a:t>
            </a:r>
          </a:p>
          <a:p>
            <a:pPr algn="ctr"/>
            <a:r>
              <a:rPr lang="es-MX" sz="1600" dirty="0">
                <a:solidFill>
                  <a:schemeClr val="tx1"/>
                </a:solidFill>
                <a:latin typeface="Times" panose="02020603050405020304" pitchFamily="18" charset="0"/>
                <a:cs typeface="Times" panose="02020603050405020304" pitchFamily="18" charset="0"/>
              </a:rPr>
              <a:t>Actúa de manera ética ante la diversidad de situaciones que se presentan en la práctica profesional.</a:t>
            </a:r>
          </a:p>
        </p:txBody>
      </p:sp>
      <p:sp>
        <p:nvSpPr>
          <p:cNvPr id="14" name="CuadroTexto 13">
            <a:extLst>
              <a:ext uri="{FF2B5EF4-FFF2-40B4-BE49-F238E27FC236}">
                <a16:creationId xmlns:a16="http://schemas.microsoft.com/office/drawing/2014/main" id="{F9DB4837-C684-9CE8-D963-F7D84E916D58}"/>
              </a:ext>
            </a:extLst>
          </p:cNvPr>
          <p:cNvSpPr txBox="1"/>
          <p:nvPr/>
        </p:nvSpPr>
        <p:spPr>
          <a:xfrm>
            <a:off x="1628420" y="1270842"/>
            <a:ext cx="6090357" cy="369460"/>
          </a:xfrm>
          <a:prstGeom prst="rect">
            <a:avLst/>
          </a:prstGeom>
          <a:noFill/>
        </p:spPr>
        <p:txBody>
          <a:bodyPr wrap="square">
            <a:spAutoFit/>
          </a:bodyPr>
          <a:lstStyle/>
          <a:p>
            <a:pPr algn="ctr" defTabSz="914411" eaLnBrk="0" fontAlgn="base" hangingPunct="0">
              <a:spcBef>
                <a:spcPct val="0"/>
              </a:spcBef>
              <a:spcAft>
                <a:spcPct val="0"/>
              </a:spcAft>
              <a:buClrTx/>
            </a:pPr>
            <a:r>
              <a:rPr lang="es-MX" altLang="es-MX" sz="1801" b="1" dirty="0">
                <a:solidFill>
                  <a:schemeClr val="tx1"/>
                </a:solidFill>
                <a:latin typeface="Times" panose="02020603050405020304" pitchFamily="18" charset="0"/>
                <a:ea typeface="Calibri" panose="020F0502020204030204" pitchFamily="34" charset="0"/>
                <a:cs typeface="Times" panose="02020603050405020304" pitchFamily="18" charset="0"/>
              </a:rPr>
              <a:t>Curso:</a:t>
            </a:r>
            <a:r>
              <a:rPr lang="es-MX" altLang="es-MX" sz="1801" dirty="0">
                <a:solidFill>
                  <a:schemeClr val="tx1"/>
                </a:solidFill>
                <a:latin typeface="Times" panose="02020603050405020304" pitchFamily="18" charset="0"/>
                <a:ea typeface="Calibri" panose="020F0502020204030204" pitchFamily="34" charset="0"/>
                <a:cs typeface="Times" panose="02020603050405020304" pitchFamily="18" charset="0"/>
              </a:rPr>
              <a:t> Creación literaria </a:t>
            </a:r>
            <a:r>
              <a:rPr lang="es-MX" altLang="es-MX" sz="1801" b="1" dirty="0">
                <a:solidFill>
                  <a:schemeClr val="tx1"/>
                </a:solidFill>
                <a:latin typeface="Times" panose="02020603050405020304" pitchFamily="18" charset="0"/>
                <a:ea typeface="Calibri" panose="020F0502020204030204" pitchFamily="34" charset="0"/>
                <a:cs typeface="Times" panose="02020603050405020304" pitchFamily="18" charset="0"/>
              </a:rPr>
              <a:t>Docente:</a:t>
            </a:r>
            <a:r>
              <a:rPr lang="es-MX" altLang="es-MX" sz="1801" dirty="0">
                <a:solidFill>
                  <a:schemeClr val="tx1"/>
                </a:solidFill>
                <a:latin typeface="Times" panose="02020603050405020304" pitchFamily="18" charset="0"/>
                <a:ea typeface="Calibri" panose="020F0502020204030204" pitchFamily="34" charset="0"/>
                <a:cs typeface="Times" panose="02020603050405020304" pitchFamily="18" charset="0"/>
              </a:rPr>
              <a:t>  </a:t>
            </a:r>
            <a:r>
              <a:rPr lang="es-MX" altLang="es-MX" sz="1801" dirty="0">
                <a:solidFill>
                  <a:schemeClr val="tx1"/>
                </a:solidFill>
                <a:latin typeface="Times" panose="02020603050405020304" pitchFamily="18" charset="0"/>
                <a:cs typeface="Times" panose="02020603050405020304" pitchFamily="18" charset="0"/>
              </a:rPr>
              <a:t>Fabiola Valero Torres </a:t>
            </a:r>
          </a:p>
        </p:txBody>
      </p:sp>
      <p:sp>
        <p:nvSpPr>
          <p:cNvPr id="15" name="CuadroTexto 14">
            <a:extLst>
              <a:ext uri="{FF2B5EF4-FFF2-40B4-BE49-F238E27FC236}">
                <a16:creationId xmlns:a16="http://schemas.microsoft.com/office/drawing/2014/main" id="{6D6AEC61-291E-5423-D5DB-0171424F8E15}"/>
              </a:ext>
            </a:extLst>
          </p:cNvPr>
          <p:cNvSpPr txBox="1"/>
          <p:nvPr/>
        </p:nvSpPr>
        <p:spPr>
          <a:xfrm>
            <a:off x="4840429" y="3686957"/>
            <a:ext cx="3851604" cy="830997"/>
          </a:xfrm>
          <a:prstGeom prst="rect">
            <a:avLst/>
          </a:prstGeom>
          <a:noFill/>
        </p:spPr>
        <p:txBody>
          <a:bodyPr wrap="square">
            <a:spAutoFit/>
          </a:bodyPr>
          <a:lstStyle/>
          <a:p>
            <a:pPr algn="ctr" defTabSz="914411" eaLnBrk="0" fontAlgn="base" hangingPunct="0">
              <a:spcBef>
                <a:spcPct val="0"/>
              </a:spcBef>
              <a:spcAft>
                <a:spcPct val="0"/>
              </a:spcAft>
              <a:buClrTx/>
            </a:pPr>
            <a:r>
              <a:rPr lang="es-MX" altLang="es-MX" sz="1600" i="1" dirty="0">
                <a:solidFill>
                  <a:schemeClr val="tx1"/>
                </a:solidFill>
                <a:latin typeface="Times" panose="02020603050405020304" pitchFamily="18" charset="0"/>
                <a:ea typeface="Calibri" panose="020F0502020204030204" pitchFamily="34" charset="0"/>
                <a:cs typeface="Times" panose="02020603050405020304" pitchFamily="18" charset="0"/>
              </a:rPr>
              <a:t>3er Año – Sección “A” – No. 10</a:t>
            </a:r>
          </a:p>
          <a:p>
            <a:pPr algn="ctr" defTabSz="914411" eaLnBrk="0" fontAlgn="base" hangingPunct="0">
              <a:spcBef>
                <a:spcPct val="0"/>
              </a:spcBef>
              <a:spcAft>
                <a:spcPct val="0"/>
              </a:spcAft>
              <a:buClrTx/>
            </a:pPr>
            <a:r>
              <a:rPr lang="es-MX" altLang="es-MX" sz="1600" b="1" dirty="0">
                <a:solidFill>
                  <a:schemeClr val="tx1"/>
                </a:solidFill>
                <a:latin typeface="Times" panose="02020603050405020304" pitchFamily="18" charset="0"/>
                <a:ea typeface="Calibri" panose="020F0502020204030204" pitchFamily="34" charset="0"/>
                <a:cs typeface="Times" panose="02020603050405020304" pitchFamily="18" charset="0"/>
              </a:rPr>
              <a:t>A 05 de Mayo del 2022</a:t>
            </a:r>
          </a:p>
          <a:p>
            <a:pPr algn="ctr" defTabSz="914411" eaLnBrk="0" fontAlgn="base" hangingPunct="0">
              <a:spcBef>
                <a:spcPct val="0"/>
              </a:spcBef>
              <a:spcAft>
                <a:spcPct val="0"/>
              </a:spcAft>
              <a:buClrTx/>
            </a:pPr>
            <a:r>
              <a:rPr lang="es-MX" altLang="es-MX" sz="1600" b="1" dirty="0">
                <a:solidFill>
                  <a:schemeClr val="tx1"/>
                </a:solidFill>
                <a:latin typeface="Times" panose="02020603050405020304" pitchFamily="18" charset="0"/>
                <a:cs typeface="Times" panose="02020603050405020304" pitchFamily="18" charset="0"/>
              </a:rPr>
              <a:t>Saltillo, Coahuila </a:t>
            </a:r>
            <a:endParaRPr lang="es-MX" altLang="es-MX" sz="1600" dirty="0">
              <a:solidFill>
                <a:schemeClr val="tx1"/>
              </a:solidFill>
              <a:latin typeface="Times" panose="02020603050405020304" pitchFamily="18" charset="0"/>
              <a:cs typeface="Times" panose="02020603050405020304" pitchFamily="18" charset="0"/>
            </a:endParaRPr>
          </a:p>
        </p:txBody>
      </p:sp>
      <p:pic>
        <p:nvPicPr>
          <p:cNvPr id="16" name="Google Shape;925;p43">
            <a:extLst>
              <a:ext uri="{FF2B5EF4-FFF2-40B4-BE49-F238E27FC236}">
                <a16:creationId xmlns:a16="http://schemas.microsoft.com/office/drawing/2014/main" id="{113FFB4C-0CAD-DAB1-208F-6B7B8FC55348}"/>
              </a:ext>
            </a:extLst>
          </p:cNvPr>
          <p:cNvPicPr preferRelativeResize="0"/>
          <p:nvPr/>
        </p:nvPicPr>
        <p:blipFill>
          <a:blip r:embed="rId6">
            <a:alphaModFix/>
          </a:blip>
          <a:stretch>
            <a:fillRect/>
          </a:stretch>
        </p:blipFill>
        <p:spPr>
          <a:xfrm rot="1978096">
            <a:off x="595406" y="3833164"/>
            <a:ext cx="748736" cy="7487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37"/>
          <p:cNvSpPr txBox="1">
            <a:spLocks noGrp="1"/>
          </p:cNvSpPr>
          <p:nvPr>
            <p:ph type="title"/>
          </p:nvPr>
        </p:nvSpPr>
        <p:spPr>
          <a:xfrm rot="16200000">
            <a:off x="-349955" y="2218050"/>
            <a:ext cx="4129658" cy="707400"/>
          </a:xfrm>
          <a:prstGeom prst="rect">
            <a:avLst/>
          </a:prstGeom>
        </p:spPr>
        <p:txBody>
          <a:bodyPr spcFirstLastPara="1" wrap="square" lIns="91426" tIns="91426" rIns="91426" bIns="91426" anchor="t" anchorCtr="0">
            <a:noAutofit/>
          </a:bodyPr>
          <a:lstStyle/>
          <a:p>
            <a:pPr marR="38100"/>
            <a:r>
              <a:rPr lang="es-MX" sz="4400" dirty="0">
                <a:latin typeface="Baguet Script" panose="00000500000000000000" pitchFamily="2" charset="0"/>
              </a:rPr>
              <a:t>Ejemplo </a:t>
            </a:r>
          </a:p>
        </p:txBody>
      </p:sp>
      <p:sp>
        <p:nvSpPr>
          <p:cNvPr id="41" name="CuadroTexto 40">
            <a:extLst>
              <a:ext uri="{FF2B5EF4-FFF2-40B4-BE49-F238E27FC236}">
                <a16:creationId xmlns:a16="http://schemas.microsoft.com/office/drawing/2014/main" id="{F48B104F-A4A0-E8BB-8DA3-7715F74945CF}"/>
              </a:ext>
            </a:extLst>
          </p:cNvPr>
          <p:cNvSpPr txBox="1"/>
          <p:nvPr/>
        </p:nvSpPr>
        <p:spPr>
          <a:xfrm>
            <a:off x="2497667" y="1074851"/>
            <a:ext cx="5009445" cy="3293209"/>
          </a:xfrm>
          <a:prstGeom prst="rect">
            <a:avLst/>
          </a:prstGeom>
          <a:noFill/>
        </p:spPr>
        <p:txBody>
          <a:bodyPr wrap="square">
            <a:spAutoFit/>
          </a:bodyPr>
          <a:lstStyle/>
          <a:p>
            <a:pPr algn="l">
              <a:tabLst>
                <a:tab pos="271463" algn="l"/>
              </a:tabLst>
            </a:pPr>
            <a:r>
              <a:rPr lang="es-MX" sz="2400" b="1" dirty="0">
                <a:solidFill>
                  <a:schemeClr val="tx1">
                    <a:lumMod val="50000"/>
                  </a:schemeClr>
                </a:solidFill>
                <a:latin typeface="Lucida Bright" panose="02040602050505020304" pitchFamily="18" charset="0"/>
              </a:rPr>
              <a:t>Soñando </a:t>
            </a:r>
          </a:p>
          <a:p>
            <a:pPr algn="l"/>
            <a:r>
              <a:rPr lang="es-MX" sz="1800" dirty="0">
                <a:solidFill>
                  <a:schemeClr val="tx1">
                    <a:lumMod val="50000"/>
                  </a:schemeClr>
                </a:solidFill>
                <a:latin typeface="Lucida Bright" panose="02040602050505020304" pitchFamily="18" charset="0"/>
              </a:rPr>
              <a:t>Tumbado mira hacia el cielo</a:t>
            </a:r>
          </a:p>
          <a:p>
            <a:pPr algn="l"/>
            <a:r>
              <a:rPr lang="es-MX" sz="1800" dirty="0">
                <a:solidFill>
                  <a:schemeClr val="tx1">
                    <a:lumMod val="50000"/>
                  </a:schemeClr>
                </a:solidFill>
                <a:latin typeface="Lucida Bright" panose="02040602050505020304" pitchFamily="18" charset="0"/>
              </a:rPr>
              <a:t>y no sé qué pensará,</a:t>
            </a:r>
          </a:p>
          <a:p>
            <a:pPr algn="l"/>
            <a:r>
              <a:rPr lang="es-MX" sz="1800" dirty="0">
                <a:solidFill>
                  <a:schemeClr val="tx1">
                    <a:lumMod val="50000"/>
                  </a:schemeClr>
                </a:solidFill>
                <a:latin typeface="Lucida Bright" panose="02040602050505020304" pitchFamily="18" charset="0"/>
              </a:rPr>
              <a:t>acunado por las olas</a:t>
            </a:r>
          </a:p>
          <a:p>
            <a:pPr algn="l"/>
            <a:r>
              <a:rPr lang="es-MX" sz="1800" dirty="0">
                <a:solidFill>
                  <a:schemeClr val="tx1">
                    <a:lumMod val="50000"/>
                  </a:schemeClr>
                </a:solidFill>
                <a:latin typeface="Lucida Bright" panose="02040602050505020304" pitchFamily="18" charset="0"/>
              </a:rPr>
              <a:t>y por el ruido del mar.</a:t>
            </a:r>
          </a:p>
          <a:p>
            <a:pPr algn="l"/>
            <a:r>
              <a:rPr lang="es-MX" sz="1800" dirty="0">
                <a:solidFill>
                  <a:schemeClr val="tx1">
                    <a:lumMod val="50000"/>
                  </a:schemeClr>
                </a:solidFill>
                <a:latin typeface="Lucida Bright" panose="02040602050505020304" pitchFamily="18" charset="0"/>
              </a:rPr>
              <a:t> </a:t>
            </a:r>
          </a:p>
          <a:p>
            <a:pPr algn="l"/>
            <a:r>
              <a:rPr lang="es-MX" sz="1800" dirty="0">
                <a:solidFill>
                  <a:schemeClr val="tx1">
                    <a:lumMod val="50000"/>
                  </a:schemeClr>
                </a:solidFill>
                <a:latin typeface="Lucida Bright" panose="02040602050505020304" pitchFamily="18" charset="0"/>
              </a:rPr>
              <a:t>Lo miro y cierra los ojos</a:t>
            </a:r>
          </a:p>
          <a:p>
            <a:pPr algn="l"/>
            <a:r>
              <a:rPr lang="es-MX" sz="1800" dirty="0">
                <a:solidFill>
                  <a:schemeClr val="tx1">
                    <a:lumMod val="50000"/>
                  </a:schemeClr>
                </a:solidFill>
                <a:latin typeface="Lucida Bright" panose="02040602050505020304" pitchFamily="18" charset="0"/>
              </a:rPr>
              <a:t>los abre y mira hacia el mar,</a:t>
            </a:r>
          </a:p>
          <a:p>
            <a:pPr algn="l"/>
            <a:r>
              <a:rPr lang="es-MX" sz="1800" dirty="0">
                <a:solidFill>
                  <a:schemeClr val="tx1">
                    <a:lumMod val="50000"/>
                  </a:schemeClr>
                </a:solidFill>
                <a:latin typeface="Lucida Bright" panose="02040602050505020304" pitchFamily="18" charset="0"/>
              </a:rPr>
              <a:t>tumbado sobre la arena</a:t>
            </a:r>
          </a:p>
          <a:p>
            <a:pPr algn="l"/>
            <a:r>
              <a:rPr lang="es-MX" sz="1800" dirty="0">
                <a:solidFill>
                  <a:schemeClr val="tx1">
                    <a:lumMod val="50000"/>
                  </a:schemeClr>
                </a:solidFill>
                <a:latin typeface="Lucida Bright" panose="02040602050505020304" pitchFamily="18" charset="0"/>
              </a:rPr>
              <a:t>tan solo quiere soñar.</a:t>
            </a:r>
          </a:p>
          <a:p>
            <a:pPr algn="l"/>
            <a:r>
              <a:rPr lang="es-MX" sz="1800" dirty="0">
                <a:solidFill>
                  <a:schemeClr val="tx1">
                    <a:lumMod val="50000"/>
                  </a:schemeClr>
                </a:solidFill>
                <a:latin typeface="Lucida Bright" panose="02040602050505020304" pitchFamily="18" charset="0"/>
              </a:rPr>
              <a:t> </a:t>
            </a:r>
          </a:p>
        </p:txBody>
      </p:sp>
      <p:pic>
        <p:nvPicPr>
          <p:cNvPr id="45" name="Google Shape;1266;p54">
            <a:extLst>
              <a:ext uri="{FF2B5EF4-FFF2-40B4-BE49-F238E27FC236}">
                <a16:creationId xmlns:a16="http://schemas.microsoft.com/office/drawing/2014/main" id="{2290C03A-318A-63EC-32BE-D2DC9010E690}"/>
              </a:ext>
            </a:extLst>
          </p:cNvPr>
          <p:cNvPicPr preferRelativeResize="0"/>
          <p:nvPr/>
        </p:nvPicPr>
        <p:blipFill>
          <a:blip r:embed="rId3">
            <a:alphaModFix/>
          </a:blip>
          <a:stretch>
            <a:fillRect/>
          </a:stretch>
        </p:blipFill>
        <p:spPr>
          <a:xfrm rot="20624978">
            <a:off x="6428888" y="725005"/>
            <a:ext cx="2986679" cy="1610738"/>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99612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43"/>
          <p:cNvPicPr preferRelativeResize="0"/>
          <p:nvPr/>
        </p:nvPicPr>
        <p:blipFill>
          <a:blip r:embed="rId3">
            <a:alphaModFix/>
          </a:blip>
          <a:stretch>
            <a:fillRect/>
          </a:stretch>
        </p:blipFill>
        <p:spPr>
          <a:xfrm rot="1746121">
            <a:off x="-959432" y="3261545"/>
            <a:ext cx="1731677" cy="960898"/>
          </a:xfrm>
          <a:prstGeom prst="rect">
            <a:avLst/>
          </a:prstGeom>
          <a:noFill/>
          <a:ln>
            <a:noFill/>
          </a:ln>
          <a:effectLst>
            <a:outerShdw blurRad="14288" dist="28575" dir="5400000" algn="bl" rotWithShape="0">
              <a:srgbClr val="000000">
                <a:alpha val="9000"/>
              </a:srgbClr>
            </a:outerShdw>
          </a:effectLst>
        </p:spPr>
      </p:pic>
      <p:pic>
        <p:nvPicPr>
          <p:cNvPr id="921" name="Google Shape;921;p43"/>
          <p:cNvPicPr preferRelativeResize="0"/>
          <p:nvPr/>
        </p:nvPicPr>
        <p:blipFill>
          <a:blip r:embed="rId4">
            <a:alphaModFix/>
          </a:blip>
          <a:stretch>
            <a:fillRect/>
          </a:stretch>
        </p:blipFill>
        <p:spPr>
          <a:xfrm rot="-3697933" flipH="1">
            <a:off x="-78481" y="3097994"/>
            <a:ext cx="857511" cy="1287998"/>
          </a:xfrm>
          <a:prstGeom prst="rect">
            <a:avLst/>
          </a:prstGeom>
          <a:noFill/>
          <a:ln>
            <a:noFill/>
          </a:ln>
        </p:spPr>
      </p:pic>
      <p:pic>
        <p:nvPicPr>
          <p:cNvPr id="922" name="Google Shape;922;p43"/>
          <p:cNvPicPr preferRelativeResize="0"/>
          <p:nvPr/>
        </p:nvPicPr>
        <p:blipFill>
          <a:blip r:embed="rId5">
            <a:alphaModFix/>
          </a:blip>
          <a:stretch>
            <a:fillRect/>
          </a:stretch>
        </p:blipFill>
        <p:spPr>
          <a:xfrm rot="-750190" flipH="1">
            <a:off x="-631751" y="2462210"/>
            <a:ext cx="1590900" cy="984300"/>
          </a:xfrm>
          <a:prstGeom prst="rect">
            <a:avLst/>
          </a:prstGeom>
          <a:noFill/>
          <a:ln>
            <a:noFill/>
          </a:ln>
        </p:spPr>
      </p:pic>
      <p:sp>
        <p:nvSpPr>
          <p:cNvPr id="923" name="Google Shape;923;p43"/>
          <p:cNvSpPr txBox="1">
            <a:spLocks noGrp="1"/>
          </p:cNvSpPr>
          <p:nvPr>
            <p:ph type="title"/>
          </p:nvPr>
        </p:nvSpPr>
        <p:spPr>
          <a:xfrm>
            <a:off x="713250" y="430005"/>
            <a:ext cx="7717500" cy="707401"/>
          </a:xfrm>
          <a:prstGeom prst="rect">
            <a:avLst/>
          </a:prstGeom>
        </p:spPr>
        <p:txBody>
          <a:bodyPr spcFirstLastPara="1" wrap="square" lIns="91426" tIns="91426" rIns="91426" bIns="91426" anchor="t" anchorCtr="0">
            <a:noAutofit/>
          </a:bodyPr>
          <a:lstStyle/>
          <a:p>
            <a:r>
              <a:rPr lang="es-MX" sz="6000" dirty="0">
                <a:latin typeface="Baguet Script" panose="00000500000000000000" pitchFamily="2" charset="0"/>
              </a:rPr>
              <a:t>B</a:t>
            </a:r>
            <a:r>
              <a:rPr lang="en" sz="6000" dirty="0">
                <a:latin typeface="Baguet Script" panose="00000500000000000000" pitchFamily="2" charset="0"/>
              </a:rPr>
              <a:t>lanca Nieves </a:t>
            </a:r>
            <a:endParaRPr sz="6000" dirty="0">
              <a:latin typeface="Baguet Script" panose="00000500000000000000" pitchFamily="2" charset="0"/>
            </a:endParaRPr>
          </a:p>
        </p:txBody>
      </p:sp>
      <p:pic>
        <p:nvPicPr>
          <p:cNvPr id="925" name="Google Shape;925;p43"/>
          <p:cNvPicPr preferRelativeResize="0"/>
          <p:nvPr/>
        </p:nvPicPr>
        <p:blipFill>
          <a:blip r:embed="rId6">
            <a:alphaModFix/>
          </a:blip>
          <a:stretch>
            <a:fillRect/>
          </a:stretch>
        </p:blipFill>
        <p:spPr>
          <a:xfrm rot="1978096">
            <a:off x="-260873" y="3136338"/>
            <a:ext cx="748736" cy="748734"/>
          </a:xfrm>
          <a:prstGeom prst="rect">
            <a:avLst/>
          </a:prstGeom>
          <a:noFill/>
          <a:ln>
            <a:noFill/>
          </a:ln>
        </p:spPr>
      </p:pic>
      <p:sp>
        <p:nvSpPr>
          <p:cNvPr id="17" name="CuadroTexto 16">
            <a:extLst>
              <a:ext uri="{FF2B5EF4-FFF2-40B4-BE49-F238E27FC236}">
                <a16:creationId xmlns:a16="http://schemas.microsoft.com/office/drawing/2014/main" id="{FFA0F175-F567-160A-2C6D-F1F44D1BD8AB}"/>
              </a:ext>
            </a:extLst>
          </p:cNvPr>
          <p:cNvSpPr txBox="1"/>
          <p:nvPr/>
        </p:nvSpPr>
        <p:spPr>
          <a:xfrm>
            <a:off x="2168174" y="1389510"/>
            <a:ext cx="4930428" cy="3325910"/>
          </a:xfrm>
          <a:prstGeom prst="rect">
            <a:avLst/>
          </a:prstGeom>
          <a:noFill/>
        </p:spPr>
        <p:txBody>
          <a:bodyPr wrap="square" numCol="1">
            <a:spAutoFit/>
          </a:bodyPr>
          <a:lstStyle/>
          <a:p>
            <a:pPr algn="ctr"/>
            <a:r>
              <a:rPr lang="es-MX" sz="1401" dirty="0"/>
              <a:t>Blancanieves lleva una diadema roja y un vestido amarillo </a:t>
            </a:r>
          </a:p>
          <a:p>
            <a:pPr algn="ctr"/>
            <a:r>
              <a:rPr lang="es-MX" sz="1401" dirty="0"/>
              <a:t>Su cabello es muy oscuro y lleva zapatillas con mucho brillo </a:t>
            </a:r>
          </a:p>
          <a:p>
            <a:pPr algn="ctr"/>
            <a:r>
              <a:rPr lang="es-MX" sz="1401" dirty="0"/>
              <a:t>Vivía con su padre pero su madrastra la echó del castillo </a:t>
            </a:r>
          </a:p>
          <a:p>
            <a:pPr algn="ctr"/>
            <a:r>
              <a:rPr lang="es-MX" sz="1401" dirty="0"/>
              <a:t>Al bosque la mandó, muy triste y solo con un bolillo</a:t>
            </a:r>
          </a:p>
          <a:p>
            <a:pPr algn="ctr"/>
            <a:endParaRPr lang="es-MX" sz="1401" dirty="0"/>
          </a:p>
          <a:p>
            <a:pPr algn="ctr"/>
            <a:r>
              <a:rPr lang="es-MX" sz="1401" dirty="0"/>
              <a:t>Ahí encontró un enano que era muy gruñón</a:t>
            </a:r>
          </a:p>
          <a:p>
            <a:pPr algn="ctr"/>
            <a:r>
              <a:rPr lang="es-MX" sz="1401" dirty="0"/>
              <a:t>Pero la dejó quedarse pues tenía un gran corazón</a:t>
            </a:r>
          </a:p>
          <a:p>
            <a:pPr algn="ctr"/>
            <a:r>
              <a:rPr lang="es-MX" sz="1401" dirty="0"/>
              <a:t>Su madrastra se enteró que en el bosque vivía</a:t>
            </a:r>
          </a:p>
          <a:p>
            <a:pPr algn="ctr"/>
            <a:r>
              <a:rPr lang="es-MX" sz="1401" dirty="0"/>
              <a:t>Se convirtió en una bruja pues buscarla debía</a:t>
            </a:r>
          </a:p>
          <a:p>
            <a:pPr algn="ctr"/>
            <a:endParaRPr lang="es-MX" sz="1401" dirty="0"/>
          </a:p>
          <a:p>
            <a:pPr algn="ctr"/>
            <a:r>
              <a:rPr lang="es-MX" sz="1401" dirty="0"/>
              <a:t>Una manzana envenenada le ofreció</a:t>
            </a:r>
          </a:p>
          <a:p>
            <a:pPr algn="ctr"/>
            <a:r>
              <a:rPr lang="es-MX" sz="1401" dirty="0"/>
              <a:t>Y ella, en un profundo sueño cayó</a:t>
            </a:r>
          </a:p>
          <a:p>
            <a:pPr algn="ctr"/>
            <a:r>
              <a:rPr lang="es-MX" sz="1401" dirty="0"/>
              <a:t>El enano gruñón lloraba y lloraba </a:t>
            </a:r>
          </a:p>
          <a:p>
            <a:pPr algn="ctr"/>
            <a:r>
              <a:rPr lang="es-MX" sz="1401" dirty="0"/>
              <a:t>Por que Blancanieves no despertaba</a:t>
            </a:r>
          </a:p>
          <a:p>
            <a:pPr algn="ctr"/>
            <a:r>
              <a:rPr lang="es-MX" sz="1401" dirty="0"/>
              <a:t> </a:t>
            </a:r>
          </a:p>
        </p:txBody>
      </p:sp>
      <p:pic>
        <p:nvPicPr>
          <p:cNvPr id="88" name="Google Shape;643;p33">
            <a:extLst>
              <a:ext uri="{FF2B5EF4-FFF2-40B4-BE49-F238E27FC236}">
                <a16:creationId xmlns:a16="http://schemas.microsoft.com/office/drawing/2014/main" id="{36A50827-BA60-D818-F95C-FD2B9BEF44BB}"/>
              </a:ext>
            </a:extLst>
          </p:cNvPr>
          <p:cNvPicPr preferRelativeResize="0"/>
          <p:nvPr/>
        </p:nvPicPr>
        <p:blipFill>
          <a:blip r:embed="rId7">
            <a:alphaModFix/>
          </a:blip>
          <a:stretch>
            <a:fillRect/>
          </a:stretch>
        </p:blipFill>
        <p:spPr>
          <a:xfrm rot="-2700000">
            <a:off x="7736874" y="794875"/>
            <a:ext cx="1493508" cy="1991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43"/>
          <p:cNvPicPr preferRelativeResize="0"/>
          <p:nvPr/>
        </p:nvPicPr>
        <p:blipFill>
          <a:blip r:embed="rId3">
            <a:alphaModFix/>
          </a:blip>
          <a:stretch>
            <a:fillRect/>
          </a:stretch>
        </p:blipFill>
        <p:spPr>
          <a:xfrm rot="1746121">
            <a:off x="-959432" y="3261545"/>
            <a:ext cx="1731677" cy="960898"/>
          </a:xfrm>
          <a:prstGeom prst="rect">
            <a:avLst/>
          </a:prstGeom>
          <a:noFill/>
          <a:ln>
            <a:noFill/>
          </a:ln>
          <a:effectLst>
            <a:outerShdw blurRad="14288" dist="28575" dir="5400000" algn="bl" rotWithShape="0">
              <a:srgbClr val="000000">
                <a:alpha val="9000"/>
              </a:srgbClr>
            </a:outerShdw>
          </a:effectLst>
        </p:spPr>
      </p:pic>
      <p:pic>
        <p:nvPicPr>
          <p:cNvPr id="921" name="Google Shape;921;p43"/>
          <p:cNvPicPr preferRelativeResize="0"/>
          <p:nvPr/>
        </p:nvPicPr>
        <p:blipFill>
          <a:blip r:embed="rId4">
            <a:alphaModFix/>
          </a:blip>
          <a:stretch>
            <a:fillRect/>
          </a:stretch>
        </p:blipFill>
        <p:spPr>
          <a:xfrm rot="-3697933" flipH="1">
            <a:off x="-78481" y="3097994"/>
            <a:ext cx="857511" cy="1287998"/>
          </a:xfrm>
          <a:prstGeom prst="rect">
            <a:avLst/>
          </a:prstGeom>
          <a:noFill/>
          <a:ln>
            <a:noFill/>
          </a:ln>
        </p:spPr>
      </p:pic>
      <p:pic>
        <p:nvPicPr>
          <p:cNvPr id="922" name="Google Shape;922;p43"/>
          <p:cNvPicPr preferRelativeResize="0"/>
          <p:nvPr/>
        </p:nvPicPr>
        <p:blipFill>
          <a:blip r:embed="rId5">
            <a:alphaModFix/>
          </a:blip>
          <a:stretch>
            <a:fillRect/>
          </a:stretch>
        </p:blipFill>
        <p:spPr>
          <a:xfrm rot="15488383" flipH="1">
            <a:off x="7597850" y="793858"/>
            <a:ext cx="1590900" cy="984300"/>
          </a:xfrm>
          <a:prstGeom prst="rect">
            <a:avLst/>
          </a:prstGeom>
          <a:noFill/>
          <a:ln>
            <a:noFill/>
          </a:ln>
        </p:spPr>
      </p:pic>
      <p:pic>
        <p:nvPicPr>
          <p:cNvPr id="925" name="Google Shape;925;p43"/>
          <p:cNvPicPr preferRelativeResize="0"/>
          <p:nvPr/>
        </p:nvPicPr>
        <p:blipFill>
          <a:blip r:embed="rId6">
            <a:alphaModFix/>
          </a:blip>
          <a:stretch>
            <a:fillRect/>
          </a:stretch>
        </p:blipFill>
        <p:spPr>
          <a:xfrm rot="1978096">
            <a:off x="8536738" y="1508748"/>
            <a:ext cx="748736" cy="748734"/>
          </a:xfrm>
          <a:prstGeom prst="rect">
            <a:avLst/>
          </a:prstGeom>
          <a:noFill/>
          <a:ln>
            <a:noFill/>
          </a:ln>
        </p:spPr>
      </p:pic>
      <p:sp>
        <p:nvSpPr>
          <p:cNvPr id="19" name="CuadroTexto 18">
            <a:extLst>
              <a:ext uri="{FF2B5EF4-FFF2-40B4-BE49-F238E27FC236}">
                <a16:creationId xmlns:a16="http://schemas.microsoft.com/office/drawing/2014/main" id="{F50F2EF5-D1C0-B3D0-3973-DF9467CE2CE6}"/>
              </a:ext>
            </a:extLst>
          </p:cNvPr>
          <p:cNvSpPr txBox="1"/>
          <p:nvPr/>
        </p:nvSpPr>
        <p:spPr>
          <a:xfrm>
            <a:off x="2476143" y="1286008"/>
            <a:ext cx="4191717" cy="2032479"/>
          </a:xfrm>
          <a:prstGeom prst="rect">
            <a:avLst/>
          </a:prstGeom>
          <a:noFill/>
        </p:spPr>
        <p:txBody>
          <a:bodyPr wrap="square">
            <a:spAutoFit/>
          </a:bodyPr>
          <a:lstStyle/>
          <a:p>
            <a:pPr algn="ctr"/>
            <a:r>
              <a:rPr lang="es-MX" sz="1401" dirty="0"/>
              <a:t>Por el bosque, una princesa pasó caminando </a:t>
            </a:r>
          </a:p>
          <a:p>
            <a:pPr algn="ctr"/>
            <a:r>
              <a:rPr lang="es-MX" sz="1401" dirty="0"/>
              <a:t>Se acercó para ver que era lo que pasaba </a:t>
            </a:r>
          </a:p>
          <a:p>
            <a:pPr algn="ctr"/>
            <a:r>
              <a:rPr lang="es-MX" sz="1401" dirty="0"/>
              <a:t>Una chica en el suelo y un enano llorando</a:t>
            </a:r>
          </a:p>
          <a:p>
            <a:pPr algn="ctr"/>
            <a:r>
              <a:rPr lang="es-MX" sz="1401" dirty="0"/>
              <a:t> Una manzana envenenada cerca se encontraba</a:t>
            </a:r>
          </a:p>
          <a:p>
            <a:pPr algn="ctr"/>
            <a:endParaRPr lang="es-MX" sz="1401" dirty="0"/>
          </a:p>
          <a:p>
            <a:pPr algn="ctr"/>
            <a:r>
              <a:rPr lang="es-MX" sz="1401" dirty="0"/>
              <a:t>Decidió ayudar al pobre y triste enano</a:t>
            </a:r>
          </a:p>
          <a:p>
            <a:pPr algn="ctr"/>
            <a:r>
              <a:rPr lang="es-MX" sz="1401" dirty="0"/>
              <a:t> Haciéndole cosquillas con la mano</a:t>
            </a:r>
          </a:p>
          <a:p>
            <a:pPr algn="ctr"/>
            <a:r>
              <a:rPr lang="es-MX" sz="1401" dirty="0"/>
              <a:t>Con entusiasmo a Blanca Nieves despertaron</a:t>
            </a:r>
          </a:p>
          <a:p>
            <a:pPr algn="ctr"/>
            <a:r>
              <a:rPr lang="es-MX" sz="1401" dirty="0"/>
              <a:t>Y la princesa y el enano juntos celebraron</a:t>
            </a:r>
          </a:p>
        </p:txBody>
      </p:sp>
      <p:pic>
        <p:nvPicPr>
          <p:cNvPr id="139" name="Imagen 138">
            <a:extLst>
              <a:ext uri="{FF2B5EF4-FFF2-40B4-BE49-F238E27FC236}">
                <a16:creationId xmlns:a16="http://schemas.microsoft.com/office/drawing/2014/main" id="{156393B9-EDB6-7C84-2548-FC558ECF3938}"/>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Lst>
          </a:blip>
          <a:stretch>
            <a:fillRect/>
          </a:stretch>
        </p:blipFill>
        <p:spPr>
          <a:xfrm>
            <a:off x="1136448" y="2400922"/>
            <a:ext cx="1515876" cy="2147977"/>
          </a:xfrm>
          <a:prstGeom prst="rect">
            <a:avLst/>
          </a:prstGeom>
        </p:spPr>
      </p:pic>
      <p:pic>
        <p:nvPicPr>
          <p:cNvPr id="141" name="Google Shape;922;p43">
            <a:extLst>
              <a:ext uri="{FF2B5EF4-FFF2-40B4-BE49-F238E27FC236}">
                <a16:creationId xmlns:a16="http://schemas.microsoft.com/office/drawing/2014/main" id="{E12AE87D-D51C-7A0B-4581-4C9CE461E5C4}"/>
              </a:ext>
            </a:extLst>
          </p:cNvPr>
          <p:cNvPicPr preferRelativeResize="0"/>
          <p:nvPr/>
        </p:nvPicPr>
        <p:blipFill>
          <a:blip r:embed="rId5">
            <a:alphaModFix/>
          </a:blip>
          <a:stretch>
            <a:fillRect/>
          </a:stretch>
        </p:blipFill>
        <p:spPr>
          <a:xfrm rot="20556106" flipH="1">
            <a:off x="-230668" y="2302686"/>
            <a:ext cx="1590900" cy="984300"/>
          </a:xfrm>
          <a:prstGeom prst="rect">
            <a:avLst/>
          </a:prstGeom>
          <a:noFill/>
          <a:ln>
            <a:noFill/>
          </a:ln>
        </p:spPr>
      </p:pic>
      <p:pic>
        <p:nvPicPr>
          <p:cNvPr id="140" name="Google Shape;925;p43">
            <a:extLst>
              <a:ext uri="{FF2B5EF4-FFF2-40B4-BE49-F238E27FC236}">
                <a16:creationId xmlns:a16="http://schemas.microsoft.com/office/drawing/2014/main" id="{E444ADC4-9B13-2FC5-23C7-17968C35C714}"/>
              </a:ext>
            </a:extLst>
          </p:cNvPr>
          <p:cNvPicPr preferRelativeResize="0"/>
          <p:nvPr/>
        </p:nvPicPr>
        <p:blipFill>
          <a:blip r:embed="rId6">
            <a:alphaModFix/>
          </a:blip>
          <a:stretch>
            <a:fillRect/>
          </a:stretch>
        </p:blipFill>
        <p:spPr>
          <a:xfrm rot="1978096">
            <a:off x="-141472" y="3044520"/>
            <a:ext cx="748736" cy="748734"/>
          </a:xfrm>
          <a:prstGeom prst="rect">
            <a:avLst/>
          </a:prstGeom>
          <a:noFill/>
          <a:ln>
            <a:noFill/>
          </a:ln>
        </p:spPr>
      </p:pic>
    </p:spTree>
    <p:extLst>
      <p:ext uri="{BB962C8B-B14F-4D97-AF65-F5344CB8AC3E}">
        <p14:creationId xmlns:p14="http://schemas.microsoft.com/office/powerpoint/2010/main" val="254477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34"/>
          <p:cNvPicPr preferRelativeResize="0"/>
          <p:nvPr/>
        </p:nvPicPr>
        <p:blipFill>
          <a:blip r:embed="rId3">
            <a:alphaModFix/>
          </a:blip>
          <a:stretch>
            <a:fillRect/>
          </a:stretch>
        </p:blipFill>
        <p:spPr>
          <a:xfrm rot="-1408370">
            <a:off x="-190904" y="989326"/>
            <a:ext cx="1453752" cy="1252550"/>
          </a:xfrm>
          <a:prstGeom prst="rect">
            <a:avLst/>
          </a:prstGeom>
          <a:noFill/>
          <a:ln>
            <a:noFill/>
          </a:ln>
          <a:effectLst>
            <a:outerShdw blurRad="14288" dist="28575" dir="12060000" algn="bl" rotWithShape="0">
              <a:srgbClr val="000000">
                <a:alpha val="9000"/>
              </a:srgbClr>
            </a:outerShdw>
          </a:effectLst>
        </p:spPr>
      </p:pic>
      <p:sp>
        <p:nvSpPr>
          <p:cNvPr id="652" name="Google Shape;652;p34"/>
          <p:cNvSpPr txBox="1">
            <a:spLocks noGrp="1"/>
          </p:cNvSpPr>
          <p:nvPr>
            <p:ph type="title"/>
          </p:nvPr>
        </p:nvSpPr>
        <p:spPr>
          <a:xfrm>
            <a:off x="1915950" y="403926"/>
            <a:ext cx="5312100" cy="1376100"/>
          </a:xfrm>
          <a:prstGeom prst="rect">
            <a:avLst/>
          </a:prstGeom>
        </p:spPr>
        <p:txBody>
          <a:bodyPr spcFirstLastPara="1" wrap="square" lIns="91426" tIns="91426" rIns="91426" bIns="91426" anchor="t" anchorCtr="0">
            <a:noAutofit/>
          </a:bodyPr>
          <a:lstStyle/>
          <a:p>
            <a:r>
              <a:rPr lang="es-MX" dirty="0">
                <a:latin typeface="Baguet Script" panose="00000500000000000000" pitchFamily="2" charset="0"/>
              </a:rPr>
              <a:t>C</a:t>
            </a:r>
            <a:r>
              <a:rPr lang="en" dirty="0">
                <a:latin typeface="Baguet Script" panose="00000500000000000000" pitchFamily="2" charset="0"/>
              </a:rPr>
              <a:t>onclusiones </a:t>
            </a:r>
            <a:endParaRPr dirty="0">
              <a:latin typeface="Baguet Script" panose="00000500000000000000" pitchFamily="2" charset="0"/>
            </a:endParaRPr>
          </a:p>
        </p:txBody>
      </p:sp>
      <p:sp>
        <p:nvSpPr>
          <p:cNvPr id="653" name="Google Shape;653;p34"/>
          <p:cNvSpPr txBox="1">
            <a:spLocks noGrp="1"/>
          </p:cNvSpPr>
          <p:nvPr>
            <p:ph type="subTitle" idx="1"/>
          </p:nvPr>
        </p:nvSpPr>
        <p:spPr>
          <a:xfrm>
            <a:off x="1124471" y="1487947"/>
            <a:ext cx="7222436" cy="1929355"/>
          </a:xfrm>
          <a:prstGeom prst="rect">
            <a:avLst/>
          </a:prstGeom>
        </p:spPr>
        <p:txBody>
          <a:bodyPr spcFirstLastPara="1" wrap="square" lIns="91426" tIns="91426" rIns="91426" bIns="91426" anchor="t" anchorCtr="0">
            <a:noAutofit/>
          </a:bodyPr>
          <a:lstStyle/>
          <a:p>
            <a:pPr marL="0" indent="0"/>
            <a:r>
              <a:rPr lang="es-MX" dirty="0"/>
              <a:t>El realizar este tipo de actividades en el nivel preescolar es una nueva oportunidad para favorecer el lenguaje, ya que estimula la memoria rítmica y visual, promueve los valores porque la poesía siempre es una expresión de la cultura y la sociedad en la debemos  integrar a los niños. Asimismo es importante que al trabajar  los poemas en esta etapa se realice la transposición didáctica del vocabulario utilizado.</a:t>
            </a:r>
          </a:p>
          <a:p>
            <a:pPr marL="0" indent="0"/>
            <a:r>
              <a:rPr lang="es-MX" dirty="0"/>
              <a:t> Respecto a la elaboración del trabajo consideramos que al investigar se vuelve complicado encontrar un significado objetivo de lo qué es poesía, sin embargo crear un poema resulta ser una tarea estimulante y divertida. </a:t>
            </a:r>
            <a:endParaRPr dirty="0"/>
          </a:p>
        </p:txBody>
      </p:sp>
      <p:pic>
        <p:nvPicPr>
          <p:cNvPr id="654" name="Google Shape;654;p34"/>
          <p:cNvPicPr preferRelativeResize="0"/>
          <p:nvPr/>
        </p:nvPicPr>
        <p:blipFill rotWithShape="1">
          <a:blip r:embed="rId4">
            <a:alphaModFix/>
          </a:blip>
          <a:srcRect/>
          <a:stretch/>
        </p:blipFill>
        <p:spPr>
          <a:xfrm>
            <a:off x="-514553" y="1566877"/>
            <a:ext cx="1719450" cy="988450"/>
          </a:xfrm>
          <a:prstGeom prst="rect">
            <a:avLst/>
          </a:prstGeom>
          <a:noFill/>
          <a:ln>
            <a:noFill/>
          </a:ln>
        </p:spPr>
      </p:pic>
      <p:pic>
        <p:nvPicPr>
          <p:cNvPr id="655" name="Google Shape;655;p34"/>
          <p:cNvPicPr preferRelativeResize="0"/>
          <p:nvPr/>
        </p:nvPicPr>
        <p:blipFill>
          <a:blip r:embed="rId5">
            <a:alphaModFix/>
          </a:blip>
          <a:stretch>
            <a:fillRect/>
          </a:stretch>
        </p:blipFill>
        <p:spPr>
          <a:xfrm rot="3943743">
            <a:off x="196663" y="1199240"/>
            <a:ext cx="678617" cy="11615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48"/>
          <p:cNvPicPr preferRelativeResize="0"/>
          <p:nvPr/>
        </p:nvPicPr>
        <p:blipFill>
          <a:blip r:embed="rId3">
            <a:alphaModFix/>
          </a:blip>
          <a:stretch>
            <a:fillRect/>
          </a:stretch>
        </p:blipFill>
        <p:spPr>
          <a:xfrm rot="-1319054">
            <a:off x="-336313" y="1490239"/>
            <a:ext cx="1731677" cy="960898"/>
          </a:xfrm>
          <a:prstGeom prst="rect">
            <a:avLst/>
          </a:prstGeom>
          <a:noFill/>
          <a:ln>
            <a:noFill/>
          </a:ln>
          <a:effectLst>
            <a:outerShdw blurRad="14288" dist="28575" dir="5400000" algn="bl" rotWithShape="0">
              <a:srgbClr val="000000">
                <a:alpha val="9000"/>
              </a:srgbClr>
            </a:outerShdw>
          </a:effectLst>
        </p:spPr>
      </p:pic>
      <p:pic>
        <p:nvPicPr>
          <p:cNvPr id="1172" name="Google Shape;1172;p48"/>
          <p:cNvPicPr preferRelativeResize="0"/>
          <p:nvPr/>
        </p:nvPicPr>
        <p:blipFill>
          <a:blip r:embed="rId4">
            <a:alphaModFix/>
          </a:blip>
          <a:stretch>
            <a:fillRect/>
          </a:stretch>
        </p:blipFill>
        <p:spPr>
          <a:xfrm rot="4134835">
            <a:off x="41780" y="1266223"/>
            <a:ext cx="814722" cy="1394571"/>
          </a:xfrm>
          <a:prstGeom prst="rect">
            <a:avLst/>
          </a:prstGeom>
          <a:noFill/>
          <a:ln>
            <a:noFill/>
          </a:ln>
        </p:spPr>
      </p:pic>
      <p:pic>
        <p:nvPicPr>
          <p:cNvPr id="1175" name="Google Shape;1175;p48"/>
          <p:cNvPicPr preferRelativeResize="0"/>
          <p:nvPr/>
        </p:nvPicPr>
        <p:blipFill>
          <a:blip r:embed="rId5">
            <a:alphaModFix/>
          </a:blip>
          <a:stretch>
            <a:fillRect/>
          </a:stretch>
        </p:blipFill>
        <p:spPr>
          <a:xfrm rot="2700000" flipH="1">
            <a:off x="-157217" y="617317"/>
            <a:ext cx="1296436" cy="1728566"/>
          </a:xfrm>
          <a:prstGeom prst="rect">
            <a:avLst/>
          </a:prstGeom>
          <a:noFill/>
          <a:ln>
            <a:noFill/>
          </a:ln>
        </p:spPr>
      </p:pic>
      <p:sp>
        <p:nvSpPr>
          <p:cNvPr id="12" name="Google Shape;652;p34">
            <a:extLst>
              <a:ext uri="{FF2B5EF4-FFF2-40B4-BE49-F238E27FC236}">
                <a16:creationId xmlns:a16="http://schemas.microsoft.com/office/drawing/2014/main" id="{42892B19-3E84-4EB5-6BE6-282CAC50EC86}"/>
              </a:ext>
            </a:extLst>
          </p:cNvPr>
          <p:cNvSpPr txBox="1">
            <a:spLocks noGrp="1"/>
          </p:cNvSpPr>
          <p:nvPr>
            <p:ph type="title"/>
          </p:nvPr>
        </p:nvSpPr>
        <p:spPr>
          <a:xfrm>
            <a:off x="3243975" y="412100"/>
            <a:ext cx="2656050" cy="431452"/>
          </a:xfrm>
          <a:prstGeom prst="rect">
            <a:avLst/>
          </a:prstGeom>
        </p:spPr>
        <p:txBody>
          <a:bodyPr spcFirstLastPara="1" wrap="square" lIns="91426" tIns="91426" rIns="91426" bIns="91426" anchor="t" anchorCtr="0">
            <a:noAutofit/>
          </a:bodyPr>
          <a:lstStyle/>
          <a:p>
            <a:r>
              <a:rPr lang="es-MX" sz="3600" dirty="0">
                <a:latin typeface="Baguet Script" panose="00000500000000000000" pitchFamily="2" charset="0"/>
                <a:cs typeface="Calibri" panose="020F0502020204030204" pitchFamily="34" charset="0"/>
              </a:rPr>
              <a:t>R</a:t>
            </a:r>
            <a:r>
              <a:rPr lang="en" sz="3600" dirty="0">
                <a:latin typeface="Baguet Script" panose="00000500000000000000" pitchFamily="2" charset="0"/>
                <a:cs typeface="Calibri" panose="020F0502020204030204" pitchFamily="34" charset="0"/>
              </a:rPr>
              <a:t>eferencias </a:t>
            </a:r>
            <a:endParaRPr sz="3600" dirty="0">
              <a:latin typeface="Baguet Script" panose="00000500000000000000" pitchFamily="2" charset="0"/>
              <a:cs typeface="Calibri" panose="020F0502020204030204" pitchFamily="34" charset="0"/>
            </a:endParaRPr>
          </a:p>
        </p:txBody>
      </p:sp>
      <p:sp>
        <p:nvSpPr>
          <p:cNvPr id="13" name="Google Shape;653;p34">
            <a:extLst>
              <a:ext uri="{FF2B5EF4-FFF2-40B4-BE49-F238E27FC236}">
                <a16:creationId xmlns:a16="http://schemas.microsoft.com/office/drawing/2014/main" id="{18C808DE-C35F-53B8-5FC7-3B063D4090E1}"/>
              </a:ext>
            </a:extLst>
          </p:cNvPr>
          <p:cNvSpPr txBox="1">
            <a:spLocks/>
          </p:cNvSpPr>
          <p:nvPr/>
        </p:nvSpPr>
        <p:spPr>
          <a:xfrm>
            <a:off x="1351494" y="1160122"/>
            <a:ext cx="7160329" cy="3160418"/>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0" indent="-450006" algn="l">
              <a:lnSpc>
                <a:spcPct val="200000"/>
              </a:lnSpc>
              <a:buNone/>
            </a:pPr>
            <a:r>
              <a:rPr lang="es-MX" sz="1401" dirty="0">
                <a:latin typeface="Calibri" panose="020F0502020204030204" pitchFamily="34" charset="0"/>
                <a:cs typeface="Calibri" panose="020F0502020204030204" pitchFamily="34" charset="0"/>
              </a:rPr>
              <a:t>Campos, M. A. (1998). </a:t>
            </a:r>
            <a:r>
              <a:rPr lang="es-MX" sz="1401" i="1" dirty="0">
                <a:latin typeface="Calibri" panose="020F0502020204030204" pitchFamily="34" charset="0"/>
                <a:cs typeface="Calibri" panose="020F0502020204030204" pitchFamily="34" charset="0"/>
              </a:rPr>
              <a:t>El poeta en un poema</a:t>
            </a:r>
            <a:r>
              <a:rPr lang="es-MX" sz="1401" dirty="0">
                <a:latin typeface="Calibri" panose="020F0502020204030204" pitchFamily="34" charset="0"/>
                <a:cs typeface="Calibri" panose="020F0502020204030204" pitchFamily="34" charset="0"/>
              </a:rPr>
              <a:t>. UNAM</a:t>
            </a:r>
          </a:p>
          <a:p>
            <a:pPr marL="0" indent="-450006">
              <a:lnSpc>
                <a:spcPct val="200000"/>
              </a:lnSpc>
              <a:buNone/>
            </a:pPr>
            <a:endParaRPr lang="es-MX" sz="1401" dirty="0">
              <a:latin typeface="Calibri" panose="020F0502020204030204" pitchFamily="34" charset="0"/>
              <a:cs typeface="Calibri" panose="020F0502020204030204" pitchFamily="34" charset="0"/>
            </a:endParaRPr>
          </a:p>
          <a:p>
            <a:pPr marL="0" indent="-450006" algn="l">
              <a:lnSpc>
                <a:spcPct val="200000"/>
              </a:lnSpc>
              <a:buNone/>
            </a:pPr>
            <a:r>
              <a:rPr lang="es-MX" sz="1401" dirty="0">
                <a:latin typeface="Calibri" panose="020F0502020204030204" pitchFamily="34" charset="0"/>
                <a:cs typeface="Calibri" panose="020F0502020204030204" pitchFamily="34" charset="0"/>
              </a:rPr>
              <a:t>Dorra, R. (2004). ¿ Para qué poemas?. </a:t>
            </a:r>
            <a:r>
              <a:rPr lang="es-MX" sz="1401" i="1" dirty="0">
                <a:latin typeface="Calibri" panose="020F0502020204030204" pitchFamily="34" charset="0"/>
                <a:cs typeface="Calibri" panose="020F0502020204030204" pitchFamily="34" charset="0"/>
              </a:rPr>
              <a:t>Graffylia: Revista de la Facultad de Filosofía y Letras</a:t>
            </a:r>
            <a:r>
              <a:rPr lang="es-MX" sz="1401" dirty="0">
                <a:latin typeface="Calibri" panose="020F0502020204030204" pitchFamily="34" charset="0"/>
                <a:cs typeface="Calibri" panose="020F0502020204030204" pitchFamily="34" charset="0"/>
              </a:rPr>
              <a:t>, </a:t>
            </a:r>
            <a:r>
              <a:rPr lang="es-MX" sz="1401" i="1" dirty="0">
                <a:latin typeface="Calibri" panose="020F0502020204030204" pitchFamily="34" charset="0"/>
                <a:cs typeface="Calibri" panose="020F0502020204030204" pitchFamily="34" charset="0"/>
              </a:rPr>
              <a:t>3</a:t>
            </a:r>
            <a:r>
              <a:rPr lang="es-MX" sz="1401" dirty="0">
                <a:latin typeface="Calibri" panose="020F0502020204030204" pitchFamily="34" charset="0"/>
                <a:cs typeface="Calibri" panose="020F0502020204030204" pitchFamily="34" charset="0"/>
              </a:rPr>
              <a:t>, (5), 121-128</a:t>
            </a:r>
          </a:p>
          <a:p>
            <a:pPr marL="0" indent="-450006">
              <a:lnSpc>
                <a:spcPct val="200000"/>
              </a:lnSpc>
              <a:buNone/>
            </a:pPr>
            <a:endParaRPr lang="es-MX" sz="1401" dirty="0">
              <a:latin typeface="Calibri" panose="020F0502020204030204" pitchFamily="34" charset="0"/>
              <a:cs typeface="Calibri" panose="020F0502020204030204" pitchFamily="34" charset="0"/>
            </a:endParaRPr>
          </a:p>
          <a:p>
            <a:pPr marL="0" indent="-450006" algn="l">
              <a:lnSpc>
                <a:spcPct val="200000"/>
              </a:lnSpc>
              <a:buNone/>
            </a:pPr>
            <a:r>
              <a:rPr lang="es-MX" sz="1401" dirty="0">
                <a:latin typeface="Calibri" panose="020F0502020204030204" pitchFamily="34" charset="0"/>
                <a:cs typeface="Calibri" panose="020F0502020204030204" pitchFamily="34" charset="0"/>
              </a:rPr>
              <a:t>Torremocha, P. C. C., &amp; Padrino, J. (1990). </a:t>
            </a:r>
            <a:r>
              <a:rPr lang="es-MX" sz="1401" i="1" dirty="0">
                <a:latin typeface="Calibri" panose="020F0502020204030204" pitchFamily="34" charset="0"/>
                <a:cs typeface="Calibri" panose="020F0502020204030204" pitchFamily="34" charset="0"/>
              </a:rPr>
              <a:t>Poesía infantil: teoría, crítica e investigación</a:t>
            </a:r>
            <a:r>
              <a:rPr lang="es-MX" sz="1401" dirty="0">
                <a:latin typeface="Calibri" panose="020F0502020204030204" pitchFamily="34" charset="0"/>
                <a:cs typeface="Calibri" panose="020F0502020204030204" pitchFamily="34" charset="0"/>
              </a:rPr>
              <a:t>. Universidad de Castilla La Mancha</a:t>
            </a:r>
          </a:p>
        </p:txBody>
      </p:sp>
      <p:pic>
        <p:nvPicPr>
          <p:cNvPr id="14" name="Google Shape;1272;p54">
            <a:extLst>
              <a:ext uri="{FF2B5EF4-FFF2-40B4-BE49-F238E27FC236}">
                <a16:creationId xmlns:a16="http://schemas.microsoft.com/office/drawing/2014/main" id="{A9A57F93-954F-6C61-7220-44FB59401E89}"/>
              </a:ext>
            </a:extLst>
          </p:cNvPr>
          <p:cNvPicPr preferRelativeResize="0"/>
          <p:nvPr/>
        </p:nvPicPr>
        <p:blipFill>
          <a:blip r:embed="rId6">
            <a:alphaModFix/>
          </a:blip>
          <a:stretch>
            <a:fillRect/>
          </a:stretch>
        </p:blipFill>
        <p:spPr>
          <a:xfrm>
            <a:off x="8212800" y="3849858"/>
            <a:ext cx="808444" cy="787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a:extLst>
              <a:ext uri="{FF2B5EF4-FFF2-40B4-BE49-F238E27FC236}">
                <a16:creationId xmlns:a16="http://schemas.microsoft.com/office/drawing/2014/main" id="{D74CFB4C-DCE8-E40C-7CB6-06972071AC41}"/>
              </a:ext>
            </a:extLst>
          </p:cNvPr>
          <p:cNvGraphicFramePr>
            <a:graphicFrameLocks noChangeAspect="1"/>
          </p:cNvGraphicFramePr>
          <p:nvPr>
            <p:extLst>
              <p:ext uri="{D42A27DB-BD31-4B8C-83A1-F6EECF244321}">
                <p14:modId xmlns:p14="http://schemas.microsoft.com/office/powerpoint/2010/main" val="646552440"/>
              </p:ext>
            </p:extLst>
          </p:nvPr>
        </p:nvGraphicFramePr>
        <p:xfrm>
          <a:off x="1823155" y="506941"/>
          <a:ext cx="5497689" cy="4129617"/>
        </p:xfrm>
        <a:graphic>
          <a:graphicData uri="http://schemas.openxmlformats.org/presentationml/2006/ole">
            <mc:AlternateContent xmlns:mc="http://schemas.openxmlformats.org/markup-compatibility/2006">
              <mc:Choice xmlns:v="urn:schemas-microsoft-com:vml" Requires="v">
                <p:oleObj spid="_x0000_s3079" name="Document" r:id="rId3" imgW="6169342" imgH="8089982" progId="Word.Document.12">
                  <p:embed/>
                </p:oleObj>
              </mc:Choice>
              <mc:Fallback>
                <p:oleObj name="Document" r:id="rId3" imgW="6169342" imgH="8089982" progId="Word.Document.12">
                  <p:embed/>
                  <p:pic>
                    <p:nvPicPr>
                      <p:cNvPr id="0" name=""/>
                      <p:cNvPicPr/>
                      <p:nvPr/>
                    </p:nvPicPr>
                    <p:blipFill>
                      <a:blip r:embed="rId4"/>
                      <a:stretch>
                        <a:fillRect/>
                      </a:stretch>
                    </p:blipFill>
                    <p:spPr>
                      <a:xfrm>
                        <a:off x="1823155" y="506941"/>
                        <a:ext cx="5497689" cy="4129617"/>
                      </a:xfrm>
                      <a:prstGeom prst="rect">
                        <a:avLst/>
                      </a:prstGeom>
                      <a:ln>
                        <a:solidFill>
                          <a:schemeClr val="tx1">
                            <a:lumMod val="50000"/>
                          </a:schemeClr>
                        </a:solidFill>
                      </a:ln>
                    </p:spPr>
                  </p:pic>
                </p:oleObj>
              </mc:Fallback>
            </mc:AlternateContent>
          </a:graphicData>
        </a:graphic>
      </p:graphicFrame>
    </p:spTree>
    <p:extLst>
      <p:ext uri="{BB962C8B-B14F-4D97-AF65-F5344CB8AC3E}">
        <p14:creationId xmlns:p14="http://schemas.microsoft.com/office/powerpoint/2010/main" val="323356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1" name="Google Shape;591;p30"/>
          <p:cNvPicPr preferRelativeResize="0"/>
          <p:nvPr/>
        </p:nvPicPr>
        <p:blipFill rotWithShape="1">
          <a:blip r:embed="rId3">
            <a:alphaModFix/>
          </a:blip>
          <a:srcRect/>
          <a:stretch/>
        </p:blipFill>
        <p:spPr>
          <a:xfrm rot="4547828">
            <a:off x="6475714" y="329820"/>
            <a:ext cx="1470748" cy="1742960"/>
          </a:xfrm>
          <a:prstGeom prst="rect">
            <a:avLst/>
          </a:prstGeom>
          <a:noFill/>
          <a:ln>
            <a:noFill/>
          </a:ln>
        </p:spPr>
      </p:pic>
      <p:pic>
        <p:nvPicPr>
          <p:cNvPr id="590" name="Google Shape;590;p30"/>
          <p:cNvPicPr preferRelativeResize="0"/>
          <p:nvPr/>
        </p:nvPicPr>
        <p:blipFill>
          <a:blip r:embed="rId4">
            <a:alphaModFix/>
          </a:blip>
          <a:stretch>
            <a:fillRect/>
          </a:stretch>
        </p:blipFill>
        <p:spPr>
          <a:xfrm>
            <a:off x="4721526" y="2521000"/>
            <a:ext cx="1074100" cy="2008249"/>
          </a:xfrm>
          <a:prstGeom prst="rect">
            <a:avLst/>
          </a:prstGeom>
          <a:noFill/>
          <a:ln>
            <a:noFill/>
          </a:ln>
        </p:spPr>
      </p:pic>
      <p:pic>
        <p:nvPicPr>
          <p:cNvPr id="592" name="Google Shape;592;p30"/>
          <p:cNvPicPr preferRelativeResize="0"/>
          <p:nvPr/>
        </p:nvPicPr>
        <p:blipFill>
          <a:blip r:embed="rId5">
            <a:alphaModFix/>
          </a:blip>
          <a:stretch>
            <a:fillRect/>
          </a:stretch>
        </p:blipFill>
        <p:spPr>
          <a:xfrm rot="-734878">
            <a:off x="4940300" y="871149"/>
            <a:ext cx="1532800" cy="1320651"/>
          </a:xfrm>
          <a:prstGeom prst="rect">
            <a:avLst/>
          </a:prstGeom>
          <a:noFill/>
          <a:ln>
            <a:noFill/>
          </a:ln>
          <a:effectLst>
            <a:outerShdw blurRad="14288" dist="47625" dir="12420000" algn="bl" rotWithShape="0">
              <a:srgbClr val="000000">
                <a:alpha val="9000"/>
              </a:srgbClr>
            </a:outerShdw>
          </a:effectLst>
        </p:spPr>
      </p:pic>
      <p:pic>
        <p:nvPicPr>
          <p:cNvPr id="593" name="Google Shape;593;p30"/>
          <p:cNvPicPr preferRelativeResize="0"/>
          <p:nvPr/>
        </p:nvPicPr>
        <p:blipFill>
          <a:blip r:embed="rId6">
            <a:alphaModFix/>
          </a:blip>
          <a:stretch>
            <a:fillRect/>
          </a:stretch>
        </p:blipFill>
        <p:spPr>
          <a:xfrm rot="912464">
            <a:off x="7109437" y="3386677"/>
            <a:ext cx="1731676" cy="960898"/>
          </a:xfrm>
          <a:prstGeom prst="rect">
            <a:avLst/>
          </a:prstGeom>
          <a:noFill/>
          <a:ln>
            <a:noFill/>
          </a:ln>
          <a:effectLst>
            <a:outerShdw blurRad="14288" dist="28575" dir="5400000" algn="bl" rotWithShape="0">
              <a:srgbClr val="000000">
                <a:alpha val="9000"/>
              </a:srgbClr>
            </a:outerShdw>
          </a:effectLst>
        </p:spPr>
      </p:pic>
      <p:sp>
        <p:nvSpPr>
          <p:cNvPr id="595" name="Google Shape;595;p30"/>
          <p:cNvSpPr txBox="1">
            <a:spLocks noGrp="1"/>
          </p:cNvSpPr>
          <p:nvPr>
            <p:ph type="subTitle" idx="1"/>
          </p:nvPr>
        </p:nvSpPr>
        <p:spPr>
          <a:xfrm>
            <a:off x="987816" y="3273724"/>
            <a:ext cx="4098601" cy="502800"/>
          </a:xfrm>
          <a:prstGeom prst="rect">
            <a:avLst/>
          </a:prstGeom>
        </p:spPr>
        <p:txBody>
          <a:bodyPr spcFirstLastPara="1" wrap="square" lIns="91426" tIns="91426" rIns="91426" bIns="91426" anchor="t" anchorCtr="0">
            <a:noAutofit/>
          </a:bodyPr>
          <a:lstStyle/>
          <a:p>
            <a:pPr marL="0" indent="0"/>
            <a:r>
              <a:rPr lang="es-MX" sz="2000" dirty="0"/>
              <a:t>-T</a:t>
            </a:r>
            <a:r>
              <a:rPr lang="en" sz="2000" dirty="0"/>
              <a:t>extos multimodales - </a:t>
            </a:r>
            <a:endParaRPr sz="2000" dirty="0"/>
          </a:p>
        </p:txBody>
      </p:sp>
      <p:pic>
        <p:nvPicPr>
          <p:cNvPr id="596" name="Google Shape;596;p30"/>
          <p:cNvPicPr preferRelativeResize="0"/>
          <p:nvPr/>
        </p:nvPicPr>
        <p:blipFill>
          <a:blip r:embed="rId7">
            <a:alphaModFix/>
          </a:blip>
          <a:stretch>
            <a:fillRect/>
          </a:stretch>
        </p:blipFill>
        <p:spPr>
          <a:xfrm>
            <a:off x="5643226" y="1000702"/>
            <a:ext cx="2275451" cy="3142100"/>
          </a:xfrm>
          <a:prstGeom prst="rect">
            <a:avLst/>
          </a:prstGeom>
          <a:noFill/>
          <a:ln>
            <a:noFill/>
          </a:ln>
          <a:effectLst>
            <a:outerShdw blurRad="14288" dist="38100" dir="8760000" algn="bl" rotWithShape="0">
              <a:srgbClr val="000000">
                <a:alpha val="28000"/>
              </a:srgbClr>
            </a:outerShdw>
          </a:effectLst>
        </p:spPr>
      </p:pic>
      <p:pic>
        <p:nvPicPr>
          <p:cNvPr id="597" name="Google Shape;597;p30"/>
          <p:cNvPicPr preferRelativeResize="0"/>
          <p:nvPr/>
        </p:nvPicPr>
        <p:blipFill>
          <a:blip r:embed="rId8">
            <a:alphaModFix/>
          </a:blip>
          <a:stretch>
            <a:fillRect/>
          </a:stretch>
        </p:blipFill>
        <p:spPr>
          <a:xfrm rot="5268099">
            <a:off x="7635800" y="3460216"/>
            <a:ext cx="617001" cy="1271019"/>
          </a:xfrm>
          <a:prstGeom prst="rect">
            <a:avLst/>
          </a:prstGeom>
          <a:noFill/>
          <a:ln>
            <a:noFill/>
          </a:ln>
        </p:spPr>
      </p:pic>
      <p:sp>
        <p:nvSpPr>
          <p:cNvPr id="11" name="Google Shape;594;p30">
            <a:extLst>
              <a:ext uri="{FF2B5EF4-FFF2-40B4-BE49-F238E27FC236}">
                <a16:creationId xmlns:a16="http://schemas.microsoft.com/office/drawing/2014/main" id="{E6AB4F24-5284-93D4-B79B-A732D10F5AD2}"/>
              </a:ext>
            </a:extLst>
          </p:cNvPr>
          <p:cNvSpPr txBox="1">
            <a:spLocks/>
          </p:cNvSpPr>
          <p:nvPr/>
        </p:nvSpPr>
        <p:spPr>
          <a:xfrm>
            <a:off x="537508" y="1721418"/>
            <a:ext cx="4641300" cy="1457148"/>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Grand Hotel"/>
              <a:buNone/>
              <a:defRPr sz="72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5200"/>
              <a:buFont typeface="Grand Hotel"/>
              <a:buNone/>
              <a:defRPr sz="52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5200"/>
              <a:buFont typeface="Grand Hotel"/>
              <a:buNone/>
              <a:defRPr sz="52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5200"/>
              <a:buFont typeface="Grand Hotel"/>
              <a:buNone/>
              <a:defRPr sz="52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5200"/>
              <a:buFont typeface="Grand Hotel"/>
              <a:buNone/>
              <a:defRPr sz="52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5200"/>
              <a:buFont typeface="Grand Hotel"/>
              <a:buNone/>
              <a:defRPr sz="52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5200"/>
              <a:buFont typeface="Grand Hotel"/>
              <a:buNone/>
              <a:defRPr sz="52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5200"/>
              <a:buFont typeface="Grand Hotel"/>
              <a:buNone/>
              <a:defRPr sz="52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5200"/>
              <a:buFont typeface="Grand Hotel"/>
              <a:buNone/>
              <a:defRPr sz="5200" b="0" i="0" u="none" strike="noStrike" cap="none">
                <a:solidFill>
                  <a:schemeClr val="dk1"/>
                </a:solidFill>
                <a:latin typeface="Grand Hotel"/>
                <a:ea typeface="Grand Hotel"/>
                <a:cs typeface="Grand Hotel"/>
                <a:sym typeface="Grand Hotel"/>
              </a:defRPr>
            </a:lvl9pPr>
          </a:lstStyle>
          <a:p>
            <a:r>
              <a:rPr lang="es-MX" sz="8800" dirty="0">
                <a:solidFill>
                  <a:schemeClr val="tx2">
                    <a:lumMod val="75000"/>
                  </a:schemeClr>
                </a:solidFill>
                <a:latin typeface="Baguet Script" panose="00000500000000000000" pitchFamily="2" charset="0"/>
              </a:rPr>
              <a:t>La poesía </a:t>
            </a:r>
          </a:p>
        </p:txBody>
      </p:sp>
      <p:pic>
        <p:nvPicPr>
          <p:cNvPr id="598" name="Google Shape;598;p30"/>
          <p:cNvPicPr preferRelativeResize="0"/>
          <p:nvPr/>
        </p:nvPicPr>
        <p:blipFill rotWithShape="1">
          <a:blip r:embed="rId3">
            <a:alphaModFix/>
          </a:blip>
          <a:srcRect/>
          <a:stretch/>
        </p:blipFill>
        <p:spPr>
          <a:xfrm rot="14">
            <a:off x="5107077" y="991130"/>
            <a:ext cx="911918" cy="1080692"/>
          </a:xfrm>
          <a:prstGeom prst="rect">
            <a:avLst/>
          </a:prstGeom>
          <a:noFill/>
          <a:ln>
            <a:noFill/>
          </a:ln>
        </p:spPr>
      </p:pic>
      <p:sp>
        <p:nvSpPr>
          <p:cNvPr id="594" name="Google Shape;594;p30"/>
          <p:cNvSpPr txBox="1">
            <a:spLocks noGrp="1"/>
          </p:cNvSpPr>
          <p:nvPr>
            <p:ph type="ctrTitle"/>
          </p:nvPr>
        </p:nvSpPr>
        <p:spPr>
          <a:xfrm>
            <a:off x="445117" y="1681791"/>
            <a:ext cx="4641300" cy="1457148"/>
          </a:xfrm>
          <a:prstGeom prst="rect">
            <a:avLst/>
          </a:prstGeom>
        </p:spPr>
        <p:txBody>
          <a:bodyPr spcFirstLastPara="1" wrap="square" lIns="91426" tIns="91426" rIns="91426" bIns="91426" anchor="t" anchorCtr="0">
            <a:noAutofit/>
          </a:bodyPr>
          <a:lstStyle/>
          <a:p>
            <a:r>
              <a:rPr lang="es-MX" sz="8800" dirty="0">
                <a:latin typeface="Baguet Script" panose="00000500000000000000" pitchFamily="2" charset="0"/>
              </a:rPr>
              <a:t>L</a:t>
            </a:r>
            <a:r>
              <a:rPr lang="en" sz="8800" dirty="0">
                <a:latin typeface="Baguet Script" panose="00000500000000000000" pitchFamily="2" charset="0"/>
              </a:rPr>
              <a:t>a poesía </a:t>
            </a:r>
            <a:endParaRPr sz="8800" dirty="0">
              <a:latin typeface="Baguet Script"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988129F-0FA9-FF11-3A98-1412AEF977B0}"/>
              </a:ext>
            </a:extLst>
          </p:cNvPr>
          <p:cNvSpPr>
            <a:spLocks noGrp="1"/>
          </p:cNvSpPr>
          <p:nvPr>
            <p:ph type="title"/>
          </p:nvPr>
        </p:nvSpPr>
        <p:spPr>
          <a:xfrm>
            <a:off x="1830173" y="97022"/>
            <a:ext cx="5235300" cy="1257645"/>
          </a:xfrm>
        </p:spPr>
        <p:txBody>
          <a:bodyPr/>
          <a:lstStyle/>
          <a:p>
            <a:r>
              <a:rPr lang="es-MX" dirty="0">
                <a:latin typeface="Baguet Script" panose="00000500000000000000" pitchFamily="2" charset="0"/>
              </a:rPr>
              <a:t>Origen </a:t>
            </a:r>
          </a:p>
        </p:txBody>
      </p:sp>
      <p:sp>
        <p:nvSpPr>
          <p:cNvPr id="8" name="CuadroTexto 7">
            <a:extLst>
              <a:ext uri="{FF2B5EF4-FFF2-40B4-BE49-F238E27FC236}">
                <a16:creationId xmlns:a16="http://schemas.microsoft.com/office/drawing/2014/main" id="{3F13AE77-46F1-1B87-7003-C553B2F3A2A7}"/>
              </a:ext>
            </a:extLst>
          </p:cNvPr>
          <p:cNvSpPr txBox="1"/>
          <p:nvPr/>
        </p:nvSpPr>
        <p:spPr>
          <a:xfrm>
            <a:off x="496711" y="1255229"/>
            <a:ext cx="8150578" cy="3493264"/>
          </a:xfrm>
          <a:prstGeom prst="rect">
            <a:avLst/>
          </a:prstGeom>
          <a:noFill/>
        </p:spPr>
        <p:txBody>
          <a:bodyPr wrap="square">
            <a:spAutoFit/>
          </a:bodyPr>
          <a:lstStyle/>
          <a:p>
            <a:r>
              <a:rPr lang="es-MX" sz="1700" dirty="0">
                <a:latin typeface="Raleway" pitchFamily="2" charset="0"/>
              </a:rPr>
              <a:t>El origen de la poesía puede remontarse al nacimiento de la escritura. Se han encontrado inscripciones jeroglíficas egipcias que datan del año 2600 A.C. y que resultan ser letras de canciones. Esto por supuesto, nos lleva a pensar en la estrecha relación con los sonidos musicales o por lo menos con el sentido de agradar mediante el sonido conjunto de las palabras unidas con la música a los oyentes</a:t>
            </a:r>
          </a:p>
          <a:p>
            <a:endParaRPr lang="es-MX" sz="1700" dirty="0">
              <a:latin typeface="Raleway" pitchFamily="2" charset="0"/>
            </a:endParaRPr>
          </a:p>
          <a:p>
            <a:r>
              <a:rPr lang="es-MX" sz="1700" dirty="0">
                <a:latin typeface="Raleway" pitchFamily="2" charset="0"/>
              </a:rPr>
              <a:t>Inicialmente la poesía no tenía la tarea de ser un arte expresado de manera escrita, el origen de la poesía era más bien de un medio de expresión de tipo oral dirigido a grandes auditorios públicos, muchas veces con carácter informativo y recurrentemente relacionado con temas de conquistas bélicas, como es el caso de Homero en la antigua Grecia que relataba sus poemas de ciudad en ciudad.</a:t>
            </a:r>
          </a:p>
        </p:txBody>
      </p:sp>
    </p:spTree>
    <p:extLst>
      <p:ext uri="{BB962C8B-B14F-4D97-AF65-F5344CB8AC3E}">
        <p14:creationId xmlns:p14="http://schemas.microsoft.com/office/powerpoint/2010/main" val="407461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988129F-0FA9-FF11-3A98-1412AEF977B0}"/>
              </a:ext>
            </a:extLst>
          </p:cNvPr>
          <p:cNvSpPr>
            <a:spLocks noGrp="1"/>
          </p:cNvSpPr>
          <p:nvPr>
            <p:ph type="title"/>
          </p:nvPr>
        </p:nvSpPr>
        <p:spPr>
          <a:xfrm>
            <a:off x="631301" y="271797"/>
            <a:ext cx="7574844" cy="1417200"/>
          </a:xfrm>
        </p:spPr>
        <p:txBody>
          <a:bodyPr/>
          <a:lstStyle/>
          <a:p>
            <a:r>
              <a:rPr lang="es-MX" sz="4800" dirty="0">
                <a:latin typeface="Baguet Script" panose="00000500000000000000" pitchFamily="2" charset="0"/>
              </a:rPr>
              <a:t>Relevancia en el desarrollo del lenguaje,</a:t>
            </a:r>
          </a:p>
        </p:txBody>
      </p:sp>
      <p:pic>
        <p:nvPicPr>
          <p:cNvPr id="3" name="Google Shape;921;p43">
            <a:extLst>
              <a:ext uri="{FF2B5EF4-FFF2-40B4-BE49-F238E27FC236}">
                <a16:creationId xmlns:a16="http://schemas.microsoft.com/office/drawing/2014/main" id="{E014CB32-A9CA-22A6-5B57-4B6393F5FC85}"/>
              </a:ext>
            </a:extLst>
          </p:cNvPr>
          <p:cNvPicPr preferRelativeResize="0"/>
          <p:nvPr/>
        </p:nvPicPr>
        <p:blipFill>
          <a:blip r:embed="rId2">
            <a:alphaModFix/>
          </a:blip>
          <a:stretch>
            <a:fillRect/>
          </a:stretch>
        </p:blipFill>
        <p:spPr>
          <a:xfrm rot="-3697933" flipH="1">
            <a:off x="-78481" y="3097994"/>
            <a:ext cx="857511" cy="1287998"/>
          </a:xfrm>
          <a:prstGeom prst="rect">
            <a:avLst/>
          </a:prstGeom>
          <a:noFill/>
          <a:ln>
            <a:noFill/>
          </a:ln>
        </p:spPr>
      </p:pic>
      <p:pic>
        <p:nvPicPr>
          <p:cNvPr id="4" name="Google Shape;922;p43">
            <a:extLst>
              <a:ext uri="{FF2B5EF4-FFF2-40B4-BE49-F238E27FC236}">
                <a16:creationId xmlns:a16="http://schemas.microsoft.com/office/drawing/2014/main" id="{E422B1F0-D8EE-7844-D0B4-B97708514C01}"/>
              </a:ext>
            </a:extLst>
          </p:cNvPr>
          <p:cNvPicPr preferRelativeResize="0"/>
          <p:nvPr/>
        </p:nvPicPr>
        <p:blipFill>
          <a:blip r:embed="rId3">
            <a:alphaModFix/>
          </a:blip>
          <a:stretch>
            <a:fillRect/>
          </a:stretch>
        </p:blipFill>
        <p:spPr>
          <a:xfrm rot="-750190" flipH="1">
            <a:off x="-631751" y="2462210"/>
            <a:ext cx="1590900" cy="984300"/>
          </a:xfrm>
          <a:prstGeom prst="rect">
            <a:avLst/>
          </a:prstGeom>
          <a:noFill/>
          <a:ln>
            <a:noFill/>
          </a:ln>
        </p:spPr>
      </p:pic>
      <p:pic>
        <p:nvPicPr>
          <p:cNvPr id="5" name="Google Shape;925;p43">
            <a:extLst>
              <a:ext uri="{FF2B5EF4-FFF2-40B4-BE49-F238E27FC236}">
                <a16:creationId xmlns:a16="http://schemas.microsoft.com/office/drawing/2014/main" id="{DE7EF1A7-5762-F92B-B822-150482657F10}"/>
              </a:ext>
            </a:extLst>
          </p:cNvPr>
          <p:cNvPicPr preferRelativeResize="0"/>
          <p:nvPr/>
        </p:nvPicPr>
        <p:blipFill>
          <a:blip r:embed="rId4">
            <a:alphaModFix/>
          </a:blip>
          <a:stretch>
            <a:fillRect/>
          </a:stretch>
        </p:blipFill>
        <p:spPr>
          <a:xfrm rot="1978096">
            <a:off x="-260873" y="3136338"/>
            <a:ext cx="748736" cy="748734"/>
          </a:xfrm>
          <a:prstGeom prst="rect">
            <a:avLst/>
          </a:prstGeom>
          <a:noFill/>
          <a:ln>
            <a:noFill/>
          </a:ln>
        </p:spPr>
      </p:pic>
      <p:pic>
        <p:nvPicPr>
          <p:cNvPr id="7" name="Google Shape;643;p33">
            <a:extLst>
              <a:ext uri="{FF2B5EF4-FFF2-40B4-BE49-F238E27FC236}">
                <a16:creationId xmlns:a16="http://schemas.microsoft.com/office/drawing/2014/main" id="{5D84498F-376E-E7B6-C38F-B8C15E355721}"/>
              </a:ext>
            </a:extLst>
          </p:cNvPr>
          <p:cNvPicPr preferRelativeResize="0"/>
          <p:nvPr/>
        </p:nvPicPr>
        <p:blipFill>
          <a:blip r:embed="rId5">
            <a:alphaModFix/>
          </a:blip>
          <a:stretch>
            <a:fillRect/>
          </a:stretch>
        </p:blipFill>
        <p:spPr>
          <a:xfrm rot="-2700000">
            <a:off x="8105472" y="867237"/>
            <a:ext cx="1160931" cy="1775834"/>
          </a:xfrm>
          <a:prstGeom prst="rect">
            <a:avLst/>
          </a:prstGeom>
          <a:noFill/>
          <a:ln>
            <a:noFill/>
          </a:ln>
        </p:spPr>
      </p:pic>
      <p:sp>
        <p:nvSpPr>
          <p:cNvPr id="8" name="CuadroTexto 7">
            <a:extLst>
              <a:ext uri="{FF2B5EF4-FFF2-40B4-BE49-F238E27FC236}">
                <a16:creationId xmlns:a16="http://schemas.microsoft.com/office/drawing/2014/main" id="{C6D2FC6C-C433-E259-C1E3-EEC7EE4E9A0F}"/>
              </a:ext>
            </a:extLst>
          </p:cNvPr>
          <p:cNvSpPr txBox="1"/>
          <p:nvPr/>
        </p:nvSpPr>
        <p:spPr>
          <a:xfrm>
            <a:off x="801512" y="1879960"/>
            <a:ext cx="7484532" cy="2677656"/>
          </a:xfrm>
          <a:prstGeom prst="rect">
            <a:avLst/>
          </a:prstGeom>
          <a:noFill/>
        </p:spPr>
        <p:txBody>
          <a:bodyPr wrap="square">
            <a:spAutoFit/>
          </a:bodyPr>
          <a:lstStyle/>
          <a:p>
            <a:r>
              <a:rPr lang="es-MX" dirty="0"/>
              <a:t>La poesías, los poemas, los versos, son tesoros literarios para los niños. La musicalidad de sus frases, de sus rimas, despiertan no solo sentimientos y sensaciones, como también la comprensión de texto en los niños. La poesía aporta muchos beneficios a los niños.</a:t>
            </a:r>
          </a:p>
          <a:p>
            <a:endParaRPr lang="es-MX" dirty="0"/>
          </a:p>
          <a:p>
            <a:r>
              <a:rPr lang="es-MX" b="1" dirty="0"/>
              <a:t>1. Aumenta el vocabulario de los niños</a:t>
            </a:r>
          </a:p>
          <a:p>
            <a:r>
              <a:rPr lang="es-MX" dirty="0"/>
              <a:t>Las poesías son con un juego de palabras para los niños. Por ello, los niños pueden aprender e incrementar su vocabulario.</a:t>
            </a:r>
          </a:p>
          <a:p>
            <a:endParaRPr lang="es-MX" dirty="0"/>
          </a:p>
          <a:p>
            <a:r>
              <a:rPr lang="es-MX" b="1" dirty="0"/>
              <a:t>2. Estimula la memoria de los niños</a:t>
            </a:r>
          </a:p>
          <a:p>
            <a:r>
              <a:rPr lang="es-MX" dirty="0"/>
              <a:t>Al memorizar una poesía, los niños pueden aumentar su capacidad de recordar lo que leen. Y a medida que intenta memorizarla, estará aumentando su comprensión del texto.</a:t>
            </a:r>
          </a:p>
          <a:p>
            <a:endParaRPr lang="es-MX" dirty="0"/>
          </a:p>
        </p:txBody>
      </p:sp>
    </p:spTree>
    <p:extLst>
      <p:ext uri="{BB962C8B-B14F-4D97-AF65-F5344CB8AC3E}">
        <p14:creationId xmlns:p14="http://schemas.microsoft.com/office/powerpoint/2010/main" val="209750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78F2373F-9108-0A10-5C6D-019EAD63E2BA}"/>
              </a:ext>
            </a:extLst>
          </p:cNvPr>
          <p:cNvSpPr txBox="1"/>
          <p:nvPr/>
        </p:nvSpPr>
        <p:spPr>
          <a:xfrm>
            <a:off x="790222" y="694313"/>
            <a:ext cx="7766755" cy="3754874"/>
          </a:xfrm>
          <a:prstGeom prst="rect">
            <a:avLst/>
          </a:prstGeom>
          <a:noFill/>
        </p:spPr>
        <p:txBody>
          <a:bodyPr wrap="square">
            <a:spAutoFit/>
          </a:bodyPr>
          <a:lstStyle/>
          <a:p>
            <a:r>
              <a:rPr lang="es-MX" b="1" dirty="0"/>
              <a:t>3. Fomenta la lectura en los niños</a:t>
            </a:r>
          </a:p>
          <a:p>
            <a:r>
              <a:rPr lang="es-MX" dirty="0"/>
              <a:t>La poesía puede ser una vía muy divertida para acercar a los niños a la lectura, por su diversidad, por sus rimas, por ser más versátil.</a:t>
            </a:r>
          </a:p>
          <a:p>
            <a:endParaRPr lang="es-MX" b="1" dirty="0"/>
          </a:p>
          <a:p>
            <a:r>
              <a:rPr lang="es-MX" b="1" dirty="0"/>
              <a:t>4. Estimula el lenguaje de los niños</a:t>
            </a:r>
          </a:p>
          <a:p>
            <a:r>
              <a:rPr lang="es-MX" dirty="0"/>
              <a:t>La poesía no solo favorece la comprensión, como también la expresividad de los niños. La poesía invita a los niños a jugar con el lenguaje, crear sus propias rimas, emplear un lenguaje figurado, crear metáforas, expresar sentimientos y emociones.</a:t>
            </a:r>
          </a:p>
          <a:p>
            <a:endParaRPr lang="es-MX" dirty="0"/>
          </a:p>
          <a:p>
            <a:r>
              <a:rPr lang="es-MX" b="1" dirty="0"/>
              <a:t>5. Favorece la comprensión de los sentimientos en los niños</a:t>
            </a:r>
          </a:p>
          <a:p>
            <a:r>
              <a:rPr lang="es-MX" dirty="0"/>
              <a:t>La poesía no solo es una herramienta para aprender a leer, como también para entender el estado de ánimo de los niños. Les ayuda a entender sentimientos y a visualizar situaciones.</a:t>
            </a:r>
          </a:p>
          <a:p>
            <a:endParaRPr lang="es-MX" dirty="0"/>
          </a:p>
          <a:p>
            <a:r>
              <a:rPr lang="es-MX" b="1" dirty="0"/>
              <a:t>6. Da alas a la imaginación de los niños</a:t>
            </a:r>
          </a:p>
          <a:p>
            <a:r>
              <a:rPr lang="es-MX" dirty="0"/>
              <a:t>El ritmo de las poesías, con sus rimas y versos, estimulan la imaginación, la capacidad de interpretación, la creatividad y la fantasía de los niños. Al escribir una poesía, los niños pueden aprender a crear y recrear sentimientos vividos y experimentados.</a:t>
            </a:r>
          </a:p>
        </p:txBody>
      </p:sp>
      <p:pic>
        <p:nvPicPr>
          <p:cNvPr id="9" name="Google Shape;922;p43">
            <a:extLst>
              <a:ext uri="{FF2B5EF4-FFF2-40B4-BE49-F238E27FC236}">
                <a16:creationId xmlns:a16="http://schemas.microsoft.com/office/drawing/2014/main" id="{71B2EA4E-3724-92B7-157A-463CC5A2887B}"/>
              </a:ext>
            </a:extLst>
          </p:cNvPr>
          <p:cNvPicPr preferRelativeResize="0"/>
          <p:nvPr/>
        </p:nvPicPr>
        <p:blipFill>
          <a:blip r:embed="rId2">
            <a:alphaModFix/>
          </a:blip>
          <a:stretch>
            <a:fillRect/>
          </a:stretch>
        </p:blipFill>
        <p:spPr>
          <a:xfrm rot="750190">
            <a:off x="7608531" y="407632"/>
            <a:ext cx="1590900" cy="984300"/>
          </a:xfrm>
          <a:prstGeom prst="rect">
            <a:avLst/>
          </a:prstGeom>
          <a:noFill/>
          <a:ln>
            <a:noFill/>
          </a:ln>
        </p:spPr>
      </p:pic>
      <p:pic>
        <p:nvPicPr>
          <p:cNvPr id="10" name="Google Shape;925;p43">
            <a:extLst>
              <a:ext uri="{FF2B5EF4-FFF2-40B4-BE49-F238E27FC236}">
                <a16:creationId xmlns:a16="http://schemas.microsoft.com/office/drawing/2014/main" id="{425CEE40-B248-BE7A-0236-B1C57CDD75C0}"/>
              </a:ext>
            </a:extLst>
          </p:cNvPr>
          <p:cNvPicPr preferRelativeResize="0"/>
          <p:nvPr/>
        </p:nvPicPr>
        <p:blipFill>
          <a:blip r:embed="rId3">
            <a:alphaModFix/>
          </a:blip>
          <a:stretch>
            <a:fillRect/>
          </a:stretch>
        </p:blipFill>
        <p:spPr>
          <a:xfrm rot="19621904" flipH="1">
            <a:off x="7979409" y="1081760"/>
            <a:ext cx="748736" cy="748734"/>
          </a:xfrm>
          <a:prstGeom prst="rect">
            <a:avLst/>
          </a:prstGeom>
          <a:noFill/>
          <a:ln>
            <a:noFill/>
          </a:ln>
        </p:spPr>
      </p:pic>
    </p:spTree>
    <p:extLst>
      <p:ext uri="{BB962C8B-B14F-4D97-AF65-F5344CB8AC3E}">
        <p14:creationId xmlns:p14="http://schemas.microsoft.com/office/powerpoint/2010/main" val="228457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33"/>
          <p:cNvPicPr preferRelativeResize="0"/>
          <p:nvPr/>
        </p:nvPicPr>
        <p:blipFill>
          <a:blip r:embed="rId3">
            <a:alphaModFix/>
          </a:blip>
          <a:stretch>
            <a:fillRect/>
          </a:stretch>
        </p:blipFill>
        <p:spPr>
          <a:xfrm rot="-1408365">
            <a:off x="3955015" y="795023"/>
            <a:ext cx="1233817" cy="1063051"/>
          </a:xfrm>
          <a:prstGeom prst="rect">
            <a:avLst/>
          </a:prstGeom>
          <a:noFill/>
          <a:ln>
            <a:noFill/>
          </a:ln>
          <a:effectLst>
            <a:outerShdw blurRad="14288" dist="28575" dir="12060000" algn="bl" rotWithShape="0">
              <a:srgbClr val="000000">
                <a:alpha val="9000"/>
              </a:srgbClr>
            </a:outerShdw>
          </a:effectLst>
        </p:spPr>
      </p:pic>
      <p:pic>
        <p:nvPicPr>
          <p:cNvPr id="637" name="Google Shape;637;p33"/>
          <p:cNvPicPr preferRelativeResize="0"/>
          <p:nvPr/>
        </p:nvPicPr>
        <p:blipFill>
          <a:blip r:embed="rId4">
            <a:alphaModFix/>
          </a:blip>
          <a:stretch>
            <a:fillRect/>
          </a:stretch>
        </p:blipFill>
        <p:spPr>
          <a:xfrm>
            <a:off x="912963" y="1936951"/>
            <a:ext cx="902018" cy="1858124"/>
          </a:xfrm>
          <a:prstGeom prst="rect">
            <a:avLst/>
          </a:prstGeom>
          <a:noFill/>
          <a:ln>
            <a:noFill/>
          </a:ln>
        </p:spPr>
      </p:pic>
      <p:pic>
        <p:nvPicPr>
          <p:cNvPr id="638" name="Google Shape;638;p33"/>
          <p:cNvPicPr preferRelativeResize="0"/>
          <p:nvPr/>
        </p:nvPicPr>
        <p:blipFill>
          <a:blip r:embed="rId3">
            <a:alphaModFix/>
          </a:blip>
          <a:stretch>
            <a:fillRect/>
          </a:stretch>
        </p:blipFill>
        <p:spPr>
          <a:xfrm rot="1760941">
            <a:off x="-53383" y="2171087"/>
            <a:ext cx="1233816" cy="1063051"/>
          </a:xfrm>
          <a:prstGeom prst="rect">
            <a:avLst/>
          </a:prstGeom>
          <a:noFill/>
          <a:ln>
            <a:noFill/>
          </a:ln>
          <a:effectLst>
            <a:outerShdw blurRad="14288" dist="28575" dir="12060000" algn="bl" rotWithShape="0">
              <a:srgbClr val="000000">
                <a:alpha val="9000"/>
              </a:srgbClr>
            </a:outerShdw>
          </a:effectLst>
        </p:spPr>
      </p:pic>
      <p:sp>
        <p:nvSpPr>
          <p:cNvPr id="641" name="Google Shape;641;p33"/>
          <p:cNvSpPr txBox="1">
            <a:spLocks noGrp="1"/>
          </p:cNvSpPr>
          <p:nvPr>
            <p:ph type="title" idx="2"/>
          </p:nvPr>
        </p:nvSpPr>
        <p:spPr>
          <a:xfrm>
            <a:off x="3514285" y="736706"/>
            <a:ext cx="2163900" cy="1234800"/>
          </a:xfrm>
          <a:prstGeom prst="rect">
            <a:avLst/>
          </a:prstGeom>
        </p:spPr>
        <p:txBody>
          <a:bodyPr spcFirstLastPara="1" wrap="square" lIns="91426" tIns="91426" rIns="91426" bIns="91426" anchor="t" anchorCtr="0">
            <a:noAutofit/>
          </a:bodyPr>
          <a:lstStyle/>
          <a:p>
            <a:r>
              <a:rPr lang="en" dirty="0"/>
              <a:t>01</a:t>
            </a:r>
            <a:endParaRPr dirty="0"/>
          </a:p>
        </p:txBody>
      </p:sp>
      <p:pic>
        <p:nvPicPr>
          <p:cNvPr id="642" name="Google Shape;642;p33"/>
          <p:cNvPicPr preferRelativeResize="0"/>
          <p:nvPr/>
        </p:nvPicPr>
        <p:blipFill>
          <a:blip r:embed="rId5">
            <a:alphaModFix/>
          </a:blip>
          <a:stretch>
            <a:fillRect/>
          </a:stretch>
        </p:blipFill>
        <p:spPr>
          <a:xfrm rot="1746121">
            <a:off x="7515814" y="827929"/>
            <a:ext cx="1731676" cy="960898"/>
          </a:xfrm>
          <a:prstGeom prst="rect">
            <a:avLst/>
          </a:prstGeom>
          <a:noFill/>
          <a:ln>
            <a:noFill/>
          </a:ln>
          <a:effectLst>
            <a:outerShdw blurRad="14288" dist="28575" dir="5400000" algn="bl" rotWithShape="0">
              <a:srgbClr val="000000">
                <a:alpha val="9000"/>
              </a:srgbClr>
            </a:outerShdw>
          </a:effectLst>
        </p:spPr>
      </p:pic>
      <p:pic>
        <p:nvPicPr>
          <p:cNvPr id="643" name="Google Shape;643;p33"/>
          <p:cNvPicPr preferRelativeResize="0"/>
          <p:nvPr/>
        </p:nvPicPr>
        <p:blipFill>
          <a:blip r:embed="rId6">
            <a:alphaModFix/>
          </a:blip>
          <a:stretch>
            <a:fillRect/>
          </a:stretch>
        </p:blipFill>
        <p:spPr>
          <a:xfrm rot="-2700000">
            <a:off x="7733433" y="1031015"/>
            <a:ext cx="1493508" cy="1991326"/>
          </a:xfrm>
          <a:prstGeom prst="rect">
            <a:avLst/>
          </a:prstGeom>
          <a:noFill/>
          <a:ln>
            <a:noFill/>
          </a:ln>
        </p:spPr>
      </p:pic>
      <p:pic>
        <p:nvPicPr>
          <p:cNvPr id="644" name="Google Shape;644;p33"/>
          <p:cNvPicPr preferRelativeResize="0"/>
          <p:nvPr/>
        </p:nvPicPr>
        <p:blipFill>
          <a:blip r:embed="rId7">
            <a:alphaModFix/>
          </a:blip>
          <a:stretch>
            <a:fillRect/>
          </a:stretch>
        </p:blipFill>
        <p:spPr>
          <a:xfrm rot="7200012">
            <a:off x="7912244" y="572790"/>
            <a:ext cx="814722" cy="1394571"/>
          </a:xfrm>
          <a:prstGeom prst="rect">
            <a:avLst/>
          </a:prstGeom>
          <a:noFill/>
          <a:ln>
            <a:noFill/>
          </a:ln>
        </p:spPr>
      </p:pic>
      <p:pic>
        <p:nvPicPr>
          <p:cNvPr id="645" name="Google Shape;645;p33"/>
          <p:cNvPicPr preferRelativeResize="0"/>
          <p:nvPr/>
        </p:nvPicPr>
        <p:blipFill>
          <a:blip r:embed="rId8">
            <a:alphaModFix/>
          </a:blip>
          <a:stretch>
            <a:fillRect/>
          </a:stretch>
        </p:blipFill>
        <p:spPr>
          <a:xfrm rot="8299352">
            <a:off x="510758" y="2737588"/>
            <a:ext cx="268443" cy="462542"/>
          </a:xfrm>
          <a:prstGeom prst="rect">
            <a:avLst/>
          </a:prstGeom>
          <a:noFill/>
          <a:ln>
            <a:noFill/>
          </a:ln>
        </p:spPr>
      </p:pic>
      <p:pic>
        <p:nvPicPr>
          <p:cNvPr id="646" name="Google Shape;646;p33"/>
          <p:cNvPicPr preferRelativeResize="0"/>
          <p:nvPr/>
        </p:nvPicPr>
        <p:blipFill>
          <a:blip r:embed="rId8">
            <a:alphaModFix/>
          </a:blip>
          <a:stretch>
            <a:fillRect/>
          </a:stretch>
        </p:blipFill>
        <p:spPr>
          <a:xfrm rot="-6730655">
            <a:off x="274156" y="2101374"/>
            <a:ext cx="149252" cy="257182"/>
          </a:xfrm>
          <a:prstGeom prst="rect">
            <a:avLst/>
          </a:prstGeom>
          <a:noFill/>
          <a:ln>
            <a:noFill/>
          </a:ln>
        </p:spPr>
      </p:pic>
      <p:sp>
        <p:nvSpPr>
          <p:cNvPr id="13" name="Google Shape;879;p41">
            <a:extLst>
              <a:ext uri="{FF2B5EF4-FFF2-40B4-BE49-F238E27FC236}">
                <a16:creationId xmlns:a16="http://schemas.microsoft.com/office/drawing/2014/main" id="{F946CB91-9606-82AB-2050-BB784BED9490}"/>
              </a:ext>
            </a:extLst>
          </p:cNvPr>
          <p:cNvSpPr txBox="1">
            <a:spLocks/>
          </p:cNvSpPr>
          <p:nvPr/>
        </p:nvSpPr>
        <p:spPr>
          <a:xfrm>
            <a:off x="1264279" y="1908730"/>
            <a:ext cx="6615289" cy="2435292"/>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28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0"/>
              </a:spcBef>
              <a:spcAft>
                <a:spcPts val="0"/>
              </a:spcAft>
              <a:buClr>
                <a:schemeClr val="dk1"/>
              </a:buClr>
              <a:buSzPts val="2800"/>
              <a:buFont typeface="Raleway"/>
              <a:buNone/>
              <a:defRPr sz="2800" b="0" i="0" u="none" strike="noStrike" cap="none">
                <a:solidFill>
                  <a:schemeClr val="dk1"/>
                </a:solidFill>
                <a:latin typeface="Raleway"/>
                <a:ea typeface="Raleway"/>
                <a:cs typeface="Raleway"/>
                <a:sym typeface="Raleway"/>
              </a:defRPr>
            </a:lvl9pPr>
          </a:lstStyle>
          <a:p>
            <a:pPr marL="0" indent="0"/>
            <a:r>
              <a:rPr lang="es-MX" sz="1801" dirty="0"/>
              <a:t>“La poesía, dijimos, es por naturaleza imperdible, inextinguible, pues ella nos pone en contacto con las formas primarias de la vida emocional… la poesía ha sido siempre experimentada como un don, como una suerte de gracia, es decir, de gratitud, y, por otro, el espacio propio de la poesía no es el libro sino la memoria”</a:t>
            </a:r>
            <a:endParaRPr lang="en" sz="1801" dirty="0"/>
          </a:p>
        </p:txBody>
      </p:sp>
      <p:sp>
        <p:nvSpPr>
          <p:cNvPr id="16" name="CuadroTexto 15">
            <a:extLst>
              <a:ext uri="{FF2B5EF4-FFF2-40B4-BE49-F238E27FC236}">
                <a16:creationId xmlns:a16="http://schemas.microsoft.com/office/drawing/2014/main" id="{B4662383-F27B-CC95-EB7A-3528D62EE251}"/>
              </a:ext>
            </a:extLst>
          </p:cNvPr>
          <p:cNvSpPr txBox="1"/>
          <p:nvPr/>
        </p:nvSpPr>
        <p:spPr>
          <a:xfrm>
            <a:off x="5678185" y="3820508"/>
            <a:ext cx="1992814" cy="400110"/>
          </a:xfrm>
          <a:prstGeom prst="rect">
            <a:avLst/>
          </a:prstGeom>
          <a:noFill/>
        </p:spPr>
        <p:txBody>
          <a:bodyPr wrap="square">
            <a:spAutoFit/>
          </a:bodyPr>
          <a:lstStyle/>
          <a:p>
            <a:r>
              <a:rPr lang="en" sz="2000" dirty="0"/>
              <a:t>— </a:t>
            </a:r>
            <a:r>
              <a:rPr lang="es-MX" sz="2000" dirty="0">
                <a:solidFill>
                  <a:schemeClr val="tx1"/>
                </a:solidFill>
                <a:latin typeface="Lucida Bright" panose="02040602050505020304" pitchFamily="18" charset="0"/>
              </a:rPr>
              <a:t>Dorra, 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pic>
        <p:nvPicPr>
          <p:cNvPr id="636" name="Google Shape;636;p33"/>
          <p:cNvPicPr preferRelativeResize="0"/>
          <p:nvPr/>
        </p:nvPicPr>
        <p:blipFill>
          <a:blip r:embed="rId3">
            <a:alphaModFix/>
          </a:blip>
          <a:stretch>
            <a:fillRect/>
          </a:stretch>
        </p:blipFill>
        <p:spPr>
          <a:xfrm rot="-1408365">
            <a:off x="3955092" y="672155"/>
            <a:ext cx="1233817" cy="1063051"/>
          </a:xfrm>
          <a:prstGeom prst="rect">
            <a:avLst/>
          </a:prstGeom>
          <a:noFill/>
          <a:ln>
            <a:noFill/>
          </a:ln>
          <a:effectLst>
            <a:outerShdw blurRad="14288" dist="28575" dir="12060000" algn="bl" rotWithShape="0">
              <a:srgbClr val="000000">
                <a:alpha val="9000"/>
              </a:srgbClr>
            </a:outerShdw>
          </a:effectLst>
        </p:spPr>
      </p:pic>
      <p:pic>
        <p:nvPicPr>
          <p:cNvPr id="637" name="Google Shape;637;p33"/>
          <p:cNvPicPr preferRelativeResize="0"/>
          <p:nvPr/>
        </p:nvPicPr>
        <p:blipFill>
          <a:blip r:embed="rId4">
            <a:alphaModFix/>
          </a:blip>
          <a:stretch>
            <a:fillRect/>
          </a:stretch>
        </p:blipFill>
        <p:spPr>
          <a:xfrm>
            <a:off x="912963" y="1936951"/>
            <a:ext cx="902018" cy="1858124"/>
          </a:xfrm>
          <a:prstGeom prst="rect">
            <a:avLst/>
          </a:prstGeom>
          <a:noFill/>
          <a:ln>
            <a:noFill/>
          </a:ln>
        </p:spPr>
      </p:pic>
      <p:sp>
        <p:nvSpPr>
          <p:cNvPr id="641" name="Google Shape;641;p33"/>
          <p:cNvSpPr txBox="1">
            <a:spLocks noGrp="1"/>
          </p:cNvSpPr>
          <p:nvPr>
            <p:ph type="title" idx="2"/>
          </p:nvPr>
        </p:nvSpPr>
        <p:spPr>
          <a:xfrm>
            <a:off x="3873139" y="585027"/>
            <a:ext cx="1397726" cy="1234800"/>
          </a:xfrm>
          <a:prstGeom prst="rect">
            <a:avLst/>
          </a:prstGeom>
        </p:spPr>
        <p:txBody>
          <a:bodyPr spcFirstLastPara="1" wrap="square" lIns="91426" tIns="91426" rIns="91426" bIns="91426" anchor="t" anchorCtr="0">
            <a:noAutofit/>
          </a:bodyPr>
          <a:lstStyle/>
          <a:p>
            <a:r>
              <a:rPr lang="en" dirty="0"/>
              <a:t>02</a:t>
            </a:r>
            <a:endParaRPr dirty="0"/>
          </a:p>
        </p:txBody>
      </p:sp>
      <p:pic>
        <p:nvPicPr>
          <p:cNvPr id="642" name="Google Shape;642;p33"/>
          <p:cNvPicPr preferRelativeResize="0"/>
          <p:nvPr/>
        </p:nvPicPr>
        <p:blipFill>
          <a:blip r:embed="rId5">
            <a:alphaModFix/>
          </a:blip>
          <a:stretch>
            <a:fillRect/>
          </a:stretch>
        </p:blipFill>
        <p:spPr>
          <a:xfrm rot="1746121">
            <a:off x="7515812" y="730227"/>
            <a:ext cx="1731676" cy="960898"/>
          </a:xfrm>
          <a:prstGeom prst="rect">
            <a:avLst/>
          </a:prstGeom>
          <a:noFill/>
          <a:ln>
            <a:noFill/>
          </a:ln>
          <a:effectLst>
            <a:outerShdw blurRad="14288" dist="28575" dir="5400000" algn="bl" rotWithShape="0">
              <a:srgbClr val="000000">
                <a:alpha val="9000"/>
              </a:srgbClr>
            </a:outerShdw>
          </a:effectLst>
        </p:spPr>
      </p:pic>
      <p:pic>
        <p:nvPicPr>
          <p:cNvPr id="643" name="Google Shape;643;p33"/>
          <p:cNvPicPr preferRelativeResize="0"/>
          <p:nvPr/>
        </p:nvPicPr>
        <p:blipFill>
          <a:blip r:embed="rId6">
            <a:alphaModFix/>
          </a:blip>
          <a:stretch>
            <a:fillRect/>
          </a:stretch>
        </p:blipFill>
        <p:spPr>
          <a:xfrm rot="-2700000">
            <a:off x="8006298" y="1000311"/>
            <a:ext cx="1493508" cy="1991326"/>
          </a:xfrm>
          <a:prstGeom prst="rect">
            <a:avLst/>
          </a:prstGeom>
          <a:noFill/>
          <a:ln>
            <a:noFill/>
          </a:ln>
        </p:spPr>
      </p:pic>
      <p:pic>
        <p:nvPicPr>
          <p:cNvPr id="644" name="Google Shape;644;p33"/>
          <p:cNvPicPr preferRelativeResize="0"/>
          <p:nvPr/>
        </p:nvPicPr>
        <p:blipFill>
          <a:blip r:embed="rId7">
            <a:alphaModFix/>
          </a:blip>
          <a:stretch>
            <a:fillRect/>
          </a:stretch>
        </p:blipFill>
        <p:spPr>
          <a:xfrm rot="7200012">
            <a:off x="7929092" y="421112"/>
            <a:ext cx="814722" cy="1394571"/>
          </a:xfrm>
          <a:prstGeom prst="rect">
            <a:avLst/>
          </a:prstGeom>
          <a:noFill/>
          <a:ln>
            <a:noFill/>
          </a:ln>
        </p:spPr>
      </p:pic>
      <p:pic>
        <p:nvPicPr>
          <p:cNvPr id="645" name="Google Shape;645;p33"/>
          <p:cNvPicPr preferRelativeResize="0"/>
          <p:nvPr/>
        </p:nvPicPr>
        <p:blipFill>
          <a:blip r:embed="rId8">
            <a:alphaModFix/>
          </a:blip>
          <a:stretch>
            <a:fillRect/>
          </a:stretch>
        </p:blipFill>
        <p:spPr>
          <a:xfrm rot="8299352">
            <a:off x="510758" y="2737588"/>
            <a:ext cx="268443" cy="462542"/>
          </a:xfrm>
          <a:prstGeom prst="rect">
            <a:avLst/>
          </a:prstGeom>
          <a:noFill/>
          <a:ln>
            <a:noFill/>
          </a:ln>
        </p:spPr>
      </p:pic>
      <p:pic>
        <p:nvPicPr>
          <p:cNvPr id="646" name="Google Shape;646;p33"/>
          <p:cNvPicPr preferRelativeResize="0"/>
          <p:nvPr/>
        </p:nvPicPr>
        <p:blipFill>
          <a:blip r:embed="rId8">
            <a:alphaModFix/>
          </a:blip>
          <a:stretch>
            <a:fillRect/>
          </a:stretch>
        </p:blipFill>
        <p:spPr>
          <a:xfrm rot="-6730655">
            <a:off x="274156" y="2101374"/>
            <a:ext cx="149252" cy="257182"/>
          </a:xfrm>
          <a:prstGeom prst="rect">
            <a:avLst/>
          </a:prstGeom>
          <a:noFill/>
          <a:ln>
            <a:noFill/>
          </a:ln>
        </p:spPr>
      </p:pic>
      <p:sp>
        <p:nvSpPr>
          <p:cNvPr id="14" name="Google Shape;890;p43">
            <a:extLst>
              <a:ext uri="{FF2B5EF4-FFF2-40B4-BE49-F238E27FC236}">
                <a16:creationId xmlns:a16="http://schemas.microsoft.com/office/drawing/2014/main" id="{B3348BD5-4540-FC49-BDF9-4FC172B6BA0C}"/>
              </a:ext>
            </a:extLst>
          </p:cNvPr>
          <p:cNvSpPr txBox="1">
            <a:spLocks noGrp="1"/>
          </p:cNvSpPr>
          <p:nvPr>
            <p:ph type="title"/>
          </p:nvPr>
        </p:nvSpPr>
        <p:spPr>
          <a:xfrm>
            <a:off x="5866123" y="4321962"/>
            <a:ext cx="2799644" cy="457200"/>
          </a:xfrm>
          <a:prstGeom prst="rect">
            <a:avLst/>
          </a:prstGeom>
        </p:spPr>
        <p:txBody>
          <a:bodyPr spcFirstLastPara="1" wrap="square" lIns="91426" tIns="91426" rIns="91426" bIns="91426" anchor="ctr" anchorCtr="0">
            <a:noAutofit/>
          </a:bodyPr>
          <a:lstStyle/>
          <a:p>
            <a:r>
              <a:rPr lang="en" sz="2000" dirty="0"/>
              <a:t>— </a:t>
            </a:r>
            <a:r>
              <a:rPr lang="es-MX" sz="2000" dirty="0">
                <a:latin typeface="Lucida Bright" panose="02040602050505020304" pitchFamily="18" charset="0"/>
              </a:rPr>
              <a:t>Campos, M</a:t>
            </a:r>
            <a:endParaRPr sz="2000" dirty="0">
              <a:latin typeface="Lucida Bright" panose="02040602050505020304" pitchFamily="18" charset="0"/>
            </a:endParaRPr>
          </a:p>
        </p:txBody>
      </p:sp>
      <p:sp>
        <p:nvSpPr>
          <p:cNvPr id="15" name="Google Shape;891;p43">
            <a:extLst>
              <a:ext uri="{FF2B5EF4-FFF2-40B4-BE49-F238E27FC236}">
                <a16:creationId xmlns:a16="http://schemas.microsoft.com/office/drawing/2014/main" id="{0CE01EAA-D485-3E3E-63AA-874B16FB30C3}"/>
              </a:ext>
            </a:extLst>
          </p:cNvPr>
          <p:cNvSpPr txBox="1">
            <a:spLocks noGrp="1"/>
          </p:cNvSpPr>
          <p:nvPr>
            <p:ph type="subTitle" idx="1"/>
          </p:nvPr>
        </p:nvSpPr>
        <p:spPr>
          <a:xfrm>
            <a:off x="1187405" y="1934436"/>
            <a:ext cx="6961147" cy="2272885"/>
          </a:xfrm>
          <a:prstGeom prst="rect">
            <a:avLst/>
          </a:prstGeom>
        </p:spPr>
        <p:txBody>
          <a:bodyPr spcFirstLastPara="1" wrap="square" lIns="91426" tIns="91426" rIns="91426" bIns="91426" anchor="t" anchorCtr="0">
            <a:noAutofit/>
          </a:bodyPr>
          <a:lstStyle/>
          <a:p>
            <a:pPr marL="0" indent="0"/>
            <a:r>
              <a:rPr lang="en" sz="1801" dirty="0"/>
              <a:t>“</a:t>
            </a:r>
            <a:r>
              <a:rPr lang="es-MX" sz="1801" dirty="0"/>
              <a:t>El poema, como decía Paul Claudel, es algo que tiene que ver más con la sensibilidad y la imaginación que con la razón. Siempre hay en la escritura del poema una parte irracional que no sabemos cómo vino, ni por qué escribimos eso. Por demás,  si uno quisiera seguir reglas para componerlo, o se paralizaría o se daría cuenta de que el poema toma caminos que él mismo no esperaba o ignoraba. Un poema lo hacemos, se hace y de alguna forma nos hace.</a:t>
            </a:r>
            <a:r>
              <a:rPr lang="en" sz="1801" dirty="0"/>
              <a:t>.”</a:t>
            </a:r>
            <a:endParaRPr sz="1801" dirty="0"/>
          </a:p>
        </p:txBody>
      </p:sp>
      <p:pic>
        <p:nvPicPr>
          <p:cNvPr id="17" name="Google Shape;638;p33">
            <a:extLst>
              <a:ext uri="{FF2B5EF4-FFF2-40B4-BE49-F238E27FC236}">
                <a16:creationId xmlns:a16="http://schemas.microsoft.com/office/drawing/2014/main" id="{84BE7176-0FA2-B3CE-00E2-F299C9FAA05C}"/>
              </a:ext>
            </a:extLst>
          </p:cNvPr>
          <p:cNvPicPr preferRelativeResize="0"/>
          <p:nvPr/>
        </p:nvPicPr>
        <p:blipFill>
          <a:blip r:embed="rId3">
            <a:alphaModFix/>
          </a:blip>
          <a:stretch>
            <a:fillRect/>
          </a:stretch>
        </p:blipFill>
        <p:spPr>
          <a:xfrm rot="1760941">
            <a:off x="-364970" y="2285728"/>
            <a:ext cx="1233816" cy="1063051"/>
          </a:xfrm>
          <a:prstGeom prst="rect">
            <a:avLst/>
          </a:prstGeom>
          <a:noFill/>
          <a:ln>
            <a:noFill/>
          </a:ln>
          <a:effectLst>
            <a:outerShdw blurRad="14288" dist="28575" dir="12060000" algn="bl" rotWithShape="0">
              <a:srgbClr val="000000">
                <a:alpha val="9000"/>
              </a:srgbClr>
            </a:outerShdw>
          </a:effectLst>
        </p:spPr>
      </p:pic>
    </p:spTree>
    <p:extLst>
      <p:ext uri="{BB962C8B-B14F-4D97-AF65-F5344CB8AC3E}">
        <p14:creationId xmlns:p14="http://schemas.microsoft.com/office/powerpoint/2010/main" val="116619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grpSp>
        <p:nvGrpSpPr>
          <p:cNvPr id="660" name="Google Shape;660;p35"/>
          <p:cNvGrpSpPr/>
          <p:nvPr/>
        </p:nvGrpSpPr>
        <p:grpSpPr>
          <a:xfrm>
            <a:off x="965475" y="1444740"/>
            <a:ext cx="6852356" cy="2730119"/>
            <a:chOff x="1536849" y="887587"/>
            <a:chExt cx="6070301" cy="3368326"/>
          </a:xfrm>
        </p:grpSpPr>
        <p:pic>
          <p:nvPicPr>
            <p:cNvPr id="661" name="Google Shape;661;p35"/>
            <p:cNvPicPr preferRelativeResize="0"/>
            <p:nvPr/>
          </p:nvPicPr>
          <p:blipFill>
            <a:blip r:embed="rId3">
              <a:alphaModFix/>
            </a:blip>
            <a:stretch>
              <a:fillRect/>
            </a:stretch>
          </p:blipFill>
          <p:spPr>
            <a:xfrm rot="8" flipH="1">
              <a:off x="1536849" y="887594"/>
              <a:ext cx="6070301" cy="3368311"/>
            </a:xfrm>
            <a:prstGeom prst="rect">
              <a:avLst/>
            </a:prstGeom>
            <a:noFill/>
            <a:ln>
              <a:noFill/>
            </a:ln>
            <a:effectLst>
              <a:outerShdw blurRad="14288" dist="28575" dir="5400000" algn="bl" rotWithShape="0">
                <a:srgbClr val="000000">
                  <a:alpha val="13000"/>
                </a:srgbClr>
              </a:outerShdw>
            </a:effectLst>
          </p:spPr>
        </p:pic>
        <p:pic>
          <p:nvPicPr>
            <p:cNvPr id="662" name="Google Shape;662;p35"/>
            <p:cNvPicPr preferRelativeResize="0"/>
            <p:nvPr/>
          </p:nvPicPr>
          <p:blipFill>
            <a:blip r:embed="rId4">
              <a:alphaModFix/>
            </a:blip>
            <a:stretch>
              <a:fillRect/>
            </a:stretch>
          </p:blipFill>
          <p:spPr>
            <a:xfrm rot="8299349">
              <a:off x="6738426" y="3109619"/>
              <a:ext cx="206697" cy="356151"/>
            </a:xfrm>
            <a:prstGeom prst="rect">
              <a:avLst/>
            </a:prstGeom>
            <a:noFill/>
            <a:ln>
              <a:noFill/>
            </a:ln>
          </p:spPr>
        </p:pic>
        <p:pic>
          <p:nvPicPr>
            <p:cNvPr id="663" name="Google Shape;663;p35"/>
            <p:cNvPicPr preferRelativeResize="0"/>
            <p:nvPr/>
          </p:nvPicPr>
          <p:blipFill>
            <a:blip r:embed="rId4">
              <a:alphaModFix/>
            </a:blip>
            <a:stretch>
              <a:fillRect/>
            </a:stretch>
          </p:blipFill>
          <p:spPr>
            <a:xfrm rot="-6730648">
              <a:off x="1915496" y="940749"/>
              <a:ext cx="382237" cy="658649"/>
            </a:xfrm>
            <a:prstGeom prst="rect">
              <a:avLst/>
            </a:prstGeom>
            <a:noFill/>
            <a:ln>
              <a:noFill/>
            </a:ln>
          </p:spPr>
        </p:pic>
      </p:grpSp>
      <p:sp>
        <p:nvSpPr>
          <p:cNvPr id="664" name="Google Shape;664;p35"/>
          <p:cNvSpPr txBox="1">
            <a:spLocks noGrp="1"/>
          </p:cNvSpPr>
          <p:nvPr>
            <p:ph type="title"/>
          </p:nvPr>
        </p:nvSpPr>
        <p:spPr>
          <a:xfrm>
            <a:off x="5376453" y="4067676"/>
            <a:ext cx="2381956" cy="434588"/>
          </a:xfrm>
          <a:prstGeom prst="rect">
            <a:avLst/>
          </a:prstGeom>
        </p:spPr>
        <p:txBody>
          <a:bodyPr spcFirstLastPara="1" wrap="square" lIns="91426" tIns="91426" rIns="91426" bIns="91426" anchor="t" anchorCtr="0">
            <a:noAutofit/>
          </a:bodyPr>
          <a:lstStyle/>
          <a:p>
            <a:pPr algn="r"/>
            <a:r>
              <a:rPr lang="en" sz="2000" dirty="0">
                <a:latin typeface="Times" panose="02020603050405020304" pitchFamily="18" charset="0"/>
                <a:cs typeface="Times" panose="02020603050405020304" pitchFamily="18" charset="0"/>
              </a:rPr>
              <a:t>—</a:t>
            </a:r>
            <a:r>
              <a:rPr lang="en" sz="2000" dirty="0">
                <a:latin typeface="Lucida Bright" panose="02040602050505020304" pitchFamily="18" charset="0"/>
                <a:cs typeface="Times" panose="02020603050405020304" pitchFamily="18" charset="0"/>
              </a:rPr>
              <a:t>Torremocha, P</a:t>
            </a:r>
            <a:endParaRPr sz="2000" dirty="0">
              <a:latin typeface="Lucida Bright" panose="02040602050505020304" pitchFamily="18" charset="0"/>
              <a:cs typeface="Times" panose="02020603050405020304" pitchFamily="18" charset="0"/>
            </a:endParaRPr>
          </a:p>
        </p:txBody>
      </p:sp>
      <p:sp>
        <p:nvSpPr>
          <p:cNvPr id="665" name="Google Shape;665;p35"/>
          <p:cNvSpPr txBox="1">
            <a:spLocks noGrp="1"/>
          </p:cNvSpPr>
          <p:nvPr>
            <p:ph type="subTitle" idx="1"/>
          </p:nvPr>
        </p:nvSpPr>
        <p:spPr>
          <a:xfrm>
            <a:off x="1495778" y="1535520"/>
            <a:ext cx="6073422" cy="1020900"/>
          </a:xfrm>
          <a:prstGeom prst="rect">
            <a:avLst/>
          </a:prstGeom>
        </p:spPr>
        <p:txBody>
          <a:bodyPr spcFirstLastPara="1" wrap="square" lIns="91426" tIns="91426" rIns="91426" bIns="91426" anchor="t" anchorCtr="0">
            <a:noAutofit/>
          </a:bodyPr>
          <a:lstStyle/>
          <a:p>
            <a:pPr marL="0" indent="0">
              <a:spcAft>
                <a:spcPts val="1200"/>
              </a:spcAft>
            </a:pPr>
            <a:r>
              <a:rPr lang="en" dirty="0"/>
              <a:t>“</a:t>
            </a:r>
            <a:r>
              <a:rPr lang="es-MX" dirty="0"/>
              <a:t>Es la poesía pensada para la infancia, contemplada como una etapa evolutiva del ser humano donde resultan esenciales la formación del gusto por la palabra, el desarrollo de las sensaciones y de los sentimientos y el dominio de los recursos lingüísticos para la expresión personal.</a:t>
            </a:r>
            <a:r>
              <a:rPr lang="en" dirty="0"/>
              <a:t>.”</a:t>
            </a:r>
            <a:endParaRPr dirty="0"/>
          </a:p>
        </p:txBody>
      </p:sp>
      <p:pic>
        <p:nvPicPr>
          <p:cNvPr id="666" name="Google Shape;666;p35"/>
          <p:cNvPicPr preferRelativeResize="0"/>
          <p:nvPr/>
        </p:nvPicPr>
        <p:blipFill>
          <a:blip r:embed="rId5">
            <a:alphaModFix/>
          </a:blip>
          <a:stretch>
            <a:fillRect/>
          </a:stretch>
        </p:blipFill>
        <p:spPr>
          <a:xfrm rot="1541352">
            <a:off x="7427751" y="1588112"/>
            <a:ext cx="1612903" cy="1726565"/>
          </a:xfrm>
          <a:prstGeom prst="rect">
            <a:avLst/>
          </a:prstGeom>
          <a:noFill/>
          <a:ln>
            <a:noFill/>
          </a:ln>
        </p:spPr>
      </p:pic>
      <p:pic>
        <p:nvPicPr>
          <p:cNvPr id="16" name="Google Shape;638;p33">
            <a:extLst>
              <a:ext uri="{FF2B5EF4-FFF2-40B4-BE49-F238E27FC236}">
                <a16:creationId xmlns:a16="http://schemas.microsoft.com/office/drawing/2014/main" id="{48A30FD8-87AB-185A-894B-7250DBBC7D4A}"/>
              </a:ext>
            </a:extLst>
          </p:cNvPr>
          <p:cNvPicPr preferRelativeResize="0"/>
          <p:nvPr/>
        </p:nvPicPr>
        <p:blipFill>
          <a:blip r:embed="rId6">
            <a:alphaModFix/>
          </a:blip>
          <a:stretch>
            <a:fillRect/>
          </a:stretch>
        </p:blipFill>
        <p:spPr>
          <a:xfrm rot="1329660">
            <a:off x="3865964" y="494548"/>
            <a:ext cx="1051383" cy="816839"/>
          </a:xfrm>
          <a:prstGeom prst="rect">
            <a:avLst/>
          </a:prstGeom>
          <a:noFill/>
          <a:ln>
            <a:noFill/>
          </a:ln>
          <a:effectLst>
            <a:outerShdw blurRad="14288" dist="28575" dir="12060000" algn="bl" rotWithShape="0">
              <a:srgbClr val="000000">
                <a:alpha val="9000"/>
              </a:srgbClr>
            </a:outerShdw>
          </a:effectLst>
        </p:spPr>
      </p:pic>
      <p:sp>
        <p:nvSpPr>
          <p:cNvPr id="15" name="Google Shape;641;p33">
            <a:extLst>
              <a:ext uri="{FF2B5EF4-FFF2-40B4-BE49-F238E27FC236}">
                <a16:creationId xmlns:a16="http://schemas.microsoft.com/office/drawing/2014/main" id="{961DC861-7063-91C3-A6E6-AE781616899C}"/>
              </a:ext>
            </a:extLst>
          </p:cNvPr>
          <p:cNvSpPr txBox="1">
            <a:spLocks/>
          </p:cNvSpPr>
          <p:nvPr/>
        </p:nvSpPr>
        <p:spPr>
          <a:xfrm>
            <a:off x="3692792" y="386542"/>
            <a:ext cx="1397726" cy="923867"/>
          </a:xfrm>
          <a:prstGeom prst="rect">
            <a:avLst/>
          </a:prstGeom>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6601" dirty="0">
                <a:solidFill>
                  <a:schemeClr val="accent5">
                    <a:lumMod val="25000"/>
                  </a:schemeClr>
                </a:solidFill>
                <a:latin typeface="Grand Hotel" panose="020B0604020202020204" charset="0"/>
              </a:rPr>
              <a:t>03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37"/>
          <p:cNvSpPr txBox="1">
            <a:spLocks noGrp="1"/>
          </p:cNvSpPr>
          <p:nvPr>
            <p:ph type="title"/>
          </p:nvPr>
        </p:nvSpPr>
        <p:spPr>
          <a:xfrm rot="16200000">
            <a:off x="-349955" y="2218050"/>
            <a:ext cx="4129658" cy="707400"/>
          </a:xfrm>
          <a:prstGeom prst="rect">
            <a:avLst/>
          </a:prstGeom>
        </p:spPr>
        <p:txBody>
          <a:bodyPr spcFirstLastPara="1" wrap="square" lIns="91426" tIns="91426" rIns="91426" bIns="91426" anchor="t" anchorCtr="0">
            <a:noAutofit/>
          </a:bodyPr>
          <a:lstStyle/>
          <a:p>
            <a:pPr marR="38100"/>
            <a:r>
              <a:rPr lang="es-MX" sz="4400" dirty="0">
                <a:latin typeface="Baguet Script" panose="00000500000000000000" pitchFamily="2" charset="0"/>
              </a:rPr>
              <a:t>Ejemplo </a:t>
            </a:r>
          </a:p>
        </p:txBody>
      </p:sp>
      <p:sp>
        <p:nvSpPr>
          <p:cNvPr id="41" name="CuadroTexto 40">
            <a:extLst>
              <a:ext uri="{FF2B5EF4-FFF2-40B4-BE49-F238E27FC236}">
                <a16:creationId xmlns:a16="http://schemas.microsoft.com/office/drawing/2014/main" id="{F48B104F-A4A0-E8BB-8DA3-7715F74945CF}"/>
              </a:ext>
            </a:extLst>
          </p:cNvPr>
          <p:cNvSpPr txBox="1"/>
          <p:nvPr/>
        </p:nvSpPr>
        <p:spPr>
          <a:xfrm>
            <a:off x="2689578" y="678924"/>
            <a:ext cx="5009445" cy="3232936"/>
          </a:xfrm>
          <a:prstGeom prst="rect">
            <a:avLst/>
          </a:prstGeom>
          <a:noFill/>
        </p:spPr>
        <p:txBody>
          <a:bodyPr wrap="square">
            <a:spAutoFit/>
          </a:bodyPr>
          <a:lstStyle/>
          <a:p>
            <a:pPr algn="l"/>
            <a:r>
              <a:rPr lang="es-MX" sz="1801" b="1" dirty="0">
                <a:solidFill>
                  <a:schemeClr val="tx1">
                    <a:lumMod val="50000"/>
                  </a:schemeClr>
                </a:solidFill>
                <a:latin typeface="Raleway" pitchFamily="2" charset="0"/>
              </a:rPr>
              <a:t> </a:t>
            </a:r>
            <a:r>
              <a:rPr lang="es-MX" sz="2400" b="1" dirty="0">
                <a:solidFill>
                  <a:schemeClr val="tx1">
                    <a:lumMod val="50000"/>
                  </a:schemeClr>
                </a:solidFill>
                <a:latin typeface="Lucida Bright" panose="02040602050505020304" pitchFamily="18" charset="0"/>
              </a:rPr>
              <a:t>Caracola</a:t>
            </a:r>
          </a:p>
          <a:p>
            <a:pPr algn="l"/>
            <a:r>
              <a:rPr lang="es-MX" sz="1801" i="1" dirty="0">
                <a:solidFill>
                  <a:schemeClr val="tx1">
                    <a:lumMod val="50000"/>
                  </a:schemeClr>
                </a:solidFill>
                <a:latin typeface="Raleway" pitchFamily="2" charset="0"/>
              </a:rPr>
              <a:t>Me han traído una caracola.</a:t>
            </a:r>
          </a:p>
          <a:p>
            <a:pPr algn="l"/>
            <a:r>
              <a:rPr lang="es-MX" sz="1801" i="1" dirty="0">
                <a:solidFill>
                  <a:schemeClr val="tx1">
                    <a:lumMod val="50000"/>
                  </a:schemeClr>
                </a:solidFill>
                <a:latin typeface="Raleway" pitchFamily="2" charset="0"/>
              </a:rPr>
              <a:t>Dentro le canta</a:t>
            </a:r>
          </a:p>
          <a:p>
            <a:pPr algn="l"/>
            <a:r>
              <a:rPr lang="es-MX" sz="1801" i="1" dirty="0">
                <a:solidFill>
                  <a:schemeClr val="tx1">
                    <a:lumMod val="50000"/>
                  </a:schemeClr>
                </a:solidFill>
                <a:latin typeface="Raleway" pitchFamily="2" charset="0"/>
              </a:rPr>
              <a:t>un mar de mapa.</a:t>
            </a:r>
          </a:p>
          <a:p>
            <a:pPr algn="l"/>
            <a:r>
              <a:rPr lang="es-MX" sz="1801" i="1" dirty="0">
                <a:solidFill>
                  <a:schemeClr val="tx1">
                    <a:lumMod val="50000"/>
                  </a:schemeClr>
                </a:solidFill>
                <a:latin typeface="Raleway" pitchFamily="2" charset="0"/>
              </a:rPr>
              <a:t>Mi corazón</a:t>
            </a:r>
          </a:p>
          <a:p>
            <a:pPr algn="l"/>
            <a:r>
              <a:rPr lang="es-MX" sz="1801" i="1" dirty="0">
                <a:solidFill>
                  <a:schemeClr val="tx1">
                    <a:lumMod val="50000"/>
                  </a:schemeClr>
                </a:solidFill>
                <a:latin typeface="Raleway" pitchFamily="2" charset="0"/>
              </a:rPr>
              <a:t>se llena de agua</a:t>
            </a:r>
          </a:p>
          <a:p>
            <a:pPr algn="l"/>
            <a:r>
              <a:rPr lang="es-MX" sz="1801" i="1" dirty="0">
                <a:solidFill>
                  <a:schemeClr val="tx1">
                    <a:lumMod val="50000"/>
                  </a:schemeClr>
                </a:solidFill>
                <a:latin typeface="Raleway" pitchFamily="2" charset="0"/>
              </a:rPr>
              <a:t>con pececillos</a:t>
            </a:r>
          </a:p>
          <a:p>
            <a:pPr algn="l"/>
            <a:r>
              <a:rPr lang="es-MX" sz="1801" i="1" dirty="0">
                <a:solidFill>
                  <a:schemeClr val="tx1">
                    <a:lumMod val="50000"/>
                  </a:schemeClr>
                </a:solidFill>
                <a:latin typeface="Raleway" pitchFamily="2" charset="0"/>
              </a:rPr>
              <a:t>de sombra y plata.</a:t>
            </a:r>
          </a:p>
          <a:p>
            <a:pPr algn="l"/>
            <a:r>
              <a:rPr lang="es-MX" sz="1801" i="1" dirty="0">
                <a:solidFill>
                  <a:schemeClr val="tx1">
                    <a:lumMod val="50000"/>
                  </a:schemeClr>
                </a:solidFill>
                <a:latin typeface="Raleway" pitchFamily="2" charset="0"/>
              </a:rPr>
              <a:t>El sonido que se escucha dentro de las caracolas puede dar para mucha creatividad, y estos versos son un ejemplo de ello</a:t>
            </a:r>
            <a:r>
              <a:rPr lang="es-MX" sz="1801" dirty="0">
                <a:solidFill>
                  <a:schemeClr val="tx1">
                    <a:lumMod val="50000"/>
                  </a:schemeClr>
                </a:solidFill>
                <a:latin typeface="Raleway" pitchFamily="2" charset="0"/>
              </a:rPr>
              <a:t>.</a:t>
            </a:r>
          </a:p>
        </p:txBody>
      </p:sp>
      <p:sp>
        <p:nvSpPr>
          <p:cNvPr id="44" name="Google Shape;664;p35">
            <a:extLst>
              <a:ext uri="{FF2B5EF4-FFF2-40B4-BE49-F238E27FC236}">
                <a16:creationId xmlns:a16="http://schemas.microsoft.com/office/drawing/2014/main" id="{558CE469-23BA-F504-68C2-C0336A7171AA}"/>
              </a:ext>
            </a:extLst>
          </p:cNvPr>
          <p:cNvSpPr txBox="1">
            <a:spLocks/>
          </p:cNvSpPr>
          <p:nvPr/>
        </p:nvSpPr>
        <p:spPr>
          <a:xfrm>
            <a:off x="4744156" y="4067676"/>
            <a:ext cx="3491209" cy="434588"/>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9pPr>
          </a:lstStyle>
          <a:p>
            <a:pPr algn="r"/>
            <a:r>
              <a:rPr lang="es-MX" sz="2000" dirty="0">
                <a:solidFill>
                  <a:schemeClr val="tx1">
                    <a:lumMod val="50000"/>
                  </a:schemeClr>
                </a:solidFill>
                <a:latin typeface="Times" panose="02020603050405020304" pitchFamily="18" charset="0"/>
                <a:cs typeface="Times" panose="02020603050405020304" pitchFamily="18" charset="0"/>
              </a:rPr>
              <a:t>—</a:t>
            </a:r>
            <a:r>
              <a:rPr lang="es-MX" sz="2000" dirty="0">
                <a:solidFill>
                  <a:schemeClr val="tx1">
                    <a:lumMod val="50000"/>
                  </a:schemeClr>
                </a:solidFill>
                <a:latin typeface="Lucida Bright" panose="02040602050505020304" pitchFamily="18" charset="0"/>
                <a:cs typeface="Times" panose="02020603050405020304" pitchFamily="18" charset="0"/>
              </a:rPr>
              <a:t>Federico García Lorca</a:t>
            </a:r>
          </a:p>
        </p:txBody>
      </p:sp>
      <p:pic>
        <p:nvPicPr>
          <p:cNvPr id="45" name="Google Shape;1266;p54">
            <a:extLst>
              <a:ext uri="{FF2B5EF4-FFF2-40B4-BE49-F238E27FC236}">
                <a16:creationId xmlns:a16="http://schemas.microsoft.com/office/drawing/2014/main" id="{2290C03A-318A-63EC-32BE-D2DC9010E690}"/>
              </a:ext>
            </a:extLst>
          </p:cNvPr>
          <p:cNvPicPr preferRelativeResize="0"/>
          <p:nvPr/>
        </p:nvPicPr>
        <p:blipFill>
          <a:blip r:embed="rId3">
            <a:alphaModFix/>
          </a:blip>
          <a:stretch>
            <a:fillRect/>
          </a:stretch>
        </p:blipFill>
        <p:spPr>
          <a:xfrm rot="20624978">
            <a:off x="6428888" y="725005"/>
            <a:ext cx="2986679" cy="161073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German Literature Thesis by Slidesgo">
  <a:themeElements>
    <a:clrScheme name="Simple Light">
      <a:dk1>
        <a:srgbClr val="5D412D"/>
      </a:dk1>
      <a:lt1>
        <a:srgbClr val="FFFFFF"/>
      </a:lt1>
      <a:dk2>
        <a:srgbClr val="B68B6D"/>
      </a:dk2>
      <a:lt2>
        <a:srgbClr val="EDB6A8"/>
      </a:lt2>
      <a:accent1>
        <a:srgbClr val="FDB282"/>
      </a:accent1>
      <a:accent2>
        <a:srgbClr val="819EBD"/>
      </a:accent2>
      <a:accent3>
        <a:srgbClr val="84B6A8"/>
      </a:accent3>
      <a:accent4>
        <a:srgbClr val="D9EED9"/>
      </a:accent4>
      <a:accent5>
        <a:srgbClr val="FFF5E6"/>
      </a:accent5>
      <a:accent6>
        <a:srgbClr val="FFEED4"/>
      </a:accent6>
      <a:hlink>
        <a:srgbClr val="5D41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1316</Words>
  <Application>Microsoft Office PowerPoint</Application>
  <PresentationFormat>Presentación en pantalla (16:9)</PresentationFormat>
  <Paragraphs>110</Paragraphs>
  <Slides>15</Slides>
  <Notes>11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24" baseType="lpstr">
      <vt:lpstr>Baguet Script</vt:lpstr>
      <vt:lpstr>Raleway</vt:lpstr>
      <vt:lpstr>Times</vt:lpstr>
      <vt:lpstr>Grand Hotel</vt:lpstr>
      <vt:lpstr>Arial</vt:lpstr>
      <vt:lpstr>Calibri</vt:lpstr>
      <vt:lpstr>Lucida Bright</vt:lpstr>
      <vt:lpstr>German Literature Thesis by Slidesgo</vt:lpstr>
      <vt:lpstr>Documento de Microsoft Word</vt:lpstr>
      <vt:lpstr>Presentación de PowerPoint</vt:lpstr>
      <vt:lpstr>La poesía </vt:lpstr>
      <vt:lpstr>Origen </vt:lpstr>
      <vt:lpstr>Relevancia en el desarrollo del lenguaje,</vt:lpstr>
      <vt:lpstr>Presentación de PowerPoint</vt:lpstr>
      <vt:lpstr>01</vt:lpstr>
      <vt:lpstr>02</vt:lpstr>
      <vt:lpstr>—Torremocha, P</vt:lpstr>
      <vt:lpstr>Ejemplo </vt:lpstr>
      <vt:lpstr>Ejemplo </vt:lpstr>
      <vt:lpstr>Blanca Nieves </vt:lpstr>
      <vt:lpstr>Presentación de PowerPoint</vt:lpstr>
      <vt:lpstr>Conclusiones </vt:lpstr>
      <vt:lpstr>Referencias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VERONICA ESMERALDA GONZALEZ MATA</cp:lastModifiedBy>
  <cp:revision>5</cp:revision>
  <dcterms:modified xsi:type="dcterms:W3CDTF">2022-05-05T18:53:13Z</dcterms:modified>
</cp:coreProperties>
</file>