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7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</p:sldIdLst>
  <p:sldSz cy="5143500" cx="9144000"/>
  <p:notesSz cx="6858000" cy="9144000"/>
  <p:embeddedFontLst>
    <p:embeddedFont>
      <p:font typeface="Roboto"/>
      <p:regular r:id="rId26"/>
      <p:bold r:id="rId27"/>
      <p:italic r:id="rId28"/>
      <p:boldItalic r:id="rId29"/>
    </p:embeddedFont>
    <p:embeddedFont>
      <p:font typeface="Playfair Display"/>
      <p:regular r:id="rId30"/>
      <p:bold r:id="rId31"/>
      <p:italic r:id="rId32"/>
      <p:boldItalic r:id="rId33"/>
    </p:embeddedFont>
    <p:embeddedFont>
      <p:font typeface="Signika"/>
      <p:regular r:id="rId34"/>
      <p:bold r:id="rId35"/>
    </p:embeddedFont>
    <p:embeddedFont>
      <p:font typeface="Montserrat"/>
      <p:regular r:id="rId36"/>
      <p:bold r:id="rId37"/>
      <p:italic r:id="rId38"/>
      <p:boldItalic r:id="rId39"/>
    </p:embeddedFont>
    <p:embeddedFont>
      <p:font typeface="Montserrat Medium"/>
      <p:regular r:id="rId40"/>
      <p:bold r:id="rId41"/>
      <p:italic r:id="rId42"/>
      <p:boldItalic r:id="rId43"/>
    </p:embeddedFont>
    <p:embeddedFont>
      <p:font typeface="Bubblegum Sans"/>
      <p:regular r:id="rId44"/>
    </p:embeddedFont>
    <p:embeddedFont>
      <p:font typeface="Didact Gothic"/>
      <p:regular r:id="rId45"/>
    </p:embeddedFont>
    <p:embeddedFont>
      <p:font typeface="Montserrat ExtraBold"/>
      <p:bold r:id="rId46"/>
      <p:boldItalic r:id="rId47"/>
    </p:embeddedFont>
    <p:embeddedFont>
      <p:font typeface="Tinos"/>
      <p:regular r:id="rId48"/>
      <p:bold r:id="rId49"/>
      <p:italic r:id="rId50"/>
      <p:boldItalic r:id="rId5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MontserratMedium-regular.fntdata"/><Relationship Id="rId42" Type="http://schemas.openxmlformats.org/officeDocument/2006/relationships/font" Target="fonts/MontserratMedium-italic.fntdata"/><Relationship Id="rId41" Type="http://schemas.openxmlformats.org/officeDocument/2006/relationships/font" Target="fonts/MontserratMedium-bold.fntdata"/><Relationship Id="rId44" Type="http://schemas.openxmlformats.org/officeDocument/2006/relationships/font" Target="fonts/BubblegumSans-regular.fntdata"/><Relationship Id="rId43" Type="http://schemas.openxmlformats.org/officeDocument/2006/relationships/font" Target="fonts/MontserratMedium-boldItalic.fntdata"/><Relationship Id="rId46" Type="http://schemas.openxmlformats.org/officeDocument/2006/relationships/font" Target="fonts/MontserratExtraBold-bold.fntdata"/><Relationship Id="rId45" Type="http://schemas.openxmlformats.org/officeDocument/2006/relationships/font" Target="fonts/DidactGothic-regular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48" Type="http://schemas.openxmlformats.org/officeDocument/2006/relationships/font" Target="fonts/Tinos-regular.fntdata"/><Relationship Id="rId47" Type="http://schemas.openxmlformats.org/officeDocument/2006/relationships/font" Target="fonts/MontserratExtraBold-boldItalic.fntdata"/><Relationship Id="rId49" Type="http://schemas.openxmlformats.org/officeDocument/2006/relationships/font" Target="fonts/Tinos-bold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PlayfairDisplay-bold.fntdata"/><Relationship Id="rId30" Type="http://schemas.openxmlformats.org/officeDocument/2006/relationships/font" Target="fonts/PlayfairDisplay-regular.fntdata"/><Relationship Id="rId33" Type="http://schemas.openxmlformats.org/officeDocument/2006/relationships/font" Target="fonts/PlayfairDisplay-boldItalic.fntdata"/><Relationship Id="rId32" Type="http://schemas.openxmlformats.org/officeDocument/2006/relationships/font" Target="fonts/PlayfairDisplay-italic.fntdata"/><Relationship Id="rId35" Type="http://schemas.openxmlformats.org/officeDocument/2006/relationships/font" Target="fonts/Signika-bold.fntdata"/><Relationship Id="rId34" Type="http://schemas.openxmlformats.org/officeDocument/2006/relationships/font" Target="fonts/Signika-regular.fntdata"/><Relationship Id="rId37" Type="http://schemas.openxmlformats.org/officeDocument/2006/relationships/font" Target="fonts/Montserrat-bold.fntdata"/><Relationship Id="rId36" Type="http://schemas.openxmlformats.org/officeDocument/2006/relationships/font" Target="fonts/Montserrat-regular.fntdata"/><Relationship Id="rId39" Type="http://schemas.openxmlformats.org/officeDocument/2006/relationships/font" Target="fonts/Montserrat-boldItalic.fntdata"/><Relationship Id="rId38" Type="http://schemas.openxmlformats.org/officeDocument/2006/relationships/font" Target="fonts/Montserrat-italic.fntdata"/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6" Type="http://schemas.openxmlformats.org/officeDocument/2006/relationships/font" Target="fonts/Roboto-regular.fntdata"/><Relationship Id="rId25" Type="http://schemas.openxmlformats.org/officeDocument/2006/relationships/slide" Target="slides/slide21.xml"/><Relationship Id="rId28" Type="http://schemas.openxmlformats.org/officeDocument/2006/relationships/font" Target="fonts/Roboto-italic.fntdata"/><Relationship Id="rId27" Type="http://schemas.openxmlformats.org/officeDocument/2006/relationships/font" Target="fonts/Roboto-bold.fntdata"/><Relationship Id="rId29" Type="http://schemas.openxmlformats.org/officeDocument/2006/relationships/font" Target="fonts/Roboto-boldItalic.fntdata"/><Relationship Id="rId51" Type="http://schemas.openxmlformats.org/officeDocument/2006/relationships/font" Target="fonts/Tinos-boldItalic.fntdata"/><Relationship Id="rId50" Type="http://schemas.openxmlformats.org/officeDocument/2006/relationships/font" Target="fonts/Tinos-italic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35f391192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4" name="Google Shape;374;g35f391192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g35f391192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4" name="Google Shape;454;g35f391192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g11bb487bb80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62" name="Google Shape;462;g11bb487bb80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7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g11bb487bb80_0_1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29" name="Google Shape;629;g11bb487bb80_0_1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5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g11bb487bb80_0_1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37" name="Google Shape;637;g11bb487bb80_0_1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2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Google Shape;643;g127164f15e2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44" name="Google Shape;644;g127164f15e2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9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Google Shape;650;g127164f15e2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51" name="Google Shape;651;g127164f15e2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6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g11bb487bb80_0_1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58" name="Google Shape;658;g11bb487bb80_0_1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3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g127164f15e2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65" name="Google Shape;665;g127164f15e2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9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Google Shape;670;g127164f15e2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71" name="Google Shape;671;g127164f15e2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5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Google Shape;676;g127164f15e2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77" name="Google Shape;677;g127164f15e2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3606f1c2d_3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7" name="Google Shape;387;g3606f1c2d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g127164f15e2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83" name="Google Shape;683;g127164f15e2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7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Google Shape;688;g127164f15e2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89" name="Google Shape;689;g127164f15e2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35f391192_02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Google Shape;395;g35f391192_0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g35f391192_0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3" name="Google Shape;403;g35f391192_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0" name="Google Shape;410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g35f391192_04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8" name="Google Shape;418;g35f391192_0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g126db3b56a2_0_1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7" name="Google Shape;427;g126db3b56a2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g35ed75ccf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4" name="Google Shape;434;g35ed75ccf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g126db3b56a2_0_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6" name="Google Shape;446;g126db3b56a2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bg>
      <p:bgPr>
        <a:solidFill>
          <a:schemeClr val="accen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organic-01.png" id="10" name="Google Shape;10;p2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/>
          <p:nvPr/>
        </p:nvSpPr>
        <p:spPr>
          <a:xfrm>
            <a:off x="2022375" y="1022175"/>
            <a:ext cx="5099400" cy="31359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rotWithShape="0" algn="bl" dir="2700000" dist="104775">
              <a:srgbClr val="20124D">
                <a:alpha val="1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2510400" y="2092225"/>
            <a:ext cx="41232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3" name="Google Shape;13;p2"/>
          <p:cNvSpPr/>
          <p:nvPr/>
        </p:nvSpPr>
        <p:spPr>
          <a:xfrm>
            <a:off x="4162050" y="756837"/>
            <a:ext cx="819900" cy="8199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rotWithShape="0" algn="bl" dir="2700000" dist="104775">
              <a:srgbClr val="20124D">
                <a:alpha val="1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bg>
      <p:bgPr>
        <a:solidFill>
          <a:schemeClr val="dk1"/>
        </a:solid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organic-04.png" id="69" name="Google Shape;69;p11"/>
          <p:cNvPicPr preferRelativeResize="0"/>
          <p:nvPr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1"/>
          <p:cNvSpPr/>
          <p:nvPr/>
        </p:nvSpPr>
        <p:spPr>
          <a:xfrm>
            <a:off x="595200" y="588531"/>
            <a:ext cx="7953600" cy="39108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rotWithShape="0" algn="bl" dir="2700000" dist="104775">
              <a:srgbClr val="20124D">
                <a:alpha val="1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p11"/>
          <p:cNvSpPr/>
          <p:nvPr/>
        </p:nvSpPr>
        <p:spPr>
          <a:xfrm>
            <a:off x="1794900" y="4199456"/>
            <a:ext cx="5554200" cy="629100"/>
          </a:xfrm>
          <a:prstGeom prst="rect">
            <a:avLst/>
          </a:prstGeom>
          <a:solidFill>
            <a:srgbClr val="ECC1C8"/>
          </a:solidFill>
          <a:ln>
            <a:noFill/>
          </a:ln>
          <a:effectLst>
            <a:outerShdw rotWithShape="0" algn="bl" dir="2700000" dist="104775">
              <a:srgbClr val="20124D">
                <a:alpha val="1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11"/>
          <p:cNvSpPr txBox="1"/>
          <p:nvPr>
            <p:ph idx="1" type="body"/>
          </p:nvPr>
        </p:nvSpPr>
        <p:spPr>
          <a:xfrm>
            <a:off x="1794900" y="4192781"/>
            <a:ext cx="5554200" cy="629100"/>
          </a:xfrm>
          <a:prstGeom prst="rect">
            <a:avLst/>
          </a:prstGeom>
          <a:solidFill>
            <a:schemeClr val="accent1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ctr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 algn="ctr"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 algn="ctr"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 algn="ctr"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 algn="ctr"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 algn="ctr"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 algn="ctr"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 algn="ctr"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 algn="ctr"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vertical" type="blank">
  <p:cSld name="BLANK">
    <p:bg>
      <p:bgPr>
        <a:solidFill>
          <a:schemeClr val="dk1"/>
        </a:solidFill>
      </p:bgPr>
    </p:bg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organic-01.png" id="75" name="Google Shape;75;p12"/>
          <p:cNvPicPr preferRelativeResize="0"/>
          <p:nvPr/>
        </p:nvPicPr>
        <p:blipFill>
          <a:blip r:embed="rId2">
            <a:alphaModFix amt="4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waves">
  <p:cSld name="BLANK_1">
    <p:bg>
      <p:bgPr>
        <a:solidFill>
          <a:schemeClr val="dk1"/>
        </a:solid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organic-02.png" id="78" name="Google Shape;78;p13"/>
          <p:cNvPicPr preferRelativeResize="0"/>
          <p:nvPr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zigzag">
  <p:cSld name="BLANK_1_1">
    <p:bg>
      <p:bgPr>
        <a:solidFill>
          <a:schemeClr val="dk1"/>
        </a:solid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organic-03.png" id="81" name="Google Shape;81;p14"/>
          <p:cNvPicPr preferRelativeResize="0"/>
          <p:nvPr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circles">
  <p:cSld name="BLANK_1_1_1">
    <p:bg>
      <p:bgPr>
        <a:solidFill>
          <a:schemeClr val="dk1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organic-04.png" id="84" name="Google Shape;84;p15"/>
          <p:cNvPicPr preferRelativeResize="0"/>
          <p:nvPr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_2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Google Shape;87;p16"/>
          <p:cNvGrpSpPr/>
          <p:nvPr/>
        </p:nvGrpSpPr>
        <p:grpSpPr>
          <a:xfrm>
            <a:off x="-65069" y="-81050"/>
            <a:ext cx="9393296" cy="5305583"/>
            <a:chOff x="-56357" y="-49562"/>
            <a:chExt cx="9393296" cy="5305583"/>
          </a:xfrm>
        </p:grpSpPr>
        <p:sp>
          <p:nvSpPr>
            <p:cNvPr id="88" name="Google Shape;88;p16"/>
            <p:cNvSpPr/>
            <p:nvPr/>
          </p:nvSpPr>
          <p:spPr>
            <a:xfrm>
              <a:off x="-56349" y="-49550"/>
              <a:ext cx="9357374" cy="5269376"/>
            </a:xfrm>
            <a:custGeom>
              <a:rect b="b" l="l" r="r" t="t"/>
              <a:pathLst>
                <a:path extrusionOk="0" h="189973" w="284960">
                  <a:moveTo>
                    <a:pt x="0" y="0"/>
                  </a:moveTo>
                  <a:lnTo>
                    <a:pt x="0" y="189972"/>
                  </a:lnTo>
                  <a:lnTo>
                    <a:pt x="284960" y="189972"/>
                  </a:lnTo>
                  <a:lnTo>
                    <a:pt x="284960" y="0"/>
                  </a:lnTo>
                  <a:close/>
                </a:path>
              </a:pathLst>
            </a:custGeom>
            <a:solidFill>
              <a:srgbClr val="ACA9F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89;p16"/>
            <p:cNvSpPr/>
            <p:nvPr/>
          </p:nvSpPr>
          <p:spPr>
            <a:xfrm>
              <a:off x="3613363" y="337454"/>
              <a:ext cx="5723576" cy="4918567"/>
            </a:xfrm>
            <a:custGeom>
              <a:rect b="b" l="l" r="r" t="t"/>
              <a:pathLst>
                <a:path extrusionOk="0" h="154417" w="179690">
                  <a:moveTo>
                    <a:pt x="176173" y="1"/>
                  </a:moveTo>
                  <a:cubicBezTo>
                    <a:pt x="172534" y="1"/>
                    <a:pt x="168757" y="2481"/>
                    <a:pt x="166589" y="5630"/>
                  </a:cubicBezTo>
                  <a:cubicBezTo>
                    <a:pt x="163671" y="9825"/>
                    <a:pt x="162577" y="14992"/>
                    <a:pt x="160176" y="19521"/>
                  </a:cubicBezTo>
                  <a:cubicBezTo>
                    <a:pt x="156589" y="26238"/>
                    <a:pt x="150388" y="31101"/>
                    <a:pt x="145282" y="36725"/>
                  </a:cubicBezTo>
                  <a:cubicBezTo>
                    <a:pt x="140175" y="42348"/>
                    <a:pt x="135859" y="49795"/>
                    <a:pt x="137440" y="57242"/>
                  </a:cubicBezTo>
                  <a:cubicBezTo>
                    <a:pt x="138807" y="63807"/>
                    <a:pt x="144340" y="68549"/>
                    <a:pt x="149081" y="73291"/>
                  </a:cubicBezTo>
                  <a:cubicBezTo>
                    <a:pt x="153823" y="78063"/>
                    <a:pt x="158352" y="84355"/>
                    <a:pt x="156954" y="90920"/>
                  </a:cubicBezTo>
                  <a:cubicBezTo>
                    <a:pt x="155312" y="98823"/>
                    <a:pt x="146011" y="102592"/>
                    <a:pt x="137926" y="102896"/>
                  </a:cubicBezTo>
                  <a:cubicBezTo>
                    <a:pt x="137125" y="102929"/>
                    <a:pt x="136320" y="102942"/>
                    <a:pt x="135514" y="102942"/>
                  </a:cubicBezTo>
                  <a:cubicBezTo>
                    <a:pt x="132062" y="102942"/>
                    <a:pt x="128574" y="102696"/>
                    <a:pt x="125134" y="102696"/>
                  </a:cubicBezTo>
                  <a:cubicBezTo>
                    <a:pt x="121273" y="102696"/>
                    <a:pt x="117473" y="103007"/>
                    <a:pt x="113853" y="104324"/>
                  </a:cubicBezTo>
                  <a:cubicBezTo>
                    <a:pt x="99263" y="109613"/>
                    <a:pt x="93366" y="129006"/>
                    <a:pt x="78594" y="133778"/>
                  </a:cubicBezTo>
                  <a:cubicBezTo>
                    <a:pt x="76225" y="134541"/>
                    <a:pt x="73860" y="134867"/>
                    <a:pt x="71496" y="134867"/>
                  </a:cubicBezTo>
                  <a:cubicBezTo>
                    <a:pt x="58143" y="134867"/>
                    <a:pt x="44794" y="124490"/>
                    <a:pt x="30720" y="124051"/>
                  </a:cubicBezTo>
                  <a:cubicBezTo>
                    <a:pt x="30465" y="124043"/>
                    <a:pt x="30210" y="124040"/>
                    <a:pt x="29956" y="124040"/>
                  </a:cubicBezTo>
                  <a:cubicBezTo>
                    <a:pt x="14266" y="124040"/>
                    <a:pt x="0" y="138683"/>
                    <a:pt x="598" y="154416"/>
                  </a:cubicBezTo>
                  <a:lnTo>
                    <a:pt x="179690" y="154416"/>
                  </a:lnTo>
                  <a:lnTo>
                    <a:pt x="179690" y="888"/>
                  </a:lnTo>
                  <a:cubicBezTo>
                    <a:pt x="178576" y="274"/>
                    <a:pt x="177382" y="1"/>
                    <a:pt x="176173" y="1"/>
                  </a:cubicBezTo>
                  <a:close/>
                </a:path>
              </a:pathLst>
            </a:custGeom>
            <a:solidFill>
              <a:srgbClr val="9393E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90;p16"/>
            <p:cNvSpPr/>
            <p:nvPr/>
          </p:nvSpPr>
          <p:spPr>
            <a:xfrm>
              <a:off x="-56357" y="-49562"/>
              <a:ext cx="3919586" cy="3264482"/>
            </a:xfrm>
            <a:custGeom>
              <a:rect b="b" l="l" r="r" t="t"/>
              <a:pathLst>
                <a:path extrusionOk="0" h="117692" w="141310">
                  <a:moveTo>
                    <a:pt x="0" y="0"/>
                  </a:moveTo>
                  <a:lnTo>
                    <a:pt x="0" y="117692"/>
                  </a:lnTo>
                  <a:cubicBezTo>
                    <a:pt x="1216" y="113254"/>
                    <a:pt x="6353" y="111035"/>
                    <a:pt x="10973" y="110731"/>
                  </a:cubicBezTo>
                  <a:cubicBezTo>
                    <a:pt x="11645" y="110687"/>
                    <a:pt x="12319" y="110670"/>
                    <a:pt x="12993" y="110670"/>
                  </a:cubicBezTo>
                  <a:cubicBezTo>
                    <a:pt x="15351" y="110670"/>
                    <a:pt x="17717" y="110880"/>
                    <a:pt x="20063" y="110880"/>
                  </a:cubicBezTo>
                  <a:cubicBezTo>
                    <a:pt x="21655" y="110880"/>
                    <a:pt x="23238" y="110783"/>
                    <a:pt x="24803" y="110458"/>
                  </a:cubicBezTo>
                  <a:cubicBezTo>
                    <a:pt x="29332" y="109515"/>
                    <a:pt x="33861" y="105625"/>
                    <a:pt x="33162" y="101065"/>
                  </a:cubicBezTo>
                  <a:cubicBezTo>
                    <a:pt x="32645" y="97661"/>
                    <a:pt x="29545" y="95351"/>
                    <a:pt x="26718" y="93345"/>
                  </a:cubicBezTo>
                  <a:cubicBezTo>
                    <a:pt x="21672" y="89728"/>
                    <a:pt x="16535" y="85594"/>
                    <a:pt x="14408" y="79758"/>
                  </a:cubicBezTo>
                  <a:cubicBezTo>
                    <a:pt x="12310" y="73892"/>
                    <a:pt x="14620" y="66080"/>
                    <a:pt x="20578" y="64317"/>
                  </a:cubicBezTo>
                  <a:cubicBezTo>
                    <a:pt x="21506" y="64047"/>
                    <a:pt x="22443" y="63936"/>
                    <a:pt x="23386" y="63936"/>
                  </a:cubicBezTo>
                  <a:cubicBezTo>
                    <a:pt x="26363" y="63936"/>
                    <a:pt x="29393" y="65038"/>
                    <a:pt x="32371" y="65685"/>
                  </a:cubicBezTo>
                  <a:cubicBezTo>
                    <a:pt x="33431" y="65907"/>
                    <a:pt x="34565" y="66035"/>
                    <a:pt x="35694" y="66035"/>
                  </a:cubicBezTo>
                  <a:cubicBezTo>
                    <a:pt x="38743" y="66035"/>
                    <a:pt x="41748" y="65097"/>
                    <a:pt x="43101" y="62524"/>
                  </a:cubicBezTo>
                  <a:cubicBezTo>
                    <a:pt x="44590" y="59636"/>
                    <a:pt x="43314" y="56201"/>
                    <a:pt x="42767" y="53010"/>
                  </a:cubicBezTo>
                  <a:cubicBezTo>
                    <a:pt x="41125" y="43223"/>
                    <a:pt x="47326" y="33891"/>
                    <a:pt x="55411" y="28876"/>
                  </a:cubicBezTo>
                  <a:cubicBezTo>
                    <a:pt x="61313" y="25233"/>
                    <a:pt x="68023" y="24013"/>
                    <a:pt x="74827" y="24013"/>
                  </a:cubicBezTo>
                  <a:cubicBezTo>
                    <a:pt x="79377" y="24013"/>
                    <a:pt x="83969" y="24558"/>
                    <a:pt x="88391" y="25289"/>
                  </a:cubicBezTo>
                  <a:cubicBezTo>
                    <a:pt x="98117" y="26870"/>
                    <a:pt x="107692" y="29484"/>
                    <a:pt x="117510" y="30000"/>
                  </a:cubicBezTo>
                  <a:cubicBezTo>
                    <a:pt x="118315" y="30043"/>
                    <a:pt x="119130" y="30068"/>
                    <a:pt x="119946" y="30068"/>
                  </a:cubicBezTo>
                  <a:cubicBezTo>
                    <a:pt x="124397" y="30068"/>
                    <a:pt x="128911" y="29328"/>
                    <a:pt x="132404" y="26657"/>
                  </a:cubicBezTo>
                  <a:cubicBezTo>
                    <a:pt x="141310" y="19818"/>
                    <a:pt x="128665" y="4255"/>
                    <a:pt x="141127" y="0"/>
                  </a:cubicBezTo>
                  <a:close/>
                </a:path>
              </a:pathLst>
            </a:custGeom>
            <a:solidFill>
              <a:srgbClr val="9393E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1" name="Google Shape;91;p16"/>
          <p:cNvSpPr txBox="1"/>
          <p:nvPr>
            <p:ph type="title"/>
          </p:nvPr>
        </p:nvSpPr>
        <p:spPr>
          <a:xfrm>
            <a:off x="2696425" y="1823475"/>
            <a:ext cx="4266300" cy="133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3700">
                <a:solidFill>
                  <a:schemeClr val="accen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92" name="Google Shape;92;p16"/>
          <p:cNvSpPr txBox="1"/>
          <p:nvPr>
            <p:ph idx="1" type="subTitle"/>
          </p:nvPr>
        </p:nvSpPr>
        <p:spPr>
          <a:xfrm>
            <a:off x="2915738" y="3113788"/>
            <a:ext cx="3779100" cy="43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1400">
                <a:solidFill>
                  <a:schemeClr val="lt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7"/>
          <p:cNvSpPr/>
          <p:nvPr/>
        </p:nvSpPr>
        <p:spPr>
          <a:xfrm>
            <a:off x="-65061" y="-81037"/>
            <a:ext cx="9357374" cy="5269376"/>
          </a:xfrm>
          <a:custGeom>
            <a:rect b="b" l="l" r="r" t="t"/>
            <a:pathLst>
              <a:path extrusionOk="0" h="189973" w="284960">
                <a:moveTo>
                  <a:pt x="0" y="0"/>
                </a:moveTo>
                <a:lnTo>
                  <a:pt x="0" y="189972"/>
                </a:lnTo>
                <a:lnTo>
                  <a:pt x="284960" y="189972"/>
                </a:lnTo>
                <a:lnTo>
                  <a:pt x="284960" y="0"/>
                </a:lnTo>
                <a:close/>
              </a:path>
            </a:pathLst>
          </a:custGeom>
          <a:solidFill>
            <a:srgbClr val="ACA9F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17"/>
          <p:cNvSpPr/>
          <p:nvPr/>
        </p:nvSpPr>
        <p:spPr>
          <a:xfrm>
            <a:off x="4370827" y="1289524"/>
            <a:ext cx="4921709" cy="3939950"/>
          </a:xfrm>
          <a:custGeom>
            <a:rect b="b" l="l" r="r" t="t"/>
            <a:pathLst>
              <a:path extrusionOk="0" h="154417" w="179690">
                <a:moveTo>
                  <a:pt x="176173" y="1"/>
                </a:moveTo>
                <a:cubicBezTo>
                  <a:pt x="172534" y="1"/>
                  <a:pt x="168757" y="2481"/>
                  <a:pt x="166589" y="5630"/>
                </a:cubicBezTo>
                <a:cubicBezTo>
                  <a:pt x="163671" y="9825"/>
                  <a:pt x="162577" y="14992"/>
                  <a:pt x="160176" y="19521"/>
                </a:cubicBezTo>
                <a:cubicBezTo>
                  <a:pt x="156589" y="26238"/>
                  <a:pt x="150388" y="31101"/>
                  <a:pt x="145282" y="36725"/>
                </a:cubicBezTo>
                <a:cubicBezTo>
                  <a:pt x="140175" y="42348"/>
                  <a:pt x="135859" y="49795"/>
                  <a:pt x="137440" y="57242"/>
                </a:cubicBezTo>
                <a:cubicBezTo>
                  <a:pt x="138807" y="63807"/>
                  <a:pt x="144340" y="68549"/>
                  <a:pt x="149081" y="73291"/>
                </a:cubicBezTo>
                <a:cubicBezTo>
                  <a:pt x="153823" y="78063"/>
                  <a:pt x="158352" y="84355"/>
                  <a:pt x="156954" y="90920"/>
                </a:cubicBezTo>
                <a:cubicBezTo>
                  <a:pt x="155312" y="98823"/>
                  <a:pt x="146011" y="102592"/>
                  <a:pt x="137926" y="102896"/>
                </a:cubicBezTo>
                <a:cubicBezTo>
                  <a:pt x="137125" y="102929"/>
                  <a:pt x="136320" y="102942"/>
                  <a:pt x="135514" y="102942"/>
                </a:cubicBezTo>
                <a:cubicBezTo>
                  <a:pt x="132062" y="102942"/>
                  <a:pt x="128574" y="102696"/>
                  <a:pt x="125134" y="102696"/>
                </a:cubicBezTo>
                <a:cubicBezTo>
                  <a:pt x="121273" y="102696"/>
                  <a:pt x="117473" y="103007"/>
                  <a:pt x="113853" y="104324"/>
                </a:cubicBezTo>
                <a:cubicBezTo>
                  <a:pt x="99263" y="109613"/>
                  <a:pt x="93366" y="129006"/>
                  <a:pt x="78594" y="133778"/>
                </a:cubicBezTo>
                <a:cubicBezTo>
                  <a:pt x="76225" y="134541"/>
                  <a:pt x="73860" y="134867"/>
                  <a:pt x="71496" y="134867"/>
                </a:cubicBezTo>
                <a:cubicBezTo>
                  <a:pt x="58143" y="134867"/>
                  <a:pt x="44794" y="124490"/>
                  <a:pt x="30720" y="124051"/>
                </a:cubicBezTo>
                <a:cubicBezTo>
                  <a:pt x="30465" y="124043"/>
                  <a:pt x="30210" y="124040"/>
                  <a:pt x="29956" y="124040"/>
                </a:cubicBezTo>
                <a:cubicBezTo>
                  <a:pt x="14266" y="124040"/>
                  <a:pt x="0" y="138683"/>
                  <a:pt x="598" y="154416"/>
                </a:cubicBezTo>
                <a:lnTo>
                  <a:pt x="179690" y="154416"/>
                </a:lnTo>
                <a:lnTo>
                  <a:pt x="179690" y="888"/>
                </a:lnTo>
                <a:cubicBezTo>
                  <a:pt x="178576" y="274"/>
                  <a:pt x="177382" y="1"/>
                  <a:pt x="176173" y="1"/>
                </a:cubicBezTo>
                <a:close/>
              </a:path>
            </a:pathLst>
          </a:custGeom>
          <a:solidFill>
            <a:srgbClr val="9393E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17"/>
          <p:cNvSpPr/>
          <p:nvPr/>
        </p:nvSpPr>
        <p:spPr>
          <a:xfrm>
            <a:off x="-65073" y="-81050"/>
            <a:ext cx="2584560" cy="2152587"/>
          </a:xfrm>
          <a:custGeom>
            <a:rect b="b" l="l" r="r" t="t"/>
            <a:pathLst>
              <a:path extrusionOk="0" h="117692" w="141310">
                <a:moveTo>
                  <a:pt x="0" y="0"/>
                </a:moveTo>
                <a:lnTo>
                  <a:pt x="0" y="117692"/>
                </a:lnTo>
                <a:cubicBezTo>
                  <a:pt x="1216" y="113254"/>
                  <a:pt x="6353" y="111035"/>
                  <a:pt x="10973" y="110731"/>
                </a:cubicBezTo>
                <a:cubicBezTo>
                  <a:pt x="11645" y="110687"/>
                  <a:pt x="12319" y="110670"/>
                  <a:pt x="12993" y="110670"/>
                </a:cubicBezTo>
                <a:cubicBezTo>
                  <a:pt x="15351" y="110670"/>
                  <a:pt x="17717" y="110880"/>
                  <a:pt x="20063" y="110880"/>
                </a:cubicBezTo>
                <a:cubicBezTo>
                  <a:pt x="21655" y="110880"/>
                  <a:pt x="23238" y="110783"/>
                  <a:pt x="24803" y="110458"/>
                </a:cubicBezTo>
                <a:cubicBezTo>
                  <a:pt x="29332" y="109515"/>
                  <a:pt x="33861" y="105625"/>
                  <a:pt x="33162" y="101065"/>
                </a:cubicBezTo>
                <a:cubicBezTo>
                  <a:pt x="32645" y="97661"/>
                  <a:pt x="29545" y="95351"/>
                  <a:pt x="26718" y="93345"/>
                </a:cubicBezTo>
                <a:cubicBezTo>
                  <a:pt x="21672" y="89728"/>
                  <a:pt x="16535" y="85594"/>
                  <a:pt x="14408" y="79758"/>
                </a:cubicBezTo>
                <a:cubicBezTo>
                  <a:pt x="12310" y="73892"/>
                  <a:pt x="14620" y="66080"/>
                  <a:pt x="20578" y="64317"/>
                </a:cubicBezTo>
                <a:cubicBezTo>
                  <a:pt x="21506" y="64047"/>
                  <a:pt x="22443" y="63936"/>
                  <a:pt x="23386" y="63936"/>
                </a:cubicBezTo>
                <a:cubicBezTo>
                  <a:pt x="26363" y="63936"/>
                  <a:pt x="29393" y="65038"/>
                  <a:pt x="32371" y="65685"/>
                </a:cubicBezTo>
                <a:cubicBezTo>
                  <a:pt x="33431" y="65907"/>
                  <a:pt x="34565" y="66035"/>
                  <a:pt x="35694" y="66035"/>
                </a:cubicBezTo>
                <a:cubicBezTo>
                  <a:pt x="38743" y="66035"/>
                  <a:pt x="41748" y="65097"/>
                  <a:pt x="43101" y="62524"/>
                </a:cubicBezTo>
                <a:cubicBezTo>
                  <a:pt x="44590" y="59636"/>
                  <a:pt x="43314" y="56201"/>
                  <a:pt x="42767" y="53010"/>
                </a:cubicBezTo>
                <a:cubicBezTo>
                  <a:pt x="41125" y="43223"/>
                  <a:pt x="47326" y="33891"/>
                  <a:pt x="55411" y="28876"/>
                </a:cubicBezTo>
                <a:cubicBezTo>
                  <a:pt x="61313" y="25233"/>
                  <a:pt x="68023" y="24013"/>
                  <a:pt x="74827" y="24013"/>
                </a:cubicBezTo>
                <a:cubicBezTo>
                  <a:pt x="79377" y="24013"/>
                  <a:pt x="83969" y="24558"/>
                  <a:pt x="88391" y="25289"/>
                </a:cubicBezTo>
                <a:cubicBezTo>
                  <a:pt x="98117" y="26870"/>
                  <a:pt x="107692" y="29484"/>
                  <a:pt x="117510" y="30000"/>
                </a:cubicBezTo>
                <a:cubicBezTo>
                  <a:pt x="118315" y="30043"/>
                  <a:pt x="119130" y="30068"/>
                  <a:pt x="119946" y="30068"/>
                </a:cubicBezTo>
                <a:cubicBezTo>
                  <a:pt x="124397" y="30068"/>
                  <a:pt x="128911" y="29328"/>
                  <a:pt x="132404" y="26657"/>
                </a:cubicBezTo>
                <a:cubicBezTo>
                  <a:pt x="141310" y="19818"/>
                  <a:pt x="128665" y="4255"/>
                  <a:pt x="141127" y="0"/>
                </a:cubicBezTo>
                <a:close/>
              </a:path>
            </a:pathLst>
          </a:custGeom>
          <a:solidFill>
            <a:srgbClr val="9393E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17"/>
          <p:cNvSpPr txBox="1"/>
          <p:nvPr>
            <p:ph type="title"/>
          </p:nvPr>
        </p:nvSpPr>
        <p:spPr>
          <a:xfrm>
            <a:off x="2156850" y="2824850"/>
            <a:ext cx="4830300" cy="66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98" name="Google Shape;98;p17"/>
          <p:cNvSpPr txBox="1"/>
          <p:nvPr>
            <p:ph idx="1" type="subTitle"/>
          </p:nvPr>
        </p:nvSpPr>
        <p:spPr>
          <a:xfrm>
            <a:off x="3240750" y="3494150"/>
            <a:ext cx="2662500" cy="45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14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99" name="Google Shape;99;p17"/>
          <p:cNvSpPr txBox="1"/>
          <p:nvPr>
            <p:ph idx="2" type="title"/>
          </p:nvPr>
        </p:nvSpPr>
        <p:spPr>
          <a:xfrm>
            <a:off x="3676350" y="1285513"/>
            <a:ext cx="1791300" cy="105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79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0" name="Google Shape;100;p17"/>
          <p:cNvSpPr/>
          <p:nvPr/>
        </p:nvSpPr>
        <p:spPr>
          <a:xfrm>
            <a:off x="8332316" y="1289521"/>
            <a:ext cx="159380" cy="158520"/>
          </a:xfrm>
          <a:custGeom>
            <a:rect b="b" l="l" r="r" t="t"/>
            <a:pathLst>
              <a:path extrusionOk="0" fill="none" h="5715" w="5746">
                <a:moveTo>
                  <a:pt x="2128" y="274"/>
                </a:moveTo>
                <a:lnTo>
                  <a:pt x="3040" y="912"/>
                </a:lnTo>
                <a:cubicBezTo>
                  <a:pt x="3131" y="1003"/>
                  <a:pt x="3314" y="1034"/>
                  <a:pt x="3435" y="973"/>
                </a:cubicBezTo>
                <a:lnTo>
                  <a:pt x="4499" y="608"/>
                </a:lnTo>
                <a:cubicBezTo>
                  <a:pt x="4864" y="486"/>
                  <a:pt x="5198" y="821"/>
                  <a:pt x="5077" y="1155"/>
                </a:cubicBezTo>
                <a:lnTo>
                  <a:pt x="4742" y="2219"/>
                </a:lnTo>
                <a:cubicBezTo>
                  <a:pt x="4712" y="2371"/>
                  <a:pt x="4712" y="2523"/>
                  <a:pt x="4834" y="2644"/>
                </a:cubicBezTo>
                <a:lnTo>
                  <a:pt x="5502" y="3556"/>
                </a:lnTo>
                <a:cubicBezTo>
                  <a:pt x="5745" y="3830"/>
                  <a:pt x="5533" y="4286"/>
                  <a:pt x="5138" y="4286"/>
                </a:cubicBezTo>
                <a:lnTo>
                  <a:pt x="4013" y="4286"/>
                </a:lnTo>
                <a:cubicBezTo>
                  <a:pt x="3861" y="4286"/>
                  <a:pt x="3709" y="4347"/>
                  <a:pt x="3618" y="4468"/>
                </a:cubicBezTo>
                <a:lnTo>
                  <a:pt x="2979" y="5410"/>
                </a:lnTo>
                <a:cubicBezTo>
                  <a:pt x="2767" y="5714"/>
                  <a:pt x="2311" y="5654"/>
                  <a:pt x="2189" y="5289"/>
                </a:cubicBezTo>
                <a:lnTo>
                  <a:pt x="1824" y="4225"/>
                </a:lnTo>
                <a:cubicBezTo>
                  <a:pt x="1794" y="4073"/>
                  <a:pt x="1672" y="3951"/>
                  <a:pt x="1520" y="3921"/>
                </a:cubicBezTo>
                <a:lnTo>
                  <a:pt x="457" y="3617"/>
                </a:lnTo>
                <a:cubicBezTo>
                  <a:pt x="92" y="3496"/>
                  <a:pt x="1" y="3040"/>
                  <a:pt x="305" y="2796"/>
                </a:cubicBezTo>
                <a:lnTo>
                  <a:pt x="1217" y="2128"/>
                </a:lnTo>
                <a:cubicBezTo>
                  <a:pt x="1338" y="2037"/>
                  <a:pt x="1399" y="1915"/>
                  <a:pt x="1399" y="1763"/>
                </a:cubicBezTo>
                <a:lnTo>
                  <a:pt x="1368" y="608"/>
                </a:lnTo>
                <a:cubicBezTo>
                  <a:pt x="1368" y="243"/>
                  <a:pt x="1824" y="0"/>
                  <a:pt x="2128" y="274"/>
                </a:cubicBezTo>
                <a:close/>
              </a:path>
            </a:pathLst>
          </a:custGeom>
          <a:noFill/>
          <a:ln cap="rnd" cmpd="sng" w="288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17"/>
          <p:cNvSpPr/>
          <p:nvPr/>
        </p:nvSpPr>
        <p:spPr>
          <a:xfrm>
            <a:off x="2673171" y="287083"/>
            <a:ext cx="156856" cy="159380"/>
          </a:xfrm>
          <a:custGeom>
            <a:rect b="b" l="l" r="r" t="t"/>
            <a:pathLst>
              <a:path extrusionOk="0" fill="none" h="5746" w="5655">
                <a:moveTo>
                  <a:pt x="4134" y="578"/>
                </a:moveTo>
                <a:lnTo>
                  <a:pt x="4165" y="1702"/>
                </a:lnTo>
                <a:cubicBezTo>
                  <a:pt x="4165" y="1854"/>
                  <a:pt x="4256" y="2006"/>
                  <a:pt x="4378" y="2098"/>
                </a:cubicBezTo>
                <a:lnTo>
                  <a:pt x="5350" y="2675"/>
                </a:lnTo>
                <a:cubicBezTo>
                  <a:pt x="5654" y="2888"/>
                  <a:pt x="5624" y="3374"/>
                  <a:pt x="5259" y="3496"/>
                </a:cubicBezTo>
                <a:lnTo>
                  <a:pt x="4195" y="3861"/>
                </a:lnTo>
                <a:cubicBezTo>
                  <a:pt x="4074" y="3921"/>
                  <a:pt x="3952" y="4043"/>
                  <a:pt x="3922" y="4195"/>
                </a:cubicBezTo>
                <a:lnTo>
                  <a:pt x="3648" y="5289"/>
                </a:lnTo>
                <a:cubicBezTo>
                  <a:pt x="3557" y="5654"/>
                  <a:pt x="3101" y="5745"/>
                  <a:pt x="2858" y="5441"/>
                </a:cubicBezTo>
                <a:lnTo>
                  <a:pt x="2159" y="4590"/>
                </a:lnTo>
                <a:cubicBezTo>
                  <a:pt x="2067" y="4468"/>
                  <a:pt x="1916" y="4408"/>
                  <a:pt x="1764" y="4408"/>
                </a:cubicBezTo>
                <a:lnTo>
                  <a:pt x="639" y="4468"/>
                </a:lnTo>
                <a:cubicBezTo>
                  <a:pt x="244" y="4499"/>
                  <a:pt x="1" y="4104"/>
                  <a:pt x="213" y="3769"/>
                </a:cubicBezTo>
                <a:lnTo>
                  <a:pt x="852" y="2827"/>
                </a:lnTo>
                <a:cubicBezTo>
                  <a:pt x="943" y="2706"/>
                  <a:pt x="943" y="2554"/>
                  <a:pt x="882" y="2432"/>
                </a:cubicBezTo>
                <a:lnTo>
                  <a:pt x="457" y="1368"/>
                </a:lnTo>
                <a:cubicBezTo>
                  <a:pt x="335" y="1034"/>
                  <a:pt x="639" y="669"/>
                  <a:pt x="1004" y="760"/>
                </a:cubicBezTo>
                <a:lnTo>
                  <a:pt x="2098" y="1064"/>
                </a:lnTo>
                <a:cubicBezTo>
                  <a:pt x="2250" y="1095"/>
                  <a:pt x="2402" y="1064"/>
                  <a:pt x="2493" y="973"/>
                </a:cubicBezTo>
                <a:lnTo>
                  <a:pt x="3375" y="244"/>
                </a:lnTo>
                <a:cubicBezTo>
                  <a:pt x="3648" y="0"/>
                  <a:pt x="4104" y="183"/>
                  <a:pt x="4134" y="578"/>
                </a:cubicBezTo>
                <a:close/>
              </a:path>
            </a:pathLst>
          </a:custGeom>
          <a:noFill/>
          <a:ln cap="rnd" cmpd="sng" w="288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17"/>
          <p:cNvSpPr/>
          <p:nvPr/>
        </p:nvSpPr>
        <p:spPr>
          <a:xfrm>
            <a:off x="1434298" y="1780325"/>
            <a:ext cx="276543" cy="263173"/>
          </a:xfrm>
          <a:custGeom>
            <a:rect b="b" l="l" r="r" t="t"/>
            <a:pathLst>
              <a:path extrusionOk="0" h="9488" w="997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17"/>
          <p:cNvSpPr/>
          <p:nvPr/>
        </p:nvSpPr>
        <p:spPr>
          <a:xfrm>
            <a:off x="1492866" y="4786108"/>
            <a:ext cx="159380" cy="158520"/>
          </a:xfrm>
          <a:custGeom>
            <a:rect b="b" l="l" r="r" t="t"/>
            <a:pathLst>
              <a:path extrusionOk="0" fill="none" h="5715" w="5746">
                <a:moveTo>
                  <a:pt x="2128" y="274"/>
                </a:moveTo>
                <a:lnTo>
                  <a:pt x="3040" y="912"/>
                </a:lnTo>
                <a:cubicBezTo>
                  <a:pt x="3131" y="1003"/>
                  <a:pt x="3314" y="1034"/>
                  <a:pt x="3435" y="973"/>
                </a:cubicBezTo>
                <a:lnTo>
                  <a:pt x="4499" y="608"/>
                </a:lnTo>
                <a:cubicBezTo>
                  <a:pt x="4864" y="486"/>
                  <a:pt x="5198" y="821"/>
                  <a:pt x="5077" y="1155"/>
                </a:cubicBezTo>
                <a:lnTo>
                  <a:pt x="4742" y="2219"/>
                </a:lnTo>
                <a:cubicBezTo>
                  <a:pt x="4712" y="2371"/>
                  <a:pt x="4712" y="2523"/>
                  <a:pt x="4834" y="2644"/>
                </a:cubicBezTo>
                <a:lnTo>
                  <a:pt x="5502" y="3556"/>
                </a:lnTo>
                <a:cubicBezTo>
                  <a:pt x="5745" y="3830"/>
                  <a:pt x="5533" y="4286"/>
                  <a:pt x="5138" y="4286"/>
                </a:cubicBezTo>
                <a:lnTo>
                  <a:pt x="4013" y="4286"/>
                </a:lnTo>
                <a:cubicBezTo>
                  <a:pt x="3861" y="4286"/>
                  <a:pt x="3709" y="4347"/>
                  <a:pt x="3618" y="4468"/>
                </a:cubicBezTo>
                <a:lnTo>
                  <a:pt x="2979" y="5410"/>
                </a:lnTo>
                <a:cubicBezTo>
                  <a:pt x="2767" y="5714"/>
                  <a:pt x="2311" y="5654"/>
                  <a:pt x="2189" y="5289"/>
                </a:cubicBezTo>
                <a:lnTo>
                  <a:pt x="1824" y="4225"/>
                </a:lnTo>
                <a:cubicBezTo>
                  <a:pt x="1794" y="4073"/>
                  <a:pt x="1672" y="3951"/>
                  <a:pt x="1520" y="3921"/>
                </a:cubicBezTo>
                <a:lnTo>
                  <a:pt x="457" y="3617"/>
                </a:lnTo>
                <a:cubicBezTo>
                  <a:pt x="92" y="3496"/>
                  <a:pt x="1" y="3040"/>
                  <a:pt x="305" y="2796"/>
                </a:cubicBezTo>
                <a:lnTo>
                  <a:pt x="1217" y="2128"/>
                </a:lnTo>
                <a:cubicBezTo>
                  <a:pt x="1338" y="2037"/>
                  <a:pt x="1399" y="1915"/>
                  <a:pt x="1399" y="1763"/>
                </a:cubicBezTo>
                <a:lnTo>
                  <a:pt x="1368" y="608"/>
                </a:lnTo>
                <a:cubicBezTo>
                  <a:pt x="1368" y="243"/>
                  <a:pt x="1824" y="0"/>
                  <a:pt x="2128" y="274"/>
                </a:cubicBezTo>
                <a:close/>
              </a:path>
            </a:pathLst>
          </a:custGeom>
          <a:noFill/>
          <a:ln cap="rnd" cmpd="sng" w="288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17"/>
          <p:cNvSpPr/>
          <p:nvPr/>
        </p:nvSpPr>
        <p:spPr>
          <a:xfrm>
            <a:off x="7819752" y="4827100"/>
            <a:ext cx="224799" cy="213931"/>
          </a:xfrm>
          <a:custGeom>
            <a:rect b="b" l="l" r="r" t="t"/>
            <a:pathLst>
              <a:path extrusionOk="0" h="9488" w="997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17"/>
          <p:cNvSpPr/>
          <p:nvPr/>
        </p:nvSpPr>
        <p:spPr>
          <a:xfrm>
            <a:off x="4011741" y="4480121"/>
            <a:ext cx="159380" cy="158520"/>
          </a:xfrm>
          <a:custGeom>
            <a:rect b="b" l="l" r="r" t="t"/>
            <a:pathLst>
              <a:path extrusionOk="0" fill="none" h="5715" w="5746">
                <a:moveTo>
                  <a:pt x="2128" y="274"/>
                </a:moveTo>
                <a:lnTo>
                  <a:pt x="3040" y="912"/>
                </a:lnTo>
                <a:cubicBezTo>
                  <a:pt x="3131" y="1003"/>
                  <a:pt x="3314" y="1034"/>
                  <a:pt x="3435" y="973"/>
                </a:cubicBezTo>
                <a:lnTo>
                  <a:pt x="4499" y="608"/>
                </a:lnTo>
                <a:cubicBezTo>
                  <a:pt x="4864" y="486"/>
                  <a:pt x="5198" y="821"/>
                  <a:pt x="5077" y="1155"/>
                </a:cubicBezTo>
                <a:lnTo>
                  <a:pt x="4742" y="2219"/>
                </a:lnTo>
                <a:cubicBezTo>
                  <a:pt x="4712" y="2371"/>
                  <a:pt x="4712" y="2523"/>
                  <a:pt x="4834" y="2644"/>
                </a:cubicBezTo>
                <a:lnTo>
                  <a:pt x="5502" y="3556"/>
                </a:lnTo>
                <a:cubicBezTo>
                  <a:pt x="5745" y="3830"/>
                  <a:pt x="5533" y="4286"/>
                  <a:pt x="5138" y="4286"/>
                </a:cubicBezTo>
                <a:lnTo>
                  <a:pt x="4013" y="4286"/>
                </a:lnTo>
                <a:cubicBezTo>
                  <a:pt x="3861" y="4286"/>
                  <a:pt x="3709" y="4347"/>
                  <a:pt x="3618" y="4468"/>
                </a:cubicBezTo>
                <a:lnTo>
                  <a:pt x="2979" y="5410"/>
                </a:lnTo>
                <a:cubicBezTo>
                  <a:pt x="2767" y="5714"/>
                  <a:pt x="2311" y="5654"/>
                  <a:pt x="2189" y="5289"/>
                </a:cubicBezTo>
                <a:lnTo>
                  <a:pt x="1824" y="4225"/>
                </a:lnTo>
                <a:cubicBezTo>
                  <a:pt x="1794" y="4073"/>
                  <a:pt x="1672" y="3951"/>
                  <a:pt x="1520" y="3921"/>
                </a:cubicBezTo>
                <a:lnTo>
                  <a:pt x="457" y="3617"/>
                </a:lnTo>
                <a:cubicBezTo>
                  <a:pt x="92" y="3496"/>
                  <a:pt x="1" y="3040"/>
                  <a:pt x="305" y="2796"/>
                </a:cubicBezTo>
                <a:lnTo>
                  <a:pt x="1217" y="2128"/>
                </a:lnTo>
                <a:cubicBezTo>
                  <a:pt x="1338" y="2037"/>
                  <a:pt x="1399" y="1915"/>
                  <a:pt x="1399" y="1763"/>
                </a:cubicBezTo>
                <a:lnTo>
                  <a:pt x="1368" y="608"/>
                </a:lnTo>
                <a:cubicBezTo>
                  <a:pt x="1368" y="243"/>
                  <a:pt x="1824" y="0"/>
                  <a:pt x="2128" y="274"/>
                </a:cubicBezTo>
                <a:close/>
              </a:path>
            </a:pathLst>
          </a:custGeom>
          <a:noFill/>
          <a:ln cap="rnd" cmpd="sng" w="288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17"/>
          <p:cNvSpPr/>
          <p:nvPr/>
        </p:nvSpPr>
        <p:spPr>
          <a:xfrm>
            <a:off x="150386" y="3322275"/>
            <a:ext cx="276543" cy="263173"/>
          </a:xfrm>
          <a:custGeom>
            <a:rect b="b" l="l" r="r" t="t"/>
            <a:pathLst>
              <a:path extrusionOk="0" h="9488" w="997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17"/>
          <p:cNvSpPr/>
          <p:nvPr/>
        </p:nvSpPr>
        <p:spPr>
          <a:xfrm>
            <a:off x="6996177" y="117775"/>
            <a:ext cx="224799" cy="213931"/>
          </a:xfrm>
          <a:custGeom>
            <a:rect b="b" l="l" r="r" t="t"/>
            <a:pathLst>
              <a:path extrusionOk="0" h="9488" w="997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8" name="Google Shape;108;p17"/>
          <p:cNvGrpSpPr/>
          <p:nvPr/>
        </p:nvGrpSpPr>
        <p:grpSpPr>
          <a:xfrm rot="851508">
            <a:off x="22696" y="3840077"/>
            <a:ext cx="1099336" cy="1274069"/>
            <a:chOff x="374513" y="3152476"/>
            <a:chExt cx="1519294" cy="1760777"/>
          </a:xfrm>
        </p:grpSpPr>
        <p:sp>
          <p:nvSpPr>
            <p:cNvPr id="109" name="Google Shape;109;p17"/>
            <p:cNvSpPr/>
            <p:nvPr/>
          </p:nvSpPr>
          <p:spPr>
            <a:xfrm>
              <a:off x="661153" y="3251277"/>
              <a:ext cx="1018493" cy="1027730"/>
            </a:xfrm>
            <a:custGeom>
              <a:rect b="b" l="l" r="r" t="t"/>
              <a:pathLst>
                <a:path extrusionOk="0" h="37052" w="36719">
                  <a:moveTo>
                    <a:pt x="5135" y="1"/>
                  </a:moveTo>
                  <a:cubicBezTo>
                    <a:pt x="3952" y="1"/>
                    <a:pt x="2145" y="189"/>
                    <a:pt x="1" y="1033"/>
                  </a:cubicBezTo>
                  <a:cubicBezTo>
                    <a:pt x="90" y="1023"/>
                    <a:pt x="185" y="1019"/>
                    <a:pt x="284" y="1019"/>
                  </a:cubicBezTo>
                  <a:cubicBezTo>
                    <a:pt x="3959" y="1019"/>
                    <a:pt x="14163" y="7532"/>
                    <a:pt x="21947" y="16322"/>
                  </a:cubicBezTo>
                  <a:cubicBezTo>
                    <a:pt x="29941" y="25380"/>
                    <a:pt x="30001" y="31064"/>
                    <a:pt x="30001" y="31064"/>
                  </a:cubicBezTo>
                  <a:lnTo>
                    <a:pt x="34926" y="37052"/>
                  </a:lnTo>
                  <a:cubicBezTo>
                    <a:pt x="36719" y="33647"/>
                    <a:pt x="33315" y="27325"/>
                    <a:pt x="24105" y="15775"/>
                  </a:cubicBezTo>
                  <a:cubicBezTo>
                    <a:pt x="14925" y="4224"/>
                    <a:pt x="6627" y="121"/>
                    <a:pt x="6627" y="121"/>
                  </a:cubicBezTo>
                  <a:cubicBezTo>
                    <a:pt x="6627" y="121"/>
                    <a:pt x="6081" y="1"/>
                    <a:pt x="5135" y="1"/>
                  </a:cubicBezTo>
                  <a:close/>
                </a:path>
              </a:pathLst>
            </a:custGeom>
            <a:solidFill>
              <a:srgbClr val="D71E1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17"/>
            <p:cNvSpPr/>
            <p:nvPr/>
          </p:nvSpPr>
          <p:spPr>
            <a:xfrm>
              <a:off x="531314" y="3248836"/>
              <a:ext cx="313683" cy="211526"/>
            </a:xfrm>
            <a:custGeom>
              <a:rect b="b" l="l" r="r" t="t"/>
              <a:pathLst>
                <a:path extrusionOk="0" h="7626" w="11309">
                  <a:moveTo>
                    <a:pt x="9014" y="0"/>
                  </a:moveTo>
                  <a:cubicBezTo>
                    <a:pt x="7675" y="0"/>
                    <a:pt x="5986" y="217"/>
                    <a:pt x="4621" y="1091"/>
                  </a:cubicBezTo>
                  <a:cubicBezTo>
                    <a:pt x="2311" y="2610"/>
                    <a:pt x="639" y="4951"/>
                    <a:pt x="1" y="7626"/>
                  </a:cubicBezTo>
                  <a:lnTo>
                    <a:pt x="7114" y="5164"/>
                  </a:lnTo>
                  <a:cubicBezTo>
                    <a:pt x="7114" y="5164"/>
                    <a:pt x="8147" y="239"/>
                    <a:pt x="11308" y="209"/>
                  </a:cubicBezTo>
                  <a:cubicBezTo>
                    <a:pt x="11308" y="209"/>
                    <a:pt x="10330" y="0"/>
                    <a:pt x="90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17"/>
            <p:cNvSpPr/>
            <p:nvPr/>
          </p:nvSpPr>
          <p:spPr>
            <a:xfrm>
              <a:off x="961300" y="3154335"/>
              <a:ext cx="932507" cy="1101068"/>
            </a:xfrm>
            <a:custGeom>
              <a:rect b="b" l="l" r="r" t="t"/>
              <a:pathLst>
                <a:path extrusionOk="0" h="39696" w="33619">
                  <a:moveTo>
                    <a:pt x="3789" y="0"/>
                  </a:moveTo>
                  <a:cubicBezTo>
                    <a:pt x="2507" y="0"/>
                    <a:pt x="1229" y="231"/>
                    <a:pt x="1" y="698"/>
                  </a:cubicBezTo>
                  <a:cubicBezTo>
                    <a:pt x="3132" y="2127"/>
                    <a:pt x="13344" y="8175"/>
                    <a:pt x="20487" y="17902"/>
                  </a:cubicBezTo>
                  <a:cubicBezTo>
                    <a:pt x="27630" y="27629"/>
                    <a:pt x="27205" y="33282"/>
                    <a:pt x="27205" y="33282"/>
                  </a:cubicBezTo>
                  <a:lnTo>
                    <a:pt x="31521" y="39696"/>
                  </a:lnTo>
                  <a:cubicBezTo>
                    <a:pt x="33618" y="36474"/>
                    <a:pt x="30761" y="29878"/>
                    <a:pt x="22676" y="17537"/>
                  </a:cubicBezTo>
                  <a:cubicBezTo>
                    <a:pt x="14591" y="5227"/>
                    <a:pt x="6688" y="394"/>
                    <a:pt x="6688" y="394"/>
                  </a:cubicBezTo>
                  <a:cubicBezTo>
                    <a:pt x="5732" y="132"/>
                    <a:pt x="4759" y="0"/>
                    <a:pt x="3789" y="0"/>
                  </a:cubicBezTo>
                  <a:close/>
                </a:path>
              </a:pathLst>
            </a:custGeom>
            <a:solidFill>
              <a:srgbClr val="D71E1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17"/>
            <p:cNvSpPr/>
            <p:nvPr/>
          </p:nvSpPr>
          <p:spPr>
            <a:xfrm>
              <a:off x="843277" y="3152476"/>
              <a:ext cx="303531" cy="157826"/>
            </a:xfrm>
            <a:custGeom>
              <a:rect b="b" l="l" r="r" t="t"/>
              <a:pathLst>
                <a:path extrusionOk="0" h="5690" w="10943">
                  <a:moveTo>
                    <a:pt x="7691" y="1"/>
                  </a:moveTo>
                  <a:cubicBezTo>
                    <a:pt x="6572" y="1"/>
                    <a:pt x="5324" y="181"/>
                    <a:pt x="4225" y="765"/>
                  </a:cubicBezTo>
                  <a:cubicBezTo>
                    <a:pt x="122" y="2923"/>
                    <a:pt x="0" y="5689"/>
                    <a:pt x="0" y="5689"/>
                  </a:cubicBezTo>
                  <a:lnTo>
                    <a:pt x="6353" y="4990"/>
                  </a:lnTo>
                  <a:cubicBezTo>
                    <a:pt x="6353" y="4990"/>
                    <a:pt x="7732" y="450"/>
                    <a:pt x="10687" y="450"/>
                  </a:cubicBezTo>
                  <a:cubicBezTo>
                    <a:pt x="10771" y="450"/>
                    <a:pt x="10856" y="454"/>
                    <a:pt x="10943" y="461"/>
                  </a:cubicBezTo>
                  <a:cubicBezTo>
                    <a:pt x="10943" y="461"/>
                    <a:pt x="9481" y="1"/>
                    <a:pt x="769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17"/>
            <p:cNvSpPr/>
            <p:nvPr/>
          </p:nvSpPr>
          <p:spPr>
            <a:xfrm>
              <a:off x="728610" y="3276851"/>
              <a:ext cx="1164337" cy="1325076"/>
            </a:xfrm>
            <a:custGeom>
              <a:rect b="b" l="l" r="r" t="t"/>
              <a:pathLst>
                <a:path extrusionOk="0" h="47772" w="41977">
                  <a:moveTo>
                    <a:pt x="6566" y="1"/>
                  </a:moveTo>
                  <a:cubicBezTo>
                    <a:pt x="2557" y="1"/>
                    <a:pt x="1" y="1509"/>
                    <a:pt x="1" y="1509"/>
                  </a:cubicBezTo>
                  <a:lnTo>
                    <a:pt x="33679" y="47771"/>
                  </a:lnTo>
                  <a:cubicBezTo>
                    <a:pt x="33679" y="47771"/>
                    <a:pt x="41916" y="42391"/>
                    <a:pt x="41947" y="39078"/>
                  </a:cubicBezTo>
                  <a:cubicBezTo>
                    <a:pt x="41977" y="35735"/>
                    <a:pt x="33649" y="19959"/>
                    <a:pt x="21977" y="7679"/>
                  </a:cubicBezTo>
                  <a:cubicBezTo>
                    <a:pt x="16119" y="1532"/>
                    <a:pt x="10606" y="1"/>
                    <a:pt x="6566" y="1"/>
                  </a:cubicBezTo>
                  <a:close/>
                </a:path>
              </a:pathLst>
            </a:custGeom>
            <a:solidFill>
              <a:srgbClr val="D71E1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17"/>
            <p:cNvSpPr/>
            <p:nvPr/>
          </p:nvSpPr>
          <p:spPr>
            <a:xfrm>
              <a:off x="374513" y="3309249"/>
              <a:ext cx="1412227" cy="1604004"/>
            </a:xfrm>
            <a:custGeom>
              <a:rect b="b" l="l" r="r" t="t"/>
              <a:pathLst>
                <a:path extrusionOk="0" h="57828" w="50914">
                  <a:moveTo>
                    <a:pt x="15544" y="1"/>
                  </a:moveTo>
                  <a:cubicBezTo>
                    <a:pt x="13890" y="1"/>
                    <a:pt x="12282" y="341"/>
                    <a:pt x="10760" y="1071"/>
                  </a:cubicBezTo>
                  <a:cubicBezTo>
                    <a:pt x="4377" y="4110"/>
                    <a:pt x="0" y="9460"/>
                    <a:pt x="2006" y="20129"/>
                  </a:cubicBezTo>
                  <a:cubicBezTo>
                    <a:pt x="3435" y="27910"/>
                    <a:pt x="11733" y="44324"/>
                    <a:pt x="16688" y="53655"/>
                  </a:cubicBezTo>
                  <a:cubicBezTo>
                    <a:pt x="18100" y="56311"/>
                    <a:pt x="20829" y="57827"/>
                    <a:pt x="23646" y="57827"/>
                  </a:cubicBezTo>
                  <a:cubicBezTo>
                    <a:pt x="24891" y="57827"/>
                    <a:pt x="26153" y="57531"/>
                    <a:pt x="27326" y="56907"/>
                  </a:cubicBezTo>
                  <a:lnTo>
                    <a:pt x="45594" y="47150"/>
                  </a:lnTo>
                  <a:cubicBezTo>
                    <a:pt x="49485" y="45083"/>
                    <a:pt x="50913" y="40220"/>
                    <a:pt x="48755" y="36390"/>
                  </a:cubicBezTo>
                  <a:cubicBezTo>
                    <a:pt x="45715" y="30919"/>
                    <a:pt x="41217" y="23047"/>
                    <a:pt x="36566" y="15539"/>
                  </a:cubicBezTo>
                  <a:cubicBezTo>
                    <a:pt x="31016" y="6618"/>
                    <a:pt x="22839" y="1"/>
                    <a:pt x="155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17"/>
            <p:cNvSpPr/>
            <p:nvPr/>
          </p:nvSpPr>
          <p:spPr>
            <a:xfrm>
              <a:off x="688141" y="3984906"/>
              <a:ext cx="992365" cy="856673"/>
            </a:xfrm>
            <a:custGeom>
              <a:rect b="b" l="l" r="r" t="t"/>
              <a:pathLst>
                <a:path extrusionOk="0" h="30885" w="35777">
                  <a:moveTo>
                    <a:pt x="23949" y="0"/>
                  </a:moveTo>
                  <a:cubicBezTo>
                    <a:pt x="22591" y="0"/>
                    <a:pt x="20896" y="655"/>
                    <a:pt x="18420" y="1849"/>
                  </a:cubicBezTo>
                  <a:cubicBezTo>
                    <a:pt x="12797" y="4554"/>
                    <a:pt x="1" y="11454"/>
                    <a:pt x="1338" y="15861"/>
                  </a:cubicBezTo>
                  <a:cubicBezTo>
                    <a:pt x="2415" y="19483"/>
                    <a:pt x="8002" y="30885"/>
                    <a:pt x="11714" y="30885"/>
                  </a:cubicBezTo>
                  <a:cubicBezTo>
                    <a:pt x="11771" y="30885"/>
                    <a:pt x="11828" y="30882"/>
                    <a:pt x="11885" y="30877"/>
                  </a:cubicBezTo>
                  <a:cubicBezTo>
                    <a:pt x="15594" y="30481"/>
                    <a:pt x="30153" y="21697"/>
                    <a:pt x="32646" y="20268"/>
                  </a:cubicBezTo>
                  <a:cubicBezTo>
                    <a:pt x="33314" y="19934"/>
                    <a:pt x="33861" y="19417"/>
                    <a:pt x="34287" y="18809"/>
                  </a:cubicBezTo>
                  <a:cubicBezTo>
                    <a:pt x="35776" y="16347"/>
                    <a:pt x="33770" y="12548"/>
                    <a:pt x="30335" y="6651"/>
                  </a:cubicBezTo>
                  <a:cubicBezTo>
                    <a:pt x="27666" y="2008"/>
                    <a:pt x="26326" y="0"/>
                    <a:pt x="2394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17"/>
            <p:cNvSpPr/>
            <p:nvPr/>
          </p:nvSpPr>
          <p:spPr>
            <a:xfrm>
              <a:off x="441943" y="3403057"/>
              <a:ext cx="927459" cy="824830"/>
            </a:xfrm>
            <a:custGeom>
              <a:rect b="b" l="l" r="r" t="t"/>
              <a:pathLst>
                <a:path extrusionOk="0" h="29737" w="33437">
                  <a:moveTo>
                    <a:pt x="17316" y="0"/>
                  </a:moveTo>
                  <a:cubicBezTo>
                    <a:pt x="13079" y="0"/>
                    <a:pt x="2751" y="4137"/>
                    <a:pt x="1338" y="8783"/>
                  </a:cubicBezTo>
                  <a:cubicBezTo>
                    <a:pt x="1" y="13099"/>
                    <a:pt x="3436" y="21823"/>
                    <a:pt x="6627" y="27476"/>
                  </a:cubicBezTo>
                  <a:cubicBezTo>
                    <a:pt x="7541" y="29104"/>
                    <a:pt x="8420" y="29737"/>
                    <a:pt x="9368" y="29737"/>
                  </a:cubicBezTo>
                  <a:cubicBezTo>
                    <a:pt x="11732" y="29737"/>
                    <a:pt x="14526" y="25803"/>
                    <a:pt x="19363" y="23525"/>
                  </a:cubicBezTo>
                  <a:cubicBezTo>
                    <a:pt x="26141" y="20333"/>
                    <a:pt x="33436" y="19178"/>
                    <a:pt x="30062" y="14041"/>
                  </a:cubicBezTo>
                  <a:cubicBezTo>
                    <a:pt x="26688" y="8905"/>
                    <a:pt x="21430" y="1336"/>
                    <a:pt x="18542" y="181"/>
                  </a:cubicBezTo>
                  <a:cubicBezTo>
                    <a:pt x="18236" y="59"/>
                    <a:pt x="17819" y="0"/>
                    <a:pt x="17316" y="0"/>
                  </a:cubicBezTo>
                  <a:close/>
                </a:path>
              </a:pathLst>
            </a:custGeom>
            <a:solidFill>
              <a:srgbClr val="D71E1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17"/>
            <p:cNvSpPr/>
            <p:nvPr/>
          </p:nvSpPr>
          <p:spPr>
            <a:xfrm>
              <a:off x="441943" y="3404499"/>
              <a:ext cx="846521" cy="822278"/>
            </a:xfrm>
            <a:custGeom>
              <a:rect b="b" l="l" r="r" t="t"/>
              <a:pathLst>
                <a:path extrusionOk="0" h="29645" w="30519">
                  <a:moveTo>
                    <a:pt x="17164" y="0"/>
                  </a:moveTo>
                  <a:cubicBezTo>
                    <a:pt x="12922" y="0"/>
                    <a:pt x="2717" y="4127"/>
                    <a:pt x="1308" y="8761"/>
                  </a:cubicBezTo>
                  <a:cubicBezTo>
                    <a:pt x="1" y="13078"/>
                    <a:pt x="3436" y="21771"/>
                    <a:pt x="6627" y="27424"/>
                  </a:cubicBezTo>
                  <a:cubicBezTo>
                    <a:pt x="7524" y="29022"/>
                    <a:pt x="8335" y="29645"/>
                    <a:pt x="9187" y="29645"/>
                  </a:cubicBezTo>
                  <a:cubicBezTo>
                    <a:pt x="11365" y="29645"/>
                    <a:pt x="13813" y="25572"/>
                    <a:pt x="18664" y="23321"/>
                  </a:cubicBezTo>
                  <a:cubicBezTo>
                    <a:pt x="25381" y="20160"/>
                    <a:pt x="30518" y="18762"/>
                    <a:pt x="28451" y="14962"/>
                  </a:cubicBezTo>
                  <a:cubicBezTo>
                    <a:pt x="25533" y="9582"/>
                    <a:pt x="21278" y="1375"/>
                    <a:pt x="18421" y="190"/>
                  </a:cubicBezTo>
                  <a:cubicBezTo>
                    <a:pt x="18108" y="61"/>
                    <a:pt x="17680" y="0"/>
                    <a:pt x="171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17"/>
            <p:cNvSpPr/>
            <p:nvPr/>
          </p:nvSpPr>
          <p:spPr>
            <a:xfrm>
              <a:off x="862666" y="3969401"/>
              <a:ext cx="71119" cy="57167"/>
            </a:xfrm>
            <a:custGeom>
              <a:rect b="b" l="l" r="r" t="t"/>
              <a:pathLst>
                <a:path extrusionOk="0" h="2061" w="2564">
                  <a:moveTo>
                    <a:pt x="1296" y="1"/>
                  </a:moveTo>
                  <a:cubicBezTo>
                    <a:pt x="1127" y="1"/>
                    <a:pt x="954" y="41"/>
                    <a:pt x="791" y="128"/>
                  </a:cubicBezTo>
                  <a:cubicBezTo>
                    <a:pt x="0" y="554"/>
                    <a:pt x="122" y="1739"/>
                    <a:pt x="1004" y="2013"/>
                  </a:cubicBezTo>
                  <a:cubicBezTo>
                    <a:pt x="1106" y="2046"/>
                    <a:pt x="1207" y="2061"/>
                    <a:pt x="1305" y="2061"/>
                  </a:cubicBezTo>
                  <a:cubicBezTo>
                    <a:pt x="2020" y="2061"/>
                    <a:pt x="2563" y="1245"/>
                    <a:pt x="2189" y="523"/>
                  </a:cubicBezTo>
                  <a:cubicBezTo>
                    <a:pt x="2002" y="191"/>
                    <a:pt x="1659" y="1"/>
                    <a:pt x="129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17"/>
            <p:cNvSpPr/>
            <p:nvPr/>
          </p:nvSpPr>
          <p:spPr>
            <a:xfrm>
              <a:off x="931788" y="3984546"/>
              <a:ext cx="748718" cy="856201"/>
            </a:xfrm>
            <a:custGeom>
              <a:rect b="b" l="l" r="r" t="t"/>
              <a:pathLst>
                <a:path extrusionOk="0" h="30868" w="26993">
                  <a:moveTo>
                    <a:pt x="15161" y="0"/>
                  </a:moveTo>
                  <a:cubicBezTo>
                    <a:pt x="14389" y="0"/>
                    <a:pt x="13507" y="213"/>
                    <a:pt x="12433" y="616"/>
                  </a:cubicBezTo>
                  <a:cubicBezTo>
                    <a:pt x="12442" y="616"/>
                    <a:pt x="12717" y="544"/>
                    <a:pt x="13160" y="544"/>
                  </a:cubicBezTo>
                  <a:cubicBezTo>
                    <a:pt x="14159" y="544"/>
                    <a:pt x="16010" y="909"/>
                    <a:pt x="17570" y="3290"/>
                  </a:cubicBezTo>
                  <a:cubicBezTo>
                    <a:pt x="19819" y="6695"/>
                    <a:pt x="24500" y="14050"/>
                    <a:pt x="24226" y="16604"/>
                  </a:cubicBezTo>
                  <a:cubicBezTo>
                    <a:pt x="23922" y="19187"/>
                    <a:pt x="13010" y="24962"/>
                    <a:pt x="8269" y="27242"/>
                  </a:cubicBezTo>
                  <a:cubicBezTo>
                    <a:pt x="4926" y="28839"/>
                    <a:pt x="3418" y="29392"/>
                    <a:pt x="1968" y="29392"/>
                  </a:cubicBezTo>
                  <a:cubicBezTo>
                    <a:pt x="1348" y="29392"/>
                    <a:pt x="739" y="29290"/>
                    <a:pt x="1" y="29127"/>
                  </a:cubicBezTo>
                  <a:lnTo>
                    <a:pt x="1" y="29127"/>
                  </a:lnTo>
                  <a:cubicBezTo>
                    <a:pt x="1029" y="30212"/>
                    <a:pt x="2030" y="30867"/>
                    <a:pt x="2928" y="30867"/>
                  </a:cubicBezTo>
                  <a:cubicBezTo>
                    <a:pt x="2986" y="30867"/>
                    <a:pt x="3044" y="30865"/>
                    <a:pt x="3101" y="30859"/>
                  </a:cubicBezTo>
                  <a:cubicBezTo>
                    <a:pt x="6840" y="30494"/>
                    <a:pt x="21369" y="21710"/>
                    <a:pt x="23892" y="20281"/>
                  </a:cubicBezTo>
                  <a:cubicBezTo>
                    <a:pt x="24530" y="19917"/>
                    <a:pt x="25077" y="19430"/>
                    <a:pt x="25503" y="18822"/>
                  </a:cubicBezTo>
                  <a:cubicBezTo>
                    <a:pt x="26992" y="16391"/>
                    <a:pt x="24986" y="12561"/>
                    <a:pt x="21551" y="6664"/>
                  </a:cubicBezTo>
                  <a:cubicBezTo>
                    <a:pt x="18868" y="2008"/>
                    <a:pt x="17534" y="0"/>
                    <a:pt x="15161" y="0"/>
                  </a:cubicBezTo>
                  <a:close/>
                </a:path>
              </a:pathLst>
            </a:custGeom>
            <a:solidFill>
              <a:srgbClr val="D71E1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0" name="Google Shape;120;p17"/>
          <p:cNvGrpSpPr/>
          <p:nvPr/>
        </p:nvGrpSpPr>
        <p:grpSpPr>
          <a:xfrm rot="10312242">
            <a:off x="7944546" y="-118343"/>
            <a:ext cx="934955" cy="861648"/>
            <a:chOff x="6708722" y="1052986"/>
            <a:chExt cx="935003" cy="861693"/>
          </a:xfrm>
        </p:grpSpPr>
        <p:sp>
          <p:nvSpPr>
            <p:cNvPr id="121" name="Google Shape;121;p17"/>
            <p:cNvSpPr/>
            <p:nvPr/>
          </p:nvSpPr>
          <p:spPr>
            <a:xfrm>
              <a:off x="6994529" y="1096756"/>
              <a:ext cx="598631" cy="524599"/>
            </a:xfrm>
            <a:custGeom>
              <a:rect b="b" l="l" r="r" t="t"/>
              <a:pathLst>
                <a:path extrusionOk="0" h="18913" w="21582">
                  <a:moveTo>
                    <a:pt x="10806" y="1"/>
                  </a:moveTo>
                  <a:cubicBezTo>
                    <a:pt x="7529" y="1"/>
                    <a:pt x="4342" y="1699"/>
                    <a:pt x="2584" y="4745"/>
                  </a:cubicBezTo>
                  <a:cubicBezTo>
                    <a:pt x="0" y="9274"/>
                    <a:pt x="1550" y="15049"/>
                    <a:pt x="6079" y="17663"/>
                  </a:cubicBezTo>
                  <a:cubicBezTo>
                    <a:pt x="7562" y="18509"/>
                    <a:pt x="9179" y="18912"/>
                    <a:pt x="10775" y="18912"/>
                  </a:cubicBezTo>
                  <a:cubicBezTo>
                    <a:pt x="14052" y="18912"/>
                    <a:pt x="17240" y="17214"/>
                    <a:pt x="18997" y="14168"/>
                  </a:cubicBezTo>
                  <a:cubicBezTo>
                    <a:pt x="21581" y="9639"/>
                    <a:pt x="20031" y="3864"/>
                    <a:pt x="15502" y="1250"/>
                  </a:cubicBezTo>
                  <a:cubicBezTo>
                    <a:pt x="14019" y="404"/>
                    <a:pt x="12402" y="1"/>
                    <a:pt x="108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17"/>
            <p:cNvSpPr/>
            <p:nvPr/>
          </p:nvSpPr>
          <p:spPr>
            <a:xfrm>
              <a:off x="6960800" y="1524274"/>
              <a:ext cx="155996" cy="153472"/>
            </a:xfrm>
            <a:custGeom>
              <a:rect b="b" l="l" r="r" t="t"/>
              <a:pathLst>
                <a:path extrusionOk="0" h="5533" w="5624">
                  <a:moveTo>
                    <a:pt x="3465" y="1"/>
                  </a:moveTo>
                  <a:lnTo>
                    <a:pt x="0" y="3284"/>
                  </a:lnTo>
                  <a:lnTo>
                    <a:pt x="2128" y="5533"/>
                  </a:lnTo>
                  <a:lnTo>
                    <a:pt x="5624" y="2250"/>
                  </a:lnTo>
                  <a:lnTo>
                    <a:pt x="346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17"/>
            <p:cNvSpPr/>
            <p:nvPr/>
          </p:nvSpPr>
          <p:spPr>
            <a:xfrm>
              <a:off x="6943936" y="1052986"/>
              <a:ext cx="699789" cy="611778"/>
            </a:xfrm>
            <a:custGeom>
              <a:rect b="b" l="l" r="r" t="t"/>
              <a:pathLst>
                <a:path extrusionOk="0" h="22056" w="25229">
                  <a:moveTo>
                    <a:pt x="12596" y="1578"/>
                  </a:moveTo>
                  <a:cubicBezTo>
                    <a:pt x="12683" y="1578"/>
                    <a:pt x="12770" y="1579"/>
                    <a:pt x="12858" y="1581"/>
                  </a:cubicBezTo>
                  <a:cubicBezTo>
                    <a:pt x="21277" y="1825"/>
                    <a:pt x="25229" y="12098"/>
                    <a:pt x="19119" y="17904"/>
                  </a:cubicBezTo>
                  <a:cubicBezTo>
                    <a:pt x="17286" y="19634"/>
                    <a:pt x="14943" y="20495"/>
                    <a:pt x="12606" y="20495"/>
                  </a:cubicBezTo>
                  <a:cubicBezTo>
                    <a:pt x="10100" y="20495"/>
                    <a:pt x="7601" y="19505"/>
                    <a:pt x="5745" y="17539"/>
                  </a:cubicBezTo>
                  <a:cubicBezTo>
                    <a:pt x="0" y="11493"/>
                    <a:pt x="4345" y="1578"/>
                    <a:pt x="12596" y="1578"/>
                  </a:cubicBezTo>
                  <a:close/>
                  <a:moveTo>
                    <a:pt x="12684" y="1"/>
                  </a:moveTo>
                  <a:cubicBezTo>
                    <a:pt x="7121" y="1"/>
                    <a:pt x="1763" y="4231"/>
                    <a:pt x="1581" y="10761"/>
                  </a:cubicBezTo>
                  <a:cubicBezTo>
                    <a:pt x="1459" y="15199"/>
                    <a:pt x="4043" y="19302"/>
                    <a:pt x="8116" y="21095"/>
                  </a:cubicBezTo>
                  <a:cubicBezTo>
                    <a:pt x="9559" y="21741"/>
                    <a:pt x="11089" y="22056"/>
                    <a:pt x="12607" y="22056"/>
                  </a:cubicBezTo>
                  <a:cubicBezTo>
                    <a:pt x="15375" y="22056"/>
                    <a:pt x="18102" y="21011"/>
                    <a:pt x="20183" y="19028"/>
                  </a:cubicBezTo>
                  <a:cubicBezTo>
                    <a:pt x="24591" y="14834"/>
                    <a:pt x="24773" y="7873"/>
                    <a:pt x="20609" y="3466"/>
                  </a:cubicBezTo>
                  <a:cubicBezTo>
                    <a:pt x="18339" y="1074"/>
                    <a:pt x="15485" y="1"/>
                    <a:pt x="126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17"/>
            <p:cNvSpPr/>
            <p:nvPr/>
          </p:nvSpPr>
          <p:spPr>
            <a:xfrm>
              <a:off x="7440520" y="1212338"/>
              <a:ext cx="89398" cy="301867"/>
            </a:xfrm>
            <a:custGeom>
              <a:rect b="b" l="l" r="r" t="t"/>
              <a:pathLst>
                <a:path extrusionOk="0" fill="none" h="10883" w="3223">
                  <a:moveTo>
                    <a:pt x="304" y="1"/>
                  </a:moveTo>
                  <a:cubicBezTo>
                    <a:pt x="3222" y="3071"/>
                    <a:pt x="3101" y="7964"/>
                    <a:pt x="1" y="10882"/>
                  </a:cubicBezTo>
                </a:path>
              </a:pathLst>
            </a:custGeom>
            <a:noFill/>
            <a:ln cap="rnd" cmpd="sng" w="463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17"/>
            <p:cNvSpPr/>
            <p:nvPr/>
          </p:nvSpPr>
          <p:spPr>
            <a:xfrm>
              <a:off x="6708722" y="1583604"/>
              <a:ext cx="347384" cy="331075"/>
            </a:xfrm>
            <a:custGeom>
              <a:rect b="b" l="l" r="r" t="t"/>
              <a:pathLst>
                <a:path extrusionOk="0" h="11936" w="12524">
                  <a:moveTo>
                    <a:pt x="9844" y="1"/>
                  </a:moveTo>
                  <a:cubicBezTo>
                    <a:pt x="9572" y="1"/>
                    <a:pt x="9297" y="100"/>
                    <a:pt x="9088" y="294"/>
                  </a:cubicBezTo>
                  <a:lnTo>
                    <a:pt x="456" y="8500"/>
                  </a:lnTo>
                  <a:cubicBezTo>
                    <a:pt x="30" y="8896"/>
                    <a:pt x="0" y="9595"/>
                    <a:pt x="426" y="10020"/>
                  </a:cubicBezTo>
                  <a:lnTo>
                    <a:pt x="1915" y="11601"/>
                  </a:lnTo>
                  <a:cubicBezTo>
                    <a:pt x="2135" y="11821"/>
                    <a:pt x="2421" y="11936"/>
                    <a:pt x="2704" y="11936"/>
                  </a:cubicBezTo>
                  <a:cubicBezTo>
                    <a:pt x="2968" y="11936"/>
                    <a:pt x="3230" y="11836"/>
                    <a:pt x="3435" y="11631"/>
                  </a:cubicBezTo>
                  <a:lnTo>
                    <a:pt x="12098" y="3455"/>
                  </a:lnTo>
                  <a:cubicBezTo>
                    <a:pt x="12523" y="3029"/>
                    <a:pt x="12523" y="2360"/>
                    <a:pt x="12128" y="1905"/>
                  </a:cubicBezTo>
                  <a:lnTo>
                    <a:pt x="10608" y="324"/>
                  </a:lnTo>
                  <a:cubicBezTo>
                    <a:pt x="10407" y="107"/>
                    <a:pt x="10127" y="1"/>
                    <a:pt x="98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6" name="Google Shape;126;p17"/>
          <p:cNvGrpSpPr/>
          <p:nvPr/>
        </p:nvGrpSpPr>
        <p:grpSpPr>
          <a:xfrm>
            <a:off x="242674" y="51191"/>
            <a:ext cx="757289" cy="864551"/>
            <a:chOff x="5585712" y="137416"/>
            <a:chExt cx="757289" cy="864551"/>
          </a:xfrm>
        </p:grpSpPr>
        <p:sp>
          <p:nvSpPr>
            <p:cNvPr id="127" name="Google Shape;127;p17"/>
            <p:cNvSpPr/>
            <p:nvPr/>
          </p:nvSpPr>
          <p:spPr>
            <a:xfrm>
              <a:off x="5606764" y="738904"/>
              <a:ext cx="129867" cy="146066"/>
            </a:xfrm>
            <a:custGeom>
              <a:rect b="b" l="l" r="r" t="t"/>
              <a:pathLst>
                <a:path extrusionOk="0" h="5266" w="4682">
                  <a:moveTo>
                    <a:pt x="2706" y="1"/>
                  </a:moveTo>
                  <a:cubicBezTo>
                    <a:pt x="2706" y="1"/>
                    <a:pt x="1" y="4712"/>
                    <a:pt x="913" y="5198"/>
                  </a:cubicBezTo>
                  <a:cubicBezTo>
                    <a:pt x="992" y="5245"/>
                    <a:pt x="1088" y="5266"/>
                    <a:pt x="1196" y="5266"/>
                  </a:cubicBezTo>
                  <a:cubicBezTo>
                    <a:pt x="2290" y="5266"/>
                    <a:pt x="4682" y="3101"/>
                    <a:pt x="4682" y="3101"/>
                  </a:cubicBezTo>
                  <a:lnTo>
                    <a:pt x="2706" y="1"/>
                  </a:lnTo>
                  <a:close/>
                </a:path>
              </a:pathLst>
            </a:custGeom>
            <a:solidFill>
              <a:srgbClr val="F0582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17"/>
            <p:cNvSpPr/>
            <p:nvPr/>
          </p:nvSpPr>
          <p:spPr>
            <a:xfrm>
              <a:off x="6009790" y="851879"/>
              <a:ext cx="91062" cy="150088"/>
            </a:xfrm>
            <a:custGeom>
              <a:rect b="b" l="l" r="r" t="t"/>
              <a:pathLst>
                <a:path extrusionOk="0" h="5411" w="3283">
                  <a:moveTo>
                    <a:pt x="3283" y="1"/>
                  </a:moveTo>
                  <a:lnTo>
                    <a:pt x="0" y="1703"/>
                  </a:lnTo>
                  <a:cubicBezTo>
                    <a:pt x="0" y="1703"/>
                    <a:pt x="1185" y="5381"/>
                    <a:pt x="2219" y="5411"/>
                  </a:cubicBezTo>
                  <a:cubicBezTo>
                    <a:pt x="3252" y="5411"/>
                    <a:pt x="3283" y="1"/>
                    <a:pt x="3283" y="1"/>
                  </a:cubicBezTo>
                  <a:close/>
                </a:path>
              </a:pathLst>
            </a:custGeom>
            <a:solidFill>
              <a:srgbClr val="F0582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17"/>
            <p:cNvSpPr/>
            <p:nvPr/>
          </p:nvSpPr>
          <p:spPr>
            <a:xfrm>
              <a:off x="5722402" y="155612"/>
              <a:ext cx="264643" cy="144401"/>
            </a:xfrm>
            <a:custGeom>
              <a:rect b="b" l="l" r="r" t="t"/>
              <a:pathLst>
                <a:path extrusionOk="0" h="5206" w="9541">
                  <a:moveTo>
                    <a:pt x="5166" y="1"/>
                  </a:moveTo>
                  <a:cubicBezTo>
                    <a:pt x="2660" y="1"/>
                    <a:pt x="194" y="1809"/>
                    <a:pt x="27" y="4829"/>
                  </a:cubicBezTo>
                  <a:cubicBezTo>
                    <a:pt x="0" y="5040"/>
                    <a:pt x="180" y="5205"/>
                    <a:pt x="387" y="5205"/>
                  </a:cubicBezTo>
                  <a:cubicBezTo>
                    <a:pt x="419" y="5205"/>
                    <a:pt x="450" y="5201"/>
                    <a:pt x="482" y="5193"/>
                  </a:cubicBezTo>
                  <a:lnTo>
                    <a:pt x="9145" y="2914"/>
                  </a:lnTo>
                  <a:cubicBezTo>
                    <a:pt x="9419" y="2853"/>
                    <a:pt x="9540" y="2549"/>
                    <a:pt x="9388" y="2306"/>
                  </a:cubicBezTo>
                  <a:cubicBezTo>
                    <a:pt x="8342" y="719"/>
                    <a:pt x="6746" y="1"/>
                    <a:pt x="5166" y="1"/>
                  </a:cubicBezTo>
                  <a:close/>
                </a:path>
              </a:pathLst>
            </a:custGeom>
            <a:solidFill>
              <a:srgbClr val="F0582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17"/>
            <p:cNvSpPr/>
            <p:nvPr/>
          </p:nvSpPr>
          <p:spPr>
            <a:xfrm>
              <a:off x="5839482" y="242791"/>
              <a:ext cx="43853" cy="89287"/>
            </a:xfrm>
            <a:custGeom>
              <a:rect b="b" l="l" r="r" t="t"/>
              <a:pathLst>
                <a:path extrusionOk="0" h="3219" w="1581">
                  <a:moveTo>
                    <a:pt x="474" y="0"/>
                  </a:moveTo>
                  <a:cubicBezTo>
                    <a:pt x="438" y="0"/>
                    <a:pt x="402" y="5"/>
                    <a:pt x="365" y="14"/>
                  </a:cubicBezTo>
                  <a:cubicBezTo>
                    <a:pt x="122" y="75"/>
                    <a:pt x="0" y="318"/>
                    <a:pt x="61" y="561"/>
                  </a:cubicBezTo>
                  <a:lnTo>
                    <a:pt x="669" y="2871"/>
                  </a:lnTo>
                  <a:cubicBezTo>
                    <a:pt x="721" y="3078"/>
                    <a:pt x="904" y="3219"/>
                    <a:pt x="1108" y="3219"/>
                  </a:cubicBezTo>
                  <a:cubicBezTo>
                    <a:pt x="1143" y="3219"/>
                    <a:pt x="1180" y="3215"/>
                    <a:pt x="1216" y="3205"/>
                  </a:cubicBezTo>
                  <a:cubicBezTo>
                    <a:pt x="1429" y="3114"/>
                    <a:pt x="1581" y="2871"/>
                    <a:pt x="1520" y="2658"/>
                  </a:cubicBezTo>
                  <a:lnTo>
                    <a:pt x="912" y="318"/>
                  </a:lnTo>
                  <a:cubicBezTo>
                    <a:pt x="860" y="137"/>
                    <a:pt x="677" y="0"/>
                    <a:pt x="474" y="0"/>
                  </a:cubicBezTo>
                  <a:close/>
                </a:path>
              </a:pathLst>
            </a:custGeom>
            <a:solidFill>
              <a:srgbClr val="6B41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17"/>
            <p:cNvSpPr/>
            <p:nvPr/>
          </p:nvSpPr>
          <p:spPr>
            <a:xfrm>
              <a:off x="5810801" y="137416"/>
              <a:ext cx="44713" cy="89287"/>
            </a:xfrm>
            <a:custGeom>
              <a:rect b="b" l="l" r="r" t="t"/>
              <a:pathLst>
                <a:path extrusionOk="0" h="3219" w="1612">
                  <a:moveTo>
                    <a:pt x="504" y="0"/>
                  </a:moveTo>
                  <a:cubicBezTo>
                    <a:pt x="469" y="0"/>
                    <a:pt x="433" y="4"/>
                    <a:pt x="396" y="14"/>
                  </a:cubicBezTo>
                  <a:cubicBezTo>
                    <a:pt x="153" y="74"/>
                    <a:pt x="1" y="317"/>
                    <a:pt x="61" y="561"/>
                  </a:cubicBezTo>
                  <a:lnTo>
                    <a:pt x="700" y="2871"/>
                  </a:lnTo>
                  <a:cubicBezTo>
                    <a:pt x="751" y="3078"/>
                    <a:pt x="935" y="3218"/>
                    <a:pt x="1139" y="3218"/>
                  </a:cubicBezTo>
                  <a:cubicBezTo>
                    <a:pt x="1174" y="3218"/>
                    <a:pt x="1211" y="3214"/>
                    <a:pt x="1247" y="3205"/>
                  </a:cubicBezTo>
                  <a:cubicBezTo>
                    <a:pt x="1460" y="3114"/>
                    <a:pt x="1612" y="2871"/>
                    <a:pt x="1551" y="2658"/>
                  </a:cubicBezTo>
                  <a:lnTo>
                    <a:pt x="943" y="317"/>
                  </a:lnTo>
                  <a:cubicBezTo>
                    <a:pt x="866" y="137"/>
                    <a:pt x="700" y="0"/>
                    <a:pt x="504" y="0"/>
                  </a:cubicBezTo>
                  <a:close/>
                </a:path>
              </a:pathLst>
            </a:custGeom>
            <a:solidFill>
              <a:srgbClr val="6B41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17"/>
            <p:cNvSpPr/>
            <p:nvPr/>
          </p:nvSpPr>
          <p:spPr>
            <a:xfrm>
              <a:off x="5722458" y="155612"/>
              <a:ext cx="263728" cy="144901"/>
            </a:xfrm>
            <a:custGeom>
              <a:rect b="b" l="l" r="r" t="t"/>
              <a:pathLst>
                <a:path extrusionOk="0" h="5224" w="9508">
                  <a:moveTo>
                    <a:pt x="5164" y="1"/>
                  </a:moveTo>
                  <a:cubicBezTo>
                    <a:pt x="2658" y="1"/>
                    <a:pt x="192" y="1809"/>
                    <a:pt x="25" y="4829"/>
                  </a:cubicBezTo>
                  <a:cubicBezTo>
                    <a:pt x="1" y="4970"/>
                    <a:pt x="69" y="5112"/>
                    <a:pt x="200" y="5182"/>
                  </a:cubicBezTo>
                  <a:lnTo>
                    <a:pt x="200" y="5182"/>
                  </a:lnTo>
                  <a:cubicBezTo>
                    <a:pt x="191" y="5176"/>
                    <a:pt x="183" y="5170"/>
                    <a:pt x="177" y="5163"/>
                  </a:cubicBezTo>
                  <a:cubicBezTo>
                    <a:pt x="3125" y="3978"/>
                    <a:pt x="6256" y="3127"/>
                    <a:pt x="9417" y="2701"/>
                  </a:cubicBezTo>
                  <a:lnTo>
                    <a:pt x="9417" y="2701"/>
                  </a:lnTo>
                  <a:cubicBezTo>
                    <a:pt x="9386" y="2762"/>
                    <a:pt x="9356" y="2792"/>
                    <a:pt x="9326" y="2823"/>
                  </a:cubicBezTo>
                  <a:cubicBezTo>
                    <a:pt x="9478" y="2701"/>
                    <a:pt x="9508" y="2458"/>
                    <a:pt x="9386" y="2306"/>
                  </a:cubicBezTo>
                  <a:cubicBezTo>
                    <a:pt x="8340" y="719"/>
                    <a:pt x="6744" y="1"/>
                    <a:pt x="5164" y="1"/>
                  </a:cubicBezTo>
                  <a:close/>
                  <a:moveTo>
                    <a:pt x="200" y="5182"/>
                  </a:moveTo>
                  <a:cubicBezTo>
                    <a:pt x="233" y="5205"/>
                    <a:pt x="281" y="5224"/>
                    <a:pt x="328" y="5224"/>
                  </a:cubicBezTo>
                  <a:cubicBezTo>
                    <a:pt x="281" y="5217"/>
                    <a:pt x="238" y="5203"/>
                    <a:pt x="200" y="518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17"/>
            <p:cNvSpPr/>
            <p:nvPr/>
          </p:nvSpPr>
          <p:spPr>
            <a:xfrm>
              <a:off x="6094085" y="236162"/>
              <a:ext cx="248916" cy="212969"/>
            </a:xfrm>
            <a:custGeom>
              <a:rect b="b" l="l" r="r" t="t"/>
              <a:pathLst>
                <a:path extrusionOk="0" h="7678" w="8974">
                  <a:moveTo>
                    <a:pt x="2606" y="1"/>
                  </a:moveTo>
                  <a:cubicBezTo>
                    <a:pt x="1857" y="1"/>
                    <a:pt x="1077" y="173"/>
                    <a:pt x="305" y="557"/>
                  </a:cubicBezTo>
                  <a:cubicBezTo>
                    <a:pt x="61" y="678"/>
                    <a:pt x="1" y="1013"/>
                    <a:pt x="213" y="1195"/>
                  </a:cubicBezTo>
                  <a:lnTo>
                    <a:pt x="6505" y="7548"/>
                  </a:lnTo>
                  <a:cubicBezTo>
                    <a:pt x="6582" y="7637"/>
                    <a:pt x="6690" y="7678"/>
                    <a:pt x="6796" y="7678"/>
                  </a:cubicBezTo>
                  <a:cubicBezTo>
                    <a:pt x="6945" y="7678"/>
                    <a:pt x="7091" y="7598"/>
                    <a:pt x="7144" y="7457"/>
                  </a:cubicBezTo>
                  <a:cubicBezTo>
                    <a:pt x="8974" y="3822"/>
                    <a:pt x="6131" y="1"/>
                    <a:pt x="2606" y="1"/>
                  </a:cubicBezTo>
                  <a:close/>
                </a:path>
              </a:pathLst>
            </a:custGeom>
            <a:solidFill>
              <a:srgbClr val="F0582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17"/>
            <p:cNvSpPr/>
            <p:nvPr/>
          </p:nvSpPr>
          <p:spPr>
            <a:xfrm>
              <a:off x="6136246" y="335490"/>
              <a:ext cx="74226" cy="71674"/>
            </a:xfrm>
            <a:custGeom>
              <a:rect b="b" l="l" r="r" t="t"/>
              <a:pathLst>
                <a:path extrusionOk="0" h="2584" w="2676">
                  <a:moveTo>
                    <a:pt x="2178" y="0"/>
                  </a:moveTo>
                  <a:cubicBezTo>
                    <a:pt x="2067" y="0"/>
                    <a:pt x="1961" y="46"/>
                    <a:pt x="1885" y="137"/>
                  </a:cubicBezTo>
                  <a:lnTo>
                    <a:pt x="183" y="1839"/>
                  </a:lnTo>
                  <a:cubicBezTo>
                    <a:pt x="0" y="2022"/>
                    <a:pt x="0" y="2295"/>
                    <a:pt x="183" y="2447"/>
                  </a:cubicBezTo>
                  <a:cubicBezTo>
                    <a:pt x="259" y="2538"/>
                    <a:pt x="365" y="2584"/>
                    <a:pt x="475" y="2584"/>
                  </a:cubicBezTo>
                  <a:cubicBezTo>
                    <a:pt x="586" y="2584"/>
                    <a:pt x="700" y="2538"/>
                    <a:pt x="791" y="2447"/>
                  </a:cubicBezTo>
                  <a:lnTo>
                    <a:pt x="2493" y="775"/>
                  </a:lnTo>
                  <a:cubicBezTo>
                    <a:pt x="2675" y="593"/>
                    <a:pt x="2675" y="319"/>
                    <a:pt x="2493" y="137"/>
                  </a:cubicBezTo>
                  <a:cubicBezTo>
                    <a:pt x="2402" y="46"/>
                    <a:pt x="2288" y="0"/>
                    <a:pt x="2178" y="0"/>
                  </a:cubicBezTo>
                  <a:close/>
                </a:path>
              </a:pathLst>
            </a:custGeom>
            <a:solidFill>
              <a:srgbClr val="6B41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17"/>
            <p:cNvSpPr/>
            <p:nvPr/>
          </p:nvSpPr>
          <p:spPr>
            <a:xfrm>
              <a:off x="6212967" y="258768"/>
              <a:ext cx="74226" cy="71674"/>
            </a:xfrm>
            <a:custGeom>
              <a:rect b="b" l="l" r="r" t="t"/>
              <a:pathLst>
                <a:path extrusionOk="0" h="2584" w="2676">
                  <a:moveTo>
                    <a:pt x="2204" y="0"/>
                  </a:moveTo>
                  <a:cubicBezTo>
                    <a:pt x="2090" y="0"/>
                    <a:pt x="1976" y="46"/>
                    <a:pt x="1885" y="137"/>
                  </a:cubicBezTo>
                  <a:lnTo>
                    <a:pt x="183" y="1839"/>
                  </a:lnTo>
                  <a:cubicBezTo>
                    <a:pt x="0" y="1991"/>
                    <a:pt x="0" y="2295"/>
                    <a:pt x="183" y="2447"/>
                  </a:cubicBezTo>
                  <a:cubicBezTo>
                    <a:pt x="274" y="2538"/>
                    <a:pt x="388" y="2584"/>
                    <a:pt x="502" y="2584"/>
                  </a:cubicBezTo>
                  <a:cubicBezTo>
                    <a:pt x="616" y="2584"/>
                    <a:pt x="730" y="2538"/>
                    <a:pt x="821" y="2447"/>
                  </a:cubicBezTo>
                  <a:lnTo>
                    <a:pt x="2523" y="775"/>
                  </a:lnTo>
                  <a:cubicBezTo>
                    <a:pt x="2675" y="593"/>
                    <a:pt x="2675" y="319"/>
                    <a:pt x="2523" y="137"/>
                  </a:cubicBezTo>
                  <a:cubicBezTo>
                    <a:pt x="2432" y="46"/>
                    <a:pt x="2318" y="0"/>
                    <a:pt x="2204" y="0"/>
                  </a:cubicBezTo>
                  <a:close/>
                </a:path>
              </a:pathLst>
            </a:custGeom>
            <a:solidFill>
              <a:srgbClr val="6B41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17"/>
            <p:cNvSpPr/>
            <p:nvPr/>
          </p:nvSpPr>
          <p:spPr>
            <a:xfrm>
              <a:off x="6095832" y="236162"/>
              <a:ext cx="247169" cy="212442"/>
            </a:xfrm>
            <a:custGeom>
              <a:rect b="b" l="l" r="r" t="t"/>
              <a:pathLst>
                <a:path extrusionOk="0" h="7659" w="8911">
                  <a:moveTo>
                    <a:pt x="10" y="914"/>
                  </a:moveTo>
                  <a:lnTo>
                    <a:pt x="10" y="914"/>
                  </a:lnTo>
                  <a:cubicBezTo>
                    <a:pt x="1" y="957"/>
                    <a:pt x="7" y="1000"/>
                    <a:pt x="29" y="1043"/>
                  </a:cubicBezTo>
                  <a:cubicBezTo>
                    <a:pt x="16" y="999"/>
                    <a:pt x="10" y="955"/>
                    <a:pt x="10" y="914"/>
                  </a:cubicBezTo>
                  <a:close/>
                  <a:moveTo>
                    <a:pt x="2543" y="1"/>
                  </a:moveTo>
                  <a:cubicBezTo>
                    <a:pt x="1794" y="1"/>
                    <a:pt x="1014" y="173"/>
                    <a:pt x="242" y="557"/>
                  </a:cubicBezTo>
                  <a:cubicBezTo>
                    <a:pt x="98" y="629"/>
                    <a:pt x="10" y="758"/>
                    <a:pt x="10" y="914"/>
                  </a:cubicBezTo>
                  <a:lnTo>
                    <a:pt x="10" y="914"/>
                  </a:lnTo>
                  <a:cubicBezTo>
                    <a:pt x="14" y="896"/>
                    <a:pt x="20" y="878"/>
                    <a:pt x="29" y="861"/>
                  </a:cubicBezTo>
                  <a:cubicBezTo>
                    <a:pt x="1275" y="1834"/>
                    <a:pt x="2491" y="2897"/>
                    <a:pt x="3616" y="4052"/>
                  </a:cubicBezTo>
                  <a:cubicBezTo>
                    <a:pt x="4740" y="5177"/>
                    <a:pt x="5804" y="6362"/>
                    <a:pt x="6777" y="7639"/>
                  </a:cubicBezTo>
                  <a:lnTo>
                    <a:pt x="6594" y="7639"/>
                  </a:lnTo>
                  <a:cubicBezTo>
                    <a:pt x="6640" y="7652"/>
                    <a:pt x="6684" y="7658"/>
                    <a:pt x="6726" y="7658"/>
                  </a:cubicBezTo>
                  <a:cubicBezTo>
                    <a:pt x="6881" y="7658"/>
                    <a:pt x="7009" y="7576"/>
                    <a:pt x="7081" y="7457"/>
                  </a:cubicBezTo>
                  <a:cubicBezTo>
                    <a:pt x="8911" y="3822"/>
                    <a:pt x="6068" y="1"/>
                    <a:pt x="254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17"/>
            <p:cNvSpPr/>
            <p:nvPr/>
          </p:nvSpPr>
          <p:spPr>
            <a:xfrm>
              <a:off x="5585712" y="275438"/>
              <a:ext cx="719178" cy="639460"/>
            </a:xfrm>
            <a:custGeom>
              <a:rect b="b" l="l" r="r" t="t"/>
              <a:pathLst>
                <a:path extrusionOk="0" h="23054" w="25928">
                  <a:moveTo>
                    <a:pt x="12978" y="1"/>
                  </a:moveTo>
                  <a:cubicBezTo>
                    <a:pt x="9623" y="1"/>
                    <a:pt x="6293" y="1462"/>
                    <a:pt x="4012" y="4278"/>
                  </a:cubicBezTo>
                  <a:cubicBezTo>
                    <a:pt x="0" y="9202"/>
                    <a:pt x="760" y="16466"/>
                    <a:pt x="5714" y="20479"/>
                  </a:cubicBezTo>
                  <a:cubicBezTo>
                    <a:pt x="7853" y="22211"/>
                    <a:pt x="10422" y="23053"/>
                    <a:pt x="12972" y="23053"/>
                  </a:cubicBezTo>
                  <a:cubicBezTo>
                    <a:pt x="16329" y="23053"/>
                    <a:pt x="19652" y="21592"/>
                    <a:pt x="21915" y="18776"/>
                  </a:cubicBezTo>
                  <a:cubicBezTo>
                    <a:pt x="25928" y="13822"/>
                    <a:pt x="25168" y="6588"/>
                    <a:pt x="20213" y="2576"/>
                  </a:cubicBezTo>
                  <a:cubicBezTo>
                    <a:pt x="18088" y="844"/>
                    <a:pt x="15526" y="1"/>
                    <a:pt x="129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17"/>
            <p:cNvSpPr/>
            <p:nvPr/>
          </p:nvSpPr>
          <p:spPr>
            <a:xfrm>
              <a:off x="5658217" y="340455"/>
              <a:ext cx="574166" cy="510176"/>
            </a:xfrm>
            <a:custGeom>
              <a:rect b="b" l="l" r="r" t="t"/>
              <a:pathLst>
                <a:path extrusionOk="0" h="18393" w="20700">
                  <a:moveTo>
                    <a:pt x="10373" y="1"/>
                  </a:moveTo>
                  <a:cubicBezTo>
                    <a:pt x="9351" y="1"/>
                    <a:pt x="8312" y="173"/>
                    <a:pt x="7295" y="536"/>
                  </a:cubicBezTo>
                  <a:cubicBezTo>
                    <a:pt x="2493" y="2238"/>
                    <a:pt x="0" y="7496"/>
                    <a:pt x="1702" y="12268"/>
                  </a:cubicBezTo>
                  <a:cubicBezTo>
                    <a:pt x="3044" y="16029"/>
                    <a:pt x="6594" y="18393"/>
                    <a:pt x="10374" y="18393"/>
                  </a:cubicBezTo>
                  <a:cubicBezTo>
                    <a:pt x="11390" y="18393"/>
                    <a:pt x="12424" y="18222"/>
                    <a:pt x="13435" y="17861"/>
                  </a:cubicBezTo>
                  <a:cubicBezTo>
                    <a:pt x="18207" y="16159"/>
                    <a:pt x="20700" y="10900"/>
                    <a:pt x="19028" y="6128"/>
                  </a:cubicBezTo>
                  <a:cubicBezTo>
                    <a:pt x="17688" y="2349"/>
                    <a:pt x="14147" y="1"/>
                    <a:pt x="10373" y="1"/>
                  </a:cubicBezTo>
                  <a:close/>
                </a:path>
              </a:pathLst>
            </a:custGeom>
            <a:solidFill>
              <a:srgbClr val="FD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17"/>
            <p:cNvSpPr/>
            <p:nvPr/>
          </p:nvSpPr>
          <p:spPr>
            <a:xfrm>
              <a:off x="5923000" y="578054"/>
              <a:ext cx="42133" cy="35282"/>
            </a:xfrm>
            <a:custGeom>
              <a:rect b="b" l="l" r="r" t="t"/>
              <a:pathLst>
                <a:path extrusionOk="0" h="1272" w="1519">
                  <a:moveTo>
                    <a:pt x="800" y="1"/>
                  </a:moveTo>
                  <a:cubicBezTo>
                    <a:pt x="335" y="1"/>
                    <a:pt x="0" y="532"/>
                    <a:pt x="272" y="967"/>
                  </a:cubicBezTo>
                  <a:cubicBezTo>
                    <a:pt x="389" y="1175"/>
                    <a:pt x="589" y="1271"/>
                    <a:pt x="792" y="1271"/>
                  </a:cubicBezTo>
                  <a:cubicBezTo>
                    <a:pt x="1064" y="1271"/>
                    <a:pt x="1340" y="1098"/>
                    <a:pt x="1427" y="784"/>
                  </a:cubicBezTo>
                  <a:cubicBezTo>
                    <a:pt x="1518" y="450"/>
                    <a:pt x="1305" y="116"/>
                    <a:pt x="971" y="24"/>
                  </a:cubicBezTo>
                  <a:cubicBezTo>
                    <a:pt x="913" y="8"/>
                    <a:pt x="855" y="1"/>
                    <a:pt x="800" y="1"/>
                  </a:cubicBezTo>
                  <a:close/>
                </a:path>
              </a:pathLst>
            </a:custGeom>
            <a:solidFill>
              <a:srgbClr val="F4433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17"/>
            <p:cNvSpPr/>
            <p:nvPr/>
          </p:nvSpPr>
          <p:spPr>
            <a:xfrm>
              <a:off x="5938117" y="414320"/>
              <a:ext cx="56501" cy="182984"/>
            </a:xfrm>
            <a:custGeom>
              <a:rect b="b" l="l" r="r" t="t"/>
              <a:pathLst>
                <a:path extrusionOk="0" h="6597" w="2037">
                  <a:moveTo>
                    <a:pt x="2037" y="0"/>
                  </a:moveTo>
                  <a:lnTo>
                    <a:pt x="0" y="6444"/>
                  </a:lnTo>
                  <a:lnTo>
                    <a:pt x="517" y="6596"/>
                  </a:lnTo>
                  <a:lnTo>
                    <a:pt x="2037" y="0"/>
                  </a:lnTo>
                  <a:close/>
                </a:path>
              </a:pathLst>
            </a:custGeom>
            <a:solidFill>
              <a:srgbClr val="F4433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17"/>
            <p:cNvSpPr/>
            <p:nvPr/>
          </p:nvSpPr>
          <p:spPr>
            <a:xfrm>
              <a:off x="5826834" y="588844"/>
              <a:ext cx="122267" cy="75058"/>
            </a:xfrm>
            <a:custGeom>
              <a:rect b="b" l="l" r="r" t="t"/>
              <a:pathLst>
                <a:path extrusionOk="0" h="2706" w="4408">
                  <a:moveTo>
                    <a:pt x="4134" y="0"/>
                  </a:moveTo>
                  <a:lnTo>
                    <a:pt x="0" y="2705"/>
                  </a:lnTo>
                  <a:lnTo>
                    <a:pt x="4408" y="456"/>
                  </a:lnTo>
                  <a:lnTo>
                    <a:pt x="4134" y="0"/>
                  </a:lnTo>
                  <a:close/>
                </a:path>
              </a:pathLst>
            </a:custGeom>
            <a:solidFill>
              <a:srgbClr val="F4433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17"/>
            <p:cNvSpPr/>
            <p:nvPr/>
          </p:nvSpPr>
          <p:spPr>
            <a:xfrm>
              <a:off x="5772024" y="744812"/>
              <a:ext cx="18584" cy="18584"/>
            </a:xfrm>
            <a:custGeom>
              <a:rect b="b" l="l" r="r" t="t"/>
              <a:pathLst>
                <a:path extrusionOk="0" fill="none" h="670" w="670">
                  <a:moveTo>
                    <a:pt x="0" y="669"/>
                  </a:moveTo>
                  <a:lnTo>
                    <a:pt x="669" y="0"/>
                  </a:lnTo>
                </a:path>
              </a:pathLst>
            </a:custGeom>
            <a:noFill/>
            <a:ln cap="rnd" cmpd="sng" w="9525">
              <a:solidFill>
                <a:srgbClr val="F44336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17"/>
            <p:cNvSpPr/>
            <p:nvPr/>
          </p:nvSpPr>
          <p:spPr>
            <a:xfrm>
              <a:off x="6092393" y="425276"/>
              <a:ext cx="18584" cy="18584"/>
            </a:xfrm>
            <a:custGeom>
              <a:rect b="b" l="l" r="r" t="t"/>
              <a:pathLst>
                <a:path extrusionOk="0" fill="none" h="670" w="670">
                  <a:moveTo>
                    <a:pt x="1" y="669"/>
                  </a:moveTo>
                  <a:lnTo>
                    <a:pt x="670" y="0"/>
                  </a:lnTo>
                </a:path>
              </a:pathLst>
            </a:custGeom>
            <a:noFill/>
            <a:ln cap="rnd" cmpd="sng" w="9525">
              <a:solidFill>
                <a:srgbClr val="F44336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17"/>
            <p:cNvSpPr/>
            <p:nvPr/>
          </p:nvSpPr>
          <p:spPr>
            <a:xfrm>
              <a:off x="5710475" y="648701"/>
              <a:ext cx="25324" cy="6768"/>
            </a:xfrm>
            <a:custGeom>
              <a:rect b="b" l="l" r="r" t="t"/>
              <a:pathLst>
                <a:path extrusionOk="0" fill="none" h="244" w="913">
                  <a:moveTo>
                    <a:pt x="1" y="243"/>
                  </a:moveTo>
                  <a:lnTo>
                    <a:pt x="912" y="0"/>
                  </a:lnTo>
                </a:path>
              </a:pathLst>
            </a:custGeom>
            <a:noFill/>
            <a:ln cap="rnd" cmpd="sng" w="9525">
              <a:solidFill>
                <a:srgbClr val="F44336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17"/>
            <p:cNvSpPr/>
            <p:nvPr/>
          </p:nvSpPr>
          <p:spPr>
            <a:xfrm>
              <a:off x="6148034" y="532343"/>
              <a:ext cx="25324" cy="6768"/>
            </a:xfrm>
            <a:custGeom>
              <a:rect b="b" l="l" r="r" t="t"/>
              <a:pathLst>
                <a:path extrusionOk="0" fill="none" h="244" w="913">
                  <a:moveTo>
                    <a:pt x="1" y="244"/>
                  </a:moveTo>
                  <a:lnTo>
                    <a:pt x="913" y="1"/>
                  </a:lnTo>
                </a:path>
              </a:pathLst>
            </a:custGeom>
            <a:noFill/>
            <a:ln cap="rnd" cmpd="sng" w="9525">
              <a:solidFill>
                <a:srgbClr val="F44336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17"/>
            <p:cNvSpPr/>
            <p:nvPr/>
          </p:nvSpPr>
          <p:spPr>
            <a:xfrm>
              <a:off x="5710475" y="531511"/>
              <a:ext cx="25324" cy="6768"/>
            </a:xfrm>
            <a:custGeom>
              <a:rect b="b" l="l" r="r" t="t"/>
              <a:pathLst>
                <a:path extrusionOk="0" fill="none" h="244" w="913">
                  <a:moveTo>
                    <a:pt x="1" y="0"/>
                  </a:moveTo>
                  <a:lnTo>
                    <a:pt x="912" y="243"/>
                  </a:lnTo>
                </a:path>
              </a:pathLst>
            </a:custGeom>
            <a:noFill/>
            <a:ln cap="rnd" cmpd="sng" w="9525">
              <a:solidFill>
                <a:srgbClr val="F44336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17"/>
            <p:cNvSpPr/>
            <p:nvPr/>
          </p:nvSpPr>
          <p:spPr>
            <a:xfrm>
              <a:off x="6147202" y="649534"/>
              <a:ext cx="25324" cy="6768"/>
            </a:xfrm>
            <a:custGeom>
              <a:rect b="b" l="l" r="r" t="t"/>
              <a:pathLst>
                <a:path extrusionOk="0" fill="none" h="244" w="913">
                  <a:moveTo>
                    <a:pt x="1" y="1"/>
                  </a:moveTo>
                  <a:lnTo>
                    <a:pt x="912" y="244"/>
                  </a:lnTo>
                </a:path>
              </a:pathLst>
            </a:custGeom>
            <a:noFill/>
            <a:ln cap="rnd" cmpd="sng" w="9525">
              <a:solidFill>
                <a:srgbClr val="F44336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17"/>
            <p:cNvSpPr/>
            <p:nvPr/>
          </p:nvSpPr>
          <p:spPr>
            <a:xfrm>
              <a:off x="5772857" y="424444"/>
              <a:ext cx="18584" cy="18556"/>
            </a:xfrm>
            <a:custGeom>
              <a:rect b="b" l="l" r="r" t="t"/>
              <a:pathLst>
                <a:path extrusionOk="0" fill="none" h="669" w="670">
                  <a:moveTo>
                    <a:pt x="1" y="0"/>
                  </a:moveTo>
                  <a:lnTo>
                    <a:pt x="670" y="669"/>
                  </a:lnTo>
                </a:path>
              </a:pathLst>
            </a:custGeom>
            <a:noFill/>
            <a:ln cap="rnd" cmpd="sng" w="9525">
              <a:solidFill>
                <a:srgbClr val="F44336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17"/>
            <p:cNvSpPr/>
            <p:nvPr/>
          </p:nvSpPr>
          <p:spPr>
            <a:xfrm>
              <a:off x="6092393" y="744812"/>
              <a:ext cx="17752" cy="19416"/>
            </a:xfrm>
            <a:custGeom>
              <a:rect b="b" l="l" r="r" t="t"/>
              <a:pathLst>
                <a:path extrusionOk="0" fill="none" h="700" w="640">
                  <a:moveTo>
                    <a:pt x="1" y="0"/>
                  </a:moveTo>
                  <a:lnTo>
                    <a:pt x="639" y="699"/>
                  </a:lnTo>
                </a:path>
              </a:pathLst>
            </a:custGeom>
            <a:noFill/>
            <a:ln cap="rnd" cmpd="sng" w="9525">
              <a:solidFill>
                <a:srgbClr val="F44336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17"/>
            <p:cNvSpPr/>
            <p:nvPr/>
          </p:nvSpPr>
          <p:spPr>
            <a:xfrm>
              <a:off x="5879951" y="362894"/>
              <a:ext cx="6768" cy="25297"/>
            </a:xfrm>
            <a:custGeom>
              <a:rect b="b" l="l" r="r" t="t"/>
              <a:pathLst>
                <a:path extrusionOk="0" fill="none" h="912" w="244">
                  <a:moveTo>
                    <a:pt x="0" y="0"/>
                  </a:moveTo>
                  <a:lnTo>
                    <a:pt x="243" y="912"/>
                  </a:lnTo>
                </a:path>
              </a:pathLst>
            </a:custGeom>
            <a:noFill/>
            <a:ln cap="rnd" cmpd="sng" w="9525">
              <a:solidFill>
                <a:srgbClr val="F44336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17"/>
            <p:cNvSpPr/>
            <p:nvPr/>
          </p:nvSpPr>
          <p:spPr>
            <a:xfrm>
              <a:off x="5996282" y="800453"/>
              <a:ext cx="6768" cy="25324"/>
            </a:xfrm>
            <a:custGeom>
              <a:rect b="b" l="l" r="r" t="t"/>
              <a:pathLst>
                <a:path extrusionOk="0" fill="none" h="913" w="244">
                  <a:moveTo>
                    <a:pt x="1" y="0"/>
                  </a:moveTo>
                  <a:lnTo>
                    <a:pt x="244" y="912"/>
                  </a:lnTo>
                </a:path>
              </a:pathLst>
            </a:custGeom>
            <a:noFill/>
            <a:ln cap="rnd" cmpd="sng" w="9525">
              <a:solidFill>
                <a:srgbClr val="F44336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17"/>
            <p:cNvSpPr/>
            <p:nvPr/>
          </p:nvSpPr>
          <p:spPr>
            <a:xfrm>
              <a:off x="5997142" y="362894"/>
              <a:ext cx="6768" cy="25297"/>
            </a:xfrm>
            <a:custGeom>
              <a:rect b="b" l="l" r="r" t="t"/>
              <a:pathLst>
                <a:path extrusionOk="0" fill="none" h="912" w="244">
                  <a:moveTo>
                    <a:pt x="243" y="0"/>
                  </a:moveTo>
                  <a:lnTo>
                    <a:pt x="0" y="912"/>
                  </a:lnTo>
                </a:path>
              </a:pathLst>
            </a:custGeom>
            <a:noFill/>
            <a:ln cap="rnd" cmpd="sng" w="9525">
              <a:solidFill>
                <a:srgbClr val="F44336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17"/>
            <p:cNvSpPr/>
            <p:nvPr/>
          </p:nvSpPr>
          <p:spPr>
            <a:xfrm>
              <a:off x="5879091" y="800453"/>
              <a:ext cx="6768" cy="24464"/>
            </a:xfrm>
            <a:custGeom>
              <a:rect b="b" l="l" r="r" t="t"/>
              <a:pathLst>
                <a:path extrusionOk="0" fill="none" h="882" w="244">
                  <a:moveTo>
                    <a:pt x="244" y="0"/>
                  </a:moveTo>
                  <a:lnTo>
                    <a:pt x="1" y="882"/>
                  </a:lnTo>
                </a:path>
              </a:pathLst>
            </a:custGeom>
            <a:noFill/>
            <a:ln cap="rnd" cmpd="sng" w="9525">
              <a:solidFill>
                <a:srgbClr val="F44336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4" name="Google Shape;154;p17"/>
          <p:cNvGrpSpPr/>
          <p:nvPr/>
        </p:nvGrpSpPr>
        <p:grpSpPr>
          <a:xfrm>
            <a:off x="7929504" y="3830159"/>
            <a:ext cx="1657344" cy="808493"/>
            <a:chOff x="6016754" y="2989146"/>
            <a:chExt cx="1657344" cy="808493"/>
          </a:xfrm>
        </p:grpSpPr>
        <p:sp>
          <p:nvSpPr>
            <p:cNvPr id="155" name="Google Shape;155;p17"/>
            <p:cNvSpPr/>
            <p:nvPr/>
          </p:nvSpPr>
          <p:spPr>
            <a:xfrm>
              <a:off x="6016754" y="3515687"/>
              <a:ext cx="357259" cy="262230"/>
            </a:xfrm>
            <a:custGeom>
              <a:rect b="b" l="l" r="r" t="t"/>
              <a:pathLst>
                <a:path extrusionOk="0" h="9454" w="12880">
                  <a:moveTo>
                    <a:pt x="9172" y="0"/>
                  </a:moveTo>
                  <a:lnTo>
                    <a:pt x="630" y="7782"/>
                  </a:lnTo>
                  <a:cubicBezTo>
                    <a:pt x="1" y="8381"/>
                    <a:pt x="406" y="9454"/>
                    <a:pt x="1263" y="9454"/>
                  </a:cubicBezTo>
                  <a:cubicBezTo>
                    <a:pt x="1275" y="9454"/>
                    <a:pt x="1287" y="9454"/>
                    <a:pt x="1299" y="9453"/>
                  </a:cubicBezTo>
                  <a:lnTo>
                    <a:pt x="12880" y="9271"/>
                  </a:lnTo>
                  <a:lnTo>
                    <a:pt x="917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17"/>
            <p:cNvSpPr/>
            <p:nvPr/>
          </p:nvSpPr>
          <p:spPr>
            <a:xfrm>
              <a:off x="6239098" y="2989146"/>
              <a:ext cx="1435000" cy="808493"/>
            </a:xfrm>
            <a:custGeom>
              <a:rect b="b" l="l" r="r" t="t"/>
              <a:pathLst>
                <a:path extrusionOk="0" h="29148" w="51735">
                  <a:moveTo>
                    <a:pt x="46755" y="1"/>
                  </a:moveTo>
                  <a:cubicBezTo>
                    <a:pt x="46570" y="1"/>
                    <a:pt x="46383" y="35"/>
                    <a:pt x="46202" y="108"/>
                  </a:cubicBezTo>
                  <a:lnTo>
                    <a:pt x="1156" y="17980"/>
                  </a:lnTo>
                  <a:cubicBezTo>
                    <a:pt x="365" y="18284"/>
                    <a:pt x="1" y="19166"/>
                    <a:pt x="305" y="19956"/>
                  </a:cubicBezTo>
                  <a:lnTo>
                    <a:pt x="3587" y="28193"/>
                  </a:lnTo>
                  <a:cubicBezTo>
                    <a:pt x="3821" y="28778"/>
                    <a:pt x="4398" y="29147"/>
                    <a:pt x="5011" y="29147"/>
                  </a:cubicBezTo>
                  <a:cubicBezTo>
                    <a:pt x="5195" y="29147"/>
                    <a:pt x="5381" y="29114"/>
                    <a:pt x="5563" y="29044"/>
                  </a:cubicBezTo>
                  <a:lnTo>
                    <a:pt x="50579" y="11172"/>
                  </a:lnTo>
                  <a:cubicBezTo>
                    <a:pt x="51369" y="10868"/>
                    <a:pt x="51734" y="9986"/>
                    <a:pt x="51430" y="9196"/>
                  </a:cubicBezTo>
                  <a:lnTo>
                    <a:pt x="48147" y="959"/>
                  </a:lnTo>
                  <a:cubicBezTo>
                    <a:pt x="47916" y="356"/>
                    <a:pt x="47348" y="1"/>
                    <a:pt x="467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17"/>
            <p:cNvSpPr/>
            <p:nvPr/>
          </p:nvSpPr>
          <p:spPr>
            <a:xfrm>
              <a:off x="6363029" y="3028367"/>
              <a:ext cx="1187969" cy="730162"/>
            </a:xfrm>
            <a:custGeom>
              <a:rect b="b" l="l" r="r" t="t"/>
              <a:pathLst>
                <a:path extrusionOk="0" h="26324" w="42829">
                  <a:moveTo>
                    <a:pt x="38421" y="1"/>
                  </a:moveTo>
                  <a:lnTo>
                    <a:pt x="1" y="15259"/>
                  </a:lnTo>
                  <a:lnTo>
                    <a:pt x="4378" y="26323"/>
                  </a:lnTo>
                  <a:lnTo>
                    <a:pt x="42828" y="11065"/>
                  </a:lnTo>
                  <a:lnTo>
                    <a:pt x="3842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17"/>
            <p:cNvSpPr/>
            <p:nvPr/>
          </p:nvSpPr>
          <p:spPr>
            <a:xfrm>
              <a:off x="7358750" y="3043540"/>
              <a:ext cx="154304" cy="319564"/>
            </a:xfrm>
            <a:custGeom>
              <a:rect b="b" l="l" r="r" t="t"/>
              <a:pathLst>
                <a:path extrusionOk="0" h="11521" w="5563">
                  <a:moveTo>
                    <a:pt x="1155" y="1"/>
                  </a:moveTo>
                  <a:lnTo>
                    <a:pt x="0" y="457"/>
                  </a:lnTo>
                  <a:lnTo>
                    <a:pt x="4377" y="11521"/>
                  </a:lnTo>
                  <a:lnTo>
                    <a:pt x="5563" y="11065"/>
                  </a:lnTo>
                  <a:lnTo>
                    <a:pt x="11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17"/>
            <p:cNvSpPr/>
            <p:nvPr/>
          </p:nvSpPr>
          <p:spPr>
            <a:xfrm>
              <a:off x="6400142" y="3423793"/>
              <a:ext cx="154304" cy="319564"/>
            </a:xfrm>
            <a:custGeom>
              <a:rect b="b" l="l" r="r" t="t"/>
              <a:pathLst>
                <a:path extrusionOk="0" h="11521" w="5563">
                  <a:moveTo>
                    <a:pt x="1186" y="0"/>
                  </a:moveTo>
                  <a:lnTo>
                    <a:pt x="0" y="456"/>
                  </a:lnTo>
                  <a:lnTo>
                    <a:pt x="4408" y="11520"/>
                  </a:lnTo>
                  <a:lnTo>
                    <a:pt x="5563" y="11064"/>
                  </a:lnTo>
                  <a:lnTo>
                    <a:pt x="118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1">
  <p:cSld name="MAIN_POINT_1"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8"/>
          <p:cNvSpPr/>
          <p:nvPr/>
        </p:nvSpPr>
        <p:spPr>
          <a:xfrm>
            <a:off x="-65061" y="-81037"/>
            <a:ext cx="9357374" cy="5269376"/>
          </a:xfrm>
          <a:custGeom>
            <a:rect b="b" l="l" r="r" t="t"/>
            <a:pathLst>
              <a:path extrusionOk="0" h="189973" w="284960">
                <a:moveTo>
                  <a:pt x="0" y="0"/>
                </a:moveTo>
                <a:lnTo>
                  <a:pt x="0" y="189972"/>
                </a:lnTo>
                <a:lnTo>
                  <a:pt x="284960" y="189972"/>
                </a:lnTo>
                <a:lnTo>
                  <a:pt x="284960" y="0"/>
                </a:lnTo>
                <a:close/>
              </a:path>
            </a:pathLst>
          </a:custGeom>
          <a:solidFill>
            <a:srgbClr val="ACA9F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18"/>
          <p:cNvSpPr/>
          <p:nvPr/>
        </p:nvSpPr>
        <p:spPr>
          <a:xfrm>
            <a:off x="3944748" y="914451"/>
            <a:ext cx="5383512" cy="4309778"/>
          </a:xfrm>
          <a:custGeom>
            <a:rect b="b" l="l" r="r" t="t"/>
            <a:pathLst>
              <a:path extrusionOk="0" h="154417" w="179690">
                <a:moveTo>
                  <a:pt x="176173" y="1"/>
                </a:moveTo>
                <a:cubicBezTo>
                  <a:pt x="172534" y="1"/>
                  <a:pt x="168757" y="2481"/>
                  <a:pt x="166589" y="5630"/>
                </a:cubicBezTo>
                <a:cubicBezTo>
                  <a:pt x="163671" y="9825"/>
                  <a:pt x="162577" y="14992"/>
                  <a:pt x="160176" y="19521"/>
                </a:cubicBezTo>
                <a:cubicBezTo>
                  <a:pt x="156589" y="26238"/>
                  <a:pt x="150388" y="31101"/>
                  <a:pt x="145282" y="36725"/>
                </a:cubicBezTo>
                <a:cubicBezTo>
                  <a:pt x="140175" y="42348"/>
                  <a:pt x="135859" y="49795"/>
                  <a:pt x="137440" y="57242"/>
                </a:cubicBezTo>
                <a:cubicBezTo>
                  <a:pt x="138807" y="63807"/>
                  <a:pt x="144340" y="68549"/>
                  <a:pt x="149081" y="73291"/>
                </a:cubicBezTo>
                <a:cubicBezTo>
                  <a:pt x="153823" y="78063"/>
                  <a:pt x="158352" y="84355"/>
                  <a:pt x="156954" y="90920"/>
                </a:cubicBezTo>
                <a:cubicBezTo>
                  <a:pt x="155312" y="98823"/>
                  <a:pt x="146011" y="102592"/>
                  <a:pt x="137926" y="102896"/>
                </a:cubicBezTo>
                <a:cubicBezTo>
                  <a:pt x="137125" y="102929"/>
                  <a:pt x="136320" y="102942"/>
                  <a:pt x="135514" y="102942"/>
                </a:cubicBezTo>
                <a:cubicBezTo>
                  <a:pt x="132062" y="102942"/>
                  <a:pt x="128574" y="102696"/>
                  <a:pt x="125134" y="102696"/>
                </a:cubicBezTo>
                <a:cubicBezTo>
                  <a:pt x="121273" y="102696"/>
                  <a:pt x="117473" y="103007"/>
                  <a:pt x="113853" y="104324"/>
                </a:cubicBezTo>
                <a:cubicBezTo>
                  <a:pt x="99263" y="109613"/>
                  <a:pt x="93366" y="129006"/>
                  <a:pt x="78594" y="133778"/>
                </a:cubicBezTo>
                <a:cubicBezTo>
                  <a:pt x="76225" y="134541"/>
                  <a:pt x="73860" y="134867"/>
                  <a:pt x="71496" y="134867"/>
                </a:cubicBezTo>
                <a:cubicBezTo>
                  <a:pt x="58143" y="134867"/>
                  <a:pt x="44794" y="124490"/>
                  <a:pt x="30720" y="124051"/>
                </a:cubicBezTo>
                <a:cubicBezTo>
                  <a:pt x="30465" y="124043"/>
                  <a:pt x="30210" y="124040"/>
                  <a:pt x="29956" y="124040"/>
                </a:cubicBezTo>
                <a:cubicBezTo>
                  <a:pt x="14266" y="124040"/>
                  <a:pt x="0" y="138683"/>
                  <a:pt x="598" y="154416"/>
                </a:cubicBezTo>
                <a:lnTo>
                  <a:pt x="179690" y="154416"/>
                </a:lnTo>
                <a:lnTo>
                  <a:pt x="179690" y="888"/>
                </a:lnTo>
                <a:cubicBezTo>
                  <a:pt x="178576" y="274"/>
                  <a:pt x="177382" y="1"/>
                  <a:pt x="176173" y="1"/>
                </a:cubicBezTo>
                <a:close/>
              </a:path>
            </a:pathLst>
          </a:custGeom>
          <a:solidFill>
            <a:srgbClr val="9393E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18"/>
          <p:cNvSpPr/>
          <p:nvPr/>
        </p:nvSpPr>
        <p:spPr>
          <a:xfrm>
            <a:off x="4222421" y="-23179"/>
            <a:ext cx="156856" cy="159380"/>
          </a:xfrm>
          <a:custGeom>
            <a:rect b="b" l="l" r="r" t="t"/>
            <a:pathLst>
              <a:path extrusionOk="0" fill="none" h="5746" w="5655">
                <a:moveTo>
                  <a:pt x="4134" y="578"/>
                </a:moveTo>
                <a:lnTo>
                  <a:pt x="4165" y="1702"/>
                </a:lnTo>
                <a:cubicBezTo>
                  <a:pt x="4165" y="1854"/>
                  <a:pt x="4256" y="2006"/>
                  <a:pt x="4378" y="2098"/>
                </a:cubicBezTo>
                <a:lnTo>
                  <a:pt x="5350" y="2675"/>
                </a:lnTo>
                <a:cubicBezTo>
                  <a:pt x="5654" y="2888"/>
                  <a:pt x="5624" y="3374"/>
                  <a:pt x="5259" y="3496"/>
                </a:cubicBezTo>
                <a:lnTo>
                  <a:pt x="4195" y="3861"/>
                </a:lnTo>
                <a:cubicBezTo>
                  <a:pt x="4074" y="3921"/>
                  <a:pt x="3952" y="4043"/>
                  <a:pt x="3922" y="4195"/>
                </a:cubicBezTo>
                <a:lnTo>
                  <a:pt x="3648" y="5289"/>
                </a:lnTo>
                <a:cubicBezTo>
                  <a:pt x="3557" y="5654"/>
                  <a:pt x="3101" y="5745"/>
                  <a:pt x="2858" y="5441"/>
                </a:cubicBezTo>
                <a:lnTo>
                  <a:pt x="2159" y="4590"/>
                </a:lnTo>
                <a:cubicBezTo>
                  <a:pt x="2067" y="4468"/>
                  <a:pt x="1916" y="4408"/>
                  <a:pt x="1764" y="4408"/>
                </a:cubicBezTo>
                <a:lnTo>
                  <a:pt x="639" y="4468"/>
                </a:lnTo>
                <a:cubicBezTo>
                  <a:pt x="244" y="4499"/>
                  <a:pt x="1" y="4104"/>
                  <a:pt x="213" y="3769"/>
                </a:cubicBezTo>
                <a:lnTo>
                  <a:pt x="852" y="2827"/>
                </a:lnTo>
                <a:cubicBezTo>
                  <a:pt x="943" y="2706"/>
                  <a:pt x="943" y="2554"/>
                  <a:pt x="882" y="2432"/>
                </a:cubicBezTo>
                <a:lnTo>
                  <a:pt x="457" y="1368"/>
                </a:lnTo>
                <a:cubicBezTo>
                  <a:pt x="335" y="1034"/>
                  <a:pt x="639" y="669"/>
                  <a:pt x="1004" y="760"/>
                </a:cubicBezTo>
                <a:lnTo>
                  <a:pt x="2098" y="1064"/>
                </a:lnTo>
                <a:cubicBezTo>
                  <a:pt x="2250" y="1095"/>
                  <a:pt x="2402" y="1064"/>
                  <a:pt x="2493" y="973"/>
                </a:cubicBezTo>
                <a:lnTo>
                  <a:pt x="3375" y="244"/>
                </a:lnTo>
                <a:cubicBezTo>
                  <a:pt x="3648" y="0"/>
                  <a:pt x="4104" y="183"/>
                  <a:pt x="4134" y="578"/>
                </a:cubicBezTo>
                <a:close/>
              </a:path>
            </a:pathLst>
          </a:custGeom>
          <a:noFill/>
          <a:ln cap="rnd" cmpd="sng" w="288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18"/>
          <p:cNvSpPr/>
          <p:nvPr/>
        </p:nvSpPr>
        <p:spPr>
          <a:xfrm>
            <a:off x="-156277" y="2492975"/>
            <a:ext cx="276543" cy="263173"/>
          </a:xfrm>
          <a:custGeom>
            <a:rect b="b" l="l" r="r" t="t"/>
            <a:pathLst>
              <a:path extrusionOk="0" h="9488" w="997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18"/>
          <p:cNvSpPr/>
          <p:nvPr/>
        </p:nvSpPr>
        <p:spPr>
          <a:xfrm>
            <a:off x="714079" y="3537358"/>
            <a:ext cx="159380" cy="158520"/>
          </a:xfrm>
          <a:custGeom>
            <a:rect b="b" l="l" r="r" t="t"/>
            <a:pathLst>
              <a:path extrusionOk="0" fill="none" h="5715" w="5746">
                <a:moveTo>
                  <a:pt x="2128" y="274"/>
                </a:moveTo>
                <a:lnTo>
                  <a:pt x="3040" y="912"/>
                </a:lnTo>
                <a:cubicBezTo>
                  <a:pt x="3131" y="1003"/>
                  <a:pt x="3314" y="1034"/>
                  <a:pt x="3435" y="973"/>
                </a:cubicBezTo>
                <a:lnTo>
                  <a:pt x="4499" y="608"/>
                </a:lnTo>
                <a:cubicBezTo>
                  <a:pt x="4864" y="486"/>
                  <a:pt x="5198" y="821"/>
                  <a:pt x="5077" y="1155"/>
                </a:cubicBezTo>
                <a:lnTo>
                  <a:pt x="4742" y="2219"/>
                </a:lnTo>
                <a:cubicBezTo>
                  <a:pt x="4712" y="2371"/>
                  <a:pt x="4712" y="2523"/>
                  <a:pt x="4834" y="2644"/>
                </a:cubicBezTo>
                <a:lnTo>
                  <a:pt x="5502" y="3556"/>
                </a:lnTo>
                <a:cubicBezTo>
                  <a:pt x="5745" y="3830"/>
                  <a:pt x="5533" y="4286"/>
                  <a:pt x="5138" y="4286"/>
                </a:cubicBezTo>
                <a:lnTo>
                  <a:pt x="4013" y="4286"/>
                </a:lnTo>
                <a:cubicBezTo>
                  <a:pt x="3861" y="4286"/>
                  <a:pt x="3709" y="4347"/>
                  <a:pt x="3618" y="4468"/>
                </a:cubicBezTo>
                <a:lnTo>
                  <a:pt x="2979" y="5410"/>
                </a:lnTo>
                <a:cubicBezTo>
                  <a:pt x="2767" y="5714"/>
                  <a:pt x="2311" y="5654"/>
                  <a:pt x="2189" y="5289"/>
                </a:cubicBezTo>
                <a:lnTo>
                  <a:pt x="1824" y="4225"/>
                </a:lnTo>
                <a:cubicBezTo>
                  <a:pt x="1794" y="4073"/>
                  <a:pt x="1672" y="3951"/>
                  <a:pt x="1520" y="3921"/>
                </a:cubicBezTo>
                <a:lnTo>
                  <a:pt x="457" y="3617"/>
                </a:lnTo>
                <a:cubicBezTo>
                  <a:pt x="92" y="3496"/>
                  <a:pt x="1" y="3040"/>
                  <a:pt x="305" y="2796"/>
                </a:cubicBezTo>
                <a:lnTo>
                  <a:pt x="1217" y="2128"/>
                </a:lnTo>
                <a:cubicBezTo>
                  <a:pt x="1338" y="2037"/>
                  <a:pt x="1399" y="1915"/>
                  <a:pt x="1399" y="1763"/>
                </a:cubicBezTo>
                <a:lnTo>
                  <a:pt x="1368" y="608"/>
                </a:lnTo>
                <a:cubicBezTo>
                  <a:pt x="1368" y="243"/>
                  <a:pt x="1824" y="0"/>
                  <a:pt x="2128" y="274"/>
                </a:cubicBezTo>
                <a:close/>
              </a:path>
            </a:pathLst>
          </a:custGeom>
          <a:noFill/>
          <a:ln cap="rnd" cmpd="sng" w="288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18"/>
          <p:cNvSpPr/>
          <p:nvPr/>
        </p:nvSpPr>
        <p:spPr>
          <a:xfrm>
            <a:off x="681377" y="296575"/>
            <a:ext cx="224799" cy="213931"/>
          </a:xfrm>
          <a:custGeom>
            <a:rect b="b" l="l" r="r" t="t"/>
            <a:pathLst>
              <a:path extrusionOk="0" h="9488" w="997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18"/>
          <p:cNvSpPr/>
          <p:nvPr/>
        </p:nvSpPr>
        <p:spPr>
          <a:xfrm>
            <a:off x="7926191" y="3230396"/>
            <a:ext cx="159380" cy="158520"/>
          </a:xfrm>
          <a:custGeom>
            <a:rect b="b" l="l" r="r" t="t"/>
            <a:pathLst>
              <a:path extrusionOk="0" fill="none" h="5715" w="5746">
                <a:moveTo>
                  <a:pt x="2128" y="274"/>
                </a:moveTo>
                <a:lnTo>
                  <a:pt x="3040" y="912"/>
                </a:lnTo>
                <a:cubicBezTo>
                  <a:pt x="3131" y="1003"/>
                  <a:pt x="3314" y="1034"/>
                  <a:pt x="3435" y="973"/>
                </a:cubicBezTo>
                <a:lnTo>
                  <a:pt x="4499" y="608"/>
                </a:lnTo>
                <a:cubicBezTo>
                  <a:pt x="4864" y="486"/>
                  <a:pt x="5198" y="821"/>
                  <a:pt x="5077" y="1155"/>
                </a:cubicBezTo>
                <a:lnTo>
                  <a:pt x="4742" y="2219"/>
                </a:lnTo>
                <a:cubicBezTo>
                  <a:pt x="4712" y="2371"/>
                  <a:pt x="4712" y="2523"/>
                  <a:pt x="4834" y="2644"/>
                </a:cubicBezTo>
                <a:lnTo>
                  <a:pt x="5502" y="3556"/>
                </a:lnTo>
                <a:cubicBezTo>
                  <a:pt x="5745" y="3830"/>
                  <a:pt x="5533" y="4286"/>
                  <a:pt x="5138" y="4286"/>
                </a:cubicBezTo>
                <a:lnTo>
                  <a:pt x="4013" y="4286"/>
                </a:lnTo>
                <a:cubicBezTo>
                  <a:pt x="3861" y="4286"/>
                  <a:pt x="3709" y="4347"/>
                  <a:pt x="3618" y="4468"/>
                </a:cubicBezTo>
                <a:lnTo>
                  <a:pt x="2979" y="5410"/>
                </a:lnTo>
                <a:cubicBezTo>
                  <a:pt x="2767" y="5714"/>
                  <a:pt x="2311" y="5654"/>
                  <a:pt x="2189" y="5289"/>
                </a:cubicBezTo>
                <a:lnTo>
                  <a:pt x="1824" y="4225"/>
                </a:lnTo>
                <a:cubicBezTo>
                  <a:pt x="1794" y="4073"/>
                  <a:pt x="1672" y="3951"/>
                  <a:pt x="1520" y="3921"/>
                </a:cubicBezTo>
                <a:lnTo>
                  <a:pt x="457" y="3617"/>
                </a:lnTo>
                <a:cubicBezTo>
                  <a:pt x="92" y="3496"/>
                  <a:pt x="1" y="3040"/>
                  <a:pt x="305" y="2796"/>
                </a:cubicBezTo>
                <a:lnTo>
                  <a:pt x="1217" y="2128"/>
                </a:lnTo>
                <a:cubicBezTo>
                  <a:pt x="1338" y="2037"/>
                  <a:pt x="1399" y="1915"/>
                  <a:pt x="1399" y="1763"/>
                </a:cubicBezTo>
                <a:lnTo>
                  <a:pt x="1368" y="608"/>
                </a:lnTo>
                <a:cubicBezTo>
                  <a:pt x="1368" y="243"/>
                  <a:pt x="1824" y="0"/>
                  <a:pt x="2128" y="274"/>
                </a:cubicBezTo>
                <a:close/>
              </a:path>
            </a:pathLst>
          </a:custGeom>
          <a:noFill/>
          <a:ln cap="rnd" cmpd="sng" w="288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18"/>
          <p:cNvSpPr/>
          <p:nvPr/>
        </p:nvSpPr>
        <p:spPr>
          <a:xfrm>
            <a:off x="1547398" y="4961050"/>
            <a:ext cx="276543" cy="263173"/>
          </a:xfrm>
          <a:custGeom>
            <a:rect b="b" l="l" r="r" t="t"/>
            <a:pathLst>
              <a:path extrusionOk="0" h="9488" w="997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18"/>
          <p:cNvSpPr/>
          <p:nvPr/>
        </p:nvSpPr>
        <p:spPr>
          <a:xfrm>
            <a:off x="6841252" y="446025"/>
            <a:ext cx="224799" cy="213931"/>
          </a:xfrm>
          <a:custGeom>
            <a:rect b="b" l="l" r="r" t="t"/>
            <a:pathLst>
              <a:path extrusionOk="0" h="9488" w="997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18"/>
          <p:cNvSpPr/>
          <p:nvPr/>
        </p:nvSpPr>
        <p:spPr>
          <a:xfrm>
            <a:off x="8768257" y="1633483"/>
            <a:ext cx="276555" cy="275077"/>
          </a:xfrm>
          <a:custGeom>
            <a:rect b="b" l="l" r="r" t="t"/>
            <a:pathLst>
              <a:path extrusionOk="0" fill="none" h="5715" w="5746">
                <a:moveTo>
                  <a:pt x="2128" y="274"/>
                </a:moveTo>
                <a:lnTo>
                  <a:pt x="3040" y="912"/>
                </a:lnTo>
                <a:cubicBezTo>
                  <a:pt x="3131" y="1003"/>
                  <a:pt x="3314" y="1034"/>
                  <a:pt x="3435" y="973"/>
                </a:cubicBezTo>
                <a:lnTo>
                  <a:pt x="4499" y="608"/>
                </a:lnTo>
                <a:cubicBezTo>
                  <a:pt x="4864" y="486"/>
                  <a:pt x="5198" y="821"/>
                  <a:pt x="5077" y="1155"/>
                </a:cubicBezTo>
                <a:lnTo>
                  <a:pt x="4742" y="2219"/>
                </a:lnTo>
                <a:cubicBezTo>
                  <a:pt x="4712" y="2371"/>
                  <a:pt x="4712" y="2523"/>
                  <a:pt x="4834" y="2644"/>
                </a:cubicBezTo>
                <a:lnTo>
                  <a:pt x="5502" y="3556"/>
                </a:lnTo>
                <a:cubicBezTo>
                  <a:pt x="5745" y="3830"/>
                  <a:pt x="5533" y="4286"/>
                  <a:pt x="5138" y="4286"/>
                </a:cubicBezTo>
                <a:lnTo>
                  <a:pt x="4013" y="4286"/>
                </a:lnTo>
                <a:cubicBezTo>
                  <a:pt x="3861" y="4286"/>
                  <a:pt x="3709" y="4347"/>
                  <a:pt x="3618" y="4468"/>
                </a:cubicBezTo>
                <a:lnTo>
                  <a:pt x="2979" y="5410"/>
                </a:lnTo>
                <a:cubicBezTo>
                  <a:pt x="2767" y="5714"/>
                  <a:pt x="2311" y="5654"/>
                  <a:pt x="2189" y="5289"/>
                </a:cubicBezTo>
                <a:lnTo>
                  <a:pt x="1824" y="4225"/>
                </a:lnTo>
                <a:cubicBezTo>
                  <a:pt x="1794" y="4073"/>
                  <a:pt x="1672" y="3951"/>
                  <a:pt x="1520" y="3921"/>
                </a:cubicBezTo>
                <a:lnTo>
                  <a:pt x="457" y="3617"/>
                </a:lnTo>
                <a:cubicBezTo>
                  <a:pt x="92" y="3496"/>
                  <a:pt x="1" y="3040"/>
                  <a:pt x="305" y="2796"/>
                </a:cubicBezTo>
                <a:lnTo>
                  <a:pt x="1217" y="2128"/>
                </a:lnTo>
                <a:cubicBezTo>
                  <a:pt x="1338" y="2037"/>
                  <a:pt x="1399" y="1915"/>
                  <a:pt x="1399" y="1763"/>
                </a:cubicBezTo>
                <a:lnTo>
                  <a:pt x="1368" y="608"/>
                </a:lnTo>
                <a:cubicBezTo>
                  <a:pt x="1368" y="243"/>
                  <a:pt x="1824" y="0"/>
                  <a:pt x="2128" y="274"/>
                </a:cubicBezTo>
                <a:close/>
              </a:path>
            </a:pathLst>
          </a:custGeom>
          <a:noFill/>
          <a:ln cap="rnd" cmpd="sng" w="288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18"/>
          <p:cNvSpPr/>
          <p:nvPr/>
        </p:nvSpPr>
        <p:spPr>
          <a:xfrm>
            <a:off x="1435416" y="985258"/>
            <a:ext cx="159380" cy="158520"/>
          </a:xfrm>
          <a:custGeom>
            <a:rect b="b" l="l" r="r" t="t"/>
            <a:pathLst>
              <a:path extrusionOk="0" fill="none" h="5715" w="5746">
                <a:moveTo>
                  <a:pt x="2128" y="274"/>
                </a:moveTo>
                <a:lnTo>
                  <a:pt x="3040" y="912"/>
                </a:lnTo>
                <a:cubicBezTo>
                  <a:pt x="3131" y="1003"/>
                  <a:pt x="3314" y="1034"/>
                  <a:pt x="3435" y="973"/>
                </a:cubicBezTo>
                <a:lnTo>
                  <a:pt x="4499" y="608"/>
                </a:lnTo>
                <a:cubicBezTo>
                  <a:pt x="4864" y="486"/>
                  <a:pt x="5198" y="821"/>
                  <a:pt x="5077" y="1155"/>
                </a:cubicBezTo>
                <a:lnTo>
                  <a:pt x="4742" y="2219"/>
                </a:lnTo>
                <a:cubicBezTo>
                  <a:pt x="4712" y="2371"/>
                  <a:pt x="4712" y="2523"/>
                  <a:pt x="4834" y="2644"/>
                </a:cubicBezTo>
                <a:lnTo>
                  <a:pt x="5502" y="3556"/>
                </a:lnTo>
                <a:cubicBezTo>
                  <a:pt x="5745" y="3830"/>
                  <a:pt x="5533" y="4286"/>
                  <a:pt x="5138" y="4286"/>
                </a:cubicBezTo>
                <a:lnTo>
                  <a:pt x="4013" y="4286"/>
                </a:lnTo>
                <a:cubicBezTo>
                  <a:pt x="3861" y="4286"/>
                  <a:pt x="3709" y="4347"/>
                  <a:pt x="3618" y="4468"/>
                </a:cubicBezTo>
                <a:lnTo>
                  <a:pt x="2979" y="5410"/>
                </a:lnTo>
                <a:cubicBezTo>
                  <a:pt x="2767" y="5714"/>
                  <a:pt x="2311" y="5654"/>
                  <a:pt x="2189" y="5289"/>
                </a:cubicBezTo>
                <a:lnTo>
                  <a:pt x="1824" y="4225"/>
                </a:lnTo>
                <a:cubicBezTo>
                  <a:pt x="1794" y="4073"/>
                  <a:pt x="1672" y="3951"/>
                  <a:pt x="1520" y="3921"/>
                </a:cubicBezTo>
                <a:lnTo>
                  <a:pt x="457" y="3617"/>
                </a:lnTo>
                <a:cubicBezTo>
                  <a:pt x="92" y="3496"/>
                  <a:pt x="1" y="3040"/>
                  <a:pt x="305" y="2796"/>
                </a:cubicBezTo>
                <a:lnTo>
                  <a:pt x="1217" y="2128"/>
                </a:lnTo>
                <a:cubicBezTo>
                  <a:pt x="1338" y="2037"/>
                  <a:pt x="1399" y="1915"/>
                  <a:pt x="1399" y="1763"/>
                </a:cubicBezTo>
                <a:lnTo>
                  <a:pt x="1368" y="608"/>
                </a:lnTo>
                <a:cubicBezTo>
                  <a:pt x="1368" y="243"/>
                  <a:pt x="1824" y="0"/>
                  <a:pt x="2128" y="274"/>
                </a:cubicBezTo>
                <a:close/>
              </a:path>
            </a:pathLst>
          </a:custGeom>
          <a:noFill/>
          <a:ln cap="rnd" cmpd="sng" w="288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18"/>
          <p:cNvSpPr txBox="1"/>
          <p:nvPr>
            <p:ph idx="1" type="subTitle"/>
          </p:nvPr>
        </p:nvSpPr>
        <p:spPr>
          <a:xfrm>
            <a:off x="2283900" y="2030900"/>
            <a:ext cx="4576200" cy="81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latin typeface="Roboto"/>
                <a:ea typeface="Roboto"/>
                <a:cs typeface="Roboto"/>
                <a:sym typeface="Robot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latin typeface="Roboto"/>
                <a:ea typeface="Roboto"/>
                <a:cs typeface="Roboto"/>
                <a:sym typeface="Roboto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latin typeface="Roboto"/>
                <a:ea typeface="Roboto"/>
                <a:cs typeface="Roboto"/>
                <a:sym typeface="Roboto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latin typeface="Roboto"/>
                <a:ea typeface="Roboto"/>
                <a:cs typeface="Roboto"/>
                <a:sym typeface="Roboto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latin typeface="Roboto"/>
                <a:ea typeface="Roboto"/>
                <a:cs typeface="Roboto"/>
                <a:sym typeface="Roboto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latin typeface="Roboto"/>
                <a:ea typeface="Roboto"/>
                <a:cs typeface="Roboto"/>
                <a:sym typeface="Roboto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latin typeface="Roboto"/>
                <a:ea typeface="Roboto"/>
                <a:cs typeface="Roboto"/>
                <a:sym typeface="Roboto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latin typeface="Roboto"/>
                <a:ea typeface="Roboto"/>
                <a:cs typeface="Roboto"/>
                <a:sym typeface="Roboto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73" name="Google Shape;173;p18"/>
          <p:cNvSpPr txBox="1"/>
          <p:nvPr>
            <p:ph idx="2" type="subTitle"/>
          </p:nvPr>
        </p:nvSpPr>
        <p:spPr>
          <a:xfrm>
            <a:off x="2955750" y="3004675"/>
            <a:ext cx="3232500" cy="29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9pPr>
          </a:lstStyle>
          <a:p/>
        </p:txBody>
      </p:sp>
      <p:sp>
        <p:nvSpPr>
          <p:cNvPr id="174" name="Google Shape;174;p18"/>
          <p:cNvSpPr/>
          <p:nvPr/>
        </p:nvSpPr>
        <p:spPr>
          <a:xfrm>
            <a:off x="-450103" y="-537844"/>
            <a:ext cx="4491675" cy="5116875"/>
          </a:xfrm>
          <a:custGeom>
            <a:rect b="b" l="l" r="r" t="t"/>
            <a:pathLst>
              <a:path extrusionOk="0" h="204675" w="179667">
                <a:moveTo>
                  <a:pt x="13433" y="194239"/>
                </a:moveTo>
                <a:cubicBezTo>
                  <a:pt x="17289" y="191898"/>
                  <a:pt x="22108" y="185288"/>
                  <a:pt x="25000" y="181845"/>
                </a:cubicBezTo>
                <a:cubicBezTo>
                  <a:pt x="27892" y="178402"/>
                  <a:pt x="29063" y="176544"/>
                  <a:pt x="30784" y="173583"/>
                </a:cubicBezTo>
                <a:cubicBezTo>
                  <a:pt x="32506" y="170622"/>
                  <a:pt x="34090" y="167317"/>
                  <a:pt x="35329" y="164081"/>
                </a:cubicBezTo>
                <a:cubicBezTo>
                  <a:pt x="36568" y="160845"/>
                  <a:pt x="37669" y="157333"/>
                  <a:pt x="38220" y="154166"/>
                </a:cubicBezTo>
                <a:cubicBezTo>
                  <a:pt x="38771" y="150999"/>
                  <a:pt x="38909" y="148313"/>
                  <a:pt x="38634" y="145077"/>
                </a:cubicBezTo>
                <a:cubicBezTo>
                  <a:pt x="38359" y="141841"/>
                  <a:pt x="37670" y="138191"/>
                  <a:pt x="36568" y="134748"/>
                </a:cubicBezTo>
                <a:cubicBezTo>
                  <a:pt x="35466" y="131305"/>
                  <a:pt x="33400" y="127519"/>
                  <a:pt x="32023" y="124420"/>
                </a:cubicBezTo>
                <a:cubicBezTo>
                  <a:pt x="30646" y="121322"/>
                  <a:pt x="29544" y="119465"/>
                  <a:pt x="28305" y="116157"/>
                </a:cubicBezTo>
                <a:cubicBezTo>
                  <a:pt x="27066" y="112849"/>
                  <a:pt x="25276" y="108707"/>
                  <a:pt x="24587" y="104573"/>
                </a:cubicBezTo>
                <a:cubicBezTo>
                  <a:pt x="23899" y="100439"/>
                  <a:pt x="23210" y="95002"/>
                  <a:pt x="24174" y="91353"/>
                </a:cubicBezTo>
                <a:cubicBezTo>
                  <a:pt x="25138" y="87704"/>
                  <a:pt x="27273" y="84467"/>
                  <a:pt x="30371" y="82677"/>
                </a:cubicBezTo>
                <a:cubicBezTo>
                  <a:pt x="33470" y="80887"/>
                  <a:pt x="36637" y="80956"/>
                  <a:pt x="42765" y="80612"/>
                </a:cubicBezTo>
                <a:cubicBezTo>
                  <a:pt x="48893" y="80268"/>
                  <a:pt x="59566" y="82747"/>
                  <a:pt x="67140" y="80612"/>
                </a:cubicBezTo>
                <a:cubicBezTo>
                  <a:pt x="74714" y="78478"/>
                  <a:pt x="83252" y="74691"/>
                  <a:pt x="88209" y="67805"/>
                </a:cubicBezTo>
                <a:cubicBezTo>
                  <a:pt x="93167" y="60919"/>
                  <a:pt x="93236" y="45633"/>
                  <a:pt x="96885" y="39298"/>
                </a:cubicBezTo>
                <a:cubicBezTo>
                  <a:pt x="100535" y="32963"/>
                  <a:pt x="102325" y="31652"/>
                  <a:pt x="110106" y="29796"/>
                </a:cubicBezTo>
                <a:cubicBezTo>
                  <a:pt x="117887" y="27940"/>
                  <a:pt x="135651" y="28570"/>
                  <a:pt x="143569" y="28160"/>
                </a:cubicBezTo>
                <a:cubicBezTo>
                  <a:pt x="151487" y="27750"/>
                  <a:pt x="153829" y="28091"/>
                  <a:pt x="157616" y="27334"/>
                </a:cubicBezTo>
                <a:cubicBezTo>
                  <a:pt x="161403" y="26577"/>
                  <a:pt x="162987" y="25406"/>
                  <a:pt x="166292" y="23616"/>
                </a:cubicBezTo>
                <a:cubicBezTo>
                  <a:pt x="169597" y="21826"/>
                  <a:pt x="175518" y="19484"/>
                  <a:pt x="177446" y="16592"/>
                </a:cubicBezTo>
                <a:cubicBezTo>
                  <a:pt x="179374" y="13700"/>
                  <a:pt x="181095" y="8054"/>
                  <a:pt x="177859" y="6264"/>
                </a:cubicBezTo>
                <a:cubicBezTo>
                  <a:pt x="174623" y="4474"/>
                  <a:pt x="177997" y="6195"/>
                  <a:pt x="158029" y="5851"/>
                </a:cubicBezTo>
                <a:cubicBezTo>
                  <a:pt x="138061" y="5507"/>
                  <a:pt x="83046" y="4198"/>
                  <a:pt x="58051" y="4198"/>
                </a:cubicBezTo>
                <a:cubicBezTo>
                  <a:pt x="33057" y="4198"/>
                  <a:pt x="17633" y="-6268"/>
                  <a:pt x="8062" y="5851"/>
                </a:cubicBezTo>
                <a:cubicBezTo>
                  <a:pt x="-1509" y="17970"/>
                  <a:pt x="1658" y="45237"/>
                  <a:pt x="625" y="76910"/>
                </a:cubicBezTo>
                <a:cubicBezTo>
                  <a:pt x="-408" y="108584"/>
                  <a:pt x="-270" y="176337"/>
                  <a:pt x="1865" y="195892"/>
                </a:cubicBezTo>
                <a:cubicBezTo>
                  <a:pt x="4000" y="215447"/>
                  <a:pt x="9577" y="196580"/>
                  <a:pt x="13433" y="19423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18"/>
          <p:cNvSpPr/>
          <p:nvPr/>
        </p:nvSpPr>
        <p:spPr>
          <a:xfrm>
            <a:off x="8189052" y="4910800"/>
            <a:ext cx="224799" cy="213931"/>
          </a:xfrm>
          <a:custGeom>
            <a:rect b="b" l="l" r="r" t="t"/>
            <a:pathLst>
              <a:path extrusionOk="0" h="9488" w="997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18"/>
          <p:cNvSpPr/>
          <p:nvPr/>
        </p:nvSpPr>
        <p:spPr>
          <a:xfrm>
            <a:off x="-276543" y="2137058"/>
            <a:ext cx="276555" cy="275077"/>
          </a:xfrm>
          <a:custGeom>
            <a:rect b="b" l="l" r="r" t="t"/>
            <a:pathLst>
              <a:path extrusionOk="0" fill="none" h="5715" w="5746">
                <a:moveTo>
                  <a:pt x="2128" y="274"/>
                </a:moveTo>
                <a:lnTo>
                  <a:pt x="3040" y="912"/>
                </a:lnTo>
                <a:cubicBezTo>
                  <a:pt x="3131" y="1003"/>
                  <a:pt x="3314" y="1034"/>
                  <a:pt x="3435" y="973"/>
                </a:cubicBezTo>
                <a:lnTo>
                  <a:pt x="4499" y="608"/>
                </a:lnTo>
                <a:cubicBezTo>
                  <a:pt x="4864" y="486"/>
                  <a:pt x="5198" y="821"/>
                  <a:pt x="5077" y="1155"/>
                </a:cubicBezTo>
                <a:lnTo>
                  <a:pt x="4742" y="2219"/>
                </a:lnTo>
                <a:cubicBezTo>
                  <a:pt x="4712" y="2371"/>
                  <a:pt x="4712" y="2523"/>
                  <a:pt x="4834" y="2644"/>
                </a:cubicBezTo>
                <a:lnTo>
                  <a:pt x="5502" y="3556"/>
                </a:lnTo>
                <a:cubicBezTo>
                  <a:pt x="5745" y="3830"/>
                  <a:pt x="5533" y="4286"/>
                  <a:pt x="5138" y="4286"/>
                </a:cubicBezTo>
                <a:lnTo>
                  <a:pt x="4013" y="4286"/>
                </a:lnTo>
                <a:cubicBezTo>
                  <a:pt x="3861" y="4286"/>
                  <a:pt x="3709" y="4347"/>
                  <a:pt x="3618" y="4468"/>
                </a:cubicBezTo>
                <a:lnTo>
                  <a:pt x="2979" y="5410"/>
                </a:lnTo>
                <a:cubicBezTo>
                  <a:pt x="2767" y="5714"/>
                  <a:pt x="2311" y="5654"/>
                  <a:pt x="2189" y="5289"/>
                </a:cubicBezTo>
                <a:lnTo>
                  <a:pt x="1824" y="4225"/>
                </a:lnTo>
                <a:cubicBezTo>
                  <a:pt x="1794" y="4073"/>
                  <a:pt x="1672" y="3951"/>
                  <a:pt x="1520" y="3921"/>
                </a:cubicBezTo>
                <a:lnTo>
                  <a:pt x="457" y="3617"/>
                </a:lnTo>
                <a:cubicBezTo>
                  <a:pt x="92" y="3496"/>
                  <a:pt x="1" y="3040"/>
                  <a:pt x="305" y="2796"/>
                </a:cubicBezTo>
                <a:lnTo>
                  <a:pt x="1217" y="2128"/>
                </a:lnTo>
                <a:cubicBezTo>
                  <a:pt x="1338" y="2037"/>
                  <a:pt x="1399" y="1915"/>
                  <a:pt x="1399" y="1763"/>
                </a:cubicBezTo>
                <a:lnTo>
                  <a:pt x="1368" y="608"/>
                </a:lnTo>
                <a:cubicBezTo>
                  <a:pt x="1368" y="243"/>
                  <a:pt x="1824" y="0"/>
                  <a:pt x="2128" y="274"/>
                </a:cubicBezTo>
                <a:close/>
              </a:path>
            </a:pathLst>
          </a:custGeom>
          <a:noFill/>
          <a:ln cap="rnd" cmpd="sng" w="288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18"/>
          <p:cNvSpPr/>
          <p:nvPr/>
        </p:nvSpPr>
        <p:spPr>
          <a:xfrm>
            <a:off x="281102" y="296575"/>
            <a:ext cx="224799" cy="213931"/>
          </a:xfrm>
          <a:custGeom>
            <a:rect b="b" l="l" r="r" t="t"/>
            <a:pathLst>
              <a:path extrusionOk="0" h="9488" w="997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8" name="Google Shape;178;p18"/>
          <p:cNvGrpSpPr/>
          <p:nvPr/>
        </p:nvGrpSpPr>
        <p:grpSpPr>
          <a:xfrm rot="851508">
            <a:off x="71646" y="3945477"/>
            <a:ext cx="1099336" cy="1274069"/>
            <a:chOff x="374513" y="3152476"/>
            <a:chExt cx="1519294" cy="1760777"/>
          </a:xfrm>
        </p:grpSpPr>
        <p:sp>
          <p:nvSpPr>
            <p:cNvPr id="179" name="Google Shape;179;p18"/>
            <p:cNvSpPr/>
            <p:nvPr/>
          </p:nvSpPr>
          <p:spPr>
            <a:xfrm>
              <a:off x="661153" y="3251277"/>
              <a:ext cx="1018493" cy="1027730"/>
            </a:xfrm>
            <a:custGeom>
              <a:rect b="b" l="l" r="r" t="t"/>
              <a:pathLst>
                <a:path extrusionOk="0" h="37052" w="36719">
                  <a:moveTo>
                    <a:pt x="5135" y="1"/>
                  </a:moveTo>
                  <a:cubicBezTo>
                    <a:pt x="3952" y="1"/>
                    <a:pt x="2145" y="189"/>
                    <a:pt x="1" y="1033"/>
                  </a:cubicBezTo>
                  <a:cubicBezTo>
                    <a:pt x="90" y="1023"/>
                    <a:pt x="185" y="1019"/>
                    <a:pt x="284" y="1019"/>
                  </a:cubicBezTo>
                  <a:cubicBezTo>
                    <a:pt x="3959" y="1019"/>
                    <a:pt x="14163" y="7532"/>
                    <a:pt x="21947" y="16322"/>
                  </a:cubicBezTo>
                  <a:cubicBezTo>
                    <a:pt x="29941" y="25380"/>
                    <a:pt x="30001" y="31064"/>
                    <a:pt x="30001" y="31064"/>
                  </a:cubicBezTo>
                  <a:lnTo>
                    <a:pt x="34926" y="37052"/>
                  </a:lnTo>
                  <a:cubicBezTo>
                    <a:pt x="36719" y="33647"/>
                    <a:pt x="33315" y="27325"/>
                    <a:pt x="24105" y="15775"/>
                  </a:cubicBezTo>
                  <a:cubicBezTo>
                    <a:pt x="14925" y="4224"/>
                    <a:pt x="6627" y="121"/>
                    <a:pt x="6627" y="121"/>
                  </a:cubicBezTo>
                  <a:cubicBezTo>
                    <a:pt x="6627" y="121"/>
                    <a:pt x="6081" y="1"/>
                    <a:pt x="5135" y="1"/>
                  </a:cubicBezTo>
                  <a:close/>
                </a:path>
              </a:pathLst>
            </a:custGeom>
            <a:solidFill>
              <a:srgbClr val="D71E1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18"/>
            <p:cNvSpPr/>
            <p:nvPr/>
          </p:nvSpPr>
          <p:spPr>
            <a:xfrm>
              <a:off x="531314" y="3248836"/>
              <a:ext cx="313683" cy="211526"/>
            </a:xfrm>
            <a:custGeom>
              <a:rect b="b" l="l" r="r" t="t"/>
              <a:pathLst>
                <a:path extrusionOk="0" h="7626" w="11309">
                  <a:moveTo>
                    <a:pt x="9014" y="0"/>
                  </a:moveTo>
                  <a:cubicBezTo>
                    <a:pt x="7675" y="0"/>
                    <a:pt x="5986" y="217"/>
                    <a:pt x="4621" y="1091"/>
                  </a:cubicBezTo>
                  <a:cubicBezTo>
                    <a:pt x="2311" y="2610"/>
                    <a:pt x="639" y="4951"/>
                    <a:pt x="1" y="7626"/>
                  </a:cubicBezTo>
                  <a:lnTo>
                    <a:pt x="7114" y="5164"/>
                  </a:lnTo>
                  <a:cubicBezTo>
                    <a:pt x="7114" y="5164"/>
                    <a:pt x="8147" y="239"/>
                    <a:pt x="11308" y="209"/>
                  </a:cubicBezTo>
                  <a:cubicBezTo>
                    <a:pt x="11308" y="209"/>
                    <a:pt x="10330" y="0"/>
                    <a:pt x="90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18"/>
            <p:cNvSpPr/>
            <p:nvPr/>
          </p:nvSpPr>
          <p:spPr>
            <a:xfrm>
              <a:off x="961300" y="3154335"/>
              <a:ext cx="932507" cy="1101068"/>
            </a:xfrm>
            <a:custGeom>
              <a:rect b="b" l="l" r="r" t="t"/>
              <a:pathLst>
                <a:path extrusionOk="0" h="39696" w="33619">
                  <a:moveTo>
                    <a:pt x="3789" y="0"/>
                  </a:moveTo>
                  <a:cubicBezTo>
                    <a:pt x="2507" y="0"/>
                    <a:pt x="1229" y="231"/>
                    <a:pt x="1" y="698"/>
                  </a:cubicBezTo>
                  <a:cubicBezTo>
                    <a:pt x="3132" y="2127"/>
                    <a:pt x="13344" y="8175"/>
                    <a:pt x="20487" y="17902"/>
                  </a:cubicBezTo>
                  <a:cubicBezTo>
                    <a:pt x="27630" y="27629"/>
                    <a:pt x="27205" y="33282"/>
                    <a:pt x="27205" y="33282"/>
                  </a:cubicBezTo>
                  <a:lnTo>
                    <a:pt x="31521" y="39696"/>
                  </a:lnTo>
                  <a:cubicBezTo>
                    <a:pt x="33618" y="36474"/>
                    <a:pt x="30761" y="29878"/>
                    <a:pt x="22676" y="17537"/>
                  </a:cubicBezTo>
                  <a:cubicBezTo>
                    <a:pt x="14591" y="5227"/>
                    <a:pt x="6688" y="394"/>
                    <a:pt x="6688" y="394"/>
                  </a:cubicBezTo>
                  <a:cubicBezTo>
                    <a:pt x="5732" y="132"/>
                    <a:pt x="4759" y="0"/>
                    <a:pt x="3789" y="0"/>
                  </a:cubicBezTo>
                  <a:close/>
                </a:path>
              </a:pathLst>
            </a:custGeom>
            <a:solidFill>
              <a:srgbClr val="D71E1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18"/>
            <p:cNvSpPr/>
            <p:nvPr/>
          </p:nvSpPr>
          <p:spPr>
            <a:xfrm>
              <a:off x="843277" y="3152476"/>
              <a:ext cx="303531" cy="157826"/>
            </a:xfrm>
            <a:custGeom>
              <a:rect b="b" l="l" r="r" t="t"/>
              <a:pathLst>
                <a:path extrusionOk="0" h="5690" w="10943">
                  <a:moveTo>
                    <a:pt x="7691" y="1"/>
                  </a:moveTo>
                  <a:cubicBezTo>
                    <a:pt x="6572" y="1"/>
                    <a:pt x="5324" y="181"/>
                    <a:pt x="4225" y="765"/>
                  </a:cubicBezTo>
                  <a:cubicBezTo>
                    <a:pt x="122" y="2923"/>
                    <a:pt x="0" y="5689"/>
                    <a:pt x="0" y="5689"/>
                  </a:cubicBezTo>
                  <a:lnTo>
                    <a:pt x="6353" y="4990"/>
                  </a:lnTo>
                  <a:cubicBezTo>
                    <a:pt x="6353" y="4990"/>
                    <a:pt x="7732" y="450"/>
                    <a:pt x="10687" y="450"/>
                  </a:cubicBezTo>
                  <a:cubicBezTo>
                    <a:pt x="10771" y="450"/>
                    <a:pt x="10856" y="454"/>
                    <a:pt x="10943" y="461"/>
                  </a:cubicBezTo>
                  <a:cubicBezTo>
                    <a:pt x="10943" y="461"/>
                    <a:pt x="9481" y="1"/>
                    <a:pt x="769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183;p18"/>
            <p:cNvSpPr/>
            <p:nvPr/>
          </p:nvSpPr>
          <p:spPr>
            <a:xfrm>
              <a:off x="728610" y="3276851"/>
              <a:ext cx="1164337" cy="1325076"/>
            </a:xfrm>
            <a:custGeom>
              <a:rect b="b" l="l" r="r" t="t"/>
              <a:pathLst>
                <a:path extrusionOk="0" h="47772" w="41977">
                  <a:moveTo>
                    <a:pt x="6566" y="1"/>
                  </a:moveTo>
                  <a:cubicBezTo>
                    <a:pt x="2557" y="1"/>
                    <a:pt x="1" y="1509"/>
                    <a:pt x="1" y="1509"/>
                  </a:cubicBezTo>
                  <a:lnTo>
                    <a:pt x="33679" y="47771"/>
                  </a:lnTo>
                  <a:cubicBezTo>
                    <a:pt x="33679" y="47771"/>
                    <a:pt x="41916" y="42391"/>
                    <a:pt x="41947" y="39078"/>
                  </a:cubicBezTo>
                  <a:cubicBezTo>
                    <a:pt x="41977" y="35735"/>
                    <a:pt x="33649" y="19959"/>
                    <a:pt x="21977" y="7679"/>
                  </a:cubicBezTo>
                  <a:cubicBezTo>
                    <a:pt x="16119" y="1532"/>
                    <a:pt x="10606" y="1"/>
                    <a:pt x="6566" y="1"/>
                  </a:cubicBezTo>
                  <a:close/>
                </a:path>
              </a:pathLst>
            </a:custGeom>
            <a:solidFill>
              <a:srgbClr val="D71E1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84;p18"/>
            <p:cNvSpPr/>
            <p:nvPr/>
          </p:nvSpPr>
          <p:spPr>
            <a:xfrm>
              <a:off x="374513" y="3309249"/>
              <a:ext cx="1412227" cy="1604004"/>
            </a:xfrm>
            <a:custGeom>
              <a:rect b="b" l="l" r="r" t="t"/>
              <a:pathLst>
                <a:path extrusionOk="0" h="57828" w="50914">
                  <a:moveTo>
                    <a:pt x="15544" y="1"/>
                  </a:moveTo>
                  <a:cubicBezTo>
                    <a:pt x="13890" y="1"/>
                    <a:pt x="12282" y="341"/>
                    <a:pt x="10760" y="1071"/>
                  </a:cubicBezTo>
                  <a:cubicBezTo>
                    <a:pt x="4377" y="4110"/>
                    <a:pt x="0" y="9460"/>
                    <a:pt x="2006" y="20129"/>
                  </a:cubicBezTo>
                  <a:cubicBezTo>
                    <a:pt x="3435" y="27910"/>
                    <a:pt x="11733" y="44324"/>
                    <a:pt x="16688" y="53655"/>
                  </a:cubicBezTo>
                  <a:cubicBezTo>
                    <a:pt x="18100" y="56311"/>
                    <a:pt x="20829" y="57827"/>
                    <a:pt x="23646" y="57827"/>
                  </a:cubicBezTo>
                  <a:cubicBezTo>
                    <a:pt x="24891" y="57827"/>
                    <a:pt x="26153" y="57531"/>
                    <a:pt x="27326" y="56907"/>
                  </a:cubicBezTo>
                  <a:lnTo>
                    <a:pt x="45594" y="47150"/>
                  </a:lnTo>
                  <a:cubicBezTo>
                    <a:pt x="49485" y="45083"/>
                    <a:pt x="50913" y="40220"/>
                    <a:pt x="48755" y="36390"/>
                  </a:cubicBezTo>
                  <a:cubicBezTo>
                    <a:pt x="45715" y="30919"/>
                    <a:pt x="41217" y="23047"/>
                    <a:pt x="36566" y="15539"/>
                  </a:cubicBezTo>
                  <a:cubicBezTo>
                    <a:pt x="31016" y="6618"/>
                    <a:pt x="22839" y="1"/>
                    <a:pt x="155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18"/>
            <p:cNvSpPr/>
            <p:nvPr/>
          </p:nvSpPr>
          <p:spPr>
            <a:xfrm>
              <a:off x="688141" y="3984906"/>
              <a:ext cx="992365" cy="856673"/>
            </a:xfrm>
            <a:custGeom>
              <a:rect b="b" l="l" r="r" t="t"/>
              <a:pathLst>
                <a:path extrusionOk="0" h="30885" w="35777">
                  <a:moveTo>
                    <a:pt x="23949" y="0"/>
                  </a:moveTo>
                  <a:cubicBezTo>
                    <a:pt x="22591" y="0"/>
                    <a:pt x="20896" y="655"/>
                    <a:pt x="18420" y="1849"/>
                  </a:cubicBezTo>
                  <a:cubicBezTo>
                    <a:pt x="12797" y="4554"/>
                    <a:pt x="1" y="11454"/>
                    <a:pt x="1338" y="15861"/>
                  </a:cubicBezTo>
                  <a:cubicBezTo>
                    <a:pt x="2415" y="19483"/>
                    <a:pt x="8002" y="30885"/>
                    <a:pt x="11714" y="30885"/>
                  </a:cubicBezTo>
                  <a:cubicBezTo>
                    <a:pt x="11771" y="30885"/>
                    <a:pt x="11828" y="30882"/>
                    <a:pt x="11885" y="30877"/>
                  </a:cubicBezTo>
                  <a:cubicBezTo>
                    <a:pt x="15594" y="30481"/>
                    <a:pt x="30153" y="21697"/>
                    <a:pt x="32646" y="20268"/>
                  </a:cubicBezTo>
                  <a:cubicBezTo>
                    <a:pt x="33314" y="19934"/>
                    <a:pt x="33861" y="19417"/>
                    <a:pt x="34287" y="18809"/>
                  </a:cubicBezTo>
                  <a:cubicBezTo>
                    <a:pt x="35776" y="16347"/>
                    <a:pt x="33770" y="12548"/>
                    <a:pt x="30335" y="6651"/>
                  </a:cubicBezTo>
                  <a:cubicBezTo>
                    <a:pt x="27666" y="2008"/>
                    <a:pt x="26326" y="0"/>
                    <a:pt x="2394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18"/>
            <p:cNvSpPr/>
            <p:nvPr/>
          </p:nvSpPr>
          <p:spPr>
            <a:xfrm>
              <a:off x="441943" y="3403057"/>
              <a:ext cx="927459" cy="824830"/>
            </a:xfrm>
            <a:custGeom>
              <a:rect b="b" l="l" r="r" t="t"/>
              <a:pathLst>
                <a:path extrusionOk="0" h="29737" w="33437">
                  <a:moveTo>
                    <a:pt x="17316" y="0"/>
                  </a:moveTo>
                  <a:cubicBezTo>
                    <a:pt x="13079" y="0"/>
                    <a:pt x="2751" y="4137"/>
                    <a:pt x="1338" y="8783"/>
                  </a:cubicBezTo>
                  <a:cubicBezTo>
                    <a:pt x="1" y="13099"/>
                    <a:pt x="3436" y="21823"/>
                    <a:pt x="6627" y="27476"/>
                  </a:cubicBezTo>
                  <a:cubicBezTo>
                    <a:pt x="7541" y="29104"/>
                    <a:pt x="8420" y="29737"/>
                    <a:pt x="9368" y="29737"/>
                  </a:cubicBezTo>
                  <a:cubicBezTo>
                    <a:pt x="11732" y="29737"/>
                    <a:pt x="14526" y="25803"/>
                    <a:pt x="19363" y="23525"/>
                  </a:cubicBezTo>
                  <a:cubicBezTo>
                    <a:pt x="26141" y="20333"/>
                    <a:pt x="33436" y="19178"/>
                    <a:pt x="30062" y="14041"/>
                  </a:cubicBezTo>
                  <a:cubicBezTo>
                    <a:pt x="26688" y="8905"/>
                    <a:pt x="21430" y="1336"/>
                    <a:pt x="18542" y="181"/>
                  </a:cubicBezTo>
                  <a:cubicBezTo>
                    <a:pt x="18236" y="59"/>
                    <a:pt x="17819" y="0"/>
                    <a:pt x="17316" y="0"/>
                  </a:cubicBezTo>
                  <a:close/>
                </a:path>
              </a:pathLst>
            </a:custGeom>
            <a:solidFill>
              <a:srgbClr val="D71E1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18"/>
            <p:cNvSpPr/>
            <p:nvPr/>
          </p:nvSpPr>
          <p:spPr>
            <a:xfrm>
              <a:off x="441943" y="3404499"/>
              <a:ext cx="846521" cy="822278"/>
            </a:xfrm>
            <a:custGeom>
              <a:rect b="b" l="l" r="r" t="t"/>
              <a:pathLst>
                <a:path extrusionOk="0" h="29645" w="30519">
                  <a:moveTo>
                    <a:pt x="17164" y="0"/>
                  </a:moveTo>
                  <a:cubicBezTo>
                    <a:pt x="12922" y="0"/>
                    <a:pt x="2717" y="4127"/>
                    <a:pt x="1308" y="8761"/>
                  </a:cubicBezTo>
                  <a:cubicBezTo>
                    <a:pt x="1" y="13078"/>
                    <a:pt x="3436" y="21771"/>
                    <a:pt x="6627" y="27424"/>
                  </a:cubicBezTo>
                  <a:cubicBezTo>
                    <a:pt x="7524" y="29022"/>
                    <a:pt x="8335" y="29645"/>
                    <a:pt x="9187" y="29645"/>
                  </a:cubicBezTo>
                  <a:cubicBezTo>
                    <a:pt x="11365" y="29645"/>
                    <a:pt x="13813" y="25572"/>
                    <a:pt x="18664" y="23321"/>
                  </a:cubicBezTo>
                  <a:cubicBezTo>
                    <a:pt x="25381" y="20160"/>
                    <a:pt x="30518" y="18762"/>
                    <a:pt x="28451" y="14962"/>
                  </a:cubicBezTo>
                  <a:cubicBezTo>
                    <a:pt x="25533" y="9582"/>
                    <a:pt x="21278" y="1375"/>
                    <a:pt x="18421" y="190"/>
                  </a:cubicBezTo>
                  <a:cubicBezTo>
                    <a:pt x="18108" y="61"/>
                    <a:pt x="17680" y="0"/>
                    <a:pt x="171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18"/>
            <p:cNvSpPr/>
            <p:nvPr/>
          </p:nvSpPr>
          <p:spPr>
            <a:xfrm>
              <a:off x="862666" y="3969401"/>
              <a:ext cx="71119" cy="57167"/>
            </a:xfrm>
            <a:custGeom>
              <a:rect b="b" l="l" r="r" t="t"/>
              <a:pathLst>
                <a:path extrusionOk="0" h="2061" w="2564">
                  <a:moveTo>
                    <a:pt x="1296" y="1"/>
                  </a:moveTo>
                  <a:cubicBezTo>
                    <a:pt x="1127" y="1"/>
                    <a:pt x="954" y="41"/>
                    <a:pt x="791" y="128"/>
                  </a:cubicBezTo>
                  <a:cubicBezTo>
                    <a:pt x="0" y="554"/>
                    <a:pt x="122" y="1739"/>
                    <a:pt x="1004" y="2013"/>
                  </a:cubicBezTo>
                  <a:cubicBezTo>
                    <a:pt x="1106" y="2046"/>
                    <a:pt x="1207" y="2061"/>
                    <a:pt x="1305" y="2061"/>
                  </a:cubicBezTo>
                  <a:cubicBezTo>
                    <a:pt x="2020" y="2061"/>
                    <a:pt x="2563" y="1245"/>
                    <a:pt x="2189" y="523"/>
                  </a:cubicBezTo>
                  <a:cubicBezTo>
                    <a:pt x="2002" y="191"/>
                    <a:pt x="1659" y="1"/>
                    <a:pt x="129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18"/>
            <p:cNvSpPr/>
            <p:nvPr/>
          </p:nvSpPr>
          <p:spPr>
            <a:xfrm>
              <a:off x="931788" y="3984546"/>
              <a:ext cx="748718" cy="856201"/>
            </a:xfrm>
            <a:custGeom>
              <a:rect b="b" l="l" r="r" t="t"/>
              <a:pathLst>
                <a:path extrusionOk="0" h="30868" w="26993">
                  <a:moveTo>
                    <a:pt x="15161" y="0"/>
                  </a:moveTo>
                  <a:cubicBezTo>
                    <a:pt x="14389" y="0"/>
                    <a:pt x="13507" y="213"/>
                    <a:pt x="12433" y="616"/>
                  </a:cubicBezTo>
                  <a:cubicBezTo>
                    <a:pt x="12442" y="616"/>
                    <a:pt x="12717" y="544"/>
                    <a:pt x="13160" y="544"/>
                  </a:cubicBezTo>
                  <a:cubicBezTo>
                    <a:pt x="14159" y="544"/>
                    <a:pt x="16010" y="909"/>
                    <a:pt x="17570" y="3290"/>
                  </a:cubicBezTo>
                  <a:cubicBezTo>
                    <a:pt x="19819" y="6695"/>
                    <a:pt x="24500" y="14050"/>
                    <a:pt x="24226" y="16604"/>
                  </a:cubicBezTo>
                  <a:cubicBezTo>
                    <a:pt x="23922" y="19187"/>
                    <a:pt x="13010" y="24962"/>
                    <a:pt x="8269" y="27242"/>
                  </a:cubicBezTo>
                  <a:cubicBezTo>
                    <a:pt x="4926" y="28839"/>
                    <a:pt x="3418" y="29392"/>
                    <a:pt x="1968" y="29392"/>
                  </a:cubicBezTo>
                  <a:cubicBezTo>
                    <a:pt x="1348" y="29392"/>
                    <a:pt x="739" y="29290"/>
                    <a:pt x="1" y="29127"/>
                  </a:cubicBezTo>
                  <a:lnTo>
                    <a:pt x="1" y="29127"/>
                  </a:lnTo>
                  <a:cubicBezTo>
                    <a:pt x="1029" y="30212"/>
                    <a:pt x="2030" y="30867"/>
                    <a:pt x="2928" y="30867"/>
                  </a:cubicBezTo>
                  <a:cubicBezTo>
                    <a:pt x="2986" y="30867"/>
                    <a:pt x="3044" y="30865"/>
                    <a:pt x="3101" y="30859"/>
                  </a:cubicBezTo>
                  <a:cubicBezTo>
                    <a:pt x="6840" y="30494"/>
                    <a:pt x="21369" y="21710"/>
                    <a:pt x="23892" y="20281"/>
                  </a:cubicBezTo>
                  <a:cubicBezTo>
                    <a:pt x="24530" y="19917"/>
                    <a:pt x="25077" y="19430"/>
                    <a:pt x="25503" y="18822"/>
                  </a:cubicBezTo>
                  <a:cubicBezTo>
                    <a:pt x="26992" y="16391"/>
                    <a:pt x="24986" y="12561"/>
                    <a:pt x="21551" y="6664"/>
                  </a:cubicBezTo>
                  <a:cubicBezTo>
                    <a:pt x="18868" y="2008"/>
                    <a:pt x="17534" y="0"/>
                    <a:pt x="15161" y="0"/>
                  </a:cubicBezTo>
                  <a:close/>
                </a:path>
              </a:pathLst>
            </a:custGeom>
            <a:solidFill>
              <a:srgbClr val="D71E1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0" name="Google Shape;190;p18"/>
          <p:cNvGrpSpPr/>
          <p:nvPr/>
        </p:nvGrpSpPr>
        <p:grpSpPr>
          <a:xfrm>
            <a:off x="8085574" y="-155359"/>
            <a:ext cx="757289" cy="864551"/>
            <a:chOff x="5585712" y="137416"/>
            <a:chExt cx="757289" cy="864551"/>
          </a:xfrm>
        </p:grpSpPr>
        <p:sp>
          <p:nvSpPr>
            <p:cNvPr id="191" name="Google Shape;191;p18"/>
            <p:cNvSpPr/>
            <p:nvPr/>
          </p:nvSpPr>
          <p:spPr>
            <a:xfrm>
              <a:off x="5606764" y="738904"/>
              <a:ext cx="129867" cy="146066"/>
            </a:xfrm>
            <a:custGeom>
              <a:rect b="b" l="l" r="r" t="t"/>
              <a:pathLst>
                <a:path extrusionOk="0" h="5266" w="4682">
                  <a:moveTo>
                    <a:pt x="2706" y="1"/>
                  </a:moveTo>
                  <a:cubicBezTo>
                    <a:pt x="2706" y="1"/>
                    <a:pt x="1" y="4712"/>
                    <a:pt x="913" y="5198"/>
                  </a:cubicBezTo>
                  <a:cubicBezTo>
                    <a:pt x="992" y="5245"/>
                    <a:pt x="1088" y="5266"/>
                    <a:pt x="1196" y="5266"/>
                  </a:cubicBezTo>
                  <a:cubicBezTo>
                    <a:pt x="2290" y="5266"/>
                    <a:pt x="4682" y="3101"/>
                    <a:pt x="4682" y="3101"/>
                  </a:cubicBezTo>
                  <a:lnTo>
                    <a:pt x="2706" y="1"/>
                  </a:lnTo>
                  <a:close/>
                </a:path>
              </a:pathLst>
            </a:custGeom>
            <a:solidFill>
              <a:srgbClr val="F0582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18"/>
            <p:cNvSpPr/>
            <p:nvPr/>
          </p:nvSpPr>
          <p:spPr>
            <a:xfrm>
              <a:off x="6009790" y="851879"/>
              <a:ext cx="91062" cy="150088"/>
            </a:xfrm>
            <a:custGeom>
              <a:rect b="b" l="l" r="r" t="t"/>
              <a:pathLst>
                <a:path extrusionOk="0" h="5411" w="3283">
                  <a:moveTo>
                    <a:pt x="3283" y="1"/>
                  </a:moveTo>
                  <a:lnTo>
                    <a:pt x="0" y="1703"/>
                  </a:lnTo>
                  <a:cubicBezTo>
                    <a:pt x="0" y="1703"/>
                    <a:pt x="1185" y="5381"/>
                    <a:pt x="2219" y="5411"/>
                  </a:cubicBezTo>
                  <a:cubicBezTo>
                    <a:pt x="3252" y="5411"/>
                    <a:pt x="3283" y="1"/>
                    <a:pt x="3283" y="1"/>
                  </a:cubicBezTo>
                  <a:close/>
                </a:path>
              </a:pathLst>
            </a:custGeom>
            <a:solidFill>
              <a:srgbClr val="F0582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18"/>
            <p:cNvSpPr/>
            <p:nvPr/>
          </p:nvSpPr>
          <p:spPr>
            <a:xfrm>
              <a:off x="5722402" y="155612"/>
              <a:ext cx="264643" cy="144401"/>
            </a:xfrm>
            <a:custGeom>
              <a:rect b="b" l="l" r="r" t="t"/>
              <a:pathLst>
                <a:path extrusionOk="0" h="5206" w="9541">
                  <a:moveTo>
                    <a:pt x="5166" y="1"/>
                  </a:moveTo>
                  <a:cubicBezTo>
                    <a:pt x="2660" y="1"/>
                    <a:pt x="194" y="1809"/>
                    <a:pt x="27" y="4829"/>
                  </a:cubicBezTo>
                  <a:cubicBezTo>
                    <a:pt x="0" y="5040"/>
                    <a:pt x="180" y="5205"/>
                    <a:pt x="387" y="5205"/>
                  </a:cubicBezTo>
                  <a:cubicBezTo>
                    <a:pt x="419" y="5205"/>
                    <a:pt x="450" y="5201"/>
                    <a:pt x="482" y="5193"/>
                  </a:cubicBezTo>
                  <a:lnTo>
                    <a:pt x="9145" y="2914"/>
                  </a:lnTo>
                  <a:cubicBezTo>
                    <a:pt x="9419" y="2853"/>
                    <a:pt x="9540" y="2549"/>
                    <a:pt x="9388" y="2306"/>
                  </a:cubicBezTo>
                  <a:cubicBezTo>
                    <a:pt x="8342" y="719"/>
                    <a:pt x="6746" y="1"/>
                    <a:pt x="5166" y="1"/>
                  </a:cubicBezTo>
                  <a:close/>
                </a:path>
              </a:pathLst>
            </a:custGeom>
            <a:solidFill>
              <a:srgbClr val="F0582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18"/>
            <p:cNvSpPr/>
            <p:nvPr/>
          </p:nvSpPr>
          <p:spPr>
            <a:xfrm>
              <a:off x="5839482" y="242791"/>
              <a:ext cx="43853" cy="89287"/>
            </a:xfrm>
            <a:custGeom>
              <a:rect b="b" l="l" r="r" t="t"/>
              <a:pathLst>
                <a:path extrusionOk="0" h="3219" w="1581">
                  <a:moveTo>
                    <a:pt x="474" y="0"/>
                  </a:moveTo>
                  <a:cubicBezTo>
                    <a:pt x="438" y="0"/>
                    <a:pt x="402" y="5"/>
                    <a:pt x="365" y="14"/>
                  </a:cubicBezTo>
                  <a:cubicBezTo>
                    <a:pt x="122" y="75"/>
                    <a:pt x="0" y="318"/>
                    <a:pt x="61" y="561"/>
                  </a:cubicBezTo>
                  <a:lnTo>
                    <a:pt x="669" y="2871"/>
                  </a:lnTo>
                  <a:cubicBezTo>
                    <a:pt x="721" y="3078"/>
                    <a:pt x="904" y="3219"/>
                    <a:pt x="1108" y="3219"/>
                  </a:cubicBezTo>
                  <a:cubicBezTo>
                    <a:pt x="1143" y="3219"/>
                    <a:pt x="1180" y="3215"/>
                    <a:pt x="1216" y="3205"/>
                  </a:cubicBezTo>
                  <a:cubicBezTo>
                    <a:pt x="1429" y="3114"/>
                    <a:pt x="1581" y="2871"/>
                    <a:pt x="1520" y="2658"/>
                  </a:cubicBezTo>
                  <a:lnTo>
                    <a:pt x="912" y="318"/>
                  </a:lnTo>
                  <a:cubicBezTo>
                    <a:pt x="860" y="137"/>
                    <a:pt x="677" y="0"/>
                    <a:pt x="474" y="0"/>
                  </a:cubicBezTo>
                  <a:close/>
                </a:path>
              </a:pathLst>
            </a:custGeom>
            <a:solidFill>
              <a:srgbClr val="6B41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18"/>
            <p:cNvSpPr/>
            <p:nvPr/>
          </p:nvSpPr>
          <p:spPr>
            <a:xfrm>
              <a:off x="5810801" y="137416"/>
              <a:ext cx="44713" cy="89287"/>
            </a:xfrm>
            <a:custGeom>
              <a:rect b="b" l="l" r="r" t="t"/>
              <a:pathLst>
                <a:path extrusionOk="0" h="3219" w="1612">
                  <a:moveTo>
                    <a:pt x="504" y="0"/>
                  </a:moveTo>
                  <a:cubicBezTo>
                    <a:pt x="469" y="0"/>
                    <a:pt x="433" y="4"/>
                    <a:pt x="396" y="14"/>
                  </a:cubicBezTo>
                  <a:cubicBezTo>
                    <a:pt x="153" y="74"/>
                    <a:pt x="1" y="317"/>
                    <a:pt x="61" y="561"/>
                  </a:cubicBezTo>
                  <a:lnTo>
                    <a:pt x="700" y="2871"/>
                  </a:lnTo>
                  <a:cubicBezTo>
                    <a:pt x="751" y="3078"/>
                    <a:pt x="935" y="3218"/>
                    <a:pt x="1139" y="3218"/>
                  </a:cubicBezTo>
                  <a:cubicBezTo>
                    <a:pt x="1174" y="3218"/>
                    <a:pt x="1211" y="3214"/>
                    <a:pt x="1247" y="3205"/>
                  </a:cubicBezTo>
                  <a:cubicBezTo>
                    <a:pt x="1460" y="3114"/>
                    <a:pt x="1612" y="2871"/>
                    <a:pt x="1551" y="2658"/>
                  </a:cubicBezTo>
                  <a:lnTo>
                    <a:pt x="943" y="317"/>
                  </a:lnTo>
                  <a:cubicBezTo>
                    <a:pt x="866" y="137"/>
                    <a:pt x="700" y="0"/>
                    <a:pt x="504" y="0"/>
                  </a:cubicBezTo>
                  <a:close/>
                </a:path>
              </a:pathLst>
            </a:custGeom>
            <a:solidFill>
              <a:srgbClr val="6B41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18"/>
            <p:cNvSpPr/>
            <p:nvPr/>
          </p:nvSpPr>
          <p:spPr>
            <a:xfrm>
              <a:off x="5722458" y="155612"/>
              <a:ext cx="263728" cy="144901"/>
            </a:xfrm>
            <a:custGeom>
              <a:rect b="b" l="l" r="r" t="t"/>
              <a:pathLst>
                <a:path extrusionOk="0" h="5224" w="9508">
                  <a:moveTo>
                    <a:pt x="5164" y="1"/>
                  </a:moveTo>
                  <a:cubicBezTo>
                    <a:pt x="2658" y="1"/>
                    <a:pt x="192" y="1809"/>
                    <a:pt x="25" y="4829"/>
                  </a:cubicBezTo>
                  <a:cubicBezTo>
                    <a:pt x="1" y="4970"/>
                    <a:pt x="69" y="5112"/>
                    <a:pt x="200" y="5182"/>
                  </a:cubicBezTo>
                  <a:lnTo>
                    <a:pt x="200" y="5182"/>
                  </a:lnTo>
                  <a:cubicBezTo>
                    <a:pt x="191" y="5176"/>
                    <a:pt x="183" y="5170"/>
                    <a:pt x="177" y="5163"/>
                  </a:cubicBezTo>
                  <a:cubicBezTo>
                    <a:pt x="3125" y="3978"/>
                    <a:pt x="6256" y="3127"/>
                    <a:pt x="9417" y="2701"/>
                  </a:cubicBezTo>
                  <a:lnTo>
                    <a:pt x="9417" y="2701"/>
                  </a:lnTo>
                  <a:cubicBezTo>
                    <a:pt x="9386" y="2762"/>
                    <a:pt x="9356" y="2792"/>
                    <a:pt x="9326" y="2823"/>
                  </a:cubicBezTo>
                  <a:cubicBezTo>
                    <a:pt x="9478" y="2701"/>
                    <a:pt x="9508" y="2458"/>
                    <a:pt x="9386" y="2306"/>
                  </a:cubicBezTo>
                  <a:cubicBezTo>
                    <a:pt x="8340" y="719"/>
                    <a:pt x="6744" y="1"/>
                    <a:pt x="5164" y="1"/>
                  </a:cubicBezTo>
                  <a:close/>
                  <a:moveTo>
                    <a:pt x="200" y="5182"/>
                  </a:moveTo>
                  <a:cubicBezTo>
                    <a:pt x="233" y="5205"/>
                    <a:pt x="281" y="5224"/>
                    <a:pt x="328" y="5224"/>
                  </a:cubicBezTo>
                  <a:cubicBezTo>
                    <a:pt x="281" y="5217"/>
                    <a:pt x="238" y="5203"/>
                    <a:pt x="200" y="518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18"/>
            <p:cNvSpPr/>
            <p:nvPr/>
          </p:nvSpPr>
          <p:spPr>
            <a:xfrm>
              <a:off x="6094085" y="236162"/>
              <a:ext cx="248916" cy="212969"/>
            </a:xfrm>
            <a:custGeom>
              <a:rect b="b" l="l" r="r" t="t"/>
              <a:pathLst>
                <a:path extrusionOk="0" h="7678" w="8974">
                  <a:moveTo>
                    <a:pt x="2606" y="1"/>
                  </a:moveTo>
                  <a:cubicBezTo>
                    <a:pt x="1857" y="1"/>
                    <a:pt x="1077" y="173"/>
                    <a:pt x="305" y="557"/>
                  </a:cubicBezTo>
                  <a:cubicBezTo>
                    <a:pt x="61" y="678"/>
                    <a:pt x="1" y="1013"/>
                    <a:pt x="213" y="1195"/>
                  </a:cubicBezTo>
                  <a:lnTo>
                    <a:pt x="6505" y="7548"/>
                  </a:lnTo>
                  <a:cubicBezTo>
                    <a:pt x="6582" y="7637"/>
                    <a:pt x="6690" y="7678"/>
                    <a:pt x="6796" y="7678"/>
                  </a:cubicBezTo>
                  <a:cubicBezTo>
                    <a:pt x="6945" y="7678"/>
                    <a:pt x="7091" y="7598"/>
                    <a:pt x="7144" y="7457"/>
                  </a:cubicBezTo>
                  <a:cubicBezTo>
                    <a:pt x="8974" y="3822"/>
                    <a:pt x="6131" y="1"/>
                    <a:pt x="2606" y="1"/>
                  </a:cubicBezTo>
                  <a:close/>
                </a:path>
              </a:pathLst>
            </a:custGeom>
            <a:solidFill>
              <a:srgbClr val="F0582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18"/>
            <p:cNvSpPr/>
            <p:nvPr/>
          </p:nvSpPr>
          <p:spPr>
            <a:xfrm>
              <a:off x="6136246" y="335490"/>
              <a:ext cx="74226" cy="71674"/>
            </a:xfrm>
            <a:custGeom>
              <a:rect b="b" l="l" r="r" t="t"/>
              <a:pathLst>
                <a:path extrusionOk="0" h="2584" w="2676">
                  <a:moveTo>
                    <a:pt x="2178" y="0"/>
                  </a:moveTo>
                  <a:cubicBezTo>
                    <a:pt x="2067" y="0"/>
                    <a:pt x="1961" y="46"/>
                    <a:pt x="1885" y="137"/>
                  </a:cubicBezTo>
                  <a:lnTo>
                    <a:pt x="183" y="1839"/>
                  </a:lnTo>
                  <a:cubicBezTo>
                    <a:pt x="0" y="2022"/>
                    <a:pt x="0" y="2295"/>
                    <a:pt x="183" y="2447"/>
                  </a:cubicBezTo>
                  <a:cubicBezTo>
                    <a:pt x="259" y="2538"/>
                    <a:pt x="365" y="2584"/>
                    <a:pt x="475" y="2584"/>
                  </a:cubicBezTo>
                  <a:cubicBezTo>
                    <a:pt x="586" y="2584"/>
                    <a:pt x="700" y="2538"/>
                    <a:pt x="791" y="2447"/>
                  </a:cubicBezTo>
                  <a:lnTo>
                    <a:pt x="2493" y="775"/>
                  </a:lnTo>
                  <a:cubicBezTo>
                    <a:pt x="2675" y="593"/>
                    <a:pt x="2675" y="319"/>
                    <a:pt x="2493" y="137"/>
                  </a:cubicBezTo>
                  <a:cubicBezTo>
                    <a:pt x="2402" y="46"/>
                    <a:pt x="2288" y="0"/>
                    <a:pt x="2178" y="0"/>
                  </a:cubicBezTo>
                  <a:close/>
                </a:path>
              </a:pathLst>
            </a:custGeom>
            <a:solidFill>
              <a:srgbClr val="6B41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18"/>
            <p:cNvSpPr/>
            <p:nvPr/>
          </p:nvSpPr>
          <p:spPr>
            <a:xfrm>
              <a:off x="6212967" y="258768"/>
              <a:ext cx="74226" cy="71674"/>
            </a:xfrm>
            <a:custGeom>
              <a:rect b="b" l="l" r="r" t="t"/>
              <a:pathLst>
                <a:path extrusionOk="0" h="2584" w="2676">
                  <a:moveTo>
                    <a:pt x="2204" y="0"/>
                  </a:moveTo>
                  <a:cubicBezTo>
                    <a:pt x="2090" y="0"/>
                    <a:pt x="1976" y="46"/>
                    <a:pt x="1885" y="137"/>
                  </a:cubicBezTo>
                  <a:lnTo>
                    <a:pt x="183" y="1839"/>
                  </a:lnTo>
                  <a:cubicBezTo>
                    <a:pt x="0" y="1991"/>
                    <a:pt x="0" y="2295"/>
                    <a:pt x="183" y="2447"/>
                  </a:cubicBezTo>
                  <a:cubicBezTo>
                    <a:pt x="274" y="2538"/>
                    <a:pt x="388" y="2584"/>
                    <a:pt x="502" y="2584"/>
                  </a:cubicBezTo>
                  <a:cubicBezTo>
                    <a:pt x="616" y="2584"/>
                    <a:pt x="730" y="2538"/>
                    <a:pt x="821" y="2447"/>
                  </a:cubicBezTo>
                  <a:lnTo>
                    <a:pt x="2523" y="775"/>
                  </a:lnTo>
                  <a:cubicBezTo>
                    <a:pt x="2675" y="593"/>
                    <a:pt x="2675" y="319"/>
                    <a:pt x="2523" y="137"/>
                  </a:cubicBezTo>
                  <a:cubicBezTo>
                    <a:pt x="2432" y="46"/>
                    <a:pt x="2318" y="0"/>
                    <a:pt x="2204" y="0"/>
                  </a:cubicBezTo>
                  <a:close/>
                </a:path>
              </a:pathLst>
            </a:custGeom>
            <a:solidFill>
              <a:srgbClr val="6B41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18"/>
            <p:cNvSpPr/>
            <p:nvPr/>
          </p:nvSpPr>
          <p:spPr>
            <a:xfrm>
              <a:off x="6095832" y="236162"/>
              <a:ext cx="247169" cy="212442"/>
            </a:xfrm>
            <a:custGeom>
              <a:rect b="b" l="l" r="r" t="t"/>
              <a:pathLst>
                <a:path extrusionOk="0" h="7659" w="8911">
                  <a:moveTo>
                    <a:pt x="10" y="914"/>
                  </a:moveTo>
                  <a:lnTo>
                    <a:pt x="10" y="914"/>
                  </a:lnTo>
                  <a:cubicBezTo>
                    <a:pt x="1" y="957"/>
                    <a:pt x="7" y="1000"/>
                    <a:pt x="29" y="1043"/>
                  </a:cubicBezTo>
                  <a:cubicBezTo>
                    <a:pt x="16" y="999"/>
                    <a:pt x="10" y="955"/>
                    <a:pt x="10" y="914"/>
                  </a:cubicBezTo>
                  <a:close/>
                  <a:moveTo>
                    <a:pt x="2543" y="1"/>
                  </a:moveTo>
                  <a:cubicBezTo>
                    <a:pt x="1794" y="1"/>
                    <a:pt x="1014" y="173"/>
                    <a:pt x="242" y="557"/>
                  </a:cubicBezTo>
                  <a:cubicBezTo>
                    <a:pt x="98" y="629"/>
                    <a:pt x="10" y="758"/>
                    <a:pt x="10" y="914"/>
                  </a:cubicBezTo>
                  <a:lnTo>
                    <a:pt x="10" y="914"/>
                  </a:lnTo>
                  <a:cubicBezTo>
                    <a:pt x="14" y="896"/>
                    <a:pt x="20" y="878"/>
                    <a:pt x="29" y="861"/>
                  </a:cubicBezTo>
                  <a:cubicBezTo>
                    <a:pt x="1275" y="1834"/>
                    <a:pt x="2491" y="2897"/>
                    <a:pt x="3616" y="4052"/>
                  </a:cubicBezTo>
                  <a:cubicBezTo>
                    <a:pt x="4740" y="5177"/>
                    <a:pt x="5804" y="6362"/>
                    <a:pt x="6777" y="7639"/>
                  </a:cubicBezTo>
                  <a:lnTo>
                    <a:pt x="6594" y="7639"/>
                  </a:lnTo>
                  <a:cubicBezTo>
                    <a:pt x="6640" y="7652"/>
                    <a:pt x="6684" y="7658"/>
                    <a:pt x="6726" y="7658"/>
                  </a:cubicBezTo>
                  <a:cubicBezTo>
                    <a:pt x="6881" y="7658"/>
                    <a:pt x="7009" y="7576"/>
                    <a:pt x="7081" y="7457"/>
                  </a:cubicBezTo>
                  <a:cubicBezTo>
                    <a:pt x="8911" y="3822"/>
                    <a:pt x="6068" y="1"/>
                    <a:pt x="254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18"/>
            <p:cNvSpPr/>
            <p:nvPr/>
          </p:nvSpPr>
          <p:spPr>
            <a:xfrm>
              <a:off x="5585712" y="275438"/>
              <a:ext cx="719178" cy="639460"/>
            </a:xfrm>
            <a:custGeom>
              <a:rect b="b" l="l" r="r" t="t"/>
              <a:pathLst>
                <a:path extrusionOk="0" h="23054" w="25928">
                  <a:moveTo>
                    <a:pt x="12978" y="1"/>
                  </a:moveTo>
                  <a:cubicBezTo>
                    <a:pt x="9623" y="1"/>
                    <a:pt x="6293" y="1462"/>
                    <a:pt x="4012" y="4278"/>
                  </a:cubicBezTo>
                  <a:cubicBezTo>
                    <a:pt x="0" y="9202"/>
                    <a:pt x="760" y="16466"/>
                    <a:pt x="5714" y="20479"/>
                  </a:cubicBezTo>
                  <a:cubicBezTo>
                    <a:pt x="7853" y="22211"/>
                    <a:pt x="10422" y="23053"/>
                    <a:pt x="12972" y="23053"/>
                  </a:cubicBezTo>
                  <a:cubicBezTo>
                    <a:pt x="16329" y="23053"/>
                    <a:pt x="19652" y="21592"/>
                    <a:pt x="21915" y="18776"/>
                  </a:cubicBezTo>
                  <a:cubicBezTo>
                    <a:pt x="25928" y="13822"/>
                    <a:pt x="25168" y="6588"/>
                    <a:pt x="20213" y="2576"/>
                  </a:cubicBezTo>
                  <a:cubicBezTo>
                    <a:pt x="18088" y="844"/>
                    <a:pt x="15526" y="1"/>
                    <a:pt x="129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18"/>
            <p:cNvSpPr/>
            <p:nvPr/>
          </p:nvSpPr>
          <p:spPr>
            <a:xfrm>
              <a:off x="5658217" y="340455"/>
              <a:ext cx="574166" cy="510176"/>
            </a:xfrm>
            <a:custGeom>
              <a:rect b="b" l="l" r="r" t="t"/>
              <a:pathLst>
                <a:path extrusionOk="0" h="18393" w="20700">
                  <a:moveTo>
                    <a:pt x="10373" y="1"/>
                  </a:moveTo>
                  <a:cubicBezTo>
                    <a:pt x="9351" y="1"/>
                    <a:pt x="8312" y="173"/>
                    <a:pt x="7295" y="536"/>
                  </a:cubicBezTo>
                  <a:cubicBezTo>
                    <a:pt x="2493" y="2238"/>
                    <a:pt x="0" y="7496"/>
                    <a:pt x="1702" y="12268"/>
                  </a:cubicBezTo>
                  <a:cubicBezTo>
                    <a:pt x="3044" y="16029"/>
                    <a:pt x="6594" y="18393"/>
                    <a:pt x="10374" y="18393"/>
                  </a:cubicBezTo>
                  <a:cubicBezTo>
                    <a:pt x="11390" y="18393"/>
                    <a:pt x="12424" y="18222"/>
                    <a:pt x="13435" y="17861"/>
                  </a:cubicBezTo>
                  <a:cubicBezTo>
                    <a:pt x="18207" y="16159"/>
                    <a:pt x="20700" y="10900"/>
                    <a:pt x="19028" y="6128"/>
                  </a:cubicBezTo>
                  <a:cubicBezTo>
                    <a:pt x="17688" y="2349"/>
                    <a:pt x="14147" y="1"/>
                    <a:pt x="10373" y="1"/>
                  </a:cubicBezTo>
                  <a:close/>
                </a:path>
              </a:pathLst>
            </a:custGeom>
            <a:solidFill>
              <a:srgbClr val="FD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18"/>
            <p:cNvSpPr/>
            <p:nvPr/>
          </p:nvSpPr>
          <p:spPr>
            <a:xfrm>
              <a:off x="5923000" y="578054"/>
              <a:ext cx="42133" cy="35282"/>
            </a:xfrm>
            <a:custGeom>
              <a:rect b="b" l="l" r="r" t="t"/>
              <a:pathLst>
                <a:path extrusionOk="0" h="1272" w="1519">
                  <a:moveTo>
                    <a:pt x="800" y="1"/>
                  </a:moveTo>
                  <a:cubicBezTo>
                    <a:pt x="335" y="1"/>
                    <a:pt x="0" y="532"/>
                    <a:pt x="272" y="967"/>
                  </a:cubicBezTo>
                  <a:cubicBezTo>
                    <a:pt x="389" y="1175"/>
                    <a:pt x="589" y="1271"/>
                    <a:pt x="792" y="1271"/>
                  </a:cubicBezTo>
                  <a:cubicBezTo>
                    <a:pt x="1064" y="1271"/>
                    <a:pt x="1340" y="1098"/>
                    <a:pt x="1427" y="784"/>
                  </a:cubicBezTo>
                  <a:cubicBezTo>
                    <a:pt x="1518" y="450"/>
                    <a:pt x="1305" y="116"/>
                    <a:pt x="971" y="24"/>
                  </a:cubicBezTo>
                  <a:cubicBezTo>
                    <a:pt x="913" y="8"/>
                    <a:pt x="855" y="1"/>
                    <a:pt x="800" y="1"/>
                  </a:cubicBezTo>
                  <a:close/>
                </a:path>
              </a:pathLst>
            </a:custGeom>
            <a:solidFill>
              <a:srgbClr val="F4433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18"/>
            <p:cNvSpPr/>
            <p:nvPr/>
          </p:nvSpPr>
          <p:spPr>
            <a:xfrm>
              <a:off x="5938117" y="414320"/>
              <a:ext cx="56501" cy="182984"/>
            </a:xfrm>
            <a:custGeom>
              <a:rect b="b" l="l" r="r" t="t"/>
              <a:pathLst>
                <a:path extrusionOk="0" h="6597" w="2037">
                  <a:moveTo>
                    <a:pt x="2037" y="0"/>
                  </a:moveTo>
                  <a:lnTo>
                    <a:pt x="0" y="6444"/>
                  </a:lnTo>
                  <a:lnTo>
                    <a:pt x="517" y="6596"/>
                  </a:lnTo>
                  <a:lnTo>
                    <a:pt x="2037" y="0"/>
                  </a:lnTo>
                  <a:close/>
                </a:path>
              </a:pathLst>
            </a:custGeom>
            <a:solidFill>
              <a:srgbClr val="F4433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18"/>
            <p:cNvSpPr/>
            <p:nvPr/>
          </p:nvSpPr>
          <p:spPr>
            <a:xfrm>
              <a:off x="5826834" y="588844"/>
              <a:ext cx="122267" cy="75058"/>
            </a:xfrm>
            <a:custGeom>
              <a:rect b="b" l="l" r="r" t="t"/>
              <a:pathLst>
                <a:path extrusionOk="0" h="2706" w="4408">
                  <a:moveTo>
                    <a:pt x="4134" y="0"/>
                  </a:moveTo>
                  <a:lnTo>
                    <a:pt x="0" y="2705"/>
                  </a:lnTo>
                  <a:lnTo>
                    <a:pt x="4408" y="456"/>
                  </a:lnTo>
                  <a:lnTo>
                    <a:pt x="4134" y="0"/>
                  </a:lnTo>
                  <a:close/>
                </a:path>
              </a:pathLst>
            </a:custGeom>
            <a:solidFill>
              <a:srgbClr val="F4433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18"/>
            <p:cNvSpPr/>
            <p:nvPr/>
          </p:nvSpPr>
          <p:spPr>
            <a:xfrm>
              <a:off x="5772024" y="744812"/>
              <a:ext cx="18584" cy="18584"/>
            </a:xfrm>
            <a:custGeom>
              <a:rect b="b" l="l" r="r" t="t"/>
              <a:pathLst>
                <a:path extrusionOk="0" fill="none" h="670" w="670">
                  <a:moveTo>
                    <a:pt x="0" y="669"/>
                  </a:moveTo>
                  <a:lnTo>
                    <a:pt x="669" y="0"/>
                  </a:lnTo>
                </a:path>
              </a:pathLst>
            </a:custGeom>
            <a:noFill/>
            <a:ln cap="rnd" cmpd="sng" w="9525">
              <a:solidFill>
                <a:srgbClr val="F44336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18"/>
            <p:cNvSpPr/>
            <p:nvPr/>
          </p:nvSpPr>
          <p:spPr>
            <a:xfrm>
              <a:off x="6092393" y="425276"/>
              <a:ext cx="18584" cy="18584"/>
            </a:xfrm>
            <a:custGeom>
              <a:rect b="b" l="l" r="r" t="t"/>
              <a:pathLst>
                <a:path extrusionOk="0" fill="none" h="670" w="670">
                  <a:moveTo>
                    <a:pt x="1" y="669"/>
                  </a:moveTo>
                  <a:lnTo>
                    <a:pt x="670" y="0"/>
                  </a:lnTo>
                </a:path>
              </a:pathLst>
            </a:custGeom>
            <a:noFill/>
            <a:ln cap="rnd" cmpd="sng" w="9525">
              <a:solidFill>
                <a:srgbClr val="F44336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18"/>
            <p:cNvSpPr/>
            <p:nvPr/>
          </p:nvSpPr>
          <p:spPr>
            <a:xfrm>
              <a:off x="5710475" y="648701"/>
              <a:ext cx="25324" cy="6768"/>
            </a:xfrm>
            <a:custGeom>
              <a:rect b="b" l="l" r="r" t="t"/>
              <a:pathLst>
                <a:path extrusionOk="0" fill="none" h="244" w="913">
                  <a:moveTo>
                    <a:pt x="1" y="243"/>
                  </a:moveTo>
                  <a:lnTo>
                    <a:pt x="912" y="0"/>
                  </a:lnTo>
                </a:path>
              </a:pathLst>
            </a:custGeom>
            <a:noFill/>
            <a:ln cap="rnd" cmpd="sng" w="9525">
              <a:solidFill>
                <a:srgbClr val="F44336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18"/>
            <p:cNvSpPr/>
            <p:nvPr/>
          </p:nvSpPr>
          <p:spPr>
            <a:xfrm>
              <a:off x="6148034" y="532343"/>
              <a:ext cx="25324" cy="6768"/>
            </a:xfrm>
            <a:custGeom>
              <a:rect b="b" l="l" r="r" t="t"/>
              <a:pathLst>
                <a:path extrusionOk="0" fill="none" h="244" w="913">
                  <a:moveTo>
                    <a:pt x="1" y="244"/>
                  </a:moveTo>
                  <a:lnTo>
                    <a:pt x="913" y="1"/>
                  </a:lnTo>
                </a:path>
              </a:pathLst>
            </a:custGeom>
            <a:noFill/>
            <a:ln cap="rnd" cmpd="sng" w="9525">
              <a:solidFill>
                <a:srgbClr val="F44336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18"/>
            <p:cNvSpPr/>
            <p:nvPr/>
          </p:nvSpPr>
          <p:spPr>
            <a:xfrm>
              <a:off x="5710475" y="531511"/>
              <a:ext cx="25324" cy="6768"/>
            </a:xfrm>
            <a:custGeom>
              <a:rect b="b" l="l" r="r" t="t"/>
              <a:pathLst>
                <a:path extrusionOk="0" fill="none" h="244" w="913">
                  <a:moveTo>
                    <a:pt x="1" y="0"/>
                  </a:moveTo>
                  <a:lnTo>
                    <a:pt x="912" y="243"/>
                  </a:lnTo>
                </a:path>
              </a:pathLst>
            </a:custGeom>
            <a:noFill/>
            <a:ln cap="rnd" cmpd="sng" w="9525">
              <a:solidFill>
                <a:srgbClr val="F44336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18"/>
            <p:cNvSpPr/>
            <p:nvPr/>
          </p:nvSpPr>
          <p:spPr>
            <a:xfrm>
              <a:off x="6147202" y="649534"/>
              <a:ext cx="25324" cy="6768"/>
            </a:xfrm>
            <a:custGeom>
              <a:rect b="b" l="l" r="r" t="t"/>
              <a:pathLst>
                <a:path extrusionOk="0" fill="none" h="244" w="913">
                  <a:moveTo>
                    <a:pt x="1" y="1"/>
                  </a:moveTo>
                  <a:lnTo>
                    <a:pt x="912" y="244"/>
                  </a:lnTo>
                </a:path>
              </a:pathLst>
            </a:custGeom>
            <a:noFill/>
            <a:ln cap="rnd" cmpd="sng" w="9525">
              <a:solidFill>
                <a:srgbClr val="F44336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18"/>
            <p:cNvSpPr/>
            <p:nvPr/>
          </p:nvSpPr>
          <p:spPr>
            <a:xfrm>
              <a:off x="5772857" y="424444"/>
              <a:ext cx="18584" cy="18556"/>
            </a:xfrm>
            <a:custGeom>
              <a:rect b="b" l="l" r="r" t="t"/>
              <a:pathLst>
                <a:path extrusionOk="0" fill="none" h="669" w="670">
                  <a:moveTo>
                    <a:pt x="1" y="0"/>
                  </a:moveTo>
                  <a:lnTo>
                    <a:pt x="670" y="669"/>
                  </a:lnTo>
                </a:path>
              </a:pathLst>
            </a:custGeom>
            <a:noFill/>
            <a:ln cap="rnd" cmpd="sng" w="9525">
              <a:solidFill>
                <a:srgbClr val="F44336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18"/>
            <p:cNvSpPr/>
            <p:nvPr/>
          </p:nvSpPr>
          <p:spPr>
            <a:xfrm>
              <a:off x="6092393" y="744812"/>
              <a:ext cx="17752" cy="19416"/>
            </a:xfrm>
            <a:custGeom>
              <a:rect b="b" l="l" r="r" t="t"/>
              <a:pathLst>
                <a:path extrusionOk="0" fill="none" h="700" w="640">
                  <a:moveTo>
                    <a:pt x="1" y="0"/>
                  </a:moveTo>
                  <a:lnTo>
                    <a:pt x="639" y="699"/>
                  </a:lnTo>
                </a:path>
              </a:pathLst>
            </a:custGeom>
            <a:noFill/>
            <a:ln cap="rnd" cmpd="sng" w="9525">
              <a:solidFill>
                <a:srgbClr val="F44336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18"/>
            <p:cNvSpPr/>
            <p:nvPr/>
          </p:nvSpPr>
          <p:spPr>
            <a:xfrm>
              <a:off x="5879951" y="362894"/>
              <a:ext cx="6768" cy="25297"/>
            </a:xfrm>
            <a:custGeom>
              <a:rect b="b" l="l" r="r" t="t"/>
              <a:pathLst>
                <a:path extrusionOk="0" fill="none" h="912" w="244">
                  <a:moveTo>
                    <a:pt x="0" y="0"/>
                  </a:moveTo>
                  <a:lnTo>
                    <a:pt x="243" y="912"/>
                  </a:lnTo>
                </a:path>
              </a:pathLst>
            </a:custGeom>
            <a:noFill/>
            <a:ln cap="rnd" cmpd="sng" w="9525">
              <a:solidFill>
                <a:srgbClr val="F44336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18"/>
            <p:cNvSpPr/>
            <p:nvPr/>
          </p:nvSpPr>
          <p:spPr>
            <a:xfrm>
              <a:off x="5996282" y="800453"/>
              <a:ext cx="6768" cy="25324"/>
            </a:xfrm>
            <a:custGeom>
              <a:rect b="b" l="l" r="r" t="t"/>
              <a:pathLst>
                <a:path extrusionOk="0" fill="none" h="913" w="244">
                  <a:moveTo>
                    <a:pt x="1" y="0"/>
                  </a:moveTo>
                  <a:lnTo>
                    <a:pt x="244" y="912"/>
                  </a:lnTo>
                </a:path>
              </a:pathLst>
            </a:custGeom>
            <a:noFill/>
            <a:ln cap="rnd" cmpd="sng" w="9525">
              <a:solidFill>
                <a:srgbClr val="F44336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18"/>
            <p:cNvSpPr/>
            <p:nvPr/>
          </p:nvSpPr>
          <p:spPr>
            <a:xfrm>
              <a:off x="5997142" y="362894"/>
              <a:ext cx="6768" cy="25297"/>
            </a:xfrm>
            <a:custGeom>
              <a:rect b="b" l="l" r="r" t="t"/>
              <a:pathLst>
                <a:path extrusionOk="0" fill="none" h="912" w="244">
                  <a:moveTo>
                    <a:pt x="243" y="0"/>
                  </a:moveTo>
                  <a:lnTo>
                    <a:pt x="0" y="912"/>
                  </a:lnTo>
                </a:path>
              </a:pathLst>
            </a:custGeom>
            <a:noFill/>
            <a:ln cap="rnd" cmpd="sng" w="9525">
              <a:solidFill>
                <a:srgbClr val="F44336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18"/>
            <p:cNvSpPr/>
            <p:nvPr/>
          </p:nvSpPr>
          <p:spPr>
            <a:xfrm>
              <a:off x="5879091" y="800453"/>
              <a:ext cx="6768" cy="24464"/>
            </a:xfrm>
            <a:custGeom>
              <a:rect b="b" l="l" r="r" t="t"/>
              <a:pathLst>
                <a:path extrusionOk="0" fill="none" h="882" w="244">
                  <a:moveTo>
                    <a:pt x="244" y="0"/>
                  </a:moveTo>
                  <a:lnTo>
                    <a:pt x="1" y="882"/>
                  </a:lnTo>
                </a:path>
              </a:pathLst>
            </a:custGeom>
            <a:noFill/>
            <a:ln cap="rnd" cmpd="sng" w="9525">
              <a:solidFill>
                <a:srgbClr val="F44336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8" name="Google Shape;218;p18"/>
          <p:cNvGrpSpPr/>
          <p:nvPr/>
        </p:nvGrpSpPr>
        <p:grpSpPr>
          <a:xfrm rot="-2978167">
            <a:off x="8534289" y="3944769"/>
            <a:ext cx="516943" cy="1275472"/>
            <a:chOff x="2266600" y="1348075"/>
            <a:chExt cx="516975" cy="1275550"/>
          </a:xfrm>
        </p:grpSpPr>
        <p:sp>
          <p:nvSpPr>
            <p:cNvPr id="219" name="Google Shape;219;p18"/>
            <p:cNvSpPr/>
            <p:nvPr/>
          </p:nvSpPr>
          <p:spPr>
            <a:xfrm>
              <a:off x="2370700" y="1348400"/>
              <a:ext cx="153525" cy="225800"/>
            </a:xfrm>
            <a:custGeom>
              <a:rect b="b" l="l" r="r" t="t"/>
              <a:pathLst>
                <a:path extrusionOk="0" h="9032" w="6141">
                  <a:moveTo>
                    <a:pt x="2408" y="0"/>
                  </a:moveTo>
                  <a:cubicBezTo>
                    <a:pt x="2346" y="0"/>
                    <a:pt x="2282" y="11"/>
                    <a:pt x="2220" y="35"/>
                  </a:cubicBezTo>
                  <a:cubicBezTo>
                    <a:pt x="2068" y="96"/>
                    <a:pt x="1977" y="217"/>
                    <a:pt x="1946" y="369"/>
                  </a:cubicBezTo>
                  <a:lnTo>
                    <a:pt x="1" y="9032"/>
                  </a:lnTo>
                  <a:lnTo>
                    <a:pt x="6141" y="8546"/>
                  </a:lnTo>
                  <a:lnTo>
                    <a:pt x="2828" y="278"/>
                  </a:lnTo>
                  <a:cubicBezTo>
                    <a:pt x="2760" y="97"/>
                    <a:pt x="2591" y="0"/>
                    <a:pt x="2408" y="0"/>
                  </a:cubicBezTo>
                  <a:close/>
                </a:path>
              </a:pathLst>
            </a:custGeom>
            <a:solidFill>
              <a:srgbClr val="F4F0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18"/>
            <p:cNvSpPr/>
            <p:nvPr/>
          </p:nvSpPr>
          <p:spPr>
            <a:xfrm>
              <a:off x="2370700" y="1552000"/>
              <a:ext cx="231800" cy="983475"/>
            </a:xfrm>
            <a:custGeom>
              <a:rect b="b" l="l" r="r" t="t"/>
              <a:pathLst>
                <a:path extrusionOk="0" h="39339" w="9272">
                  <a:moveTo>
                    <a:pt x="5484" y="0"/>
                  </a:moveTo>
                  <a:cubicBezTo>
                    <a:pt x="5023" y="0"/>
                    <a:pt x="4505" y="219"/>
                    <a:pt x="4469" y="493"/>
                  </a:cubicBezTo>
                  <a:lnTo>
                    <a:pt x="1703" y="705"/>
                  </a:lnTo>
                  <a:cubicBezTo>
                    <a:pt x="1557" y="462"/>
                    <a:pt x="1256" y="365"/>
                    <a:pt x="946" y="365"/>
                  </a:cubicBezTo>
                  <a:cubicBezTo>
                    <a:pt x="482" y="365"/>
                    <a:pt x="1" y="584"/>
                    <a:pt x="1" y="857"/>
                  </a:cubicBezTo>
                  <a:lnTo>
                    <a:pt x="3101" y="39338"/>
                  </a:lnTo>
                  <a:lnTo>
                    <a:pt x="9272" y="38852"/>
                  </a:lnTo>
                  <a:lnTo>
                    <a:pt x="6171" y="341"/>
                  </a:lnTo>
                  <a:cubicBezTo>
                    <a:pt x="6074" y="98"/>
                    <a:pt x="5792" y="0"/>
                    <a:pt x="54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18"/>
            <p:cNvSpPr/>
            <p:nvPr/>
          </p:nvSpPr>
          <p:spPr>
            <a:xfrm>
              <a:off x="2406425" y="1348075"/>
              <a:ext cx="56250" cy="71250"/>
            </a:xfrm>
            <a:custGeom>
              <a:rect b="b" l="l" r="r" t="t"/>
              <a:pathLst>
                <a:path extrusionOk="0" h="2850" w="2250">
                  <a:moveTo>
                    <a:pt x="964" y="1"/>
                  </a:moveTo>
                  <a:cubicBezTo>
                    <a:pt x="763" y="1"/>
                    <a:pt x="566" y="124"/>
                    <a:pt x="517" y="352"/>
                  </a:cubicBezTo>
                  <a:lnTo>
                    <a:pt x="0" y="2631"/>
                  </a:lnTo>
                  <a:cubicBezTo>
                    <a:pt x="318" y="2764"/>
                    <a:pt x="659" y="2850"/>
                    <a:pt x="1002" y="2850"/>
                  </a:cubicBezTo>
                  <a:cubicBezTo>
                    <a:pt x="1053" y="2850"/>
                    <a:pt x="1104" y="2848"/>
                    <a:pt x="1155" y="2844"/>
                  </a:cubicBezTo>
                  <a:cubicBezTo>
                    <a:pt x="1551" y="2814"/>
                    <a:pt x="1915" y="2662"/>
                    <a:pt x="2250" y="2449"/>
                  </a:cubicBezTo>
                  <a:lnTo>
                    <a:pt x="1399" y="291"/>
                  </a:lnTo>
                  <a:cubicBezTo>
                    <a:pt x="1314" y="93"/>
                    <a:pt x="1137" y="1"/>
                    <a:pt x="9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18"/>
            <p:cNvSpPr/>
            <p:nvPr/>
          </p:nvSpPr>
          <p:spPr>
            <a:xfrm>
              <a:off x="2413275" y="1564300"/>
              <a:ext cx="147425" cy="967375"/>
            </a:xfrm>
            <a:custGeom>
              <a:rect b="b" l="l" r="r" t="t"/>
              <a:pathLst>
                <a:path extrusionOk="0" h="38695" w="5897">
                  <a:moveTo>
                    <a:pt x="2766" y="1"/>
                  </a:moveTo>
                  <a:lnTo>
                    <a:pt x="0" y="244"/>
                  </a:lnTo>
                  <a:lnTo>
                    <a:pt x="3131" y="38694"/>
                  </a:lnTo>
                  <a:lnTo>
                    <a:pt x="5897" y="38481"/>
                  </a:lnTo>
                  <a:lnTo>
                    <a:pt x="2766" y="1"/>
                  </a:lnTo>
                  <a:close/>
                </a:path>
              </a:pathLst>
            </a:custGeom>
            <a:solidFill>
              <a:srgbClr val="F4AE2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18"/>
            <p:cNvSpPr/>
            <p:nvPr/>
          </p:nvSpPr>
          <p:spPr>
            <a:xfrm>
              <a:off x="2413275" y="1549075"/>
              <a:ext cx="151225" cy="982600"/>
            </a:xfrm>
            <a:custGeom>
              <a:rect b="b" l="l" r="r" t="t"/>
              <a:pathLst>
                <a:path extrusionOk="0" h="39304" w="6049">
                  <a:moveTo>
                    <a:pt x="1501" y="0"/>
                  </a:moveTo>
                  <a:cubicBezTo>
                    <a:pt x="879" y="0"/>
                    <a:pt x="223" y="264"/>
                    <a:pt x="0" y="853"/>
                  </a:cubicBezTo>
                  <a:lnTo>
                    <a:pt x="3131" y="39303"/>
                  </a:lnTo>
                  <a:lnTo>
                    <a:pt x="6049" y="39090"/>
                  </a:lnTo>
                  <a:lnTo>
                    <a:pt x="2766" y="610"/>
                  </a:lnTo>
                  <a:cubicBezTo>
                    <a:pt x="2607" y="219"/>
                    <a:pt x="2068" y="0"/>
                    <a:pt x="15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24" name="Google Shape;224;p18"/>
            <p:cNvGrpSpPr/>
            <p:nvPr/>
          </p:nvGrpSpPr>
          <p:grpSpPr>
            <a:xfrm>
              <a:off x="2266600" y="1494350"/>
              <a:ext cx="516975" cy="1129275"/>
              <a:chOff x="2266600" y="1494350"/>
              <a:chExt cx="516975" cy="1129275"/>
            </a:xfrm>
          </p:grpSpPr>
          <p:sp>
            <p:nvSpPr>
              <p:cNvPr id="225" name="Google Shape;225;p18"/>
              <p:cNvSpPr/>
              <p:nvPr/>
            </p:nvSpPr>
            <p:spPr>
              <a:xfrm>
                <a:off x="2621475" y="1494350"/>
                <a:ext cx="162100" cy="234875"/>
              </a:xfrm>
              <a:custGeom>
                <a:rect b="b" l="l" r="r" t="t"/>
                <a:pathLst>
                  <a:path extrusionOk="0" h="9395" w="6484">
                    <a:moveTo>
                      <a:pt x="5988" y="1"/>
                    </a:moveTo>
                    <a:cubicBezTo>
                      <a:pt x="5854" y="1"/>
                      <a:pt x="5719" y="58"/>
                      <a:pt x="5624" y="185"/>
                    </a:cubicBezTo>
                    <a:lnTo>
                      <a:pt x="0" y="7115"/>
                    </a:lnTo>
                    <a:lnTo>
                      <a:pt x="5745" y="9395"/>
                    </a:lnTo>
                    <a:lnTo>
                      <a:pt x="6444" y="519"/>
                    </a:lnTo>
                    <a:cubicBezTo>
                      <a:pt x="6484" y="202"/>
                      <a:pt x="6239" y="1"/>
                      <a:pt x="5988" y="1"/>
                    </a:cubicBezTo>
                    <a:close/>
                  </a:path>
                </a:pathLst>
              </a:custGeom>
              <a:solidFill>
                <a:srgbClr val="F4F0E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" name="Google Shape;226;p18"/>
              <p:cNvSpPr/>
              <p:nvPr/>
            </p:nvSpPr>
            <p:spPr>
              <a:xfrm>
                <a:off x="2725575" y="1494400"/>
                <a:ext cx="56250" cy="70525"/>
              </a:xfrm>
              <a:custGeom>
                <a:rect b="b" l="l" r="r" t="t"/>
                <a:pathLst>
                  <a:path extrusionOk="0" h="2821" w="2250">
                    <a:moveTo>
                      <a:pt x="1824" y="0"/>
                    </a:moveTo>
                    <a:cubicBezTo>
                      <a:pt x="1672" y="0"/>
                      <a:pt x="1520" y="61"/>
                      <a:pt x="1429" y="183"/>
                    </a:cubicBezTo>
                    <a:lnTo>
                      <a:pt x="1" y="1976"/>
                    </a:lnTo>
                    <a:cubicBezTo>
                      <a:pt x="244" y="2280"/>
                      <a:pt x="548" y="2523"/>
                      <a:pt x="913" y="2675"/>
                    </a:cubicBezTo>
                    <a:cubicBezTo>
                      <a:pt x="1180" y="2764"/>
                      <a:pt x="1463" y="2821"/>
                      <a:pt x="1750" y="2821"/>
                    </a:cubicBezTo>
                    <a:cubicBezTo>
                      <a:pt x="1856" y="2821"/>
                      <a:pt x="1962" y="2813"/>
                      <a:pt x="2068" y="2797"/>
                    </a:cubicBezTo>
                    <a:lnTo>
                      <a:pt x="2250" y="487"/>
                    </a:lnTo>
                    <a:cubicBezTo>
                      <a:pt x="2250" y="243"/>
                      <a:pt x="2068" y="31"/>
                      <a:pt x="182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" name="Google Shape;227;p18"/>
              <p:cNvSpPr/>
              <p:nvPr/>
            </p:nvSpPr>
            <p:spPr>
              <a:xfrm>
                <a:off x="2266600" y="1667525"/>
                <a:ext cx="499600" cy="956100"/>
              </a:xfrm>
              <a:custGeom>
                <a:rect b="b" l="l" r="r" t="t"/>
                <a:pathLst>
                  <a:path extrusionOk="0" h="38244" w="19984">
                    <a:moveTo>
                      <a:pt x="14626" y="0"/>
                    </a:moveTo>
                    <a:cubicBezTo>
                      <a:pt x="14428" y="0"/>
                      <a:pt x="14272" y="59"/>
                      <a:pt x="14226" y="188"/>
                    </a:cubicBezTo>
                    <a:lnTo>
                      <a:pt x="1" y="35963"/>
                    </a:lnTo>
                    <a:lnTo>
                      <a:pt x="5745" y="38243"/>
                    </a:lnTo>
                    <a:lnTo>
                      <a:pt x="19940" y="2468"/>
                    </a:lnTo>
                    <a:cubicBezTo>
                      <a:pt x="19984" y="1989"/>
                      <a:pt x="19280" y="1666"/>
                      <a:pt x="18787" y="1666"/>
                    </a:cubicBezTo>
                    <a:cubicBezTo>
                      <a:pt x="18591" y="1666"/>
                      <a:pt x="18429" y="1717"/>
                      <a:pt x="18360" y="1829"/>
                    </a:cubicBezTo>
                    <a:lnTo>
                      <a:pt x="15806" y="826"/>
                    </a:lnTo>
                    <a:cubicBezTo>
                      <a:pt x="15764" y="317"/>
                      <a:pt x="15085" y="0"/>
                      <a:pt x="14626" y="0"/>
                    </a:cubicBezTo>
                    <a:close/>
                  </a:path>
                </a:pathLst>
              </a:custGeom>
              <a:solidFill>
                <a:srgbClr val="FF640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" name="Google Shape;228;p18"/>
              <p:cNvSpPr/>
              <p:nvPr/>
            </p:nvSpPr>
            <p:spPr>
              <a:xfrm>
                <a:off x="2306125" y="1680300"/>
                <a:ext cx="420575" cy="927350"/>
              </a:xfrm>
              <a:custGeom>
                <a:rect b="b" l="l" r="r" t="t"/>
                <a:pathLst>
                  <a:path extrusionOk="0" h="37094" w="16823">
                    <a:moveTo>
                      <a:pt x="15076" y="0"/>
                    </a:moveTo>
                    <a:cubicBezTo>
                      <a:pt x="14765" y="0"/>
                      <a:pt x="14464" y="93"/>
                      <a:pt x="14225" y="315"/>
                    </a:cubicBezTo>
                    <a:lnTo>
                      <a:pt x="0" y="36060"/>
                    </a:lnTo>
                    <a:lnTo>
                      <a:pt x="2553" y="37094"/>
                    </a:lnTo>
                    <a:lnTo>
                      <a:pt x="16779" y="1318"/>
                    </a:lnTo>
                    <a:cubicBezTo>
                      <a:pt x="16823" y="675"/>
                      <a:pt x="15913" y="0"/>
                      <a:pt x="1507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29" name="Google Shape;229;p18"/>
          <p:cNvGrpSpPr/>
          <p:nvPr/>
        </p:nvGrpSpPr>
        <p:grpSpPr>
          <a:xfrm rot="1108923">
            <a:off x="499956" y="262176"/>
            <a:ext cx="934981" cy="861672"/>
            <a:chOff x="6708722" y="1052986"/>
            <a:chExt cx="935003" cy="861693"/>
          </a:xfrm>
        </p:grpSpPr>
        <p:sp>
          <p:nvSpPr>
            <p:cNvPr id="230" name="Google Shape;230;p18"/>
            <p:cNvSpPr/>
            <p:nvPr/>
          </p:nvSpPr>
          <p:spPr>
            <a:xfrm>
              <a:off x="6994529" y="1096756"/>
              <a:ext cx="598631" cy="524599"/>
            </a:xfrm>
            <a:custGeom>
              <a:rect b="b" l="l" r="r" t="t"/>
              <a:pathLst>
                <a:path extrusionOk="0" h="18913" w="21582">
                  <a:moveTo>
                    <a:pt x="10806" y="1"/>
                  </a:moveTo>
                  <a:cubicBezTo>
                    <a:pt x="7529" y="1"/>
                    <a:pt x="4342" y="1699"/>
                    <a:pt x="2584" y="4745"/>
                  </a:cubicBezTo>
                  <a:cubicBezTo>
                    <a:pt x="0" y="9274"/>
                    <a:pt x="1550" y="15049"/>
                    <a:pt x="6079" y="17663"/>
                  </a:cubicBezTo>
                  <a:cubicBezTo>
                    <a:pt x="7562" y="18509"/>
                    <a:pt x="9179" y="18912"/>
                    <a:pt x="10775" y="18912"/>
                  </a:cubicBezTo>
                  <a:cubicBezTo>
                    <a:pt x="14052" y="18912"/>
                    <a:pt x="17240" y="17214"/>
                    <a:pt x="18997" y="14168"/>
                  </a:cubicBezTo>
                  <a:cubicBezTo>
                    <a:pt x="21581" y="9639"/>
                    <a:pt x="20031" y="3864"/>
                    <a:pt x="15502" y="1250"/>
                  </a:cubicBezTo>
                  <a:cubicBezTo>
                    <a:pt x="14019" y="404"/>
                    <a:pt x="12402" y="1"/>
                    <a:pt x="108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18"/>
            <p:cNvSpPr/>
            <p:nvPr/>
          </p:nvSpPr>
          <p:spPr>
            <a:xfrm>
              <a:off x="6960800" y="1524274"/>
              <a:ext cx="155996" cy="153472"/>
            </a:xfrm>
            <a:custGeom>
              <a:rect b="b" l="l" r="r" t="t"/>
              <a:pathLst>
                <a:path extrusionOk="0" h="5533" w="5624">
                  <a:moveTo>
                    <a:pt x="3465" y="1"/>
                  </a:moveTo>
                  <a:lnTo>
                    <a:pt x="0" y="3284"/>
                  </a:lnTo>
                  <a:lnTo>
                    <a:pt x="2128" y="5533"/>
                  </a:lnTo>
                  <a:lnTo>
                    <a:pt x="5624" y="2250"/>
                  </a:lnTo>
                  <a:lnTo>
                    <a:pt x="346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18"/>
            <p:cNvSpPr/>
            <p:nvPr/>
          </p:nvSpPr>
          <p:spPr>
            <a:xfrm>
              <a:off x="6943936" y="1052986"/>
              <a:ext cx="699789" cy="611778"/>
            </a:xfrm>
            <a:custGeom>
              <a:rect b="b" l="l" r="r" t="t"/>
              <a:pathLst>
                <a:path extrusionOk="0" h="22056" w="25229">
                  <a:moveTo>
                    <a:pt x="12596" y="1578"/>
                  </a:moveTo>
                  <a:cubicBezTo>
                    <a:pt x="12683" y="1578"/>
                    <a:pt x="12770" y="1579"/>
                    <a:pt x="12858" y="1581"/>
                  </a:cubicBezTo>
                  <a:cubicBezTo>
                    <a:pt x="21277" y="1825"/>
                    <a:pt x="25229" y="12098"/>
                    <a:pt x="19119" y="17904"/>
                  </a:cubicBezTo>
                  <a:cubicBezTo>
                    <a:pt x="17286" y="19634"/>
                    <a:pt x="14943" y="20495"/>
                    <a:pt x="12606" y="20495"/>
                  </a:cubicBezTo>
                  <a:cubicBezTo>
                    <a:pt x="10100" y="20495"/>
                    <a:pt x="7601" y="19505"/>
                    <a:pt x="5745" y="17539"/>
                  </a:cubicBezTo>
                  <a:cubicBezTo>
                    <a:pt x="0" y="11493"/>
                    <a:pt x="4345" y="1578"/>
                    <a:pt x="12596" y="1578"/>
                  </a:cubicBezTo>
                  <a:close/>
                  <a:moveTo>
                    <a:pt x="12684" y="1"/>
                  </a:moveTo>
                  <a:cubicBezTo>
                    <a:pt x="7121" y="1"/>
                    <a:pt x="1763" y="4231"/>
                    <a:pt x="1581" y="10761"/>
                  </a:cubicBezTo>
                  <a:cubicBezTo>
                    <a:pt x="1459" y="15199"/>
                    <a:pt x="4043" y="19302"/>
                    <a:pt x="8116" y="21095"/>
                  </a:cubicBezTo>
                  <a:cubicBezTo>
                    <a:pt x="9559" y="21741"/>
                    <a:pt x="11089" y="22056"/>
                    <a:pt x="12607" y="22056"/>
                  </a:cubicBezTo>
                  <a:cubicBezTo>
                    <a:pt x="15375" y="22056"/>
                    <a:pt x="18102" y="21011"/>
                    <a:pt x="20183" y="19028"/>
                  </a:cubicBezTo>
                  <a:cubicBezTo>
                    <a:pt x="24591" y="14834"/>
                    <a:pt x="24773" y="7873"/>
                    <a:pt x="20609" y="3466"/>
                  </a:cubicBezTo>
                  <a:cubicBezTo>
                    <a:pt x="18339" y="1074"/>
                    <a:pt x="15485" y="1"/>
                    <a:pt x="126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18"/>
            <p:cNvSpPr/>
            <p:nvPr/>
          </p:nvSpPr>
          <p:spPr>
            <a:xfrm>
              <a:off x="7440520" y="1212338"/>
              <a:ext cx="89398" cy="301867"/>
            </a:xfrm>
            <a:custGeom>
              <a:rect b="b" l="l" r="r" t="t"/>
              <a:pathLst>
                <a:path extrusionOk="0" fill="none" h="10883" w="3223">
                  <a:moveTo>
                    <a:pt x="304" y="1"/>
                  </a:moveTo>
                  <a:cubicBezTo>
                    <a:pt x="3222" y="3071"/>
                    <a:pt x="3101" y="7964"/>
                    <a:pt x="1" y="10882"/>
                  </a:cubicBezTo>
                </a:path>
              </a:pathLst>
            </a:custGeom>
            <a:noFill/>
            <a:ln cap="rnd" cmpd="sng" w="463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18"/>
            <p:cNvSpPr/>
            <p:nvPr/>
          </p:nvSpPr>
          <p:spPr>
            <a:xfrm>
              <a:off x="6708722" y="1583604"/>
              <a:ext cx="347384" cy="331075"/>
            </a:xfrm>
            <a:custGeom>
              <a:rect b="b" l="l" r="r" t="t"/>
              <a:pathLst>
                <a:path extrusionOk="0" h="11936" w="12524">
                  <a:moveTo>
                    <a:pt x="9844" y="1"/>
                  </a:moveTo>
                  <a:cubicBezTo>
                    <a:pt x="9572" y="1"/>
                    <a:pt x="9297" y="100"/>
                    <a:pt x="9088" y="294"/>
                  </a:cubicBezTo>
                  <a:lnTo>
                    <a:pt x="456" y="8500"/>
                  </a:lnTo>
                  <a:cubicBezTo>
                    <a:pt x="30" y="8896"/>
                    <a:pt x="0" y="9595"/>
                    <a:pt x="426" y="10020"/>
                  </a:cubicBezTo>
                  <a:lnTo>
                    <a:pt x="1915" y="11601"/>
                  </a:lnTo>
                  <a:cubicBezTo>
                    <a:pt x="2135" y="11821"/>
                    <a:pt x="2421" y="11936"/>
                    <a:pt x="2704" y="11936"/>
                  </a:cubicBezTo>
                  <a:cubicBezTo>
                    <a:pt x="2968" y="11936"/>
                    <a:pt x="3230" y="11836"/>
                    <a:pt x="3435" y="11631"/>
                  </a:cubicBezTo>
                  <a:lnTo>
                    <a:pt x="12098" y="3455"/>
                  </a:lnTo>
                  <a:cubicBezTo>
                    <a:pt x="12523" y="3029"/>
                    <a:pt x="12523" y="2360"/>
                    <a:pt x="12128" y="1905"/>
                  </a:cubicBezTo>
                  <a:lnTo>
                    <a:pt x="10608" y="324"/>
                  </a:lnTo>
                  <a:cubicBezTo>
                    <a:pt x="10407" y="107"/>
                    <a:pt x="10127" y="1"/>
                    <a:pt x="98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9"/>
          <p:cNvSpPr/>
          <p:nvPr/>
        </p:nvSpPr>
        <p:spPr>
          <a:xfrm>
            <a:off x="-65061" y="-81037"/>
            <a:ext cx="9357374" cy="5269376"/>
          </a:xfrm>
          <a:custGeom>
            <a:rect b="b" l="l" r="r" t="t"/>
            <a:pathLst>
              <a:path extrusionOk="0" h="189973" w="284960">
                <a:moveTo>
                  <a:pt x="0" y="0"/>
                </a:moveTo>
                <a:lnTo>
                  <a:pt x="0" y="189972"/>
                </a:lnTo>
                <a:lnTo>
                  <a:pt x="284960" y="189972"/>
                </a:lnTo>
                <a:lnTo>
                  <a:pt x="284960" y="0"/>
                </a:lnTo>
                <a:close/>
              </a:path>
            </a:pathLst>
          </a:custGeom>
          <a:solidFill>
            <a:srgbClr val="ACA9F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Google Shape;237;p19"/>
          <p:cNvSpPr/>
          <p:nvPr/>
        </p:nvSpPr>
        <p:spPr>
          <a:xfrm>
            <a:off x="3944748" y="914451"/>
            <a:ext cx="5383512" cy="4309778"/>
          </a:xfrm>
          <a:custGeom>
            <a:rect b="b" l="l" r="r" t="t"/>
            <a:pathLst>
              <a:path extrusionOk="0" h="154417" w="179690">
                <a:moveTo>
                  <a:pt x="176173" y="1"/>
                </a:moveTo>
                <a:cubicBezTo>
                  <a:pt x="172534" y="1"/>
                  <a:pt x="168757" y="2481"/>
                  <a:pt x="166589" y="5630"/>
                </a:cubicBezTo>
                <a:cubicBezTo>
                  <a:pt x="163671" y="9825"/>
                  <a:pt x="162577" y="14992"/>
                  <a:pt x="160176" y="19521"/>
                </a:cubicBezTo>
                <a:cubicBezTo>
                  <a:pt x="156589" y="26238"/>
                  <a:pt x="150388" y="31101"/>
                  <a:pt x="145282" y="36725"/>
                </a:cubicBezTo>
                <a:cubicBezTo>
                  <a:pt x="140175" y="42348"/>
                  <a:pt x="135859" y="49795"/>
                  <a:pt x="137440" y="57242"/>
                </a:cubicBezTo>
                <a:cubicBezTo>
                  <a:pt x="138807" y="63807"/>
                  <a:pt x="144340" y="68549"/>
                  <a:pt x="149081" y="73291"/>
                </a:cubicBezTo>
                <a:cubicBezTo>
                  <a:pt x="153823" y="78063"/>
                  <a:pt x="158352" y="84355"/>
                  <a:pt x="156954" y="90920"/>
                </a:cubicBezTo>
                <a:cubicBezTo>
                  <a:pt x="155312" y="98823"/>
                  <a:pt x="146011" y="102592"/>
                  <a:pt x="137926" y="102896"/>
                </a:cubicBezTo>
                <a:cubicBezTo>
                  <a:pt x="137125" y="102929"/>
                  <a:pt x="136320" y="102942"/>
                  <a:pt x="135514" y="102942"/>
                </a:cubicBezTo>
                <a:cubicBezTo>
                  <a:pt x="132062" y="102942"/>
                  <a:pt x="128574" y="102696"/>
                  <a:pt x="125134" y="102696"/>
                </a:cubicBezTo>
                <a:cubicBezTo>
                  <a:pt x="121273" y="102696"/>
                  <a:pt x="117473" y="103007"/>
                  <a:pt x="113853" y="104324"/>
                </a:cubicBezTo>
                <a:cubicBezTo>
                  <a:pt x="99263" y="109613"/>
                  <a:pt x="93366" y="129006"/>
                  <a:pt x="78594" y="133778"/>
                </a:cubicBezTo>
                <a:cubicBezTo>
                  <a:pt x="76225" y="134541"/>
                  <a:pt x="73860" y="134867"/>
                  <a:pt x="71496" y="134867"/>
                </a:cubicBezTo>
                <a:cubicBezTo>
                  <a:pt x="58143" y="134867"/>
                  <a:pt x="44794" y="124490"/>
                  <a:pt x="30720" y="124051"/>
                </a:cubicBezTo>
                <a:cubicBezTo>
                  <a:pt x="30465" y="124043"/>
                  <a:pt x="30210" y="124040"/>
                  <a:pt x="29956" y="124040"/>
                </a:cubicBezTo>
                <a:cubicBezTo>
                  <a:pt x="14266" y="124040"/>
                  <a:pt x="0" y="138683"/>
                  <a:pt x="598" y="154416"/>
                </a:cubicBezTo>
                <a:lnTo>
                  <a:pt x="179690" y="154416"/>
                </a:lnTo>
                <a:lnTo>
                  <a:pt x="179690" y="888"/>
                </a:lnTo>
                <a:cubicBezTo>
                  <a:pt x="178576" y="274"/>
                  <a:pt x="177382" y="1"/>
                  <a:pt x="176173" y="1"/>
                </a:cubicBezTo>
                <a:close/>
              </a:path>
            </a:pathLst>
          </a:custGeom>
          <a:solidFill>
            <a:srgbClr val="9393E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Google Shape;238;p19"/>
          <p:cNvSpPr txBox="1"/>
          <p:nvPr>
            <p:ph type="title"/>
          </p:nvPr>
        </p:nvSpPr>
        <p:spPr>
          <a:xfrm>
            <a:off x="2345400" y="1573450"/>
            <a:ext cx="4453200" cy="114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70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239" name="Google Shape;239;p19"/>
          <p:cNvSpPr txBox="1"/>
          <p:nvPr>
            <p:ph idx="1" type="subTitle"/>
          </p:nvPr>
        </p:nvSpPr>
        <p:spPr>
          <a:xfrm>
            <a:off x="2665500" y="2654875"/>
            <a:ext cx="3813000" cy="98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240" name="Google Shape;240;p19"/>
          <p:cNvSpPr/>
          <p:nvPr/>
        </p:nvSpPr>
        <p:spPr>
          <a:xfrm>
            <a:off x="-597925" y="-507374"/>
            <a:ext cx="4594384" cy="4556765"/>
          </a:xfrm>
          <a:custGeom>
            <a:rect b="b" l="l" r="r" t="t"/>
            <a:pathLst>
              <a:path extrusionOk="0" h="214638" w="216410">
                <a:moveTo>
                  <a:pt x="4967" y="202992"/>
                </a:moveTo>
                <a:cubicBezTo>
                  <a:pt x="8695" y="216965"/>
                  <a:pt x="18051" y="215037"/>
                  <a:pt x="24303" y="213745"/>
                </a:cubicBezTo>
                <a:cubicBezTo>
                  <a:pt x="30555" y="212453"/>
                  <a:pt x="37361" y="205677"/>
                  <a:pt x="42480" y="195242"/>
                </a:cubicBezTo>
                <a:cubicBezTo>
                  <a:pt x="47599" y="184807"/>
                  <a:pt x="50196" y="161160"/>
                  <a:pt x="55016" y="151134"/>
                </a:cubicBezTo>
                <a:cubicBezTo>
                  <a:pt x="59836" y="141108"/>
                  <a:pt x="62886" y="138312"/>
                  <a:pt x="71400" y="135087"/>
                </a:cubicBezTo>
                <a:cubicBezTo>
                  <a:pt x="79915" y="131862"/>
                  <a:pt x="98891" y="135405"/>
                  <a:pt x="106103" y="131782"/>
                </a:cubicBezTo>
                <a:cubicBezTo>
                  <a:pt x="113315" y="128159"/>
                  <a:pt x="117373" y="120579"/>
                  <a:pt x="114672" y="113349"/>
                </a:cubicBezTo>
                <a:cubicBezTo>
                  <a:pt x="111971" y="106119"/>
                  <a:pt x="95966" y="95474"/>
                  <a:pt x="89899" y="88400"/>
                </a:cubicBezTo>
                <a:cubicBezTo>
                  <a:pt x="83832" y="81326"/>
                  <a:pt x="78693" y="75718"/>
                  <a:pt x="78272" y="70904"/>
                </a:cubicBezTo>
                <a:cubicBezTo>
                  <a:pt x="77851" y="66090"/>
                  <a:pt x="81425" y="59630"/>
                  <a:pt x="87372" y="59517"/>
                </a:cubicBezTo>
                <a:cubicBezTo>
                  <a:pt x="93319" y="59404"/>
                  <a:pt x="105253" y="66650"/>
                  <a:pt x="113952" y="70225"/>
                </a:cubicBezTo>
                <a:cubicBezTo>
                  <a:pt x="122651" y="73800"/>
                  <a:pt x="131786" y="79934"/>
                  <a:pt x="139567" y="80967"/>
                </a:cubicBezTo>
                <a:cubicBezTo>
                  <a:pt x="147348" y="82000"/>
                  <a:pt x="155264" y="80101"/>
                  <a:pt x="160636" y="76422"/>
                </a:cubicBezTo>
                <a:cubicBezTo>
                  <a:pt x="166008" y="72743"/>
                  <a:pt x="166147" y="62506"/>
                  <a:pt x="171799" y="58895"/>
                </a:cubicBezTo>
                <a:cubicBezTo>
                  <a:pt x="177451" y="55284"/>
                  <a:pt x="188314" y="57169"/>
                  <a:pt x="194549" y="54754"/>
                </a:cubicBezTo>
                <a:cubicBezTo>
                  <a:pt x="200784" y="52339"/>
                  <a:pt x="205587" y="48544"/>
                  <a:pt x="209210" y="44403"/>
                </a:cubicBezTo>
                <a:cubicBezTo>
                  <a:pt x="212833" y="40262"/>
                  <a:pt x="215783" y="35344"/>
                  <a:pt x="216288" y="29909"/>
                </a:cubicBezTo>
                <a:cubicBezTo>
                  <a:pt x="216793" y="24474"/>
                  <a:pt x="215781" y="16607"/>
                  <a:pt x="212242" y="11792"/>
                </a:cubicBezTo>
                <a:cubicBezTo>
                  <a:pt x="208703" y="6977"/>
                  <a:pt x="200446" y="1350"/>
                  <a:pt x="195054" y="1021"/>
                </a:cubicBezTo>
                <a:cubicBezTo>
                  <a:pt x="189662" y="692"/>
                  <a:pt x="209294" y="8612"/>
                  <a:pt x="179888" y="9820"/>
                </a:cubicBezTo>
                <a:cubicBezTo>
                  <a:pt x="150482" y="11028"/>
                  <a:pt x="48277" y="-11747"/>
                  <a:pt x="18618" y="8267"/>
                </a:cubicBezTo>
                <a:cubicBezTo>
                  <a:pt x="-11041" y="28282"/>
                  <a:pt x="4209" y="97453"/>
                  <a:pt x="1934" y="129907"/>
                </a:cubicBezTo>
                <a:cubicBezTo>
                  <a:pt x="-341" y="162361"/>
                  <a:pt x="1239" y="189019"/>
                  <a:pt x="4967" y="20299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p19"/>
          <p:cNvSpPr/>
          <p:nvPr/>
        </p:nvSpPr>
        <p:spPr>
          <a:xfrm>
            <a:off x="4222421" y="-23179"/>
            <a:ext cx="156856" cy="159380"/>
          </a:xfrm>
          <a:custGeom>
            <a:rect b="b" l="l" r="r" t="t"/>
            <a:pathLst>
              <a:path extrusionOk="0" fill="none" h="5746" w="5655">
                <a:moveTo>
                  <a:pt x="4134" y="578"/>
                </a:moveTo>
                <a:lnTo>
                  <a:pt x="4165" y="1702"/>
                </a:lnTo>
                <a:cubicBezTo>
                  <a:pt x="4165" y="1854"/>
                  <a:pt x="4256" y="2006"/>
                  <a:pt x="4378" y="2098"/>
                </a:cubicBezTo>
                <a:lnTo>
                  <a:pt x="5350" y="2675"/>
                </a:lnTo>
                <a:cubicBezTo>
                  <a:pt x="5654" y="2888"/>
                  <a:pt x="5624" y="3374"/>
                  <a:pt x="5259" y="3496"/>
                </a:cubicBezTo>
                <a:lnTo>
                  <a:pt x="4195" y="3861"/>
                </a:lnTo>
                <a:cubicBezTo>
                  <a:pt x="4074" y="3921"/>
                  <a:pt x="3952" y="4043"/>
                  <a:pt x="3922" y="4195"/>
                </a:cubicBezTo>
                <a:lnTo>
                  <a:pt x="3648" y="5289"/>
                </a:lnTo>
                <a:cubicBezTo>
                  <a:pt x="3557" y="5654"/>
                  <a:pt x="3101" y="5745"/>
                  <a:pt x="2858" y="5441"/>
                </a:cubicBezTo>
                <a:lnTo>
                  <a:pt x="2159" y="4590"/>
                </a:lnTo>
                <a:cubicBezTo>
                  <a:pt x="2067" y="4468"/>
                  <a:pt x="1916" y="4408"/>
                  <a:pt x="1764" y="4408"/>
                </a:cubicBezTo>
                <a:lnTo>
                  <a:pt x="639" y="4468"/>
                </a:lnTo>
                <a:cubicBezTo>
                  <a:pt x="244" y="4499"/>
                  <a:pt x="1" y="4104"/>
                  <a:pt x="213" y="3769"/>
                </a:cubicBezTo>
                <a:lnTo>
                  <a:pt x="852" y="2827"/>
                </a:lnTo>
                <a:cubicBezTo>
                  <a:pt x="943" y="2706"/>
                  <a:pt x="943" y="2554"/>
                  <a:pt x="882" y="2432"/>
                </a:cubicBezTo>
                <a:lnTo>
                  <a:pt x="457" y="1368"/>
                </a:lnTo>
                <a:cubicBezTo>
                  <a:pt x="335" y="1034"/>
                  <a:pt x="639" y="669"/>
                  <a:pt x="1004" y="760"/>
                </a:cubicBezTo>
                <a:lnTo>
                  <a:pt x="2098" y="1064"/>
                </a:lnTo>
                <a:cubicBezTo>
                  <a:pt x="2250" y="1095"/>
                  <a:pt x="2402" y="1064"/>
                  <a:pt x="2493" y="973"/>
                </a:cubicBezTo>
                <a:lnTo>
                  <a:pt x="3375" y="244"/>
                </a:lnTo>
                <a:cubicBezTo>
                  <a:pt x="3648" y="0"/>
                  <a:pt x="4104" y="183"/>
                  <a:pt x="4134" y="578"/>
                </a:cubicBezTo>
                <a:close/>
              </a:path>
            </a:pathLst>
          </a:custGeom>
          <a:noFill/>
          <a:ln cap="rnd" cmpd="sng" w="288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p19"/>
          <p:cNvSpPr/>
          <p:nvPr/>
        </p:nvSpPr>
        <p:spPr>
          <a:xfrm>
            <a:off x="-156277" y="2492975"/>
            <a:ext cx="276543" cy="263173"/>
          </a:xfrm>
          <a:custGeom>
            <a:rect b="b" l="l" r="r" t="t"/>
            <a:pathLst>
              <a:path extrusionOk="0" h="9488" w="997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p19"/>
          <p:cNvSpPr/>
          <p:nvPr/>
        </p:nvSpPr>
        <p:spPr>
          <a:xfrm>
            <a:off x="2060916" y="4869708"/>
            <a:ext cx="159380" cy="158520"/>
          </a:xfrm>
          <a:custGeom>
            <a:rect b="b" l="l" r="r" t="t"/>
            <a:pathLst>
              <a:path extrusionOk="0" fill="none" h="5715" w="5746">
                <a:moveTo>
                  <a:pt x="2128" y="274"/>
                </a:moveTo>
                <a:lnTo>
                  <a:pt x="3040" y="912"/>
                </a:lnTo>
                <a:cubicBezTo>
                  <a:pt x="3131" y="1003"/>
                  <a:pt x="3314" y="1034"/>
                  <a:pt x="3435" y="973"/>
                </a:cubicBezTo>
                <a:lnTo>
                  <a:pt x="4499" y="608"/>
                </a:lnTo>
                <a:cubicBezTo>
                  <a:pt x="4864" y="486"/>
                  <a:pt x="5198" y="821"/>
                  <a:pt x="5077" y="1155"/>
                </a:cubicBezTo>
                <a:lnTo>
                  <a:pt x="4742" y="2219"/>
                </a:lnTo>
                <a:cubicBezTo>
                  <a:pt x="4712" y="2371"/>
                  <a:pt x="4712" y="2523"/>
                  <a:pt x="4834" y="2644"/>
                </a:cubicBezTo>
                <a:lnTo>
                  <a:pt x="5502" y="3556"/>
                </a:lnTo>
                <a:cubicBezTo>
                  <a:pt x="5745" y="3830"/>
                  <a:pt x="5533" y="4286"/>
                  <a:pt x="5138" y="4286"/>
                </a:cubicBezTo>
                <a:lnTo>
                  <a:pt x="4013" y="4286"/>
                </a:lnTo>
                <a:cubicBezTo>
                  <a:pt x="3861" y="4286"/>
                  <a:pt x="3709" y="4347"/>
                  <a:pt x="3618" y="4468"/>
                </a:cubicBezTo>
                <a:lnTo>
                  <a:pt x="2979" y="5410"/>
                </a:lnTo>
                <a:cubicBezTo>
                  <a:pt x="2767" y="5714"/>
                  <a:pt x="2311" y="5654"/>
                  <a:pt x="2189" y="5289"/>
                </a:cubicBezTo>
                <a:lnTo>
                  <a:pt x="1824" y="4225"/>
                </a:lnTo>
                <a:cubicBezTo>
                  <a:pt x="1794" y="4073"/>
                  <a:pt x="1672" y="3951"/>
                  <a:pt x="1520" y="3921"/>
                </a:cubicBezTo>
                <a:lnTo>
                  <a:pt x="457" y="3617"/>
                </a:lnTo>
                <a:cubicBezTo>
                  <a:pt x="92" y="3496"/>
                  <a:pt x="1" y="3040"/>
                  <a:pt x="305" y="2796"/>
                </a:cubicBezTo>
                <a:lnTo>
                  <a:pt x="1217" y="2128"/>
                </a:lnTo>
                <a:cubicBezTo>
                  <a:pt x="1338" y="2037"/>
                  <a:pt x="1399" y="1915"/>
                  <a:pt x="1399" y="1763"/>
                </a:cubicBezTo>
                <a:lnTo>
                  <a:pt x="1368" y="608"/>
                </a:lnTo>
                <a:cubicBezTo>
                  <a:pt x="1368" y="243"/>
                  <a:pt x="1824" y="0"/>
                  <a:pt x="2128" y="274"/>
                </a:cubicBezTo>
                <a:close/>
              </a:path>
            </a:pathLst>
          </a:custGeom>
          <a:noFill/>
          <a:ln cap="rnd" cmpd="sng" w="288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p19"/>
          <p:cNvSpPr/>
          <p:nvPr/>
        </p:nvSpPr>
        <p:spPr>
          <a:xfrm>
            <a:off x="8036652" y="4758400"/>
            <a:ext cx="224799" cy="213931"/>
          </a:xfrm>
          <a:custGeom>
            <a:rect b="b" l="l" r="r" t="t"/>
            <a:pathLst>
              <a:path extrusionOk="0" h="9488" w="997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p19"/>
          <p:cNvSpPr/>
          <p:nvPr/>
        </p:nvSpPr>
        <p:spPr>
          <a:xfrm>
            <a:off x="7926191" y="3230396"/>
            <a:ext cx="159380" cy="158520"/>
          </a:xfrm>
          <a:custGeom>
            <a:rect b="b" l="l" r="r" t="t"/>
            <a:pathLst>
              <a:path extrusionOk="0" fill="none" h="5715" w="5746">
                <a:moveTo>
                  <a:pt x="2128" y="274"/>
                </a:moveTo>
                <a:lnTo>
                  <a:pt x="3040" y="912"/>
                </a:lnTo>
                <a:cubicBezTo>
                  <a:pt x="3131" y="1003"/>
                  <a:pt x="3314" y="1034"/>
                  <a:pt x="3435" y="973"/>
                </a:cubicBezTo>
                <a:lnTo>
                  <a:pt x="4499" y="608"/>
                </a:lnTo>
                <a:cubicBezTo>
                  <a:pt x="4864" y="486"/>
                  <a:pt x="5198" y="821"/>
                  <a:pt x="5077" y="1155"/>
                </a:cubicBezTo>
                <a:lnTo>
                  <a:pt x="4742" y="2219"/>
                </a:lnTo>
                <a:cubicBezTo>
                  <a:pt x="4712" y="2371"/>
                  <a:pt x="4712" y="2523"/>
                  <a:pt x="4834" y="2644"/>
                </a:cubicBezTo>
                <a:lnTo>
                  <a:pt x="5502" y="3556"/>
                </a:lnTo>
                <a:cubicBezTo>
                  <a:pt x="5745" y="3830"/>
                  <a:pt x="5533" y="4286"/>
                  <a:pt x="5138" y="4286"/>
                </a:cubicBezTo>
                <a:lnTo>
                  <a:pt x="4013" y="4286"/>
                </a:lnTo>
                <a:cubicBezTo>
                  <a:pt x="3861" y="4286"/>
                  <a:pt x="3709" y="4347"/>
                  <a:pt x="3618" y="4468"/>
                </a:cubicBezTo>
                <a:lnTo>
                  <a:pt x="2979" y="5410"/>
                </a:lnTo>
                <a:cubicBezTo>
                  <a:pt x="2767" y="5714"/>
                  <a:pt x="2311" y="5654"/>
                  <a:pt x="2189" y="5289"/>
                </a:cubicBezTo>
                <a:lnTo>
                  <a:pt x="1824" y="4225"/>
                </a:lnTo>
                <a:cubicBezTo>
                  <a:pt x="1794" y="4073"/>
                  <a:pt x="1672" y="3951"/>
                  <a:pt x="1520" y="3921"/>
                </a:cubicBezTo>
                <a:lnTo>
                  <a:pt x="457" y="3617"/>
                </a:lnTo>
                <a:cubicBezTo>
                  <a:pt x="92" y="3496"/>
                  <a:pt x="1" y="3040"/>
                  <a:pt x="305" y="2796"/>
                </a:cubicBezTo>
                <a:lnTo>
                  <a:pt x="1217" y="2128"/>
                </a:lnTo>
                <a:cubicBezTo>
                  <a:pt x="1338" y="2037"/>
                  <a:pt x="1399" y="1915"/>
                  <a:pt x="1399" y="1763"/>
                </a:cubicBezTo>
                <a:lnTo>
                  <a:pt x="1368" y="608"/>
                </a:lnTo>
                <a:cubicBezTo>
                  <a:pt x="1368" y="243"/>
                  <a:pt x="1824" y="0"/>
                  <a:pt x="2128" y="274"/>
                </a:cubicBezTo>
                <a:close/>
              </a:path>
            </a:pathLst>
          </a:custGeom>
          <a:noFill/>
          <a:ln cap="rnd" cmpd="sng" w="288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p19"/>
          <p:cNvSpPr/>
          <p:nvPr/>
        </p:nvSpPr>
        <p:spPr>
          <a:xfrm>
            <a:off x="337636" y="5028225"/>
            <a:ext cx="276543" cy="263173"/>
          </a:xfrm>
          <a:custGeom>
            <a:rect b="b" l="l" r="r" t="t"/>
            <a:pathLst>
              <a:path extrusionOk="0" h="9488" w="997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p19"/>
          <p:cNvSpPr/>
          <p:nvPr/>
        </p:nvSpPr>
        <p:spPr>
          <a:xfrm>
            <a:off x="6841252" y="446025"/>
            <a:ext cx="224799" cy="213931"/>
          </a:xfrm>
          <a:custGeom>
            <a:rect b="b" l="l" r="r" t="t"/>
            <a:pathLst>
              <a:path extrusionOk="0" h="9488" w="997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p19"/>
          <p:cNvSpPr/>
          <p:nvPr/>
        </p:nvSpPr>
        <p:spPr>
          <a:xfrm>
            <a:off x="8768257" y="1633483"/>
            <a:ext cx="276555" cy="275077"/>
          </a:xfrm>
          <a:custGeom>
            <a:rect b="b" l="l" r="r" t="t"/>
            <a:pathLst>
              <a:path extrusionOk="0" fill="none" h="5715" w="5746">
                <a:moveTo>
                  <a:pt x="2128" y="274"/>
                </a:moveTo>
                <a:lnTo>
                  <a:pt x="3040" y="912"/>
                </a:lnTo>
                <a:cubicBezTo>
                  <a:pt x="3131" y="1003"/>
                  <a:pt x="3314" y="1034"/>
                  <a:pt x="3435" y="973"/>
                </a:cubicBezTo>
                <a:lnTo>
                  <a:pt x="4499" y="608"/>
                </a:lnTo>
                <a:cubicBezTo>
                  <a:pt x="4864" y="486"/>
                  <a:pt x="5198" y="821"/>
                  <a:pt x="5077" y="1155"/>
                </a:cubicBezTo>
                <a:lnTo>
                  <a:pt x="4742" y="2219"/>
                </a:lnTo>
                <a:cubicBezTo>
                  <a:pt x="4712" y="2371"/>
                  <a:pt x="4712" y="2523"/>
                  <a:pt x="4834" y="2644"/>
                </a:cubicBezTo>
                <a:lnTo>
                  <a:pt x="5502" y="3556"/>
                </a:lnTo>
                <a:cubicBezTo>
                  <a:pt x="5745" y="3830"/>
                  <a:pt x="5533" y="4286"/>
                  <a:pt x="5138" y="4286"/>
                </a:cubicBezTo>
                <a:lnTo>
                  <a:pt x="4013" y="4286"/>
                </a:lnTo>
                <a:cubicBezTo>
                  <a:pt x="3861" y="4286"/>
                  <a:pt x="3709" y="4347"/>
                  <a:pt x="3618" y="4468"/>
                </a:cubicBezTo>
                <a:lnTo>
                  <a:pt x="2979" y="5410"/>
                </a:lnTo>
                <a:cubicBezTo>
                  <a:pt x="2767" y="5714"/>
                  <a:pt x="2311" y="5654"/>
                  <a:pt x="2189" y="5289"/>
                </a:cubicBezTo>
                <a:lnTo>
                  <a:pt x="1824" y="4225"/>
                </a:lnTo>
                <a:cubicBezTo>
                  <a:pt x="1794" y="4073"/>
                  <a:pt x="1672" y="3951"/>
                  <a:pt x="1520" y="3921"/>
                </a:cubicBezTo>
                <a:lnTo>
                  <a:pt x="457" y="3617"/>
                </a:lnTo>
                <a:cubicBezTo>
                  <a:pt x="92" y="3496"/>
                  <a:pt x="1" y="3040"/>
                  <a:pt x="305" y="2796"/>
                </a:cubicBezTo>
                <a:lnTo>
                  <a:pt x="1217" y="2128"/>
                </a:lnTo>
                <a:cubicBezTo>
                  <a:pt x="1338" y="2037"/>
                  <a:pt x="1399" y="1915"/>
                  <a:pt x="1399" y="1763"/>
                </a:cubicBezTo>
                <a:lnTo>
                  <a:pt x="1368" y="608"/>
                </a:lnTo>
                <a:cubicBezTo>
                  <a:pt x="1368" y="243"/>
                  <a:pt x="1824" y="0"/>
                  <a:pt x="2128" y="274"/>
                </a:cubicBezTo>
                <a:close/>
              </a:path>
            </a:pathLst>
          </a:custGeom>
          <a:noFill/>
          <a:ln cap="rnd" cmpd="sng" w="288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p19"/>
          <p:cNvSpPr/>
          <p:nvPr/>
        </p:nvSpPr>
        <p:spPr>
          <a:xfrm>
            <a:off x="1435416" y="985258"/>
            <a:ext cx="159380" cy="158520"/>
          </a:xfrm>
          <a:custGeom>
            <a:rect b="b" l="l" r="r" t="t"/>
            <a:pathLst>
              <a:path extrusionOk="0" fill="none" h="5715" w="5746">
                <a:moveTo>
                  <a:pt x="2128" y="274"/>
                </a:moveTo>
                <a:lnTo>
                  <a:pt x="3040" y="912"/>
                </a:lnTo>
                <a:cubicBezTo>
                  <a:pt x="3131" y="1003"/>
                  <a:pt x="3314" y="1034"/>
                  <a:pt x="3435" y="973"/>
                </a:cubicBezTo>
                <a:lnTo>
                  <a:pt x="4499" y="608"/>
                </a:lnTo>
                <a:cubicBezTo>
                  <a:pt x="4864" y="486"/>
                  <a:pt x="5198" y="821"/>
                  <a:pt x="5077" y="1155"/>
                </a:cubicBezTo>
                <a:lnTo>
                  <a:pt x="4742" y="2219"/>
                </a:lnTo>
                <a:cubicBezTo>
                  <a:pt x="4712" y="2371"/>
                  <a:pt x="4712" y="2523"/>
                  <a:pt x="4834" y="2644"/>
                </a:cubicBezTo>
                <a:lnTo>
                  <a:pt x="5502" y="3556"/>
                </a:lnTo>
                <a:cubicBezTo>
                  <a:pt x="5745" y="3830"/>
                  <a:pt x="5533" y="4286"/>
                  <a:pt x="5138" y="4286"/>
                </a:cubicBezTo>
                <a:lnTo>
                  <a:pt x="4013" y="4286"/>
                </a:lnTo>
                <a:cubicBezTo>
                  <a:pt x="3861" y="4286"/>
                  <a:pt x="3709" y="4347"/>
                  <a:pt x="3618" y="4468"/>
                </a:cubicBezTo>
                <a:lnTo>
                  <a:pt x="2979" y="5410"/>
                </a:lnTo>
                <a:cubicBezTo>
                  <a:pt x="2767" y="5714"/>
                  <a:pt x="2311" y="5654"/>
                  <a:pt x="2189" y="5289"/>
                </a:cubicBezTo>
                <a:lnTo>
                  <a:pt x="1824" y="4225"/>
                </a:lnTo>
                <a:cubicBezTo>
                  <a:pt x="1794" y="4073"/>
                  <a:pt x="1672" y="3951"/>
                  <a:pt x="1520" y="3921"/>
                </a:cubicBezTo>
                <a:lnTo>
                  <a:pt x="457" y="3617"/>
                </a:lnTo>
                <a:cubicBezTo>
                  <a:pt x="92" y="3496"/>
                  <a:pt x="1" y="3040"/>
                  <a:pt x="305" y="2796"/>
                </a:cubicBezTo>
                <a:lnTo>
                  <a:pt x="1217" y="2128"/>
                </a:lnTo>
                <a:cubicBezTo>
                  <a:pt x="1338" y="2037"/>
                  <a:pt x="1399" y="1915"/>
                  <a:pt x="1399" y="1763"/>
                </a:cubicBezTo>
                <a:lnTo>
                  <a:pt x="1368" y="608"/>
                </a:lnTo>
                <a:cubicBezTo>
                  <a:pt x="1368" y="243"/>
                  <a:pt x="1824" y="0"/>
                  <a:pt x="2128" y="274"/>
                </a:cubicBezTo>
                <a:close/>
              </a:path>
            </a:pathLst>
          </a:custGeom>
          <a:noFill/>
          <a:ln cap="rnd" cmpd="sng" w="288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50" name="Google Shape;250;p19"/>
          <p:cNvGrpSpPr/>
          <p:nvPr/>
        </p:nvGrpSpPr>
        <p:grpSpPr>
          <a:xfrm>
            <a:off x="254999" y="120704"/>
            <a:ext cx="757289" cy="864551"/>
            <a:chOff x="5585712" y="137416"/>
            <a:chExt cx="757289" cy="864551"/>
          </a:xfrm>
        </p:grpSpPr>
        <p:sp>
          <p:nvSpPr>
            <p:cNvPr id="251" name="Google Shape;251;p19"/>
            <p:cNvSpPr/>
            <p:nvPr/>
          </p:nvSpPr>
          <p:spPr>
            <a:xfrm>
              <a:off x="5606764" y="738904"/>
              <a:ext cx="129867" cy="146066"/>
            </a:xfrm>
            <a:custGeom>
              <a:rect b="b" l="l" r="r" t="t"/>
              <a:pathLst>
                <a:path extrusionOk="0" h="5266" w="4682">
                  <a:moveTo>
                    <a:pt x="2706" y="1"/>
                  </a:moveTo>
                  <a:cubicBezTo>
                    <a:pt x="2706" y="1"/>
                    <a:pt x="1" y="4712"/>
                    <a:pt x="913" y="5198"/>
                  </a:cubicBezTo>
                  <a:cubicBezTo>
                    <a:pt x="992" y="5245"/>
                    <a:pt x="1088" y="5266"/>
                    <a:pt x="1196" y="5266"/>
                  </a:cubicBezTo>
                  <a:cubicBezTo>
                    <a:pt x="2290" y="5266"/>
                    <a:pt x="4682" y="3101"/>
                    <a:pt x="4682" y="3101"/>
                  </a:cubicBezTo>
                  <a:lnTo>
                    <a:pt x="2706" y="1"/>
                  </a:lnTo>
                  <a:close/>
                </a:path>
              </a:pathLst>
            </a:custGeom>
            <a:solidFill>
              <a:srgbClr val="F0582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252;p19"/>
            <p:cNvSpPr/>
            <p:nvPr/>
          </p:nvSpPr>
          <p:spPr>
            <a:xfrm>
              <a:off x="6009790" y="851879"/>
              <a:ext cx="91062" cy="150088"/>
            </a:xfrm>
            <a:custGeom>
              <a:rect b="b" l="l" r="r" t="t"/>
              <a:pathLst>
                <a:path extrusionOk="0" h="5411" w="3283">
                  <a:moveTo>
                    <a:pt x="3283" y="1"/>
                  </a:moveTo>
                  <a:lnTo>
                    <a:pt x="0" y="1703"/>
                  </a:lnTo>
                  <a:cubicBezTo>
                    <a:pt x="0" y="1703"/>
                    <a:pt x="1185" y="5381"/>
                    <a:pt x="2219" y="5411"/>
                  </a:cubicBezTo>
                  <a:cubicBezTo>
                    <a:pt x="3252" y="5411"/>
                    <a:pt x="3283" y="1"/>
                    <a:pt x="3283" y="1"/>
                  </a:cubicBezTo>
                  <a:close/>
                </a:path>
              </a:pathLst>
            </a:custGeom>
            <a:solidFill>
              <a:srgbClr val="F0582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253;p19"/>
            <p:cNvSpPr/>
            <p:nvPr/>
          </p:nvSpPr>
          <p:spPr>
            <a:xfrm>
              <a:off x="5722402" y="155612"/>
              <a:ext cx="264643" cy="144401"/>
            </a:xfrm>
            <a:custGeom>
              <a:rect b="b" l="l" r="r" t="t"/>
              <a:pathLst>
                <a:path extrusionOk="0" h="5206" w="9541">
                  <a:moveTo>
                    <a:pt x="5166" y="1"/>
                  </a:moveTo>
                  <a:cubicBezTo>
                    <a:pt x="2660" y="1"/>
                    <a:pt x="194" y="1809"/>
                    <a:pt x="27" y="4829"/>
                  </a:cubicBezTo>
                  <a:cubicBezTo>
                    <a:pt x="0" y="5040"/>
                    <a:pt x="180" y="5205"/>
                    <a:pt x="387" y="5205"/>
                  </a:cubicBezTo>
                  <a:cubicBezTo>
                    <a:pt x="419" y="5205"/>
                    <a:pt x="450" y="5201"/>
                    <a:pt x="482" y="5193"/>
                  </a:cubicBezTo>
                  <a:lnTo>
                    <a:pt x="9145" y="2914"/>
                  </a:lnTo>
                  <a:cubicBezTo>
                    <a:pt x="9419" y="2853"/>
                    <a:pt x="9540" y="2549"/>
                    <a:pt x="9388" y="2306"/>
                  </a:cubicBezTo>
                  <a:cubicBezTo>
                    <a:pt x="8342" y="719"/>
                    <a:pt x="6746" y="1"/>
                    <a:pt x="5166" y="1"/>
                  </a:cubicBezTo>
                  <a:close/>
                </a:path>
              </a:pathLst>
            </a:custGeom>
            <a:solidFill>
              <a:srgbClr val="F0582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254;p19"/>
            <p:cNvSpPr/>
            <p:nvPr/>
          </p:nvSpPr>
          <p:spPr>
            <a:xfrm>
              <a:off x="5839482" y="242791"/>
              <a:ext cx="43853" cy="89287"/>
            </a:xfrm>
            <a:custGeom>
              <a:rect b="b" l="l" r="r" t="t"/>
              <a:pathLst>
                <a:path extrusionOk="0" h="3219" w="1581">
                  <a:moveTo>
                    <a:pt x="474" y="0"/>
                  </a:moveTo>
                  <a:cubicBezTo>
                    <a:pt x="438" y="0"/>
                    <a:pt x="402" y="5"/>
                    <a:pt x="365" y="14"/>
                  </a:cubicBezTo>
                  <a:cubicBezTo>
                    <a:pt x="122" y="75"/>
                    <a:pt x="0" y="318"/>
                    <a:pt x="61" y="561"/>
                  </a:cubicBezTo>
                  <a:lnTo>
                    <a:pt x="669" y="2871"/>
                  </a:lnTo>
                  <a:cubicBezTo>
                    <a:pt x="721" y="3078"/>
                    <a:pt x="904" y="3219"/>
                    <a:pt x="1108" y="3219"/>
                  </a:cubicBezTo>
                  <a:cubicBezTo>
                    <a:pt x="1143" y="3219"/>
                    <a:pt x="1180" y="3215"/>
                    <a:pt x="1216" y="3205"/>
                  </a:cubicBezTo>
                  <a:cubicBezTo>
                    <a:pt x="1429" y="3114"/>
                    <a:pt x="1581" y="2871"/>
                    <a:pt x="1520" y="2658"/>
                  </a:cubicBezTo>
                  <a:lnTo>
                    <a:pt x="912" y="318"/>
                  </a:lnTo>
                  <a:cubicBezTo>
                    <a:pt x="860" y="137"/>
                    <a:pt x="677" y="0"/>
                    <a:pt x="474" y="0"/>
                  </a:cubicBezTo>
                  <a:close/>
                </a:path>
              </a:pathLst>
            </a:custGeom>
            <a:solidFill>
              <a:srgbClr val="6B41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255;p19"/>
            <p:cNvSpPr/>
            <p:nvPr/>
          </p:nvSpPr>
          <p:spPr>
            <a:xfrm>
              <a:off x="5810801" y="137416"/>
              <a:ext cx="44713" cy="89287"/>
            </a:xfrm>
            <a:custGeom>
              <a:rect b="b" l="l" r="r" t="t"/>
              <a:pathLst>
                <a:path extrusionOk="0" h="3219" w="1612">
                  <a:moveTo>
                    <a:pt x="504" y="0"/>
                  </a:moveTo>
                  <a:cubicBezTo>
                    <a:pt x="469" y="0"/>
                    <a:pt x="433" y="4"/>
                    <a:pt x="396" y="14"/>
                  </a:cubicBezTo>
                  <a:cubicBezTo>
                    <a:pt x="153" y="74"/>
                    <a:pt x="1" y="317"/>
                    <a:pt x="61" y="561"/>
                  </a:cubicBezTo>
                  <a:lnTo>
                    <a:pt x="700" y="2871"/>
                  </a:lnTo>
                  <a:cubicBezTo>
                    <a:pt x="751" y="3078"/>
                    <a:pt x="935" y="3218"/>
                    <a:pt x="1139" y="3218"/>
                  </a:cubicBezTo>
                  <a:cubicBezTo>
                    <a:pt x="1174" y="3218"/>
                    <a:pt x="1211" y="3214"/>
                    <a:pt x="1247" y="3205"/>
                  </a:cubicBezTo>
                  <a:cubicBezTo>
                    <a:pt x="1460" y="3114"/>
                    <a:pt x="1612" y="2871"/>
                    <a:pt x="1551" y="2658"/>
                  </a:cubicBezTo>
                  <a:lnTo>
                    <a:pt x="943" y="317"/>
                  </a:lnTo>
                  <a:cubicBezTo>
                    <a:pt x="866" y="137"/>
                    <a:pt x="700" y="0"/>
                    <a:pt x="504" y="0"/>
                  </a:cubicBezTo>
                  <a:close/>
                </a:path>
              </a:pathLst>
            </a:custGeom>
            <a:solidFill>
              <a:srgbClr val="6B41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256;p19"/>
            <p:cNvSpPr/>
            <p:nvPr/>
          </p:nvSpPr>
          <p:spPr>
            <a:xfrm>
              <a:off x="5722458" y="155612"/>
              <a:ext cx="263728" cy="144901"/>
            </a:xfrm>
            <a:custGeom>
              <a:rect b="b" l="l" r="r" t="t"/>
              <a:pathLst>
                <a:path extrusionOk="0" h="5224" w="9508">
                  <a:moveTo>
                    <a:pt x="5164" y="1"/>
                  </a:moveTo>
                  <a:cubicBezTo>
                    <a:pt x="2658" y="1"/>
                    <a:pt x="192" y="1809"/>
                    <a:pt x="25" y="4829"/>
                  </a:cubicBezTo>
                  <a:cubicBezTo>
                    <a:pt x="1" y="4970"/>
                    <a:pt x="69" y="5112"/>
                    <a:pt x="200" y="5182"/>
                  </a:cubicBezTo>
                  <a:lnTo>
                    <a:pt x="200" y="5182"/>
                  </a:lnTo>
                  <a:cubicBezTo>
                    <a:pt x="191" y="5176"/>
                    <a:pt x="183" y="5170"/>
                    <a:pt x="177" y="5163"/>
                  </a:cubicBezTo>
                  <a:cubicBezTo>
                    <a:pt x="3125" y="3978"/>
                    <a:pt x="6256" y="3127"/>
                    <a:pt x="9417" y="2701"/>
                  </a:cubicBezTo>
                  <a:lnTo>
                    <a:pt x="9417" y="2701"/>
                  </a:lnTo>
                  <a:cubicBezTo>
                    <a:pt x="9386" y="2762"/>
                    <a:pt x="9356" y="2792"/>
                    <a:pt x="9326" y="2823"/>
                  </a:cubicBezTo>
                  <a:cubicBezTo>
                    <a:pt x="9478" y="2701"/>
                    <a:pt x="9508" y="2458"/>
                    <a:pt x="9386" y="2306"/>
                  </a:cubicBezTo>
                  <a:cubicBezTo>
                    <a:pt x="8340" y="719"/>
                    <a:pt x="6744" y="1"/>
                    <a:pt x="5164" y="1"/>
                  </a:cubicBezTo>
                  <a:close/>
                  <a:moveTo>
                    <a:pt x="200" y="5182"/>
                  </a:moveTo>
                  <a:cubicBezTo>
                    <a:pt x="233" y="5205"/>
                    <a:pt x="281" y="5224"/>
                    <a:pt x="328" y="5224"/>
                  </a:cubicBezTo>
                  <a:cubicBezTo>
                    <a:pt x="281" y="5217"/>
                    <a:pt x="238" y="5203"/>
                    <a:pt x="200" y="518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Google Shape;257;p19"/>
            <p:cNvSpPr/>
            <p:nvPr/>
          </p:nvSpPr>
          <p:spPr>
            <a:xfrm>
              <a:off x="6094085" y="236162"/>
              <a:ext cx="248916" cy="212969"/>
            </a:xfrm>
            <a:custGeom>
              <a:rect b="b" l="l" r="r" t="t"/>
              <a:pathLst>
                <a:path extrusionOk="0" h="7678" w="8974">
                  <a:moveTo>
                    <a:pt x="2606" y="1"/>
                  </a:moveTo>
                  <a:cubicBezTo>
                    <a:pt x="1857" y="1"/>
                    <a:pt x="1077" y="173"/>
                    <a:pt x="305" y="557"/>
                  </a:cubicBezTo>
                  <a:cubicBezTo>
                    <a:pt x="61" y="678"/>
                    <a:pt x="1" y="1013"/>
                    <a:pt x="213" y="1195"/>
                  </a:cubicBezTo>
                  <a:lnTo>
                    <a:pt x="6505" y="7548"/>
                  </a:lnTo>
                  <a:cubicBezTo>
                    <a:pt x="6582" y="7637"/>
                    <a:pt x="6690" y="7678"/>
                    <a:pt x="6796" y="7678"/>
                  </a:cubicBezTo>
                  <a:cubicBezTo>
                    <a:pt x="6945" y="7678"/>
                    <a:pt x="7091" y="7598"/>
                    <a:pt x="7144" y="7457"/>
                  </a:cubicBezTo>
                  <a:cubicBezTo>
                    <a:pt x="8974" y="3822"/>
                    <a:pt x="6131" y="1"/>
                    <a:pt x="2606" y="1"/>
                  </a:cubicBezTo>
                  <a:close/>
                </a:path>
              </a:pathLst>
            </a:custGeom>
            <a:solidFill>
              <a:srgbClr val="F0582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258;p19"/>
            <p:cNvSpPr/>
            <p:nvPr/>
          </p:nvSpPr>
          <p:spPr>
            <a:xfrm>
              <a:off x="6136246" y="335490"/>
              <a:ext cx="74226" cy="71674"/>
            </a:xfrm>
            <a:custGeom>
              <a:rect b="b" l="l" r="r" t="t"/>
              <a:pathLst>
                <a:path extrusionOk="0" h="2584" w="2676">
                  <a:moveTo>
                    <a:pt x="2178" y="0"/>
                  </a:moveTo>
                  <a:cubicBezTo>
                    <a:pt x="2067" y="0"/>
                    <a:pt x="1961" y="46"/>
                    <a:pt x="1885" y="137"/>
                  </a:cubicBezTo>
                  <a:lnTo>
                    <a:pt x="183" y="1839"/>
                  </a:lnTo>
                  <a:cubicBezTo>
                    <a:pt x="0" y="2022"/>
                    <a:pt x="0" y="2295"/>
                    <a:pt x="183" y="2447"/>
                  </a:cubicBezTo>
                  <a:cubicBezTo>
                    <a:pt x="259" y="2538"/>
                    <a:pt x="365" y="2584"/>
                    <a:pt x="475" y="2584"/>
                  </a:cubicBezTo>
                  <a:cubicBezTo>
                    <a:pt x="586" y="2584"/>
                    <a:pt x="700" y="2538"/>
                    <a:pt x="791" y="2447"/>
                  </a:cubicBezTo>
                  <a:lnTo>
                    <a:pt x="2493" y="775"/>
                  </a:lnTo>
                  <a:cubicBezTo>
                    <a:pt x="2675" y="593"/>
                    <a:pt x="2675" y="319"/>
                    <a:pt x="2493" y="137"/>
                  </a:cubicBezTo>
                  <a:cubicBezTo>
                    <a:pt x="2402" y="46"/>
                    <a:pt x="2288" y="0"/>
                    <a:pt x="2178" y="0"/>
                  </a:cubicBezTo>
                  <a:close/>
                </a:path>
              </a:pathLst>
            </a:custGeom>
            <a:solidFill>
              <a:srgbClr val="6B41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259;p19"/>
            <p:cNvSpPr/>
            <p:nvPr/>
          </p:nvSpPr>
          <p:spPr>
            <a:xfrm>
              <a:off x="6212967" y="258768"/>
              <a:ext cx="74226" cy="71674"/>
            </a:xfrm>
            <a:custGeom>
              <a:rect b="b" l="l" r="r" t="t"/>
              <a:pathLst>
                <a:path extrusionOk="0" h="2584" w="2676">
                  <a:moveTo>
                    <a:pt x="2204" y="0"/>
                  </a:moveTo>
                  <a:cubicBezTo>
                    <a:pt x="2090" y="0"/>
                    <a:pt x="1976" y="46"/>
                    <a:pt x="1885" y="137"/>
                  </a:cubicBezTo>
                  <a:lnTo>
                    <a:pt x="183" y="1839"/>
                  </a:lnTo>
                  <a:cubicBezTo>
                    <a:pt x="0" y="1991"/>
                    <a:pt x="0" y="2295"/>
                    <a:pt x="183" y="2447"/>
                  </a:cubicBezTo>
                  <a:cubicBezTo>
                    <a:pt x="274" y="2538"/>
                    <a:pt x="388" y="2584"/>
                    <a:pt x="502" y="2584"/>
                  </a:cubicBezTo>
                  <a:cubicBezTo>
                    <a:pt x="616" y="2584"/>
                    <a:pt x="730" y="2538"/>
                    <a:pt x="821" y="2447"/>
                  </a:cubicBezTo>
                  <a:lnTo>
                    <a:pt x="2523" y="775"/>
                  </a:lnTo>
                  <a:cubicBezTo>
                    <a:pt x="2675" y="593"/>
                    <a:pt x="2675" y="319"/>
                    <a:pt x="2523" y="137"/>
                  </a:cubicBezTo>
                  <a:cubicBezTo>
                    <a:pt x="2432" y="46"/>
                    <a:pt x="2318" y="0"/>
                    <a:pt x="2204" y="0"/>
                  </a:cubicBezTo>
                  <a:close/>
                </a:path>
              </a:pathLst>
            </a:custGeom>
            <a:solidFill>
              <a:srgbClr val="6B41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260;p19"/>
            <p:cNvSpPr/>
            <p:nvPr/>
          </p:nvSpPr>
          <p:spPr>
            <a:xfrm>
              <a:off x="6095832" y="236162"/>
              <a:ext cx="247169" cy="212442"/>
            </a:xfrm>
            <a:custGeom>
              <a:rect b="b" l="l" r="r" t="t"/>
              <a:pathLst>
                <a:path extrusionOk="0" h="7659" w="8911">
                  <a:moveTo>
                    <a:pt x="10" y="914"/>
                  </a:moveTo>
                  <a:lnTo>
                    <a:pt x="10" y="914"/>
                  </a:lnTo>
                  <a:cubicBezTo>
                    <a:pt x="1" y="957"/>
                    <a:pt x="7" y="1000"/>
                    <a:pt x="29" y="1043"/>
                  </a:cubicBezTo>
                  <a:cubicBezTo>
                    <a:pt x="16" y="999"/>
                    <a:pt x="10" y="955"/>
                    <a:pt x="10" y="914"/>
                  </a:cubicBezTo>
                  <a:close/>
                  <a:moveTo>
                    <a:pt x="2543" y="1"/>
                  </a:moveTo>
                  <a:cubicBezTo>
                    <a:pt x="1794" y="1"/>
                    <a:pt x="1014" y="173"/>
                    <a:pt x="242" y="557"/>
                  </a:cubicBezTo>
                  <a:cubicBezTo>
                    <a:pt x="98" y="629"/>
                    <a:pt x="10" y="758"/>
                    <a:pt x="10" y="914"/>
                  </a:cubicBezTo>
                  <a:lnTo>
                    <a:pt x="10" y="914"/>
                  </a:lnTo>
                  <a:cubicBezTo>
                    <a:pt x="14" y="896"/>
                    <a:pt x="20" y="878"/>
                    <a:pt x="29" y="861"/>
                  </a:cubicBezTo>
                  <a:cubicBezTo>
                    <a:pt x="1275" y="1834"/>
                    <a:pt x="2491" y="2897"/>
                    <a:pt x="3616" y="4052"/>
                  </a:cubicBezTo>
                  <a:cubicBezTo>
                    <a:pt x="4740" y="5177"/>
                    <a:pt x="5804" y="6362"/>
                    <a:pt x="6777" y="7639"/>
                  </a:cubicBezTo>
                  <a:lnTo>
                    <a:pt x="6594" y="7639"/>
                  </a:lnTo>
                  <a:cubicBezTo>
                    <a:pt x="6640" y="7652"/>
                    <a:pt x="6684" y="7658"/>
                    <a:pt x="6726" y="7658"/>
                  </a:cubicBezTo>
                  <a:cubicBezTo>
                    <a:pt x="6881" y="7658"/>
                    <a:pt x="7009" y="7576"/>
                    <a:pt x="7081" y="7457"/>
                  </a:cubicBezTo>
                  <a:cubicBezTo>
                    <a:pt x="8911" y="3822"/>
                    <a:pt x="6068" y="1"/>
                    <a:pt x="254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261;p19"/>
            <p:cNvSpPr/>
            <p:nvPr/>
          </p:nvSpPr>
          <p:spPr>
            <a:xfrm>
              <a:off x="5585712" y="275438"/>
              <a:ext cx="719178" cy="639460"/>
            </a:xfrm>
            <a:custGeom>
              <a:rect b="b" l="l" r="r" t="t"/>
              <a:pathLst>
                <a:path extrusionOk="0" h="23054" w="25928">
                  <a:moveTo>
                    <a:pt x="12978" y="1"/>
                  </a:moveTo>
                  <a:cubicBezTo>
                    <a:pt x="9623" y="1"/>
                    <a:pt x="6293" y="1462"/>
                    <a:pt x="4012" y="4278"/>
                  </a:cubicBezTo>
                  <a:cubicBezTo>
                    <a:pt x="0" y="9202"/>
                    <a:pt x="760" y="16466"/>
                    <a:pt x="5714" y="20479"/>
                  </a:cubicBezTo>
                  <a:cubicBezTo>
                    <a:pt x="7853" y="22211"/>
                    <a:pt x="10422" y="23053"/>
                    <a:pt x="12972" y="23053"/>
                  </a:cubicBezTo>
                  <a:cubicBezTo>
                    <a:pt x="16329" y="23053"/>
                    <a:pt x="19652" y="21592"/>
                    <a:pt x="21915" y="18776"/>
                  </a:cubicBezTo>
                  <a:cubicBezTo>
                    <a:pt x="25928" y="13822"/>
                    <a:pt x="25168" y="6588"/>
                    <a:pt x="20213" y="2576"/>
                  </a:cubicBezTo>
                  <a:cubicBezTo>
                    <a:pt x="18088" y="844"/>
                    <a:pt x="15526" y="1"/>
                    <a:pt x="129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19"/>
            <p:cNvSpPr/>
            <p:nvPr/>
          </p:nvSpPr>
          <p:spPr>
            <a:xfrm>
              <a:off x="5658217" y="340455"/>
              <a:ext cx="574166" cy="510176"/>
            </a:xfrm>
            <a:custGeom>
              <a:rect b="b" l="l" r="r" t="t"/>
              <a:pathLst>
                <a:path extrusionOk="0" h="18393" w="20700">
                  <a:moveTo>
                    <a:pt x="10373" y="1"/>
                  </a:moveTo>
                  <a:cubicBezTo>
                    <a:pt x="9351" y="1"/>
                    <a:pt x="8312" y="173"/>
                    <a:pt x="7295" y="536"/>
                  </a:cubicBezTo>
                  <a:cubicBezTo>
                    <a:pt x="2493" y="2238"/>
                    <a:pt x="0" y="7496"/>
                    <a:pt x="1702" y="12268"/>
                  </a:cubicBezTo>
                  <a:cubicBezTo>
                    <a:pt x="3044" y="16029"/>
                    <a:pt x="6594" y="18393"/>
                    <a:pt x="10374" y="18393"/>
                  </a:cubicBezTo>
                  <a:cubicBezTo>
                    <a:pt x="11390" y="18393"/>
                    <a:pt x="12424" y="18222"/>
                    <a:pt x="13435" y="17861"/>
                  </a:cubicBezTo>
                  <a:cubicBezTo>
                    <a:pt x="18207" y="16159"/>
                    <a:pt x="20700" y="10900"/>
                    <a:pt x="19028" y="6128"/>
                  </a:cubicBezTo>
                  <a:cubicBezTo>
                    <a:pt x="17688" y="2349"/>
                    <a:pt x="14147" y="1"/>
                    <a:pt x="10373" y="1"/>
                  </a:cubicBezTo>
                  <a:close/>
                </a:path>
              </a:pathLst>
            </a:custGeom>
            <a:solidFill>
              <a:srgbClr val="FD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263;p19"/>
            <p:cNvSpPr/>
            <p:nvPr/>
          </p:nvSpPr>
          <p:spPr>
            <a:xfrm>
              <a:off x="5923000" y="578054"/>
              <a:ext cx="42133" cy="35282"/>
            </a:xfrm>
            <a:custGeom>
              <a:rect b="b" l="l" r="r" t="t"/>
              <a:pathLst>
                <a:path extrusionOk="0" h="1272" w="1519">
                  <a:moveTo>
                    <a:pt x="800" y="1"/>
                  </a:moveTo>
                  <a:cubicBezTo>
                    <a:pt x="335" y="1"/>
                    <a:pt x="0" y="532"/>
                    <a:pt x="272" y="967"/>
                  </a:cubicBezTo>
                  <a:cubicBezTo>
                    <a:pt x="389" y="1175"/>
                    <a:pt x="589" y="1271"/>
                    <a:pt x="792" y="1271"/>
                  </a:cubicBezTo>
                  <a:cubicBezTo>
                    <a:pt x="1064" y="1271"/>
                    <a:pt x="1340" y="1098"/>
                    <a:pt x="1427" y="784"/>
                  </a:cubicBezTo>
                  <a:cubicBezTo>
                    <a:pt x="1518" y="450"/>
                    <a:pt x="1305" y="116"/>
                    <a:pt x="971" y="24"/>
                  </a:cubicBezTo>
                  <a:cubicBezTo>
                    <a:pt x="913" y="8"/>
                    <a:pt x="855" y="1"/>
                    <a:pt x="800" y="1"/>
                  </a:cubicBezTo>
                  <a:close/>
                </a:path>
              </a:pathLst>
            </a:custGeom>
            <a:solidFill>
              <a:srgbClr val="F4433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19"/>
            <p:cNvSpPr/>
            <p:nvPr/>
          </p:nvSpPr>
          <p:spPr>
            <a:xfrm>
              <a:off x="5938117" y="414320"/>
              <a:ext cx="56501" cy="182984"/>
            </a:xfrm>
            <a:custGeom>
              <a:rect b="b" l="l" r="r" t="t"/>
              <a:pathLst>
                <a:path extrusionOk="0" h="6597" w="2037">
                  <a:moveTo>
                    <a:pt x="2037" y="0"/>
                  </a:moveTo>
                  <a:lnTo>
                    <a:pt x="0" y="6444"/>
                  </a:lnTo>
                  <a:lnTo>
                    <a:pt x="517" y="6596"/>
                  </a:lnTo>
                  <a:lnTo>
                    <a:pt x="2037" y="0"/>
                  </a:lnTo>
                  <a:close/>
                </a:path>
              </a:pathLst>
            </a:custGeom>
            <a:solidFill>
              <a:srgbClr val="F4433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265;p19"/>
            <p:cNvSpPr/>
            <p:nvPr/>
          </p:nvSpPr>
          <p:spPr>
            <a:xfrm>
              <a:off x="5826834" y="588844"/>
              <a:ext cx="122267" cy="75058"/>
            </a:xfrm>
            <a:custGeom>
              <a:rect b="b" l="l" r="r" t="t"/>
              <a:pathLst>
                <a:path extrusionOk="0" h="2706" w="4408">
                  <a:moveTo>
                    <a:pt x="4134" y="0"/>
                  </a:moveTo>
                  <a:lnTo>
                    <a:pt x="0" y="2705"/>
                  </a:lnTo>
                  <a:lnTo>
                    <a:pt x="4408" y="456"/>
                  </a:lnTo>
                  <a:lnTo>
                    <a:pt x="4134" y="0"/>
                  </a:lnTo>
                  <a:close/>
                </a:path>
              </a:pathLst>
            </a:custGeom>
            <a:solidFill>
              <a:srgbClr val="F4433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Google Shape;266;p19"/>
            <p:cNvSpPr/>
            <p:nvPr/>
          </p:nvSpPr>
          <p:spPr>
            <a:xfrm>
              <a:off x="5772024" y="744812"/>
              <a:ext cx="18584" cy="18584"/>
            </a:xfrm>
            <a:custGeom>
              <a:rect b="b" l="l" r="r" t="t"/>
              <a:pathLst>
                <a:path extrusionOk="0" fill="none" h="670" w="670">
                  <a:moveTo>
                    <a:pt x="0" y="669"/>
                  </a:moveTo>
                  <a:lnTo>
                    <a:pt x="669" y="0"/>
                  </a:lnTo>
                </a:path>
              </a:pathLst>
            </a:custGeom>
            <a:noFill/>
            <a:ln cap="rnd" cmpd="sng" w="9525">
              <a:solidFill>
                <a:srgbClr val="F44336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19"/>
            <p:cNvSpPr/>
            <p:nvPr/>
          </p:nvSpPr>
          <p:spPr>
            <a:xfrm>
              <a:off x="6092393" y="425276"/>
              <a:ext cx="18584" cy="18584"/>
            </a:xfrm>
            <a:custGeom>
              <a:rect b="b" l="l" r="r" t="t"/>
              <a:pathLst>
                <a:path extrusionOk="0" fill="none" h="670" w="670">
                  <a:moveTo>
                    <a:pt x="1" y="669"/>
                  </a:moveTo>
                  <a:lnTo>
                    <a:pt x="670" y="0"/>
                  </a:lnTo>
                </a:path>
              </a:pathLst>
            </a:custGeom>
            <a:noFill/>
            <a:ln cap="rnd" cmpd="sng" w="9525">
              <a:solidFill>
                <a:srgbClr val="F44336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Google Shape;268;p19"/>
            <p:cNvSpPr/>
            <p:nvPr/>
          </p:nvSpPr>
          <p:spPr>
            <a:xfrm>
              <a:off x="5710475" y="648701"/>
              <a:ext cx="25324" cy="6768"/>
            </a:xfrm>
            <a:custGeom>
              <a:rect b="b" l="l" r="r" t="t"/>
              <a:pathLst>
                <a:path extrusionOk="0" fill="none" h="244" w="913">
                  <a:moveTo>
                    <a:pt x="1" y="243"/>
                  </a:moveTo>
                  <a:lnTo>
                    <a:pt x="912" y="0"/>
                  </a:lnTo>
                </a:path>
              </a:pathLst>
            </a:custGeom>
            <a:noFill/>
            <a:ln cap="rnd" cmpd="sng" w="9525">
              <a:solidFill>
                <a:srgbClr val="F44336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" name="Google Shape;269;p19"/>
            <p:cNvSpPr/>
            <p:nvPr/>
          </p:nvSpPr>
          <p:spPr>
            <a:xfrm>
              <a:off x="6148034" y="532343"/>
              <a:ext cx="25324" cy="6768"/>
            </a:xfrm>
            <a:custGeom>
              <a:rect b="b" l="l" r="r" t="t"/>
              <a:pathLst>
                <a:path extrusionOk="0" fill="none" h="244" w="913">
                  <a:moveTo>
                    <a:pt x="1" y="244"/>
                  </a:moveTo>
                  <a:lnTo>
                    <a:pt x="913" y="1"/>
                  </a:lnTo>
                </a:path>
              </a:pathLst>
            </a:custGeom>
            <a:noFill/>
            <a:ln cap="rnd" cmpd="sng" w="9525">
              <a:solidFill>
                <a:srgbClr val="F44336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270;p19"/>
            <p:cNvSpPr/>
            <p:nvPr/>
          </p:nvSpPr>
          <p:spPr>
            <a:xfrm>
              <a:off x="5710475" y="531511"/>
              <a:ext cx="25324" cy="6768"/>
            </a:xfrm>
            <a:custGeom>
              <a:rect b="b" l="l" r="r" t="t"/>
              <a:pathLst>
                <a:path extrusionOk="0" fill="none" h="244" w="913">
                  <a:moveTo>
                    <a:pt x="1" y="0"/>
                  </a:moveTo>
                  <a:lnTo>
                    <a:pt x="912" y="243"/>
                  </a:lnTo>
                </a:path>
              </a:pathLst>
            </a:custGeom>
            <a:noFill/>
            <a:ln cap="rnd" cmpd="sng" w="9525">
              <a:solidFill>
                <a:srgbClr val="F44336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" name="Google Shape;271;p19"/>
            <p:cNvSpPr/>
            <p:nvPr/>
          </p:nvSpPr>
          <p:spPr>
            <a:xfrm>
              <a:off x="6147202" y="649534"/>
              <a:ext cx="25324" cy="6768"/>
            </a:xfrm>
            <a:custGeom>
              <a:rect b="b" l="l" r="r" t="t"/>
              <a:pathLst>
                <a:path extrusionOk="0" fill="none" h="244" w="913">
                  <a:moveTo>
                    <a:pt x="1" y="1"/>
                  </a:moveTo>
                  <a:lnTo>
                    <a:pt x="912" y="244"/>
                  </a:lnTo>
                </a:path>
              </a:pathLst>
            </a:custGeom>
            <a:noFill/>
            <a:ln cap="rnd" cmpd="sng" w="9525">
              <a:solidFill>
                <a:srgbClr val="F44336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" name="Google Shape;272;p19"/>
            <p:cNvSpPr/>
            <p:nvPr/>
          </p:nvSpPr>
          <p:spPr>
            <a:xfrm>
              <a:off x="5772857" y="424444"/>
              <a:ext cx="18584" cy="18556"/>
            </a:xfrm>
            <a:custGeom>
              <a:rect b="b" l="l" r="r" t="t"/>
              <a:pathLst>
                <a:path extrusionOk="0" fill="none" h="669" w="670">
                  <a:moveTo>
                    <a:pt x="1" y="0"/>
                  </a:moveTo>
                  <a:lnTo>
                    <a:pt x="670" y="669"/>
                  </a:lnTo>
                </a:path>
              </a:pathLst>
            </a:custGeom>
            <a:noFill/>
            <a:ln cap="rnd" cmpd="sng" w="9525">
              <a:solidFill>
                <a:srgbClr val="F44336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73;p19"/>
            <p:cNvSpPr/>
            <p:nvPr/>
          </p:nvSpPr>
          <p:spPr>
            <a:xfrm>
              <a:off x="6092393" y="744812"/>
              <a:ext cx="17752" cy="19416"/>
            </a:xfrm>
            <a:custGeom>
              <a:rect b="b" l="l" r="r" t="t"/>
              <a:pathLst>
                <a:path extrusionOk="0" fill="none" h="700" w="640">
                  <a:moveTo>
                    <a:pt x="1" y="0"/>
                  </a:moveTo>
                  <a:lnTo>
                    <a:pt x="639" y="699"/>
                  </a:lnTo>
                </a:path>
              </a:pathLst>
            </a:custGeom>
            <a:noFill/>
            <a:ln cap="rnd" cmpd="sng" w="9525">
              <a:solidFill>
                <a:srgbClr val="F44336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" name="Google Shape;274;p19"/>
            <p:cNvSpPr/>
            <p:nvPr/>
          </p:nvSpPr>
          <p:spPr>
            <a:xfrm>
              <a:off x="5879951" y="362894"/>
              <a:ext cx="6768" cy="25297"/>
            </a:xfrm>
            <a:custGeom>
              <a:rect b="b" l="l" r="r" t="t"/>
              <a:pathLst>
                <a:path extrusionOk="0" fill="none" h="912" w="244">
                  <a:moveTo>
                    <a:pt x="0" y="0"/>
                  </a:moveTo>
                  <a:lnTo>
                    <a:pt x="243" y="912"/>
                  </a:lnTo>
                </a:path>
              </a:pathLst>
            </a:custGeom>
            <a:noFill/>
            <a:ln cap="rnd" cmpd="sng" w="9525">
              <a:solidFill>
                <a:srgbClr val="F44336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" name="Google Shape;275;p19"/>
            <p:cNvSpPr/>
            <p:nvPr/>
          </p:nvSpPr>
          <p:spPr>
            <a:xfrm>
              <a:off x="5996282" y="800453"/>
              <a:ext cx="6768" cy="25324"/>
            </a:xfrm>
            <a:custGeom>
              <a:rect b="b" l="l" r="r" t="t"/>
              <a:pathLst>
                <a:path extrusionOk="0" fill="none" h="913" w="244">
                  <a:moveTo>
                    <a:pt x="1" y="0"/>
                  </a:moveTo>
                  <a:lnTo>
                    <a:pt x="244" y="912"/>
                  </a:lnTo>
                </a:path>
              </a:pathLst>
            </a:custGeom>
            <a:noFill/>
            <a:ln cap="rnd" cmpd="sng" w="9525">
              <a:solidFill>
                <a:srgbClr val="F44336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76;p19"/>
            <p:cNvSpPr/>
            <p:nvPr/>
          </p:nvSpPr>
          <p:spPr>
            <a:xfrm>
              <a:off x="5997142" y="362894"/>
              <a:ext cx="6768" cy="25297"/>
            </a:xfrm>
            <a:custGeom>
              <a:rect b="b" l="l" r="r" t="t"/>
              <a:pathLst>
                <a:path extrusionOk="0" fill="none" h="912" w="244">
                  <a:moveTo>
                    <a:pt x="243" y="0"/>
                  </a:moveTo>
                  <a:lnTo>
                    <a:pt x="0" y="912"/>
                  </a:lnTo>
                </a:path>
              </a:pathLst>
            </a:custGeom>
            <a:noFill/>
            <a:ln cap="rnd" cmpd="sng" w="9525">
              <a:solidFill>
                <a:srgbClr val="F44336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" name="Google Shape;277;p19"/>
            <p:cNvSpPr/>
            <p:nvPr/>
          </p:nvSpPr>
          <p:spPr>
            <a:xfrm>
              <a:off x="5879091" y="800453"/>
              <a:ext cx="6768" cy="24464"/>
            </a:xfrm>
            <a:custGeom>
              <a:rect b="b" l="l" r="r" t="t"/>
              <a:pathLst>
                <a:path extrusionOk="0" fill="none" h="882" w="244">
                  <a:moveTo>
                    <a:pt x="244" y="0"/>
                  </a:moveTo>
                  <a:lnTo>
                    <a:pt x="1" y="882"/>
                  </a:lnTo>
                </a:path>
              </a:pathLst>
            </a:custGeom>
            <a:noFill/>
            <a:ln cap="rnd" cmpd="sng" w="9525">
              <a:solidFill>
                <a:srgbClr val="F44336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8" name="Google Shape;278;p19"/>
          <p:cNvGrpSpPr/>
          <p:nvPr/>
        </p:nvGrpSpPr>
        <p:grpSpPr>
          <a:xfrm>
            <a:off x="8562325" y="4237250"/>
            <a:ext cx="527400" cy="735075"/>
            <a:chOff x="3553100" y="1256250"/>
            <a:chExt cx="527400" cy="735075"/>
          </a:xfrm>
        </p:grpSpPr>
        <p:sp>
          <p:nvSpPr>
            <p:cNvPr id="279" name="Google Shape;279;p19"/>
            <p:cNvSpPr/>
            <p:nvPr/>
          </p:nvSpPr>
          <p:spPr>
            <a:xfrm>
              <a:off x="3885925" y="1874350"/>
              <a:ext cx="148225" cy="116975"/>
            </a:xfrm>
            <a:custGeom>
              <a:rect b="b" l="l" r="r" t="t"/>
              <a:pathLst>
                <a:path extrusionOk="0" h="4679" w="5929">
                  <a:moveTo>
                    <a:pt x="5107" y="0"/>
                  </a:moveTo>
                  <a:lnTo>
                    <a:pt x="1" y="1489"/>
                  </a:lnTo>
                  <a:lnTo>
                    <a:pt x="487" y="3192"/>
                  </a:lnTo>
                  <a:cubicBezTo>
                    <a:pt x="761" y="4088"/>
                    <a:pt x="1566" y="4679"/>
                    <a:pt x="2450" y="4679"/>
                  </a:cubicBezTo>
                  <a:cubicBezTo>
                    <a:pt x="2644" y="4679"/>
                    <a:pt x="2843" y="4650"/>
                    <a:pt x="3040" y="4590"/>
                  </a:cubicBezTo>
                  <a:lnTo>
                    <a:pt x="4226" y="4255"/>
                  </a:lnTo>
                  <a:cubicBezTo>
                    <a:pt x="5290" y="3921"/>
                    <a:pt x="5928" y="2796"/>
                    <a:pt x="5624" y="1702"/>
                  </a:cubicBezTo>
                  <a:lnTo>
                    <a:pt x="510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" name="Google Shape;280;p19"/>
            <p:cNvSpPr/>
            <p:nvPr/>
          </p:nvSpPr>
          <p:spPr>
            <a:xfrm>
              <a:off x="3841850" y="1837100"/>
              <a:ext cx="210525" cy="132525"/>
            </a:xfrm>
            <a:custGeom>
              <a:rect b="b" l="l" r="r" t="t"/>
              <a:pathLst>
                <a:path extrusionOk="0" h="5301" w="8421">
                  <a:moveTo>
                    <a:pt x="7661" y="1"/>
                  </a:moveTo>
                  <a:lnTo>
                    <a:pt x="1" y="2189"/>
                  </a:lnTo>
                  <a:lnTo>
                    <a:pt x="366" y="3496"/>
                  </a:lnTo>
                  <a:cubicBezTo>
                    <a:pt x="692" y="4574"/>
                    <a:pt x="1679" y="5300"/>
                    <a:pt x="2765" y="5300"/>
                  </a:cubicBezTo>
                  <a:cubicBezTo>
                    <a:pt x="2996" y="5300"/>
                    <a:pt x="3232" y="5268"/>
                    <a:pt x="3466" y="5198"/>
                  </a:cubicBezTo>
                  <a:lnTo>
                    <a:pt x="6323" y="4378"/>
                  </a:lnTo>
                  <a:cubicBezTo>
                    <a:pt x="7661" y="4013"/>
                    <a:pt x="8421" y="2615"/>
                    <a:pt x="8025" y="1277"/>
                  </a:cubicBezTo>
                  <a:lnTo>
                    <a:pt x="76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" name="Google Shape;281;p19"/>
            <p:cNvSpPr/>
            <p:nvPr/>
          </p:nvSpPr>
          <p:spPr>
            <a:xfrm>
              <a:off x="3553100" y="1256250"/>
              <a:ext cx="527400" cy="606725"/>
            </a:xfrm>
            <a:custGeom>
              <a:rect b="b" l="l" r="r" t="t"/>
              <a:pathLst>
                <a:path extrusionOk="0" h="24269" w="21096">
                  <a:moveTo>
                    <a:pt x="11165" y="0"/>
                  </a:moveTo>
                  <a:cubicBezTo>
                    <a:pt x="9187" y="0"/>
                    <a:pt x="7173" y="611"/>
                    <a:pt x="5411" y="1927"/>
                  </a:cubicBezTo>
                  <a:cubicBezTo>
                    <a:pt x="1" y="5970"/>
                    <a:pt x="305" y="14177"/>
                    <a:pt x="5989" y="17824"/>
                  </a:cubicBezTo>
                  <a:cubicBezTo>
                    <a:pt x="8207" y="19222"/>
                    <a:pt x="9849" y="21411"/>
                    <a:pt x="10578" y="23964"/>
                  </a:cubicBezTo>
                  <a:lnTo>
                    <a:pt x="10669" y="24268"/>
                  </a:lnTo>
                  <a:lnTo>
                    <a:pt x="19332" y="21776"/>
                  </a:lnTo>
                  <a:lnTo>
                    <a:pt x="19241" y="21472"/>
                  </a:lnTo>
                  <a:cubicBezTo>
                    <a:pt x="18542" y="18888"/>
                    <a:pt x="18785" y="16122"/>
                    <a:pt x="19940" y="13721"/>
                  </a:cubicBezTo>
                  <a:cubicBezTo>
                    <a:pt x="20913" y="11624"/>
                    <a:pt x="21095" y="9222"/>
                    <a:pt x="20457" y="7003"/>
                  </a:cubicBezTo>
                  <a:cubicBezTo>
                    <a:pt x="19207" y="2617"/>
                    <a:pt x="15261" y="0"/>
                    <a:pt x="111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Google Shape;282;p19"/>
            <p:cNvSpPr/>
            <p:nvPr/>
          </p:nvSpPr>
          <p:spPr>
            <a:xfrm>
              <a:off x="3819825" y="1800625"/>
              <a:ext cx="229500" cy="121125"/>
            </a:xfrm>
            <a:custGeom>
              <a:rect b="b" l="l" r="r" t="t"/>
              <a:pathLst>
                <a:path extrusionOk="0" h="4845" w="9180">
                  <a:moveTo>
                    <a:pt x="8633" y="1"/>
                  </a:moveTo>
                  <a:lnTo>
                    <a:pt x="0" y="2493"/>
                  </a:lnTo>
                  <a:lnTo>
                    <a:pt x="122" y="2979"/>
                  </a:lnTo>
                  <a:cubicBezTo>
                    <a:pt x="448" y="4109"/>
                    <a:pt x="1479" y="4844"/>
                    <a:pt x="2598" y="4844"/>
                  </a:cubicBezTo>
                  <a:cubicBezTo>
                    <a:pt x="2834" y="4844"/>
                    <a:pt x="3075" y="4811"/>
                    <a:pt x="3314" y="4742"/>
                  </a:cubicBezTo>
                  <a:lnTo>
                    <a:pt x="7022" y="3679"/>
                  </a:lnTo>
                  <a:cubicBezTo>
                    <a:pt x="8390" y="3283"/>
                    <a:pt x="9180" y="1855"/>
                    <a:pt x="8785" y="487"/>
                  </a:cubicBezTo>
                  <a:lnTo>
                    <a:pt x="863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" name="Google Shape;283;p19"/>
            <p:cNvSpPr/>
            <p:nvPr/>
          </p:nvSpPr>
          <p:spPr>
            <a:xfrm>
              <a:off x="3866925" y="1617500"/>
              <a:ext cx="61600" cy="214300"/>
            </a:xfrm>
            <a:custGeom>
              <a:rect b="b" l="l" r="r" t="t"/>
              <a:pathLst>
                <a:path extrusionOk="0" fill="none" h="8572" w="2464">
                  <a:moveTo>
                    <a:pt x="2463" y="8572"/>
                  </a:moveTo>
                  <a:lnTo>
                    <a:pt x="1" y="0"/>
                  </a:lnTo>
                </a:path>
              </a:pathLst>
            </a:custGeom>
            <a:noFill/>
            <a:ln cap="flat" cmpd="sng" w="28875">
              <a:solidFill>
                <a:schemeClr val="accent4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" name="Google Shape;284;p19"/>
            <p:cNvSpPr/>
            <p:nvPr/>
          </p:nvSpPr>
          <p:spPr>
            <a:xfrm>
              <a:off x="3745350" y="1500475"/>
              <a:ext cx="191525" cy="123125"/>
            </a:xfrm>
            <a:custGeom>
              <a:rect b="b" l="l" r="r" t="t"/>
              <a:pathLst>
                <a:path extrusionOk="0" fill="none" h="4925" w="7661">
                  <a:moveTo>
                    <a:pt x="7660" y="0"/>
                  </a:moveTo>
                  <a:lnTo>
                    <a:pt x="4925" y="4925"/>
                  </a:lnTo>
                  <a:lnTo>
                    <a:pt x="1" y="2189"/>
                  </a:lnTo>
                </a:path>
              </a:pathLst>
            </a:custGeom>
            <a:noFill/>
            <a:ln cap="rnd" cmpd="sng" w="288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5" name="Google Shape;285;p19"/>
          <p:cNvGrpSpPr/>
          <p:nvPr/>
        </p:nvGrpSpPr>
        <p:grpSpPr>
          <a:xfrm rot="10312242">
            <a:off x="7645621" y="122157"/>
            <a:ext cx="934955" cy="861648"/>
            <a:chOff x="6708722" y="1052986"/>
            <a:chExt cx="935003" cy="861693"/>
          </a:xfrm>
        </p:grpSpPr>
        <p:sp>
          <p:nvSpPr>
            <p:cNvPr id="286" name="Google Shape;286;p19"/>
            <p:cNvSpPr/>
            <p:nvPr/>
          </p:nvSpPr>
          <p:spPr>
            <a:xfrm>
              <a:off x="6994529" y="1096756"/>
              <a:ext cx="598631" cy="524599"/>
            </a:xfrm>
            <a:custGeom>
              <a:rect b="b" l="l" r="r" t="t"/>
              <a:pathLst>
                <a:path extrusionOk="0" h="18913" w="21582">
                  <a:moveTo>
                    <a:pt x="10806" y="1"/>
                  </a:moveTo>
                  <a:cubicBezTo>
                    <a:pt x="7529" y="1"/>
                    <a:pt x="4342" y="1699"/>
                    <a:pt x="2584" y="4745"/>
                  </a:cubicBezTo>
                  <a:cubicBezTo>
                    <a:pt x="0" y="9274"/>
                    <a:pt x="1550" y="15049"/>
                    <a:pt x="6079" y="17663"/>
                  </a:cubicBezTo>
                  <a:cubicBezTo>
                    <a:pt x="7562" y="18509"/>
                    <a:pt x="9179" y="18912"/>
                    <a:pt x="10775" y="18912"/>
                  </a:cubicBezTo>
                  <a:cubicBezTo>
                    <a:pt x="14052" y="18912"/>
                    <a:pt x="17240" y="17214"/>
                    <a:pt x="18997" y="14168"/>
                  </a:cubicBezTo>
                  <a:cubicBezTo>
                    <a:pt x="21581" y="9639"/>
                    <a:pt x="20031" y="3864"/>
                    <a:pt x="15502" y="1250"/>
                  </a:cubicBezTo>
                  <a:cubicBezTo>
                    <a:pt x="14019" y="404"/>
                    <a:pt x="12402" y="1"/>
                    <a:pt x="108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" name="Google Shape;287;p19"/>
            <p:cNvSpPr/>
            <p:nvPr/>
          </p:nvSpPr>
          <p:spPr>
            <a:xfrm>
              <a:off x="6960800" y="1524274"/>
              <a:ext cx="155996" cy="153472"/>
            </a:xfrm>
            <a:custGeom>
              <a:rect b="b" l="l" r="r" t="t"/>
              <a:pathLst>
                <a:path extrusionOk="0" h="5533" w="5624">
                  <a:moveTo>
                    <a:pt x="3465" y="1"/>
                  </a:moveTo>
                  <a:lnTo>
                    <a:pt x="0" y="3284"/>
                  </a:lnTo>
                  <a:lnTo>
                    <a:pt x="2128" y="5533"/>
                  </a:lnTo>
                  <a:lnTo>
                    <a:pt x="5624" y="2250"/>
                  </a:lnTo>
                  <a:lnTo>
                    <a:pt x="346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19"/>
            <p:cNvSpPr/>
            <p:nvPr/>
          </p:nvSpPr>
          <p:spPr>
            <a:xfrm>
              <a:off x="6943936" y="1052986"/>
              <a:ext cx="699789" cy="611778"/>
            </a:xfrm>
            <a:custGeom>
              <a:rect b="b" l="l" r="r" t="t"/>
              <a:pathLst>
                <a:path extrusionOk="0" h="22056" w="25229">
                  <a:moveTo>
                    <a:pt x="12596" y="1578"/>
                  </a:moveTo>
                  <a:cubicBezTo>
                    <a:pt x="12683" y="1578"/>
                    <a:pt x="12770" y="1579"/>
                    <a:pt x="12858" y="1581"/>
                  </a:cubicBezTo>
                  <a:cubicBezTo>
                    <a:pt x="21277" y="1825"/>
                    <a:pt x="25229" y="12098"/>
                    <a:pt x="19119" y="17904"/>
                  </a:cubicBezTo>
                  <a:cubicBezTo>
                    <a:pt x="17286" y="19634"/>
                    <a:pt x="14943" y="20495"/>
                    <a:pt x="12606" y="20495"/>
                  </a:cubicBezTo>
                  <a:cubicBezTo>
                    <a:pt x="10100" y="20495"/>
                    <a:pt x="7601" y="19505"/>
                    <a:pt x="5745" y="17539"/>
                  </a:cubicBezTo>
                  <a:cubicBezTo>
                    <a:pt x="0" y="11493"/>
                    <a:pt x="4345" y="1578"/>
                    <a:pt x="12596" y="1578"/>
                  </a:cubicBezTo>
                  <a:close/>
                  <a:moveTo>
                    <a:pt x="12684" y="1"/>
                  </a:moveTo>
                  <a:cubicBezTo>
                    <a:pt x="7121" y="1"/>
                    <a:pt x="1763" y="4231"/>
                    <a:pt x="1581" y="10761"/>
                  </a:cubicBezTo>
                  <a:cubicBezTo>
                    <a:pt x="1459" y="15199"/>
                    <a:pt x="4043" y="19302"/>
                    <a:pt x="8116" y="21095"/>
                  </a:cubicBezTo>
                  <a:cubicBezTo>
                    <a:pt x="9559" y="21741"/>
                    <a:pt x="11089" y="22056"/>
                    <a:pt x="12607" y="22056"/>
                  </a:cubicBezTo>
                  <a:cubicBezTo>
                    <a:pt x="15375" y="22056"/>
                    <a:pt x="18102" y="21011"/>
                    <a:pt x="20183" y="19028"/>
                  </a:cubicBezTo>
                  <a:cubicBezTo>
                    <a:pt x="24591" y="14834"/>
                    <a:pt x="24773" y="7873"/>
                    <a:pt x="20609" y="3466"/>
                  </a:cubicBezTo>
                  <a:cubicBezTo>
                    <a:pt x="18339" y="1074"/>
                    <a:pt x="15485" y="1"/>
                    <a:pt x="126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" name="Google Shape;289;p19"/>
            <p:cNvSpPr/>
            <p:nvPr/>
          </p:nvSpPr>
          <p:spPr>
            <a:xfrm>
              <a:off x="7440520" y="1212338"/>
              <a:ext cx="89398" cy="301867"/>
            </a:xfrm>
            <a:custGeom>
              <a:rect b="b" l="l" r="r" t="t"/>
              <a:pathLst>
                <a:path extrusionOk="0" fill="none" h="10883" w="3223">
                  <a:moveTo>
                    <a:pt x="304" y="1"/>
                  </a:moveTo>
                  <a:cubicBezTo>
                    <a:pt x="3222" y="3071"/>
                    <a:pt x="3101" y="7964"/>
                    <a:pt x="1" y="10882"/>
                  </a:cubicBezTo>
                </a:path>
              </a:pathLst>
            </a:custGeom>
            <a:noFill/>
            <a:ln cap="rnd" cmpd="sng" w="463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19"/>
            <p:cNvSpPr/>
            <p:nvPr/>
          </p:nvSpPr>
          <p:spPr>
            <a:xfrm>
              <a:off x="6708722" y="1583604"/>
              <a:ext cx="347384" cy="331075"/>
            </a:xfrm>
            <a:custGeom>
              <a:rect b="b" l="l" r="r" t="t"/>
              <a:pathLst>
                <a:path extrusionOk="0" h="11936" w="12524">
                  <a:moveTo>
                    <a:pt x="9844" y="1"/>
                  </a:moveTo>
                  <a:cubicBezTo>
                    <a:pt x="9572" y="1"/>
                    <a:pt x="9297" y="100"/>
                    <a:pt x="9088" y="294"/>
                  </a:cubicBezTo>
                  <a:lnTo>
                    <a:pt x="456" y="8500"/>
                  </a:lnTo>
                  <a:cubicBezTo>
                    <a:pt x="30" y="8896"/>
                    <a:pt x="0" y="9595"/>
                    <a:pt x="426" y="10020"/>
                  </a:cubicBezTo>
                  <a:lnTo>
                    <a:pt x="1915" y="11601"/>
                  </a:lnTo>
                  <a:cubicBezTo>
                    <a:pt x="2135" y="11821"/>
                    <a:pt x="2421" y="11936"/>
                    <a:pt x="2704" y="11936"/>
                  </a:cubicBezTo>
                  <a:cubicBezTo>
                    <a:pt x="2968" y="11936"/>
                    <a:pt x="3230" y="11836"/>
                    <a:pt x="3435" y="11631"/>
                  </a:cubicBezTo>
                  <a:lnTo>
                    <a:pt x="12098" y="3455"/>
                  </a:lnTo>
                  <a:cubicBezTo>
                    <a:pt x="12523" y="3029"/>
                    <a:pt x="12523" y="2360"/>
                    <a:pt x="12128" y="1905"/>
                  </a:cubicBezTo>
                  <a:lnTo>
                    <a:pt x="10608" y="324"/>
                  </a:lnTo>
                  <a:cubicBezTo>
                    <a:pt x="10407" y="107"/>
                    <a:pt x="10127" y="1"/>
                    <a:pt x="98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1" name="Google Shape;291;p19"/>
          <p:cNvGrpSpPr/>
          <p:nvPr/>
        </p:nvGrpSpPr>
        <p:grpSpPr>
          <a:xfrm rot="615892">
            <a:off x="73116" y="4030384"/>
            <a:ext cx="1031266" cy="913255"/>
            <a:chOff x="1343200" y="1432100"/>
            <a:chExt cx="1031260" cy="913250"/>
          </a:xfrm>
        </p:grpSpPr>
        <p:sp>
          <p:nvSpPr>
            <p:cNvPr id="292" name="Google Shape;292;p19"/>
            <p:cNvSpPr/>
            <p:nvPr/>
          </p:nvSpPr>
          <p:spPr>
            <a:xfrm>
              <a:off x="1343200" y="1432100"/>
              <a:ext cx="350600" cy="505025"/>
            </a:xfrm>
            <a:custGeom>
              <a:rect b="b" l="l" r="r" t="t"/>
              <a:pathLst>
                <a:path extrusionOk="0" h="20201" w="14024">
                  <a:moveTo>
                    <a:pt x="0" y="20201"/>
                  </a:moveTo>
                  <a:lnTo>
                    <a:pt x="10164" y="1400"/>
                  </a:lnTo>
                  <a:lnTo>
                    <a:pt x="14024" y="0"/>
                  </a:lnTo>
                  <a:lnTo>
                    <a:pt x="3810" y="1928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293" name="Google Shape;293;p19"/>
            <p:cNvSpPr/>
            <p:nvPr/>
          </p:nvSpPr>
          <p:spPr>
            <a:xfrm>
              <a:off x="1343200" y="1890700"/>
              <a:ext cx="777200" cy="454650"/>
            </a:xfrm>
            <a:custGeom>
              <a:rect b="b" l="l" r="r" t="t"/>
              <a:pathLst>
                <a:path extrusionOk="0" h="18186" w="31088">
                  <a:moveTo>
                    <a:pt x="0" y="1873"/>
                  </a:moveTo>
                  <a:lnTo>
                    <a:pt x="5688" y="0"/>
                  </a:lnTo>
                  <a:lnTo>
                    <a:pt x="31088" y="17065"/>
                  </a:lnTo>
                  <a:lnTo>
                    <a:pt x="27278" y="18186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</p:sp>
        <p:sp>
          <p:nvSpPr>
            <p:cNvPr id="294" name="Google Shape;294;p19"/>
            <p:cNvSpPr/>
            <p:nvPr/>
          </p:nvSpPr>
          <p:spPr>
            <a:xfrm>
              <a:off x="1436723" y="1432178"/>
              <a:ext cx="937737" cy="885480"/>
            </a:xfrm>
            <a:custGeom>
              <a:rect b="b" l="l" r="r" t="t"/>
              <a:pathLst>
                <a:path extrusionOk="0" h="37600" w="39819">
                  <a:moveTo>
                    <a:pt x="10882" y="1"/>
                  </a:moveTo>
                  <a:lnTo>
                    <a:pt x="0" y="20153"/>
                  </a:lnTo>
                  <a:lnTo>
                    <a:pt x="28937" y="37600"/>
                  </a:lnTo>
                  <a:lnTo>
                    <a:pt x="39819" y="17448"/>
                  </a:lnTo>
                  <a:lnTo>
                    <a:pt x="1088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" name="Google Shape;295;p19"/>
            <p:cNvSpPr/>
            <p:nvPr/>
          </p:nvSpPr>
          <p:spPr>
            <a:xfrm>
              <a:off x="1580614" y="1566036"/>
              <a:ext cx="334292" cy="410194"/>
            </a:xfrm>
            <a:custGeom>
              <a:rect b="b" l="l" r="r" t="t"/>
              <a:pathLst>
                <a:path extrusionOk="0" h="17418" w="14195">
                  <a:moveTo>
                    <a:pt x="7386" y="1"/>
                  </a:moveTo>
                  <a:lnTo>
                    <a:pt x="0" y="13587"/>
                  </a:lnTo>
                  <a:lnTo>
                    <a:pt x="6809" y="17417"/>
                  </a:lnTo>
                  <a:lnTo>
                    <a:pt x="14195" y="3861"/>
                  </a:lnTo>
                  <a:lnTo>
                    <a:pt x="73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6" name="Google Shape;296;p19"/>
          <p:cNvGrpSpPr/>
          <p:nvPr/>
        </p:nvGrpSpPr>
        <p:grpSpPr>
          <a:xfrm rot="615892">
            <a:off x="515888" y="3544862"/>
            <a:ext cx="1111480" cy="1244482"/>
            <a:chOff x="1338201" y="32850"/>
            <a:chExt cx="1111474" cy="1244475"/>
          </a:xfrm>
        </p:grpSpPr>
        <p:sp>
          <p:nvSpPr>
            <p:cNvPr id="297" name="Google Shape;297;p19"/>
            <p:cNvSpPr/>
            <p:nvPr/>
          </p:nvSpPr>
          <p:spPr>
            <a:xfrm>
              <a:off x="1338201" y="359526"/>
              <a:ext cx="203500" cy="189675"/>
            </a:xfrm>
            <a:custGeom>
              <a:rect b="b" l="l" r="r" t="t"/>
              <a:pathLst>
                <a:path extrusionOk="0" h="7587" w="8140">
                  <a:moveTo>
                    <a:pt x="166" y="4353"/>
                  </a:moveTo>
                  <a:cubicBezTo>
                    <a:pt x="-304" y="3110"/>
                    <a:pt x="245" y="476"/>
                    <a:pt x="1565" y="83"/>
                  </a:cubicBezTo>
                  <a:cubicBezTo>
                    <a:pt x="2885" y="-310"/>
                    <a:pt x="7618" y="753"/>
                    <a:pt x="8088" y="1996"/>
                  </a:cubicBezTo>
                  <a:cubicBezTo>
                    <a:pt x="8558" y="3239"/>
                    <a:pt x="5707" y="7150"/>
                    <a:pt x="4387" y="7543"/>
                  </a:cubicBezTo>
                  <a:cubicBezTo>
                    <a:pt x="3067" y="7936"/>
                    <a:pt x="636" y="5596"/>
                    <a:pt x="166" y="435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" name="Google Shape;298;p19"/>
            <p:cNvSpPr/>
            <p:nvPr/>
          </p:nvSpPr>
          <p:spPr>
            <a:xfrm>
              <a:off x="1347250" y="337675"/>
              <a:ext cx="536800" cy="938625"/>
            </a:xfrm>
            <a:custGeom>
              <a:rect b="b" l="l" r="r" t="t"/>
              <a:pathLst>
                <a:path extrusionOk="0" h="37545" w="21472">
                  <a:moveTo>
                    <a:pt x="1669" y="0"/>
                  </a:moveTo>
                  <a:lnTo>
                    <a:pt x="21472" y="33894"/>
                  </a:lnTo>
                  <a:lnTo>
                    <a:pt x="18605" y="37545"/>
                  </a:lnTo>
                  <a:lnTo>
                    <a:pt x="0" y="5619"/>
                  </a:lnTo>
                  <a:lnTo>
                    <a:pt x="286" y="171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99" name="Google Shape;299;p19"/>
            <p:cNvSpPr/>
            <p:nvPr/>
          </p:nvSpPr>
          <p:spPr>
            <a:xfrm>
              <a:off x="1811700" y="876800"/>
              <a:ext cx="637575" cy="400525"/>
            </a:xfrm>
            <a:custGeom>
              <a:rect b="b" l="l" r="r" t="t"/>
              <a:pathLst>
                <a:path extrusionOk="0" h="16021" w="25503">
                  <a:moveTo>
                    <a:pt x="0" y="16021"/>
                  </a:moveTo>
                  <a:lnTo>
                    <a:pt x="3306" y="11485"/>
                  </a:lnTo>
                  <a:lnTo>
                    <a:pt x="25503" y="0"/>
                  </a:lnTo>
                  <a:lnTo>
                    <a:pt x="23371" y="375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300" name="Google Shape;300;p19"/>
            <p:cNvSpPr/>
            <p:nvPr/>
          </p:nvSpPr>
          <p:spPr>
            <a:xfrm>
              <a:off x="1388850" y="32850"/>
              <a:ext cx="1060825" cy="1149000"/>
            </a:xfrm>
            <a:custGeom>
              <a:rect b="b" l="l" r="r" t="t"/>
              <a:pathLst>
                <a:path extrusionOk="0" h="45960" w="42433">
                  <a:moveTo>
                    <a:pt x="22736" y="1"/>
                  </a:moveTo>
                  <a:lnTo>
                    <a:pt x="0" y="12190"/>
                  </a:lnTo>
                  <a:lnTo>
                    <a:pt x="19697" y="45959"/>
                  </a:lnTo>
                  <a:lnTo>
                    <a:pt x="42433" y="33770"/>
                  </a:lnTo>
                  <a:lnTo>
                    <a:pt x="2273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" name="Google Shape;301;p19"/>
            <p:cNvSpPr/>
            <p:nvPr/>
          </p:nvSpPr>
          <p:spPr>
            <a:xfrm>
              <a:off x="1577300" y="219800"/>
              <a:ext cx="487875" cy="395150"/>
            </a:xfrm>
            <a:custGeom>
              <a:rect b="b" l="l" r="r" t="t"/>
              <a:pathLst>
                <a:path extrusionOk="0" h="15806" w="19515">
                  <a:moveTo>
                    <a:pt x="14773" y="0"/>
                  </a:moveTo>
                  <a:lnTo>
                    <a:pt x="0" y="7933"/>
                  </a:lnTo>
                  <a:lnTo>
                    <a:pt x="4742" y="15806"/>
                  </a:lnTo>
                  <a:lnTo>
                    <a:pt x="19514" y="7873"/>
                  </a:lnTo>
                  <a:lnTo>
                    <a:pt x="1477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 1">
  <p:cSld name="CUSTOM_19_1"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20"/>
          <p:cNvSpPr/>
          <p:nvPr/>
        </p:nvSpPr>
        <p:spPr>
          <a:xfrm>
            <a:off x="-65061" y="-81037"/>
            <a:ext cx="9357374" cy="5269376"/>
          </a:xfrm>
          <a:custGeom>
            <a:rect b="b" l="l" r="r" t="t"/>
            <a:pathLst>
              <a:path extrusionOk="0" h="189973" w="284960">
                <a:moveTo>
                  <a:pt x="0" y="0"/>
                </a:moveTo>
                <a:lnTo>
                  <a:pt x="0" y="189972"/>
                </a:lnTo>
                <a:lnTo>
                  <a:pt x="284960" y="189972"/>
                </a:lnTo>
                <a:lnTo>
                  <a:pt x="284960" y="0"/>
                </a:lnTo>
                <a:close/>
              </a:path>
            </a:pathLst>
          </a:custGeom>
          <a:solidFill>
            <a:srgbClr val="ACA9F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Google Shape;304;p20"/>
          <p:cNvSpPr/>
          <p:nvPr/>
        </p:nvSpPr>
        <p:spPr>
          <a:xfrm rot="-5400000">
            <a:off x="6274287" y="191289"/>
            <a:ext cx="3421298" cy="2738972"/>
          </a:xfrm>
          <a:custGeom>
            <a:rect b="b" l="l" r="r" t="t"/>
            <a:pathLst>
              <a:path extrusionOk="0" h="154417" w="179690">
                <a:moveTo>
                  <a:pt x="176173" y="1"/>
                </a:moveTo>
                <a:cubicBezTo>
                  <a:pt x="172534" y="1"/>
                  <a:pt x="168757" y="2481"/>
                  <a:pt x="166589" y="5630"/>
                </a:cubicBezTo>
                <a:cubicBezTo>
                  <a:pt x="163671" y="9825"/>
                  <a:pt x="162577" y="14992"/>
                  <a:pt x="160176" y="19521"/>
                </a:cubicBezTo>
                <a:cubicBezTo>
                  <a:pt x="156589" y="26238"/>
                  <a:pt x="150388" y="31101"/>
                  <a:pt x="145282" y="36725"/>
                </a:cubicBezTo>
                <a:cubicBezTo>
                  <a:pt x="140175" y="42348"/>
                  <a:pt x="135859" y="49795"/>
                  <a:pt x="137440" y="57242"/>
                </a:cubicBezTo>
                <a:cubicBezTo>
                  <a:pt x="138807" y="63807"/>
                  <a:pt x="144340" y="68549"/>
                  <a:pt x="149081" y="73291"/>
                </a:cubicBezTo>
                <a:cubicBezTo>
                  <a:pt x="153823" y="78063"/>
                  <a:pt x="158352" y="84355"/>
                  <a:pt x="156954" y="90920"/>
                </a:cubicBezTo>
                <a:cubicBezTo>
                  <a:pt x="155312" y="98823"/>
                  <a:pt x="146011" y="102592"/>
                  <a:pt x="137926" y="102896"/>
                </a:cubicBezTo>
                <a:cubicBezTo>
                  <a:pt x="137125" y="102929"/>
                  <a:pt x="136320" y="102942"/>
                  <a:pt x="135514" y="102942"/>
                </a:cubicBezTo>
                <a:cubicBezTo>
                  <a:pt x="132062" y="102942"/>
                  <a:pt x="128574" y="102696"/>
                  <a:pt x="125134" y="102696"/>
                </a:cubicBezTo>
                <a:cubicBezTo>
                  <a:pt x="121273" y="102696"/>
                  <a:pt x="117473" y="103007"/>
                  <a:pt x="113853" y="104324"/>
                </a:cubicBezTo>
                <a:cubicBezTo>
                  <a:pt x="99263" y="109613"/>
                  <a:pt x="93366" y="129006"/>
                  <a:pt x="78594" y="133778"/>
                </a:cubicBezTo>
                <a:cubicBezTo>
                  <a:pt x="76225" y="134541"/>
                  <a:pt x="73860" y="134867"/>
                  <a:pt x="71496" y="134867"/>
                </a:cubicBezTo>
                <a:cubicBezTo>
                  <a:pt x="58143" y="134867"/>
                  <a:pt x="44794" y="124490"/>
                  <a:pt x="30720" y="124051"/>
                </a:cubicBezTo>
                <a:cubicBezTo>
                  <a:pt x="30465" y="124043"/>
                  <a:pt x="30210" y="124040"/>
                  <a:pt x="29956" y="124040"/>
                </a:cubicBezTo>
                <a:cubicBezTo>
                  <a:pt x="14266" y="124040"/>
                  <a:pt x="0" y="138683"/>
                  <a:pt x="598" y="154416"/>
                </a:cubicBezTo>
                <a:lnTo>
                  <a:pt x="179690" y="154416"/>
                </a:lnTo>
                <a:lnTo>
                  <a:pt x="179690" y="888"/>
                </a:lnTo>
                <a:cubicBezTo>
                  <a:pt x="178576" y="274"/>
                  <a:pt x="177382" y="1"/>
                  <a:pt x="176173" y="1"/>
                </a:cubicBezTo>
                <a:close/>
              </a:path>
            </a:pathLst>
          </a:custGeom>
          <a:solidFill>
            <a:srgbClr val="9393E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p20"/>
          <p:cNvSpPr/>
          <p:nvPr/>
        </p:nvSpPr>
        <p:spPr>
          <a:xfrm rot="-5400000">
            <a:off x="534503" y="2473371"/>
            <a:ext cx="2076550" cy="3360107"/>
          </a:xfrm>
          <a:custGeom>
            <a:rect b="b" l="l" r="r" t="t"/>
            <a:pathLst>
              <a:path extrusionOk="0" h="117692" w="141310">
                <a:moveTo>
                  <a:pt x="0" y="0"/>
                </a:moveTo>
                <a:lnTo>
                  <a:pt x="0" y="117692"/>
                </a:lnTo>
                <a:cubicBezTo>
                  <a:pt x="1216" y="113254"/>
                  <a:pt x="6353" y="111035"/>
                  <a:pt x="10973" y="110731"/>
                </a:cubicBezTo>
                <a:cubicBezTo>
                  <a:pt x="11645" y="110687"/>
                  <a:pt x="12319" y="110670"/>
                  <a:pt x="12993" y="110670"/>
                </a:cubicBezTo>
                <a:cubicBezTo>
                  <a:pt x="15351" y="110670"/>
                  <a:pt x="17717" y="110880"/>
                  <a:pt x="20063" y="110880"/>
                </a:cubicBezTo>
                <a:cubicBezTo>
                  <a:pt x="21655" y="110880"/>
                  <a:pt x="23238" y="110783"/>
                  <a:pt x="24803" y="110458"/>
                </a:cubicBezTo>
                <a:cubicBezTo>
                  <a:pt x="29332" y="109515"/>
                  <a:pt x="33861" y="105625"/>
                  <a:pt x="33162" y="101065"/>
                </a:cubicBezTo>
                <a:cubicBezTo>
                  <a:pt x="32645" y="97661"/>
                  <a:pt x="29545" y="95351"/>
                  <a:pt x="26718" y="93345"/>
                </a:cubicBezTo>
                <a:cubicBezTo>
                  <a:pt x="21672" y="89728"/>
                  <a:pt x="16535" y="85594"/>
                  <a:pt x="14408" y="79758"/>
                </a:cubicBezTo>
                <a:cubicBezTo>
                  <a:pt x="12310" y="73892"/>
                  <a:pt x="14620" y="66080"/>
                  <a:pt x="20578" y="64317"/>
                </a:cubicBezTo>
                <a:cubicBezTo>
                  <a:pt x="21506" y="64047"/>
                  <a:pt x="22443" y="63936"/>
                  <a:pt x="23386" y="63936"/>
                </a:cubicBezTo>
                <a:cubicBezTo>
                  <a:pt x="26363" y="63936"/>
                  <a:pt x="29393" y="65038"/>
                  <a:pt x="32371" y="65685"/>
                </a:cubicBezTo>
                <a:cubicBezTo>
                  <a:pt x="33431" y="65907"/>
                  <a:pt x="34565" y="66035"/>
                  <a:pt x="35694" y="66035"/>
                </a:cubicBezTo>
                <a:cubicBezTo>
                  <a:pt x="38743" y="66035"/>
                  <a:pt x="41748" y="65097"/>
                  <a:pt x="43101" y="62524"/>
                </a:cubicBezTo>
                <a:cubicBezTo>
                  <a:pt x="44590" y="59636"/>
                  <a:pt x="43314" y="56201"/>
                  <a:pt x="42767" y="53010"/>
                </a:cubicBezTo>
                <a:cubicBezTo>
                  <a:pt x="41125" y="43223"/>
                  <a:pt x="47326" y="33891"/>
                  <a:pt x="55411" y="28876"/>
                </a:cubicBezTo>
                <a:cubicBezTo>
                  <a:pt x="61313" y="25233"/>
                  <a:pt x="68023" y="24013"/>
                  <a:pt x="74827" y="24013"/>
                </a:cubicBezTo>
                <a:cubicBezTo>
                  <a:pt x="79377" y="24013"/>
                  <a:pt x="83969" y="24558"/>
                  <a:pt x="88391" y="25289"/>
                </a:cubicBezTo>
                <a:cubicBezTo>
                  <a:pt x="98117" y="26870"/>
                  <a:pt x="107692" y="29484"/>
                  <a:pt x="117510" y="30000"/>
                </a:cubicBezTo>
                <a:cubicBezTo>
                  <a:pt x="118315" y="30043"/>
                  <a:pt x="119130" y="30068"/>
                  <a:pt x="119946" y="30068"/>
                </a:cubicBezTo>
                <a:cubicBezTo>
                  <a:pt x="124397" y="30068"/>
                  <a:pt x="128911" y="29328"/>
                  <a:pt x="132404" y="26657"/>
                </a:cubicBezTo>
                <a:cubicBezTo>
                  <a:pt x="141310" y="19818"/>
                  <a:pt x="128665" y="4255"/>
                  <a:pt x="141127" y="0"/>
                </a:cubicBezTo>
                <a:close/>
              </a:path>
            </a:pathLst>
          </a:custGeom>
          <a:solidFill>
            <a:srgbClr val="9393E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" name="Google Shape;306;p20"/>
          <p:cNvSpPr txBox="1"/>
          <p:nvPr>
            <p:ph type="title"/>
          </p:nvPr>
        </p:nvSpPr>
        <p:spPr>
          <a:xfrm>
            <a:off x="1247775" y="1614290"/>
            <a:ext cx="1351200" cy="44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29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307" name="Google Shape;307;p20"/>
          <p:cNvSpPr txBox="1"/>
          <p:nvPr>
            <p:ph idx="2" type="title"/>
          </p:nvPr>
        </p:nvSpPr>
        <p:spPr>
          <a:xfrm>
            <a:off x="1247775" y="3287803"/>
            <a:ext cx="1351200" cy="44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29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308" name="Google Shape;308;p20"/>
          <p:cNvSpPr txBox="1"/>
          <p:nvPr>
            <p:ph idx="3" type="title"/>
          </p:nvPr>
        </p:nvSpPr>
        <p:spPr>
          <a:xfrm>
            <a:off x="4625050" y="1634396"/>
            <a:ext cx="1351200" cy="44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29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309" name="Google Shape;309;p20"/>
          <p:cNvSpPr txBox="1"/>
          <p:nvPr>
            <p:ph idx="4" type="title"/>
          </p:nvPr>
        </p:nvSpPr>
        <p:spPr>
          <a:xfrm>
            <a:off x="4625050" y="3314989"/>
            <a:ext cx="1351200" cy="44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29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310" name="Google Shape;310;p20"/>
          <p:cNvSpPr txBox="1"/>
          <p:nvPr>
            <p:ph idx="1" type="subTitle"/>
          </p:nvPr>
        </p:nvSpPr>
        <p:spPr>
          <a:xfrm>
            <a:off x="2494850" y="1876063"/>
            <a:ext cx="1946400" cy="46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b="0" sz="14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311" name="Google Shape;311;p20"/>
          <p:cNvSpPr txBox="1"/>
          <p:nvPr>
            <p:ph idx="5" type="subTitle"/>
          </p:nvPr>
        </p:nvSpPr>
        <p:spPr>
          <a:xfrm>
            <a:off x="2494850" y="1308841"/>
            <a:ext cx="2328900" cy="38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ignika"/>
              <a:buNone/>
              <a:defRPr b="1" sz="20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9pPr>
          </a:lstStyle>
          <a:p/>
        </p:txBody>
      </p:sp>
      <p:sp>
        <p:nvSpPr>
          <p:cNvPr id="312" name="Google Shape;312;p20"/>
          <p:cNvSpPr txBox="1"/>
          <p:nvPr>
            <p:ph idx="6" type="subTitle"/>
          </p:nvPr>
        </p:nvSpPr>
        <p:spPr>
          <a:xfrm>
            <a:off x="2494850" y="3573669"/>
            <a:ext cx="1946400" cy="46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b="0" sz="14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313" name="Google Shape;313;p20"/>
          <p:cNvSpPr txBox="1"/>
          <p:nvPr>
            <p:ph idx="7" type="subTitle"/>
          </p:nvPr>
        </p:nvSpPr>
        <p:spPr>
          <a:xfrm>
            <a:off x="2494850" y="3007914"/>
            <a:ext cx="2328900" cy="38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ignika"/>
              <a:buNone/>
              <a:defRPr b="1" sz="20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9pPr>
          </a:lstStyle>
          <a:p/>
        </p:txBody>
      </p:sp>
      <p:sp>
        <p:nvSpPr>
          <p:cNvPr id="314" name="Google Shape;314;p20"/>
          <p:cNvSpPr txBox="1"/>
          <p:nvPr>
            <p:ph idx="8" type="subTitle"/>
          </p:nvPr>
        </p:nvSpPr>
        <p:spPr>
          <a:xfrm>
            <a:off x="5872125" y="1876063"/>
            <a:ext cx="2328900" cy="46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b="0" sz="14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315" name="Google Shape;315;p20"/>
          <p:cNvSpPr txBox="1"/>
          <p:nvPr>
            <p:ph idx="9" type="subTitle"/>
          </p:nvPr>
        </p:nvSpPr>
        <p:spPr>
          <a:xfrm>
            <a:off x="5872125" y="1335841"/>
            <a:ext cx="2328900" cy="38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ignika"/>
              <a:buNone/>
              <a:defRPr b="1" sz="18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9pPr>
          </a:lstStyle>
          <a:p/>
        </p:txBody>
      </p:sp>
      <p:sp>
        <p:nvSpPr>
          <p:cNvPr id="316" name="Google Shape;316;p20"/>
          <p:cNvSpPr txBox="1"/>
          <p:nvPr>
            <p:ph idx="13" type="subTitle"/>
          </p:nvPr>
        </p:nvSpPr>
        <p:spPr>
          <a:xfrm>
            <a:off x="5872125" y="3573669"/>
            <a:ext cx="2328900" cy="46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b="0" sz="14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317" name="Google Shape;317;p20"/>
          <p:cNvSpPr txBox="1"/>
          <p:nvPr>
            <p:ph idx="14" type="subTitle"/>
          </p:nvPr>
        </p:nvSpPr>
        <p:spPr>
          <a:xfrm>
            <a:off x="5872125" y="3032681"/>
            <a:ext cx="2328900" cy="38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ignika"/>
              <a:buNone/>
              <a:defRPr b="1" sz="18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9pPr>
          </a:lstStyle>
          <a:p/>
        </p:txBody>
      </p:sp>
      <p:sp>
        <p:nvSpPr>
          <p:cNvPr id="318" name="Google Shape;318;p20"/>
          <p:cNvSpPr/>
          <p:nvPr/>
        </p:nvSpPr>
        <p:spPr>
          <a:xfrm flipH="1">
            <a:off x="191686" y="1481508"/>
            <a:ext cx="159380" cy="158520"/>
          </a:xfrm>
          <a:custGeom>
            <a:rect b="b" l="l" r="r" t="t"/>
            <a:pathLst>
              <a:path extrusionOk="0" fill="none" h="5715" w="5746">
                <a:moveTo>
                  <a:pt x="2128" y="274"/>
                </a:moveTo>
                <a:lnTo>
                  <a:pt x="3040" y="912"/>
                </a:lnTo>
                <a:cubicBezTo>
                  <a:pt x="3131" y="1003"/>
                  <a:pt x="3314" y="1034"/>
                  <a:pt x="3435" y="973"/>
                </a:cubicBezTo>
                <a:lnTo>
                  <a:pt x="4499" y="608"/>
                </a:lnTo>
                <a:cubicBezTo>
                  <a:pt x="4864" y="486"/>
                  <a:pt x="5198" y="821"/>
                  <a:pt x="5077" y="1155"/>
                </a:cubicBezTo>
                <a:lnTo>
                  <a:pt x="4742" y="2219"/>
                </a:lnTo>
                <a:cubicBezTo>
                  <a:pt x="4712" y="2371"/>
                  <a:pt x="4712" y="2523"/>
                  <a:pt x="4834" y="2644"/>
                </a:cubicBezTo>
                <a:lnTo>
                  <a:pt x="5502" y="3556"/>
                </a:lnTo>
                <a:cubicBezTo>
                  <a:pt x="5745" y="3830"/>
                  <a:pt x="5533" y="4286"/>
                  <a:pt x="5138" y="4286"/>
                </a:cubicBezTo>
                <a:lnTo>
                  <a:pt x="4013" y="4286"/>
                </a:lnTo>
                <a:cubicBezTo>
                  <a:pt x="3861" y="4286"/>
                  <a:pt x="3709" y="4347"/>
                  <a:pt x="3618" y="4468"/>
                </a:cubicBezTo>
                <a:lnTo>
                  <a:pt x="2979" y="5410"/>
                </a:lnTo>
                <a:cubicBezTo>
                  <a:pt x="2767" y="5714"/>
                  <a:pt x="2311" y="5654"/>
                  <a:pt x="2189" y="5289"/>
                </a:cubicBezTo>
                <a:lnTo>
                  <a:pt x="1824" y="4225"/>
                </a:lnTo>
                <a:cubicBezTo>
                  <a:pt x="1794" y="4073"/>
                  <a:pt x="1672" y="3951"/>
                  <a:pt x="1520" y="3921"/>
                </a:cubicBezTo>
                <a:lnTo>
                  <a:pt x="457" y="3617"/>
                </a:lnTo>
                <a:cubicBezTo>
                  <a:pt x="92" y="3496"/>
                  <a:pt x="1" y="3040"/>
                  <a:pt x="305" y="2796"/>
                </a:cubicBezTo>
                <a:lnTo>
                  <a:pt x="1217" y="2128"/>
                </a:lnTo>
                <a:cubicBezTo>
                  <a:pt x="1338" y="2037"/>
                  <a:pt x="1399" y="1915"/>
                  <a:pt x="1399" y="1763"/>
                </a:cubicBezTo>
                <a:lnTo>
                  <a:pt x="1368" y="608"/>
                </a:lnTo>
                <a:cubicBezTo>
                  <a:pt x="1368" y="243"/>
                  <a:pt x="1824" y="0"/>
                  <a:pt x="2128" y="274"/>
                </a:cubicBezTo>
                <a:close/>
              </a:path>
            </a:pathLst>
          </a:custGeom>
          <a:noFill/>
          <a:ln cap="rnd" cmpd="sng" w="288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p20"/>
          <p:cNvSpPr/>
          <p:nvPr/>
        </p:nvSpPr>
        <p:spPr>
          <a:xfrm flipH="1">
            <a:off x="2331380" y="4573333"/>
            <a:ext cx="156856" cy="159380"/>
          </a:xfrm>
          <a:custGeom>
            <a:rect b="b" l="l" r="r" t="t"/>
            <a:pathLst>
              <a:path extrusionOk="0" fill="none" h="5746" w="5655">
                <a:moveTo>
                  <a:pt x="4134" y="578"/>
                </a:moveTo>
                <a:lnTo>
                  <a:pt x="4165" y="1702"/>
                </a:lnTo>
                <a:cubicBezTo>
                  <a:pt x="4165" y="1854"/>
                  <a:pt x="4256" y="2006"/>
                  <a:pt x="4378" y="2098"/>
                </a:cubicBezTo>
                <a:lnTo>
                  <a:pt x="5350" y="2675"/>
                </a:lnTo>
                <a:cubicBezTo>
                  <a:pt x="5654" y="2888"/>
                  <a:pt x="5624" y="3374"/>
                  <a:pt x="5259" y="3496"/>
                </a:cubicBezTo>
                <a:lnTo>
                  <a:pt x="4195" y="3861"/>
                </a:lnTo>
                <a:cubicBezTo>
                  <a:pt x="4074" y="3921"/>
                  <a:pt x="3952" y="4043"/>
                  <a:pt x="3922" y="4195"/>
                </a:cubicBezTo>
                <a:lnTo>
                  <a:pt x="3648" y="5289"/>
                </a:lnTo>
                <a:cubicBezTo>
                  <a:pt x="3557" y="5654"/>
                  <a:pt x="3101" y="5745"/>
                  <a:pt x="2858" y="5441"/>
                </a:cubicBezTo>
                <a:lnTo>
                  <a:pt x="2159" y="4590"/>
                </a:lnTo>
                <a:cubicBezTo>
                  <a:pt x="2067" y="4468"/>
                  <a:pt x="1916" y="4408"/>
                  <a:pt x="1764" y="4408"/>
                </a:cubicBezTo>
                <a:lnTo>
                  <a:pt x="639" y="4468"/>
                </a:lnTo>
                <a:cubicBezTo>
                  <a:pt x="244" y="4499"/>
                  <a:pt x="1" y="4104"/>
                  <a:pt x="213" y="3769"/>
                </a:cubicBezTo>
                <a:lnTo>
                  <a:pt x="852" y="2827"/>
                </a:lnTo>
                <a:cubicBezTo>
                  <a:pt x="943" y="2706"/>
                  <a:pt x="943" y="2554"/>
                  <a:pt x="882" y="2432"/>
                </a:cubicBezTo>
                <a:lnTo>
                  <a:pt x="457" y="1368"/>
                </a:lnTo>
                <a:cubicBezTo>
                  <a:pt x="335" y="1034"/>
                  <a:pt x="639" y="669"/>
                  <a:pt x="1004" y="760"/>
                </a:cubicBezTo>
                <a:lnTo>
                  <a:pt x="2098" y="1064"/>
                </a:lnTo>
                <a:cubicBezTo>
                  <a:pt x="2250" y="1095"/>
                  <a:pt x="2402" y="1064"/>
                  <a:pt x="2493" y="973"/>
                </a:cubicBezTo>
                <a:lnTo>
                  <a:pt x="3375" y="244"/>
                </a:lnTo>
                <a:cubicBezTo>
                  <a:pt x="3648" y="0"/>
                  <a:pt x="4104" y="183"/>
                  <a:pt x="4134" y="578"/>
                </a:cubicBezTo>
                <a:close/>
              </a:path>
            </a:pathLst>
          </a:custGeom>
          <a:noFill/>
          <a:ln cap="rnd" cmpd="sng" w="288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p20"/>
          <p:cNvSpPr/>
          <p:nvPr/>
        </p:nvSpPr>
        <p:spPr>
          <a:xfrm flipH="1">
            <a:off x="7259566" y="-198775"/>
            <a:ext cx="276543" cy="263173"/>
          </a:xfrm>
          <a:custGeom>
            <a:rect b="b" l="l" r="r" t="t"/>
            <a:pathLst>
              <a:path extrusionOk="0" h="9488" w="997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" name="Google Shape;321;p20"/>
          <p:cNvSpPr/>
          <p:nvPr/>
        </p:nvSpPr>
        <p:spPr>
          <a:xfrm flipH="1">
            <a:off x="8838586" y="958333"/>
            <a:ext cx="159380" cy="158520"/>
          </a:xfrm>
          <a:custGeom>
            <a:rect b="b" l="l" r="r" t="t"/>
            <a:pathLst>
              <a:path extrusionOk="0" fill="none" h="5715" w="5746">
                <a:moveTo>
                  <a:pt x="2128" y="274"/>
                </a:moveTo>
                <a:lnTo>
                  <a:pt x="3040" y="912"/>
                </a:lnTo>
                <a:cubicBezTo>
                  <a:pt x="3131" y="1003"/>
                  <a:pt x="3314" y="1034"/>
                  <a:pt x="3435" y="973"/>
                </a:cubicBezTo>
                <a:lnTo>
                  <a:pt x="4499" y="608"/>
                </a:lnTo>
                <a:cubicBezTo>
                  <a:pt x="4864" y="486"/>
                  <a:pt x="5198" y="821"/>
                  <a:pt x="5077" y="1155"/>
                </a:cubicBezTo>
                <a:lnTo>
                  <a:pt x="4742" y="2219"/>
                </a:lnTo>
                <a:cubicBezTo>
                  <a:pt x="4712" y="2371"/>
                  <a:pt x="4712" y="2523"/>
                  <a:pt x="4834" y="2644"/>
                </a:cubicBezTo>
                <a:lnTo>
                  <a:pt x="5502" y="3556"/>
                </a:lnTo>
                <a:cubicBezTo>
                  <a:pt x="5745" y="3830"/>
                  <a:pt x="5533" y="4286"/>
                  <a:pt x="5138" y="4286"/>
                </a:cubicBezTo>
                <a:lnTo>
                  <a:pt x="4013" y="4286"/>
                </a:lnTo>
                <a:cubicBezTo>
                  <a:pt x="3861" y="4286"/>
                  <a:pt x="3709" y="4347"/>
                  <a:pt x="3618" y="4468"/>
                </a:cubicBezTo>
                <a:lnTo>
                  <a:pt x="2979" y="5410"/>
                </a:lnTo>
                <a:cubicBezTo>
                  <a:pt x="2767" y="5714"/>
                  <a:pt x="2311" y="5654"/>
                  <a:pt x="2189" y="5289"/>
                </a:cubicBezTo>
                <a:lnTo>
                  <a:pt x="1824" y="4225"/>
                </a:lnTo>
                <a:cubicBezTo>
                  <a:pt x="1794" y="4073"/>
                  <a:pt x="1672" y="3951"/>
                  <a:pt x="1520" y="3921"/>
                </a:cubicBezTo>
                <a:lnTo>
                  <a:pt x="457" y="3617"/>
                </a:lnTo>
                <a:cubicBezTo>
                  <a:pt x="92" y="3496"/>
                  <a:pt x="1" y="3040"/>
                  <a:pt x="305" y="2796"/>
                </a:cubicBezTo>
                <a:lnTo>
                  <a:pt x="1217" y="2128"/>
                </a:lnTo>
                <a:cubicBezTo>
                  <a:pt x="1338" y="2037"/>
                  <a:pt x="1399" y="1915"/>
                  <a:pt x="1399" y="1763"/>
                </a:cubicBezTo>
                <a:lnTo>
                  <a:pt x="1368" y="608"/>
                </a:lnTo>
                <a:cubicBezTo>
                  <a:pt x="1368" y="243"/>
                  <a:pt x="1824" y="0"/>
                  <a:pt x="2128" y="274"/>
                </a:cubicBezTo>
                <a:close/>
              </a:path>
            </a:pathLst>
          </a:custGeom>
          <a:noFill/>
          <a:ln cap="rnd" cmpd="sng" w="288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" name="Google Shape;322;p20"/>
          <p:cNvSpPr/>
          <p:nvPr/>
        </p:nvSpPr>
        <p:spPr>
          <a:xfrm flipH="1">
            <a:off x="305156" y="3575978"/>
            <a:ext cx="159395" cy="151713"/>
          </a:xfrm>
          <a:custGeom>
            <a:rect b="b" l="l" r="r" t="t"/>
            <a:pathLst>
              <a:path extrusionOk="0" h="9488" w="997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3" name="Google Shape;323;p20"/>
          <p:cNvSpPr/>
          <p:nvPr/>
        </p:nvSpPr>
        <p:spPr>
          <a:xfrm flipH="1">
            <a:off x="2023111" y="-81029"/>
            <a:ext cx="159380" cy="158520"/>
          </a:xfrm>
          <a:custGeom>
            <a:rect b="b" l="l" r="r" t="t"/>
            <a:pathLst>
              <a:path extrusionOk="0" fill="none" h="5715" w="5746">
                <a:moveTo>
                  <a:pt x="2128" y="274"/>
                </a:moveTo>
                <a:lnTo>
                  <a:pt x="3040" y="912"/>
                </a:lnTo>
                <a:cubicBezTo>
                  <a:pt x="3131" y="1003"/>
                  <a:pt x="3314" y="1034"/>
                  <a:pt x="3435" y="973"/>
                </a:cubicBezTo>
                <a:lnTo>
                  <a:pt x="4499" y="608"/>
                </a:lnTo>
                <a:cubicBezTo>
                  <a:pt x="4864" y="486"/>
                  <a:pt x="5198" y="821"/>
                  <a:pt x="5077" y="1155"/>
                </a:cubicBezTo>
                <a:lnTo>
                  <a:pt x="4742" y="2219"/>
                </a:lnTo>
                <a:cubicBezTo>
                  <a:pt x="4712" y="2371"/>
                  <a:pt x="4712" y="2523"/>
                  <a:pt x="4834" y="2644"/>
                </a:cubicBezTo>
                <a:lnTo>
                  <a:pt x="5502" y="3556"/>
                </a:lnTo>
                <a:cubicBezTo>
                  <a:pt x="5745" y="3830"/>
                  <a:pt x="5533" y="4286"/>
                  <a:pt x="5138" y="4286"/>
                </a:cubicBezTo>
                <a:lnTo>
                  <a:pt x="4013" y="4286"/>
                </a:lnTo>
                <a:cubicBezTo>
                  <a:pt x="3861" y="4286"/>
                  <a:pt x="3709" y="4347"/>
                  <a:pt x="3618" y="4468"/>
                </a:cubicBezTo>
                <a:lnTo>
                  <a:pt x="2979" y="5410"/>
                </a:lnTo>
                <a:cubicBezTo>
                  <a:pt x="2767" y="5714"/>
                  <a:pt x="2311" y="5654"/>
                  <a:pt x="2189" y="5289"/>
                </a:cubicBezTo>
                <a:lnTo>
                  <a:pt x="1824" y="4225"/>
                </a:lnTo>
                <a:cubicBezTo>
                  <a:pt x="1794" y="4073"/>
                  <a:pt x="1672" y="3951"/>
                  <a:pt x="1520" y="3921"/>
                </a:cubicBezTo>
                <a:lnTo>
                  <a:pt x="457" y="3617"/>
                </a:lnTo>
                <a:cubicBezTo>
                  <a:pt x="92" y="3496"/>
                  <a:pt x="1" y="3040"/>
                  <a:pt x="305" y="2796"/>
                </a:cubicBezTo>
                <a:lnTo>
                  <a:pt x="1217" y="2128"/>
                </a:lnTo>
                <a:cubicBezTo>
                  <a:pt x="1338" y="2037"/>
                  <a:pt x="1399" y="1915"/>
                  <a:pt x="1399" y="1763"/>
                </a:cubicBezTo>
                <a:lnTo>
                  <a:pt x="1368" y="608"/>
                </a:lnTo>
                <a:cubicBezTo>
                  <a:pt x="1368" y="243"/>
                  <a:pt x="1824" y="0"/>
                  <a:pt x="2128" y="274"/>
                </a:cubicBezTo>
                <a:close/>
              </a:path>
            </a:pathLst>
          </a:custGeom>
          <a:noFill/>
          <a:ln cap="rnd" cmpd="sng" w="288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4" name="Google Shape;324;p20"/>
          <p:cNvSpPr/>
          <p:nvPr/>
        </p:nvSpPr>
        <p:spPr>
          <a:xfrm flipH="1">
            <a:off x="8831751" y="3776947"/>
            <a:ext cx="224799" cy="213931"/>
          </a:xfrm>
          <a:custGeom>
            <a:rect b="b" l="l" r="r" t="t"/>
            <a:pathLst>
              <a:path extrusionOk="0" h="9488" w="997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" name="Google Shape;325;p20"/>
          <p:cNvSpPr/>
          <p:nvPr/>
        </p:nvSpPr>
        <p:spPr>
          <a:xfrm flipH="1">
            <a:off x="3126256" y="4929687"/>
            <a:ext cx="224799" cy="213931"/>
          </a:xfrm>
          <a:custGeom>
            <a:rect b="b" l="l" r="r" t="t"/>
            <a:pathLst>
              <a:path extrusionOk="0" h="9488" w="997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26" name="Google Shape;326;p20"/>
          <p:cNvGrpSpPr/>
          <p:nvPr/>
        </p:nvGrpSpPr>
        <p:grpSpPr>
          <a:xfrm rot="-7200044">
            <a:off x="8559719" y="-417995"/>
            <a:ext cx="516964" cy="1275522"/>
            <a:chOff x="2266600" y="1348075"/>
            <a:chExt cx="516975" cy="1275550"/>
          </a:xfrm>
        </p:grpSpPr>
        <p:sp>
          <p:nvSpPr>
            <p:cNvPr id="327" name="Google Shape;327;p20"/>
            <p:cNvSpPr/>
            <p:nvPr/>
          </p:nvSpPr>
          <p:spPr>
            <a:xfrm>
              <a:off x="2370700" y="1348400"/>
              <a:ext cx="153525" cy="225800"/>
            </a:xfrm>
            <a:custGeom>
              <a:rect b="b" l="l" r="r" t="t"/>
              <a:pathLst>
                <a:path extrusionOk="0" h="9032" w="6141">
                  <a:moveTo>
                    <a:pt x="2408" y="0"/>
                  </a:moveTo>
                  <a:cubicBezTo>
                    <a:pt x="2346" y="0"/>
                    <a:pt x="2282" y="11"/>
                    <a:pt x="2220" y="35"/>
                  </a:cubicBezTo>
                  <a:cubicBezTo>
                    <a:pt x="2068" y="96"/>
                    <a:pt x="1977" y="217"/>
                    <a:pt x="1946" y="369"/>
                  </a:cubicBezTo>
                  <a:lnTo>
                    <a:pt x="1" y="9032"/>
                  </a:lnTo>
                  <a:lnTo>
                    <a:pt x="6141" y="8546"/>
                  </a:lnTo>
                  <a:lnTo>
                    <a:pt x="2828" y="278"/>
                  </a:lnTo>
                  <a:cubicBezTo>
                    <a:pt x="2760" y="97"/>
                    <a:pt x="2591" y="0"/>
                    <a:pt x="2408" y="0"/>
                  </a:cubicBezTo>
                  <a:close/>
                </a:path>
              </a:pathLst>
            </a:custGeom>
            <a:solidFill>
              <a:srgbClr val="F4F0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" name="Google Shape;328;p20"/>
            <p:cNvSpPr/>
            <p:nvPr/>
          </p:nvSpPr>
          <p:spPr>
            <a:xfrm>
              <a:off x="2370700" y="1552000"/>
              <a:ext cx="231800" cy="983475"/>
            </a:xfrm>
            <a:custGeom>
              <a:rect b="b" l="l" r="r" t="t"/>
              <a:pathLst>
                <a:path extrusionOk="0" h="39339" w="9272">
                  <a:moveTo>
                    <a:pt x="5484" y="0"/>
                  </a:moveTo>
                  <a:cubicBezTo>
                    <a:pt x="5023" y="0"/>
                    <a:pt x="4505" y="219"/>
                    <a:pt x="4469" y="493"/>
                  </a:cubicBezTo>
                  <a:lnTo>
                    <a:pt x="1703" y="705"/>
                  </a:lnTo>
                  <a:cubicBezTo>
                    <a:pt x="1557" y="462"/>
                    <a:pt x="1256" y="365"/>
                    <a:pt x="946" y="365"/>
                  </a:cubicBezTo>
                  <a:cubicBezTo>
                    <a:pt x="482" y="365"/>
                    <a:pt x="1" y="584"/>
                    <a:pt x="1" y="857"/>
                  </a:cubicBezTo>
                  <a:lnTo>
                    <a:pt x="3101" y="39338"/>
                  </a:lnTo>
                  <a:lnTo>
                    <a:pt x="9272" y="38852"/>
                  </a:lnTo>
                  <a:lnTo>
                    <a:pt x="6171" y="341"/>
                  </a:lnTo>
                  <a:cubicBezTo>
                    <a:pt x="6074" y="98"/>
                    <a:pt x="5792" y="0"/>
                    <a:pt x="54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" name="Google Shape;329;p20"/>
            <p:cNvSpPr/>
            <p:nvPr/>
          </p:nvSpPr>
          <p:spPr>
            <a:xfrm>
              <a:off x="2406425" y="1348075"/>
              <a:ext cx="56250" cy="71250"/>
            </a:xfrm>
            <a:custGeom>
              <a:rect b="b" l="l" r="r" t="t"/>
              <a:pathLst>
                <a:path extrusionOk="0" h="2850" w="2250">
                  <a:moveTo>
                    <a:pt x="964" y="1"/>
                  </a:moveTo>
                  <a:cubicBezTo>
                    <a:pt x="763" y="1"/>
                    <a:pt x="566" y="124"/>
                    <a:pt x="517" y="352"/>
                  </a:cubicBezTo>
                  <a:lnTo>
                    <a:pt x="0" y="2631"/>
                  </a:lnTo>
                  <a:cubicBezTo>
                    <a:pt x="318" y="2764"/>
                    <a:pt x="659" y="2850"/>
                    <a:pt x="1002" y="2850"/>
                  </a:cubicBezTo>
                  <a:cubicBezTo>
                    <a:pt x="1053" y="2850"/>
                    <a:pt x="1104" y="2848"/>
                    <a:pt x="1155" y="2844"/>
                  </a:cubicBezTo>
                  <a:cubicBezTo>
                    <a:pt x="1551" y="2814"/>
                    <a:pt x="1915" y="2662"/>
                    <a:pt x="2250" y="2449"/>
                  </a:cubicBezTo>
                  <a:lnTo>
                    <a:pt x="1399" y="291"/>
                  </a:lnTo>
                  <a:cubicBezTo>
                    <a:pt x="1314" y="93"/>
                    <a:pt x="1137" y="1"/>
                    <a:pt x="9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Google Shape;330;p20"/>
            <p:cNvSpPr/>
            <p:nvPr/>
          </p:nvSpPr>
          <p:spPr>
            <a:xfrm>
              <a:off x="2413275" y="1564300"/>
              <a:ext cx="147425" cy="967375"/>
            </a:xfrm>
            <a:custGeom>
              <a:rect b="b" l="l" r="r" t="t"/>
              <a:pathLst>
                <a:path extrusionOk="0" h="38695" w="5897">
                  <a:moveTo>
                    <a:pt x="2766" y="1"/>
                  </a:moveTo>
                  <a:lnTo>
                    <a:pt x="0" y="244"/>
                  </a:lnTo>
                  <a:lnTo>
                    <a:pt x="3131" y="38694"/>
                  </a:lnTo>
                  <a:lnTo>
                    <a:pt x="5897" y="38481"/>
                  </a:lnTo>
                  <a:lnTo>
                    <a:pt x="2766" y="1"/>
                  </a:lnTo>
                  <a:close/>
                </a:path>
              </a:pathLst>
            </a:custGeom>
            <a:solidFill>
              <a:srgbClr val="F4AE2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" name="Google Shape;331;p20"/>
            <p:cNvSpPr/>
            <p:nvPr/>
          </p:nvSpPr>
          <p:spPr>
            <a:xfrm>
              <a:off x="2413275" y="1549075"/>
              <a:ext cx="151225" cy="982600"/>
            </a:xfrm>
            <a:custGeom>
              <a:rect b="b" l="l" r="r" t="t"/>
              <a:pathLst>
                <a:path extrusionOk="0" h="39304" w="6049">
                  <a:moveTo>
                    <a:pt x="1501" y="0"/>
                  </a:moveTo>
                  <a:cubicBezTo>
                    <a:pt x="879" y="0"/>
                    <a:pt x="223" y="264"/>
                    <a:pt x="0" y="853"/>
                  </a:cubicBezTo>
                  <a:lnTo>
                    <a:pt x="3131" y="39303"/>
                  </a:lnTo>
                  <a:lnTo>
                    <a:pt x="6049" y="39090"/>
                  </a:lnTo>
                  <a:lnTo>
                    <a:pt x="2766" y="610"/>
                  </a:lnTo>
                  <a:cubicBezTo>
                    <a:pt x="2607" y="219"/>
                    <a:pt x="2068" y="0"/>
                    <a:pt x="15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32" name="Google Shape;332;p20"/>
            <p:cNvGrpSpPr/>
            <p:nvPr/>
          </p:nvGrpSpPr>
          <p:grpSpPr>
            <a:xfrm>
              <a:off x="2266600" y="1494350"/>
              <a:ext cx="516975" cy="1129275"/>
              <a:chOff x="2266600" y="1494350"/>
              <a:chExt cx="516975" cy="1129275"/>
            </a:xfrm>
          </p:grpSpPr>
          <p:sp>
            <p:nvSpPr>
              <p:cNvPr id="333" name="Google Shape;333;p20"/>
              <p:cNvSpPr/>
              <p:nvPr/>
            </p:nvSpPr>
            <p:spPr>
              <a:xfrm>
                <a:off x="2621475" y="1494350"/>
                <a:ext cx="162100" cy="234875"/>
              </a:xfrm>
              <a:custGeom>
                <a:rect b="b" l="l" r="r" t="t"/>
                <a:pathLst>
                  <a:path extrusionOk="0" h="9395" w="6484">
                    <a:moveTo>
                      <a:pt x="5988" y="1"/>
                    </a:moveTo>
                    <a:cubicBezTo>
                      <a:pt x="5854" y="1"/>
                      <a:pt x="5719" y="58"/>
                      <a:pt x="5624" y="185"/>
                    </a:cubicBezTo>
                    <a:lnTo>
                      <a:pt x="0" y="7115"/>
                    </a:lnTo>
                    <a:lnTo>
                      <a:pt x="5745" y="9395"/>
                    </a:lnTo>
                    <a:lnTo>
                      <a:pt x="6444" y="519"/>
                    </a:lnTo>
                    <a:cubicBezTo>
                      <a:pt x="6484" y="202"/>
                      <a:pt x="6239" y="1"/>
                      <a:pt x="5988" y="1"/>
                    </a:cubicBezTo>
                    <a:close/>
                  </a:path>
                </a:pathLst>
              </a:custGeom>
              <a:solidFill>
                <a:srgbClr val="F4F0E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4" name="Google Shape;334;p20"/>
              <p:cNvSpPr/>
              <p:nvPr/>
            </p:nvSpPr>
            <p:spPr>
              <a:xfrm>
                <a:off x="2725575" y="1494400"/>
                <a:ext cx="56250" cy="70525"/>
              </a:xfrm>
              <a:custGeom>
                <a:rect b="b" l="l" r="r" t="t"/>
                <a:pathLst>
                  <a:path extrusionOk="0" h="2821" w="2250">
                    <a:moveTo>
                      <a:pt x="1824" y="0"/>
                    </a:moveTo>
                    <a:cubicBezTo>
                      <a:pt x="1672" y="0"/>
                      <a:pt x="1520" y="61"/>
                      <a:pt x="1429" y="183"/>
                    </a:cubicBezTo>
                    <a:lnTo>
                      <a:pt x="1" y="1976"/>
                    </a:lnTo>
                    <a:cubicBezTo>
                      <a:pt x="244" y="2280"/>
                      <a:pt x="548" y="2523"/>
                      <a:pt x="913" y="2675"/>
                    </a:cubicBezTo>
                    <a:cubicBezTo>
                      <a:pt x="1180" y="2764"/>
                      <a:pt x="1463" y="2821"/>
                      <a:pt x="1750" y="2821"/>
                    </a:cubicBezTo>
                    <a:cubicBezTo>
                      <a:pt x="1856" y="2821"/>
                      <a:pt x="1962" y="2813"/>
                      <a:pt x="2068" y="2797"/>
                    </a:cubicBezTo>
                    <a:lnTo>
                      <a:pt x="2250" y="487"/>
                    </a:lnTo>
                    <a:cubicBezTo>
                      <a:pt x="2250" y="243"/>
                      <a:pt x="2068" y="31"/>
                      <a:pt x="182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5" name="Google Shape;335;p20"/>
              <p:cNvSpPr/>
              <p:nvPr/>
            </p:nvSpPr>
            <p:spPr>
              <a:xfrm>
                <a:off x="2266600" y="1667525"/>
                <a:ext cx="499600" cy="956100"/>
              </a:xfrm>
              <a:custGeom>
                <a:rect b="b" l="l" r="r" t="t"/>
                <a:pathLst>
                  <a:path extrusionOk="0" h="38244" w="19984">
                    <a:moveTo>
                      <a:pt x="14626" y="0"/>
                    </a:moveTo>
                    <a:cubicBezTo>
                      <a:pt x="14428" y="0"/>
                      <a:pt x="14272" y="59"/>
                      <a:pt x="14226" y="188"/>
                    </a:cubicBezTo>
                    <a:lnTo>
                      <a:pt x="1" y="35963"/>
                    </a:lnTo>
                    <a:lnTo>
                      <a:pt x="5745" y="38243"/>
                    </a:lnTo>
                    <a:lnTo>
                      <a:pt x="19940" y="2468"/>
                    </a:lnTo>
                    <a:cubicBezTo>
                      <a:pt x="19984" y="1989"/>
                      <a:pt x="19280" y="1666"/>
                      <a:pt x="18787" y="1666"/>
                    </a:cubicBezTo>
                    <a:cubicBezTo>
                      <a:pt x="18591" y="1666"/>
                      <a:pt x="18429" y="1717"/>
                      <a:pt x="18360" y="1829"/>
                    </a:cubicBezTo>
                    <a:lnTo>
                      <a:pt x="15806" y="826"/>
                    </a:lnTo>
                    <a:cubicBezTo>
                      <a:pt x="15764" y="317"/>
                      <a:pt x="15085" y="0"/>
                      <a:pt x="14626" y="0"/>
                    </a:cubicBezTo>
                    <a:close/>
                  </a:path>
                </a:pathLst>
              </a:custGeom>
              <a:solidFill>
                <a:srgbClr val="FF640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6" name="Google Shape;336;p20"/>
              <p:cNvSpPr/>
              <p:nvPr/>
            </p:nvSpPr>
            <p:spPr>
              <a:xfrm>
                <a:off x="2306125" y="1680300"/>
                <a:ext cx="420575" cy="927350"/>
              </a:xfrm>
              <a:custGeom>
                <a:rect b="b" l="l" r="r" t="t"/>
                <a:pathLst>
                  <a:path extrusionOk="0" h="37094" w="16823">
                    <a:moveTo>
                      <a:pt x="15076" y="0"/>
                    </a:moveTo>
                    <a:cubicBezTo>
                      <a:pt x="14765" y="0"/>
                      <a:pt x="14464" y="93"/>
                      <a:pt x="14225" y="315"/>
                    </a:cubicBezTo>
                    <a:lnTo>
                      <a:pt x="0" y="36060"/>
                    </a:lnTo>
                    <a:lnTo>
                      <a:pt x="2553" y="37094"/>
                    </a:lnTo>
                    <a:lnTo>
                      <a:pt x="16779" y="1318"/>
                    </a:lnTo>
                    <a:cubicBezTo>
                      <a:pt x="16823" y="675"/>
                      <a:pt x="15913" y="0"/>
                      <a:pt x="1507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337" name="Google Shape;337;p20"/>
          <p:cNvGrpSpPr/>
          <p:nvPr/>
        </p:nvGrpSpPr>
        <p:grpSpPr>
          <a:xfrm>
            <a:off x="8386699" y="4279066"/>
            <a:ext cx="757289" cy="864551"/>
            <a:chOff x="5585712" y="137416"/>
            <a:chExt cx="757289" cy="864551"/>
          </a:xfrm>
        </p:grpSpPr>
        <p:sp>
          <p:nvSpPr>
            <p:cNvPr id="338" name="Google Shape;338;p20"/>
            <p:cNvSpPr/>
            <p:nvPr/>
          </p:nvSpPr>
          <p:spPr>
            <a:xfrm>
              <a:off x="5606764" y="738904"/>
              <a:ext cx="129867" cy="146066"/>
            </a:xfrm>
            <a:custGeom>
              <a:rect b="b" l="l" r="r" t="t"/>
              <a:pathLst>
                <a:path extrusionOk="0" h="5266" w="4682">
                  <a:moveTo>
                    <a:pt x="2706" y="1"/>
                  </a:moveTo>
                  <a:cubicBezTo>
                    <a:pt x="2706" y="1"/>
                    <a:pt x="1" y="4712"/>
                    <a:pt x="913" y="5198"/>
                  </a:cubicBezTo>
                  <a:cubicBezTo>
                    <a:pt x="992" y="5245"/>
                    <a:pt x="1088" y="5266"/>
                    <a:pt x="1196" y="5266"/>
                  </a:cubicBezTo>
                  <a:cubicBezTo>
                    <a:pt x="2290" y="5266"/>
                    <a:pt x="4682" y="3101"/>
                    <a:pt x="4682" y="3101"/>
                  </a:cubicBezTo>
                  <a:lnTo>
                    <a:pt x="2706" y="1"/>
                  </a:lnTo>
                  <a:close/>
                </a:path>
              </a:pathLst>
            </a:custGeom>
            <a:solidFill>
              <a:srgbClr val="F0582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" name="Google Shape;339;p20"/>
            <p:cNvSpPr/>
            <p:nvPr/>
          </p:nvSpPr>
          <p:spPr>
            <a:xfrm>
              <a:off x="6009790" y="851879"/>
              <a:ext cx="91062" cy="150088"/>
            </a:xfrm>
            <a:custGeom>
              <a:rect b="b" l="l" r="r" t="t"/>
              <a:pathLst>
                <a:path extrusionOk="0" h="5411" w="3283">
                  <a:moveTo>
                    <a:pt x="3283" y="1"/>
                  </a:moveTo>
                  <a:lnTo>
                    <a:pt x="0" y="1703"/>
                  </a:lnTo>
                  <a:cubicBezTo>
                    <a:pt x="0" y="1703"/>
                    <a:pt x="1185" y="5381"/>
                    <a:pt x="2219" y="5411"/>
                  </a:cubicBezTo>
                  <a:cubicBezTo>
                    <a:pt x="3252" y="5411"/>
                    <a:pt x="3283" y="1"/>
                    <a:pt x="3283" y="1"/>
                  </a:cubicBezTo>
                  <a:close/>
                </a:path>
              </a:pathLst>
            </a:custGeom>
            <a:solidFill>
              <a:srgbClr val="F0582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" name="Google Shape;340;p20"/>
            <p:cNvSpPr/>
            <p:nvPr/>
          </p:nvSpPr>
          <p:spPr>
            <a:xfrm>
              <a:off x="5722402" y="155612"/>
              <a:ext cx="264643" cy="144401"/>
            </a:xfrm>
            <a:custGeom>
              <a:rect b="b" l="l" r="r" t="t"/>
              <a:pathLst>
                <a:path extrusionOk="0" h="5206" w="9541">
                  <a:moveTo>
                    <a:pt x="5166" y="1"/>
                  </a:moveTo>
                  <a:cubicBezTo>
                    <a:pt x="2660" y="1"/>
                    <a:pt x="194" y="1809"/>
                    <a:pt x="27" y="4829"/>
                  </a:cubicBezTo>
                  <a:cubicBezTo>
                    <a:pt x="0" y="5040"/>
                    <a:pt x="180" y="5205"/>
                    <a:pt x="387" y="5205"/>
                  </a:cubicBezTo>
                  <a:cubicBezTo>
                    <a:pt x="419" y="5205"/>
                    <a:pt x="450" y="5201"/>
                    <a:pt x="482" y="5193"/>
                  </a:cubicBezTo>
                  <a:lnTo>
                    <a:pt x="9145" y="2914"/>
                  </a:lnTo>
                  <a:cubicBezTo>
                    <a:pt x="9419" y="2853"/>
                    <a:pt x="9540" y="2549"/>
                    <a:pt x="9388" y="2306"/>
                  </a:cubicBezTo>
                  <a:cubicBezTo>
                    <a:pt x="8342" y="719"/>
                    <a:pt x="6746" y="1"/>
                    <a:pt x="5166" y="1"/>
                  </a:cubicBezTo>
                  <a:close/>
                </a:path>
              </a:pathLst>
            </a:custGeom>
            <a:solidFill>
              <a:srgbClr val="F0582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" name="Google Shape;341;p20"/>
            <p:cNvSpPr/>
            <p:nvPr/>
          </p:nvSpPr>
          <p:spPr>
            <a:xfrm>
              <a:off x="5839482" y="242791"/>
              <a:ext cx="43853" cy="89287"/>
            </a:xfrm>
            <a:custGeom>
              <a:rect b="b" l="l" r="r" t="t"/>
              <a:pathLst>
                <a:path extrusionOk="0" h="3219" w="1581">
                  <a:moveTo>
                    <a:pt x="474" y="0"/>
                  </a:moveTo>
                  <a:cubicBezTo>
                    <a:pt x="438" y="0"/>
                    <a:pt x="402" y="5"/>
                    <a:pt x="365" y="14"/>
                  </a:cubicBezTo>
                  <a:cubicBezTo>
                    <a:pt x="122" y="75"/>
                    <a:pt x="0" y="318"/>
                    <a:pt x="61" y="561"/>
                  </a:cubicBezTo>
                  <a:lnTo>
                    <a:pt x="669" y="2871"/>
                  </a:lnTo>
                  <a:cubicBezTo>
                    <a:pt x="721" y="3078"/>
                    <a:pt x="904" y="3219"/>
                    <a:pt x="1108" y="3219"/>
                  </a:cubicBezTo>
                  <a:cubicBezTo>
                    <a:pt x="1143" y="3219"/>
                    <a:pt x="1180" y="3215"/>
                    <a:pt x="1216" y="3205"/>
                  </a:cubicBezTo>
                  <a:cubicBezTo>
                    <a:pt x="1429" y="3114"/>
                    <a:pt x="1581" y="2871"/>
                    <a:pt x="1520" y="2658"/>
                  </a:cubicBezTo>
                  <a:lnTo>
                    <a:pt x="912" y="318"/>
                  </a:lnTo>
                  <a:cubicBezTo>
                    <a:pt x="860" y="137"/>
                    <a:pt x="677" y="0"/>
                    <a:pt x="474" y="0"/>
                  </a:cubicBezTo>
                  <a:close/>
                </a:path>
              </a:pathLst>
            </a:custGeom>
            <a:solidFill>
              <a:srgbClr val="6B41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" name="Google Shape;342;p20"/>
            <p:cNvSpPr/>
            <p:nvPr/>
          </p:nvSpPr>
          <p:spPr>
            <a:xfrm>
              <a:off x="5810801" y="137416"/>
              <a:ext cx="44713" cy="89287"/>
            </a:xfrm>
            <a:custGeom>
              <a:rect b="b" l="l" r="r" t="t"/>
              <a:pathLst>
                <a:path extrusionOk="0" h="3219" w="1612">
                  <a:moveTo>
                    <a:pt x="504" y="0"/>
                  </a:moveTo>
                  <a:cubicBezTo>
                    <a:pt x="469" y="0"/>
                    <a:pt x="433" y="4"/>
                    <a:pt x="396" y="14"/>
                  </a:cubicBezTo>
                  <a:cubicBezTo>
                    <a:pt x="153" y="74"/>
                    <a:pt x="1" y="317"/>
                    <a:pt x="61" y="561"/>
                  </a:cubicBezTo>
                  <a:lnTo>
                    <a:pt x="700" y="2871"/>
                  </a:lnTo>
                  <a:cubicBezTo>
                    <a:pt x="751" y="3078"/>
                    <a:pt x="935" y="3218"/>
                    <a:pt x="1139" y="3218"/>
                  </a:cubicBezTo>
                  <a:cubicBezTo>
                    <a:pt x="1174" y="3218"/>
                    <a:pt x="1211" y="3214"/>
                    <a:pt x="1247" y="3205"/>
                  </a:cubicBezTo>
                  <a:cubicBezTo>
                    <a:pt x="1460" y="3114"/>
                    <a:pt x="1612" y="2871"/>
                    <a:pt x="1551" y="2658"/>
                  </a:cubicBezTo>
                  <a:lnTo>
                    <a:pt x="943" y="317"/>
                  </a:lnTo>
                  <a:cubicBezTo>
                    <a:pt x="866" y="137"/>
                    <a:pt x="700" y="0"/>
                    <a:pt x="504" y="0"/>
                  </a:cubicBezTo>
                  <a:close/>
                </a:path>
              </a:pathLst>
            </a:custGeom>
            <a:solidFill>
              <a:srgbClr val="6B41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" name="Google Shape;343;p20"/>
            <p:cNvSpPr/>
            <p:nvPr/>
          </p:nvSpPr>
          <p:spPr>
            <a:xfrm>
              <a:off x="5722458" y="155612"/>
              <a:ext cx="263728" cy="144901"/>
            </a:xfrm>
            <a:custGeom>
              <a:rect b="b" l="l" r="r" t="t"/>
              <a:pathLst>
                <a:path extrusionOk="0" h="5224" w="9508">
                  <a:moveTo>
                    <a:pt x="5164" y="1"/>
                  </a:moveTo>
                  <a:cubicBezTo>
                    <a:pt x="2658" y="1"/>
                    <a:pt x="192" y="1809"/>
                    <a:pt x="25" y="4829"/>
                  </a:cubicBezTo>
                  <a:cubicBezTo>
                    <a:pt x="1" y="4970"/>
                    <a:pt x="69" y="5112"/>
                    <a:pt x="200" y="5182"/>
                  </a:cubicBezTo>
                  <a:lnTo>
                    <a:pt x="200" y="5182"/>
                  </a:lnTo>
                  <a:cubicBezTo>
                    <a:pt x="191" y="5176"/>
                    <a:pt x="183" y="5170"/>
                    <a:pt x="177" y="5163"/>
                  </a:cubicBezTo>
                  <a:cubicBezTo>
                    <a:pt x="3125" y="3978"/>
                    <a:pt x="6256" y="3127"/>
                    <a:pt x="9417" y="2701"/>
                  </a:cubicBezTo>
                  <a:lnTo>
                    <a:pt x="9417" y="2701"/>
                  </a:lnTo>
                  <a:cubicBezTo>
                    <a:pt x="9386" y="2762"/>
                    <a:pt x="9356" y="2792"/>
                    <a:pt x="9326" y="2823"/>
                  </a:cubicBezTo>
                  <a:cubicBezTo>
                    <a:pt x="9478" y="2701"/>
                    <a:pt x="9508" y="2458"/>
                    <a:pt x="9386" y="2306"/>
                  </a:cubicBezTo>
                  <a:cubicBezTo>
                    <a:pt x="8340" y="719"/>
                    <a:pt x="6744" y="1"/>
                    <a:pt x="5164" y="1"/>
                  </a:cubicBezTo>
                  <a:close/>
                  <a:moveTo>
                    <a:pt x="200" y="5182"/>
                  </a:moveTo>
                  <a:cubicBezTo>
                    <a:pt x="233" y="5205"/>
                    <a:pt x="281" y="5224"/>
                    <a:pt x="328" y="5224"/>
                  </a:cubicBezTo>
                  <a:cubicBezTo>
                    <a:pt x="281" y="5217"/>
                    <a:pt x="238" y="5203"/>
                    <a:pt x="200" y="518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" name="Google Shape;344;p20"/>
            <p:cNvSpPr/>
            <p:nvPr/>
          </p:nvSpPr>
          <p:spPr>
            <a:xfrm>
              <a:off x="6094085" y="236162"/>
              <a:ext cx="248916" cy="212969"/>
            </a:xfrm>
            <a:custGeom>
              <a:rect b="b" l="l" r="r" t="t"/>
              <a:pathLst>
                <a:path extrusionOk="0" h="7678" w="8974">
                  <a:moveTo>
                    <a:pt x="2606" y="1"/>
                  </a:moveTo>
                  <a:cubicBezTo>
                    <a:pt x="1857" y="1"/>
                    <a:pt x="1077" y="173"/>
                    <a:pt x="305" y="557"/>
                  </a:cubicBezTo>
                  <a:cubicBezTo>
                    <a:pt x="61" y="678"/>
                    <a:pt x="1" y="1013"/>
                    <a:pt x="213" y="1195"/>
                  </a:cubicBezTo>
                  <a:lnTo>
                    <a:pt x="6505" y="7548"/>
                  </a:lnTo>
                  <a:cubicBezTo>
                    <a:pt x="6582" y="7637"/>
                    <a:pt x="6690" y="7678"/>
                    <a:pt x="6796" y="7678"/>
                  </a:cubicBezTo>
                  <a:cubicBezTo>
                    <a:pt x="6945" y="7678"/>
                    <a:pt x="7091" y="7598"/>
                    <a:pt x="7144" y="7457"/>
                  </a:cubicBezTo>
                  <a:cubicBezTo>
                    <a:pt x="8974" y="3822"/>
                    <a:pt x="6131" y="1"/>
                    <a:pt x="2606" y="1"/>
                  </a:cubicBezTo>
                  <a:close/>
                </a:path>
              </a:pathLst>
            </a:custGeom>
            <a:solidFill>
              <a:srgbClr val="F0582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" name="Google Shape;345;p20"/>
            <p:cNvSpPr/>
            <p:nvPr/>
          </p:nvSpPr>
          <p:spPr>
            <a:xfrm>
              <a:off x="6136246" y="335490"/>
              <a:ext cx="74226" cy="71674"/>
            </a:xfrm>
            <a:custGeom>
              <a:rect b="b" l="l" r="r" t="t"/>
              <a:pathLst>
                <a:path extrusionOk="0" h="2584" w="2676">
                  <a:moveTo>
                    <a:pt x="2178" y="0"/>
                  </a:moveTo>
                  <a:cubicBezTo>
                    <a:pt x="2067" y="0"/>
                    <a:pt x="1961" y="46"/>
                    <a:pt x="1885" y="137"/>
                  </a:cubicBezTo>
                  <a:lnTo>
                    <a:pt x="183" y="1839"/>
                  </a:lnTo>
                  <a:cubicBezTo>
                    <a:pt x="0" y="2022"/>
                    <a:pt x="0" y="2295"/>
                    <a:pt x="183" y="2447"/>
                  </a:cubicBezTo>
                  <a:cubicBezTo>
                    <a:pt x="259" y="2538"/>
                    <a:pt x="365" y="2584"/>
                    <a:pt x="475" y="2584"/>
                  </a:cubicBezTo>
                  <a:cubicBezTo>
                    <a:pt x="586" y="2584"/>
                    <a:pt x="700" y="2538"/>
                    <a:pt x="791" y="2447"/>
                  </a:cubicBezTo>
                  <a:lnTo>
                    <a:pt x="2493" y="775"/>
                  </a:lnTo>
                  <a:cubicBezTo>
                    <a:pt x="2675" y="593"/>
                    <a:pt x="2675" y="319"/>
                    <a:pt x="2493" y="137"/>
                  </a:cubicBezTo>
                  <a:cubicBezTo>
                    <a:pt x="2402" y="46"/>
                    <a:pt x="2288" y="0"/>
                    <a:pt x="2178" y="0"/>
                  </a:cubicBezTo>
                  <a:close/>
                </a:path>
              </a:pathLst>
            </a:custGeom>
            <a:solidFill>
              <a:srgbClr val="6B41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" name="Google Shape;346;p20"/>
            <p:cNvSpPr/>
            <p:nvPr/>
          </p:nvSpPr>
          <p:spPr>
            <a:xfrm>
              <a:off x="6212967" y="258768"/>
              <a:ext cx="74226" cy="71674"/>
            </a:xfrm>
            <a:custGeom>
              <a:rect b="b" l="l" r="r" t="t"/>
              <a:pathLst>
                <a:path extrusionOk="0" h="2584" w="2676">
                  <a:moveTo>
                    <a:pt x="2204" y="0"/>
                  </a:moveTo>
                  <a:cubicBezTo>
                    <a:pt x="2090" y="0"/>
                    <a:pt x="1976" y="46"/>
                    <a:pt x="1885" y="137"/>
                  </a:cubicBezTo>
                  <a:lnTo>
                    <a:pt x="183" y="1839"/>
                  </a:lnTo>
                  <a:cubicBezTo>
                    <a:pt x="0" y="1991"/>
                    <a:pt x="0" y="2295"/>
                    <a:pt x="183" y="2447"/>
                  </a:cubicBezTo>
                  <a:cubicBezTo>
                    <a:pt x="274" y="2538"/>
                    <a:pt x="388" y="2584"/>
                    <a:pt x="502" y="2584"/>
                  </a:cubicBezTo>
                  <a:cubicBezTo>
                    <a:pt x="616" y="2584"/>
                    <a:pt x="730" y="2538"/>
                    <a:pt x="821" y="2447"/>
                  </a:cubicBezTo>
                  <a:lnTo>
                    <a:pt x="2523" y="775"/>
                  </a:lnTo>
                  <a:cubicBezTo>
                    <a:pt x="2675" y="593"/>
                    <a:pt x="2675" y="319"/>
                    <a:pt x="2523" y="137"/>
                  </a:cubicBezTo>
                  <a:cubicBezTo>
                    <a:pt x="2432" y="46"/>
                    <a:pt x="2318" y="0"/>
                    <a:pt x="2204" y="0"/>
                  </a:cubicBezTo>
                  <a:close/>
                </a:path>
              </a:pathLst>
            </a:custGeom>
            <a:solidFill>
              <a:srgbClr val="6B41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" name="Google Shape;347;p20"/>
            <p:cNvSpPr/>
            <p:nvPr/>
          </p:nvSpPr>
          <p:spPr>
            <a:xfrm>
              <a:off x="6095832" y="236162"/>
              <a:ext cx="247169" cy="212442"/>
            </a:xfrm>
            <a:custGeom>
              <a:rect b="b" l="l" r="r" t="t"/>
              <a:pathLst>
                <a:path extrusionOk="0" h="7659" w="8911">
                  <a:moveTo>
                    <a:pt x="10" y="914"/>
                  </a:moveTo>
                  <a:lnTo>
                    <a:pt x="10" y="914"/>
                  </a:lnTo>
                  <a:cubicBezTo>
                    <a:pt x="1" y="957"/>
                    <a:pt x="7" y="1000"/>
                    <a:pt x="29" y="1043"/>
                  </a:cubicBezTo>
                  <a:cubicBezTo>
                    <a:pt x="16" y="999"/>
                    <a:pt x="10" y="955"/>
                    <a:pt x="10" y="914"/>
                  </a:cubicBezTo>
                  <a:close/>
                  <a:moveTo>
                    <a:pt x="2543" y="1"/>
                  </a:moveTo>
                  <a:cubicBezTo>
                    <a:pt x="1794" y="1"/>
                    <a:pt x="1014" y="173"/>
                    <a:pt x="242" y="557"/>
                  </a:cubicBezTo>
                  <a:cubicBezTo>
                    <a:pt x="98" y="629"/>
                    <a:pt x="10" y="758"/>
                    <a:pt x="10" y="914"/>
                  </a:cubicBezTo>
                  <a:lnTo>
                    <a:pt x="10" y="914"/>
                  </a:lnTo>
                  <a:cubicBezTo>
                    <a:pt x="14" y="896"/>
                    <a:pt x="20" y="878"/>
                    <a:pt x="29" y="861"/>
                  </a:cubicBezTo>
                  <a:cubicBezTo>
                    <a:pt x="1275" y="1834"/>
                    <a:pt x="2491" y="2897"/>
                    <a:pt x="3616" y="4052"/>
                  </a:cubicBezTo>
                  <a:cubicBezTo>
                    <a:pt x="4740" y="5177"/>
                    <a:pt x="5804" y="6362"/>
                    <a:pt x="6777" y="7639"/>
                  </a:cubicBezTo>
                  <a:lnTo>
                    <a:pt x="6594" y="7639"/>
                  </a:lnTo>
                  <a:cubicBezTo>
                    <a:pt x="6640" y="7652"/>
                    <a:pt x="6684" y="7658"/>
                    <a:pt x="6726" y="7658"/>
                  </a:cubicBezTo>
                  <a:cubicBezTo>
                    <a:pt x="6881" y="7658"/>
                    <a:pt x="7009" y="7576"/>
                    <a:pt x="7081" y="7457"/>
                  </a:cubicBezTo>
                  <a:cubicBezTo>
                    <a:pt x="8911" y="3822"/>
                    <a:pt x="6068" y="1"/>
                    <a:pt x="254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" name="Google Shape;348;p20"/>
            <p:cNvSpPr/>
            <p:nvPr/>
          </p:nvSpPr>
          <p:spPr>
            <a:xfrm>
              <a:off x="5585712" y="275438"/>
              <a:ext cx="719178" cy="639460"/>
            </a:xfrm>
            <a:custGeom>
              <a:rect b="b" l="l" r="r" t="t"/>
              <a:pathLst>
                <a:path extrusionOk="0" h="23054" w="25928">
                  <a:moveTo>
                    <a:pt x="12978" y="1"/>
                  </a:moveTo>
                  <a:cubicBezTo>
                    <a:pt x="9623" y="1"/>
                    <a:pt x="6293" y="1462"/>
                    <a:pt x="4012" y="4278"/>
                  </a:cubicBezTo>
                  <a:cubicBezTo>
                    <a:pt x="0" y="9202"/>
                    <a:pt x="760" y="16466"/>
                    <a:pt x="5714" y="20479"/>
                  </a:cubicBezTo>
                  <a:cubicBezTo>
                    <a:pt x="7853" y="22211"/>
                    <a:pt x="10422" y="23053"/>
                    <a:pt x="12972" y="23053"/>
                  </a:cubicBezTo>
                  <a:cubicBezTo>
                    <a:pt x="16329" y="23053"/>
                    <a:pt x="19652" y="21592"/>
                    <a:pt x="21915" y="18776"/>
                  </a:cubicBezTo>
                  <a:cubicBezTo>
                    <a:pt x="25928" y="13822"/>
                    <a:pt x="25168" y="6588"/>
                    <a:pt x="20213" y="2576"/>
                  </a:cubicBezTo>
                  <a:cubicBezTo>
                    <a:pt x="18088" y="844"/>
                    <a:pt x="15526" y="1"/>
                    <a:pt x="129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" name="Google Shape;349;p20"/>
            <p:cNvSpPr/>
            <p:nvPr/>
          </p:nvSpPr>
          <p:spPr>
            <a:xfrm>
              <a:off x="5658217" y="340455"/>
              <a:ext cx="574166" cy="510176"/>
            </a:xfrm>
            <a:custGeom>
              <a:rect b="b" l="l" r="r" t="t"/>
              <a:pathLst>
                <a:path extrusionOk="0" h="18393" w="20700">
                  <a:moveTo>
                    <a:pt x="10373" y="1"/>
                  </a:moveTo>
                  <a:cubicBezTo>
                    <a:pt x="9351" y="1"/>
                    <a:pt x="8312" y="173"/>
                    <a:pt x="7295" y="536"/>
                  </a:cubicBezTo>
                  <a:cubicBezTo>
                    <a:pt x="2493" y="2238"/>
                    <a:pt x="0" y="7496"/>
                    <a:pt x="1702" y="12268"/>
                  </a:cubicBezTo>
                  <a:cubicBezTo>
                    <a:pt x="3044" y="16029"/>
                    <a:pt x="6594" y="18393"/>
                    <a:pt x="10374" y="18393"/>
                  </a:cubicBezTo>
                  <a:cubicBezTo>
                    <a:pt x="11390" y="18393"/>
                    <a:pt x="12424" y="18222"/>
                    <a:pt x="13435" y="17861"/>
                  </a:cubicBezTo>
                  <a:cubicBezTo>
                    <a:pt x="18207" y="16159"/>
                    <a:pt x="20700" y="10900"/>
                    <a:pt x="19028" y="6128"/>
                  </a:cubicBezTo>
                  <a:cubicBezTo>
                    <a:pt x="17688" y="2349"/>
                    <a:pt x="14147" y="1"/>
                    <a:pt x="10373" y="1"/>
                  </a:cubicBezTo>
                  <a:close/>
                </a:path>
              </a:pathLst>
            </a:custGeom>
            <a:solidFill>
              <a:srgbClr val="FD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" name="Google Shape;350;p20"/>
            <p:cNvSpPr/>
            <p:nvPr/>
          </p:nvSpPr>
          <p:spPr>
            <a:xfrm>
              <a:off x="5923000" y="578054"/>
              <a:ext cx="42133" cy="35282"/>
            </a:xfrm>
            <a:custGeom>
              <a:rect b="b" l="l" r="r" t="t"/>
              <a:pathLst>
                <a:path extrusionOk="0" h="1272" w="1519">
                  <a:moveTo>
                    <a:pt x="800" y="1"/>
                  </a:moveTo>
                  <a:cubicBezTo>
                    <a:pt x="335" y="1"/>
                    <a:pt x="0" y="532"/>
                    <a:pt x="272" y="967"/>
                  </a:cubicBezTo>
                  <a:cubicBezTo>
                    <a:pt x="389" y="1175"/>
                    <a:pt x="589" y="1271"/>
                    <a:pt x="792" y="1271"/>
                  </a:cubicBezTo>
                  <a:cubicBezTo>
                    <a:pt x="1064" y="1271"/>
                    <a:pt x="1340" y="1098"/>
                    <a:pt x="1427" y="784"/>
                  </a:cubicBezTo>
                  <a:cubicBezTo>
                    <a:pt x="1518" y="450"/>
                    <a:pt x="1305" y="116"/>
                    <a:pt x="971" y="24"/>
                  </a:cubicBezTo>
                  <a:cubicBezTo>
                    <a:pt x="913" y="8"/>
                    <a:pt x="855" y="1"/>
                    <a:pt x="800" y="1"/>
                  </a:cubicBezTo>
                  <a:close/>
                </a:path>
              </a:pathLst>
            </a:custGeom>
            <a:solidFill>
              <a:srgbClr val="F4433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" name="Google Shape;351;p20"/>
            <p:cNvSpPr/>
            <p:nvPr/>
          </p:nvSpPr>
          <p:spPr>
            <a:xfrm>
              <a:off x="5938117" y="414320"/>
              <a:ext cx="56501" cy="182984"/>
            </a:xfrm>
            <a:custGeom>
              <a:rect b="b" l="l" r="r" t="t"/>
              <a:pathLst>
                <a:path extrusionOk="0" h="6597" w="2037">
                  <a:moveTo>
                    <a:pt x="2037" y="0"/>
                  </a:moveTo>
                  <a:lnTo>
                    <a:pt x="0" y="6444"/>
                  </a:lnTo>
                  <a:lnTo>
                    <a:pt x="517" y="6596"/>
                  </a:lnTo>
                  <a:lnTo>
                    <a:pt x="2037" y="0"/>
                  </a:lnTo>
                  <a:close/>
                </a:path>
              </a:pathLst>
            </a:custGeom>
            <a:solidFill>
              <a:srgbClr val="F4433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" name="Google Shape;352;p20"/>
            <p:cNvSpPr/>
            <p:nvPr/>
          </p:nvSpPr>
          <p:spPr>
            <a:xfrm>
              <a:off x="5826834" y="588844"/>
              <a:ext cx="122267" cy="75058"/>
            </a:xfrm>
            <a:custGeom>
              <a:rect b="b" l="l" r="r" t="t"/>
              <a:pathLst>
                <a:path extrusionOk="0" h="2706" w="4408">
                  <a:moveTo>
                    <a:pt x="4134" y="0"/>
                  </a:moveTo>
                  <a:lnTo>
                    <a:pt x="0" y="2705"/>
                  </a:lnTo>
                  <a:lnTo>
                    <a:pt x="4408" y="456"/>
                  </a:lnTo>
                  <a:lnTo>
                    <a:pt x="4134" y="0"/>
                  </a:lnTo>
                  <a:close/>
                </a:path>
              </a:pathLst>
            </a:custGeom>
            <a:solidFill>
              <a:srgbClr val="F4433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" name="Google Shape;353;p20"/>
            <p:cNvSpPr/>
            <p:nvPr/>
          </p:nvSpPr>
          <p:spPr>
            <a:xfrm>
              <a:off x="5772024" y="744812"/>
              <a:ext cx="18584" cy="18584"/>
            </a:xfrm>
            <a:custGeom>
              <a:rect b="b" l="l" r="r" t="t"/>
              <a:pathLst>
                <a:path extrusionOk="0" fill="none" h="670" w="670">
                  <a:moveTo>
                    <a:pt x="0" y="669"/>
                  </a:moveTo>
                  <a:lnTo>
                    <a:pt x="669" y="0"/>
                  </a:lnTo>
                </a:path>
              </a:pathLst>
            </a:custGeom>
            <a:noFill/>
            <a:ln cap="rnd" cmpd="sng" w="9525">
              <a:solidFill>
                <a:srgbClr val="F44336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" name="Google Shape;354;p20"/>
            <p:cNvSpPr/>
            <p:nvPr/>
          </p:nvSpPr>
          <p:spPr>
            <a:xfrm>
              <a:off x="6092393" y="425276"/>
              <a:ext cx="18584" cy="18584"/>
            </a:xfrm>
            <a:custGeom>
              <a:rect b="b" l="l" r="r" t="t"/>
              <a:pathLst>
                <a:path extrusionOk="0" fill="none" h="670" w="670">
                  <a:moveTo>
                    <a:pt x="1" y="669"/>
                  </a:moveTo>
                  <a:lnTo>
                    <a:pt x="670" y="0"/>
                  </a:lnTo>
                </a:path>
              </a:pathLst>
            </a:custGeom>
            <a:noFill/>
            <a:ln cap="rnd" cmpd="sng" w="9525">
              <a:solidFill>
                <a:srgbClr val="F44336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" name="Google Shape;355;p20"/>
            <p:cNvSpPr/>
            <p:nvPr/>
          </p:nvSpPr>
          <p:spPr>
            <a:xfrm>
              <a:off x="5710475" y="648701"/>
              <a:ext cx="25324" cy="6768"/>
            </a:xfrm>
            <a:custGeom>
              <a:rect b="b" l="l" r="r" t="t"/>
              <a:pathLst>
                <a:path extrusionOk="0" fill="none" h="244" w="913">
                  <a:moveTo>
                    <a:pt x="1" y="243"/>
                  </a:moveTo>
                  <a:lnTo>
                    <a:pt x="912" y="0"/>
                  </a:lnTo>
                </a:path>
              </a:pathLst>
            </a:custGeom>
            <a:noFill/>
            <a:ln cap="rnd" cmpd="sng" w="9525">
              <a:solidFill>
                <a:srgbClr val="F44336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" name="Google Shape;356;p20"/>
            <p:cNvSpPr/>
            <p:nvPr/>
          </p:nvSpPr>
          <p:spPr>
            <a:xfrm>
              <a:off x="6148034" y="532343"/>
              <a:ext cx="25324" cy="6768"/>
            </a:xfrm>
            <a:custGeom>
              <a:rect b="b" l="l" r="r" t="t"/>
              <a:pathLst>
                <a:path extrusionOk="0" fill="none" h="244" w="913">
                  <a:moveTo>
                    <a:pt x="1" y="244"/>
                  </a:moveTo>
                  <a:lnTo>
                    <a:pt x="913" y="1"/>
                  </a:lnTo>
                </a:path>
              </a:pathLst>
            </a:custGeom>
            <a:noFill/>
            <a:ln cap="rnd" cmpd="sng" w="9525">
              <a:solidFill>
                <a:srgbClr val="F44336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" name="Google Shape;357;p20"/>
            <p:cNvSpPr/>
            <p:nvPr/>
          </p:nvSpPr>
          <p:spPr>
            <a:xfrm>
              <a:off x="5710475" y="531511"/>
              <a:ext cx="25324" cy="6768"/>
            </a:xfrm>
            <a:custGeom>
              <a:rect b="b" l="l" r="r" t="t"/>
              <a:pathLst>
                <a:path extrusionOk="0" fill="none" h="244" w="913">
                  <a:moveTo>
                    <a:pt x="1" y="0"/>
                  </a:moveTo>
                  <a:lnTo>
                    <a:pt x="912" y="243"/>
                  </a:lnTo>
                </a:path>
              </a:pathLst>
            </a:custGeom>
            <a:noFill/>
            <a:ln cap="rnd" cmpd="sng" w="9525">
              <a:solidFill>
                <a:srgbClr val="F44336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" name="Google Shape;358;p20"/>
            <p:cNvSpPr/>
            <p:nvPr/>
          </p:nvSpPr>
          <p:spPr>
            <a:xfrm>
              <a:off x="6147202" y="649534"/>
              <a:ext cx="25324" cy="6768"/>
            </a:xfrm>
            <a:custGeom>
              <a:rect b="b" l="l" r="r" t="t"/>
              <a:pathLst>
                <a:path extrusionOk="0" fill="none" h="244" w="913">
                  <a:moveTo>
                    <a:pt x="1" y="1"/>
                  </a:moveTo>
                  <a:lnTo>
                    <a:pt x="912" y="244"/>
                  </a:lnTo>
                </a:path>
              </a:pathLst>
            </a:custGeom>
            <a:noFill/>
            <a:ln cap="rnd" cmpd="sng" w="9525">
              <a:solidFill>
                <a:srgbClr val="F44336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" name="Google Shape;359;p20"/>
            <p:cNvSpPr/>
            <p:nvPr/>
          </p:nvSpPr>
          <p:spPr>
            <a:xfrm>
              <a:off x="5772857" y="424444"/>
              <a:ext cx="18584" cy="18556"/>
            </a:xfrm>
            <a:custGeom>
              <a:rect b="b" l="l" r="r" t="t"/>
              <a:pathLst>
                <a:path extrusionOk="0" fill="none" h="669" w="670">
                  <a:moveTo>
                    <a:pt x="1" y="0"/>
                  </a:moveTo>
                  <a:lnTo>
                    <a:pt x="670" y="669"/>
                  </a:lnTo>
                </a:path>
              </a:pathLst>
            </a:custGeom>
            <a:noFill/>
            <a:ln cap="rnd" cmpd="sng" w="9525">
              <a:solidFill>
                <a:srgbClr val="F44336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" name="Google Shape;360;p20"/>
            <p:cNvSpPr/>
            <p:nvPr/>
          </p:nvSpPr>
          <p:spPr>
            <a:xfrm>
              <a:off x="6092393" y="744812"/>
              <a:ext cx="17752" cy="19416"/>
            </a:xfrm>
            <a:custGeom>
              <a:rect b="b" l="l" r="r" t="t"/>
              <a:pathLst>
                <a:path extrusionOk="0" fill="none" h="700" w="640">
                  <a:moveTo>
                    <a:pt x="1" y="0"/>
                  </a:moveTo>
                  <a:lnTo>
                    <a:pt x="639" y="699"/>
                  </a:lnTo>
                </a:path>
              </a:pathLst>
            </a:custGeom>
            <a:noFill/>
            <a:ln cap="rnd" cmpd="sng" w="9525">
              <a:solidFill>
                <a:srgbClr val="F44336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" name="Google Shape;361;p20"/>
            <p:cNvSpPr/>
            <p:nvPr/>
          </p:nvSpPr>
          <p:spPr>
            <a:xfrm>
              <a:off x="5879951" y="362894"/>
              <a:ext cx="6768" cy="25297"/>
            </a:xfrm>
            <a:custGeom>
              <a:rect b="b" l="l" r="r" t="t"/>
              <a:pathLst>
                <a:path extrusionOk="0" fill="none" h="912" w="244">
                  <a:moveTo>
                    <a:pt x="0" y="0"/>
                  </a:moveTo>
                  <a:lnTo>
                    <a:pt x="243" y="912"/>
                  </a:lnTo>
                </a:path>
              </a:pathLst>
            </a:custGeom>
            <a:noFill/>
            <a:ln cap="rnd" cmpd="sng" w="9525">
              <a:solidFill>
                <a:srgbClr val="F44336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" name="Google Shape;362;p20"/>
            <p:cNvSpPr/>
            <p:nvPr/>
          </p:nvSpPr>
          <p:spPr>
            <a:xfrm>
              <a:off x="5996282" y="800453"/>
              <a:ext cx="6768" cy="25324"/>
            </a:xfrm>
            <a:custGeom>
              <a:rect b="b" l="l" r="r" t="t"/>
              <a:pathLst>
                <a:path extrusionOk="0" fill="none" h="913" w="244">
                  <a:moveTo>
                    <a:pt x="1" y="0"/>
                  </a:moveTo>
                  <a:lnTo>
                    <a:pt x="244" y="912"/>
                  </a:lnTo>
                </a:path>
              </a:pathLst>
            </a:custGeom>
            <a:noFill/>
            <a:ln cap="rnd" cmpd="sng" w="9525">
              <a:solidFill>
                <a:srgbClr val="F44336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" name="Google Shape;363;p20"/>
            <p:cNvSpPr/>
            <p:nvPr/>
          </p:nvSpPr>
          <p:spPr>
            <a:xfrm>
              <a:off x="5997142" y="362894"/>
              <a:ext cx="6768" cy="25297"/>
            </a:xfrm>
            <a:custGeom>
              <a:rect b="b" l="l" r="r" t="t"/>
              <a:pathLst>
                <a:path extrusionOk="0" fill="none" h="912" w="244">
                  <a:moveTo>
                    <a:pt x="243" y="0"/>
                  </a:moveTo>
                  <a:lnTo>
                    <a:pt x="0" y="912"/>
                  </a:lnTo>
                </a:path>
              </a:pathLst>
            </a:custGeom>
            <a:noFill/>
            <a:ln cap="rnd" cmpd="sng" w="9525">
              <a:solidFill>
                <a:srgbClr val="F44336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" name="Google Shape;364;p20"/>
            <p:cNvSpPr/>
            <p:nvPr/>
          </p:nvSpPr>
          <p:spPr>
            <a:xfrm>
              <a:off x="5879091" y="800453"/>
              <a:ext cx="6768" cy="24464"/>
            </a:xfrm>
            <a:custGeom>
              <a:rect b="b" l="l" r="r" t="t"/>
              <a:pathLst>
                <a:path extrusionOk="0" fill="none" h="882" w="244">
                  <a:moveTo>
                    <a:pt x="244" y="0"/>
                  </a:moveTo>
                  <a:lnTo>
                    <a:pt x="1" y="882"/>
                  </a:lnTo>
                </a:path>
              </a:pathLst>
            </a:custGeom>
            <a:noFill/>
            <a:ln cap="rnd" cmpd="sng" w="9525">
              <a:solidFill>
                <a:srgbClr val="F44336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65" name="Google Shape;365;p20"/>
          <p:cNvSpPr txBox="1"/>
          <p:nvPr>
            <p:ph idx="15" type="title"/>
          </p:nvPr>
        </p:nvSpPr>
        <p:spPr>
          <a:xfrm>
            <a:off x="571500" y="423625"/>
            <a:ext cx="7198200" cy="51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/>
        </p:txBody>
      </p:sp>
      <p:grpSp>
        <p:nvGrpSpPr>
          <p:cNvPr id="366" name="Google Shape;366;p20"/>
          <p:cNvGrpSpPr/>
          <p:nvPr/>
        </p:nvGrpSpPr>
        <p:grpSpPr>
          <a:xfrm>
            <a:off x="1" y="4218150"/>
            <a:ext cx="1111474" cy="1244475"/>
            <a:chOff x="1338201" y="32850"/>
            <a:chExt cx="1111474" cy="1244475"/>
          </a:xfrm>
        </p:grpSpPr>
        <p:sp>
          <p:nvSpPr>
            <p:cNvPr id="367" name="Google Shape;367;p20"/>
            <p:cNvSpPr/>
            <p:nvPr/>
          </p:nvSpPr>
          <p:spPr>
            <a:xfrm>
              <a:off x="1338201" y="359526"/>
              <a:ext cx="203500" cy="189675"/>
            </a:xfrm>
            <a:custGeom>
              <a:rect b="b" l="l" r="r" t="t"/>
              <a:pathLst>
                <a:path extrusionOk="0" h="7587" w="8140">
                  <a:moveTo>
                    <a:pt x="166" y="4353"/>
                  </a:moveTo>
                  <a:cubicBezTo>
                    <a:pt x="-304" y="3110"/>
                    <a:pt x="245" y="476"/>
                    <a:pt x="1565" y="83"/>
                  </a:cubicBezTo>
                  <a:cubicBezTo>
                    <a:pt x="2885" y="-310"/>
                    <a:pt x="7618" y="753"/>
                    <a:pt x="8088" y="1996"/>
                  </a:cubicBezTo>
                  <a:cubicBezTo>
                    <a:pt x="8558" y="3239"/>
                    <a:pt x="5707" y="7150"/>
                    <a:pt x="4387" y="7543"/>
                  </a:cubicBezTo>
                  <a:cubicBezTo>
                    <a:pt x="3067" y="7936"/>
                    <a:pt x="636" y="5596"/>
                    <a:pt x="166" y="435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" name="Google Shape;368;p20"/>
            <p:cNvSpPr/>
            <p:nvPr/>
          </p:nvSpPr>
          <p:spPr>
            <a:xfrm>
              <a:off x="1347250" y="337675"/>
              <a:ext cx="536800" cy="938625"/>
            </a:xfrm>
            <a:custGeom>
              <a:rect b="b" l="l" r="r" t="t"/>
              <a:pathLst>
                <a:path extrusionOk="0" h="37545" w="21472">
                  <a:moveTo>
                    <a:pt x="1669" y="0"/>
                  </a:moveTo>
                  <a:lnTo>
                    <a:pt x="21472" y="33894"/>
                  </a:lnTo>
                  <a:lnTo>
                    <a:pt x="18605" y="37545"/>
                  </a:lnTo>
                  <a:lnTo>
                    <a:pt x="0" y="5619"/>
                  </a:lnTo>
                  <a:lnTo>
                    <a:pt x="286" y="171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369" name="Google Shape;369;p20"/>
            <p:cNvSpPr/>
            <p:nvPr/>
          </p:nvSpPr>
          <p:spPr>
            <a:xfrm>
              <a:off x="1811700" y="876800"/>
              <a:ext cx="637575" cy="400525"/>
            </a:xfrm>
            <a:custGeom>
              <a:rect b="b" l="l" r="r" t="t"/>
              <a:pathLst>
                <a:path extrusionOk="0" h="16021" w="25503">
                  <a:moveTo>
                    <a:pt x="0" y="16021"/>
                  </a:moveTo>
                  <a:lnTo>
                    <a:pt x="3306" y="11485"/>
                  </a:lnTo>
                  <a:lnTo>
                    <a:pt x="25503" y="0"/>
                  </a:lnTo>
                  <a:lnTo>
                    <a:pt x="23371" y="375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370" name="Google Shape;370;p20"/>
            <p:cNvSpPr/>
            <p:nvPr/>
          </p:nvSpPr>
          <p:spPr>
            <a:xfrm>
              <a:off x="1388850" y="32850"/>
              <a:ext cx="1060825" cy="1149000"/>
            </a:xfrm>
            <a:custGeom>
              <a:rect b="b" l="l" r="r" t="t"/>
              <a:pathLst>
                <a:path extrusionOk="0" h="45960" w="42433">
                  <a:moveTo>
                    <a:pt x="22736" y="1"/>
                  </a:moveTo>
                  <a:lnTo>
                    <a:pt x="0" y="12190"/>
                  </a:lnTo>
                  <a:lnTo>
                    <a:pt x="19697" y="45959"/>
                  </a:lnTo>
                  <a:lnTo>
                    <a:pt x="42433" y="33770"/>
                  </a:lnTo>
                  <a:lnTo>
                    <a:pt x="2273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" name="Google Shape;371;p20"/>
            <p:cNvSpPr/>
            <p:nvPr/>
          </p:nvSpPr>
          <p:spPr>
            <a:xfrm>
              <a:off x="1577300" y="219800"/>
              <a:ext cx="487875" cy="395150"/>
            </a:xfrm>
            <a:custGeom>
              <a:rect b="b" l="l" r="r" t="t"/>
              <a:pathLst>
                <a:path extrusionOk="0" h="15806" w="19515">
                  <a:moveTo>
                    <a:pt x="14773" y="0"/>
                  </a:moveTo>
                  <a:lnTo>
                    <a:pt x="0" y="7933"/>
                  </a:lnTo>
                  <a:lnTo>
                    <a:pt x="4742" y="15806"/>
                  </a:lnTo>
                  <a:lnTo>
                    <a:pt x="19514" y="7873"/>
                  </a:lnTo>
                  <a:lnTo>
                    <a:pt x="1477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bg>
      <p:bgPr>
        <a:solidFill>
          <a:schemeClr val="accent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organic-02.png" id="15" name="Google Shape;15;p3"/>
          <p:cNvPicPr preferRelativeResize="0"/>
          <p:nvPr/>
        </p:nvPicPr>
        <p:blipFill>
          <a:blip r:embed="rId2">
            <a:alphaModFix amt="24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3"/>
          <p:cNvSpPr/>
          <p:nvPr/>
        </p:nvSpPr>
        <p:spPr>
          <a:xfrm>
            <a:off x="2022375" y="1022175"/>
            <a:ext cx="5099400" cy="31359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rotWithShape="0" algn="bl" dir="2700000" dist="104775">
              <a:srgbClr val="20124D">
                <a:alpha val="1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" name="Google Shape;17;p3"/>
          <p:cNvSpPr/>
          <p:nvPr/>
        </p:nvSpPr>
        <p:spPr>
          <a:xfrm>
            <a:off x="4162050" y="756837"/>
            <a:ext cx="819900" cy="8199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rotWithShape="0" algn="bl" dir="2700000" dist="104775">
              <a:srgbClr val="20124D">
                <a:alpha val="1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" name="Google Shape;18;p3"/>
          <p:cNvSpPr txBox="1"/>
          <p:nvPr>
            <p:ph type="ctrTitle"/>
          </p:nvPr>
        </p:nvSpPr>
        <p:spPr>
          <a:xfrm>
            <a:off x="2361000" y="1735750"/>
            <a:ext cx="43350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9" name="Google Shape;19;p3"/>
          <p:cNvSpPr txBox="1"/>
          <p:nvPr>
            <p:ph idx="1" type="subTitle"/>
          </p:nvPr>
        </p:nvSpPr>
        <p:spPr>
          <a:xfrm>
            <a:off x="2361075" y="2840050"/>
            <a:ext cx="43350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>
                <a:solidFill>
                  <a:schemeClr val="accen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>
                <a:solidFill>
                  <a:schemeClr val="accen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>
                <a:solidFill>
                  <a:schemeClr val="accen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>
                <a:solidFill>
                  <a:schemeClr val="accen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>
                <a:solidFill>
                  <a:schemeClr val="accen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buNone/>
              <a:defRPr>
                <a:solidFill>
                  <a:srgbClr val="4D4A56"/>
                </a:solidFill>
              </a:defRPr>
            </a:lvl1pPr>
            <a:lvl2pPr lvl="1" algn="ctr">
              <a:buNone/>
              <a:defRPr>
                <a:solidFill>
                  <a:srgbClr val="4D4A56"/>
                </a:solidFill>
              </a:defRPr>
            </a:lvl2pPr>
            <a:lvl3pPr lvl="2" algn="ctr">
              <a:buNone/>
              <a:defRPr>
                <a:solidFill>
                  <a:srgbClr val="4D4A56"/>
                </a:solidFill>
              </a:defRPr>
            </a:lvl3pPr>
            <a:lvl4pPr lvl="3" algn="ctr">
              <a:buNone/>
              <a:defRPr>
                <a:solidFill>
                  <a:srgbClr val="4D4A56"/>
                </a:solidFill>
              </a:defRPr>
            </a:lvl4pPr>
            <a:lvl5pPr lvl="4" algn="ctr">
              <a:buNone/>
              <a:defRPr>
                <a:solidFill>
                  <a:srgbClr val="4D4A56"/>
                </a:solidFill>
              </a:defRPr>
            </a:lvl5pPr>
            <a:lvl6pPr lvl="5" algn="ctr">
              <a:buNone/>
              <a:defRPr>
                <a:solidFill>
                  <a:srgbClr val="4D4A56"/>
                </a:solidFill>
              </a:defRPr>
            </a:lvl6pPr>
            <a:lvl7pPr lvl="6" algn="ctr">
              <a:buNone/>
              <a:defRPr>
                <a:solidFill>
                  <a:srgbClr val="4D4A56"/>
                </a:solidFill>
              </a:defRPr>
            </a:lvl7pPr>
            <a:lvl8pPr lvl="7" algn="ctr">
              <a:buNone/>
              <a:defRPr>
                <a:solidFill>
                  <a:srgbClr val="4D4A56"/>
                </a:solidFill>
              </a:defRPr>
            </a:lvl8pPr>
            <a:lvl9pPr lvl="8" algn="ctr">
              <a:buNone/>
              <a:defRPr>
                <a:solidFill>
                  <a:srgbClr val="4D4A56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bg>
      <p:bgPr>
        <a:solidFill>
          <a:schemeClr val="dk1"/>
        </a:solidFill>
      </p:bgPr>
    </p:bg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organic-04.png" id="22" name="Google Shape;22;p4"/>
          <p:cNvPicPr preferRelativeResize="0"/>
          <p:nvPr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4"/>
          <p:cNvSpPr/>
          <p:nvPr/>
        </p:nvSpPr>
        <p:spPr>
          <a:xfrm>
            <a:off x="880525" y="1098363"/>
            <a:ext cx="7383000" cy="31359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rotWithShape="0" algn="bl" dir="2700000" dist="104775">
              <a:srgbClr val="20124D">
                <a:alpha val="1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" name="Google Shape;24;p4"/>
          <p:cNvSpPr/>
          <p:nvPr/>
        </p:nvSpPr>
        <p:spPr>
          <a:xfrm>
            <a:off x="4162050" y="833037"/>
            <a:ext cx="819900" cy="8199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rotWithShape="0" algn="bl" dir="2700000" dist="104775">
              <a:srgbClr val="20124D">
                <a:alpha val="1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" name="Google Shape;25;p4"/>
          <p:cNvSpPr txBox="1"/>
          <p:nvPr>
            <p:ph idx="1" type="body"/>
          </p:nvPr>
        </p:nvSpPr>
        <p:spPr>
          <a:xfrm>
            <a:off x="1493850" y="1933200"/>
            <a:ext cx="6156300" cy="81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4D4A56"/>
              </a:buClr>
              <a:buSzPts val="2400"/>
              <a:buFont typeface="Playfair Display"/>
              <a:buChar char="▹"/>
              <a:defRPr b="1" i="1" sz="2400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indent="-381000" lvl="1" marL="9144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ts val="2400"/>
              <a:buFont typeface="Playfair Display"/>
              <a:buChar char="▸"/>
              <a:defRPr b="1" i="1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indent="-381000" lvl="2" marL="13716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ts val="2400"/>
              <a:buFont typeface="Playfair Display"/>
              <a:buChar char="◦"/>
              <a:defRPr b="1" i="1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indent="-381000" lvl="3" marL="18288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ts val="2400"/>
              <a:buFont typeface="Playfair Display"/>
              <a:buChar char="●"/>
              <a:defRPr b="1" i="1" sz="2400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indent="-381000" lvl="4" marL="22860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ts val="2400"/>
              <a:buFont typeface="Playfair Display"/>
              <a:buChar char="○"/>
              <a:defRPr b="1" i="1" sz="2400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indent="-381000" lvl="5" marL="2743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ts val="2400"/>
              <a:buFont typeface="Playfair Display"/>
              <a:buChar char="■"/>
              <a:defRPr b="1" i="1" sz="2400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indent="-381000" lvl="6" marL="32004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ts val="2400"/>
              <a:buFont typeface="Playfair Display"/>
              <a:buChar char="●"/>
              <a:defRPr b="1" i="1" sz="2400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indent="-381000" lvl="7" marL="36576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ts val="2400"/>
              <a:buFont typeface="Playfair Display"/>
              <a:buChar char="○"/>
              <a:defRPr b="1" i="1" sz="2400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indent="-3810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ts val="2400"/>
              <a:buFont typeface="Playfair Display"/>
              <a:buChar char="■"/>
              <a:defRPr b="1" i="1" sz="2400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26" name="Google Shape;26;p4"/>
          <p:cNvSpPr txBox="1"/>
          <p:nvPr/>
        </p:nvSpPr>
        <p:spPr>
          <a:xfrm>
            <a:off x="3593400" y="824919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rPr>
              <a:t>“</a:t>
            </a:r>
            <a:endParaRPr b="1" sz="6000">
              <a:solidFill>
                <a:schemeClr val="dk1"/>
              </a:solidFill>
              <a:latin typeface="Tinos"/>
              <a:ea typeface="Tinos"/>
              <a:cs typeface="Tinos"/>
              <a:sym typeface="Tinos"/>
            </a:endParaRPr>
          </a:p>
        </p:txBody>
      </p:sp>
      <p:sp>
        <p:nvSpPr>
          <p:cNvPr id="27" name="Google Shape;27;p4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bg>
      <p:bgPr>
        <a:solidFill>
          <a:schemeClr val="dk1"/>
        </a:solidFill>
      </p:bgPr>
    </p:bg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organic-01.png" id="29" name="Google Shape;29;p5"/>
          <p:cNvPicPr preferRelativeResize="0"/>
          <p:nvPr/>
        </p:nvPicPr>
        <p:blipFill>
          <a:blip r:embed="rId2">
            <a:alphaModFix amt="4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5"/>
          <p:cNvSpPr/>
          <p:nvPr/>
        </p:nvSpPr>
        <p:spPr>
          <a:xfrm>
            <a:off x="2066125" y="715358"/>
            <a:ext cx="6596700" cy="39108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rotWithShape="0" algn="bl" dir="2700000" dist="104775">
              <a:srgbClr val="20124D">
                <a:alpha val="1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" name="Google Shape;31;p5"/>
          <p:cNvSpPr/>
          <p:nvPr/>
        </p:nvSpPr>
        <p:spPr>
          <a:xfrm>
            <a:off x="404975" y="441142"/>
            <a:ext cx="1980300" cy="1980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rotWithShape="0" algn="bl" dir="2700000" dist="104775">
              <a:srgbClr val="20124D">
                <a:alpha val="1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" name="Google Shape;32;p5"/>
          <p:cNvSpPr txBox="1"/>
          <p:nvPr>
            <p:ph type="title"/>
          </p:nvPr>
        </p:nvSpPr>
        <p:spPr>
          <a:xfrm>
            <a:off x="539023" y="536390"/>
            <a:ext cx="16134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3" name="Google Shape;33;p5"/>
          <p:cNvSpPr txBox="1"/>
          <p:nvPr>
            <p:ph idx="1" type="body"/>
          </p:nvPr>
        </p:nvSpPr>
        <p:spPr>
          <a:xfrm>
            <a:off x="2798250" y="958750"/>
            <a:ext cx="5503800" cy="324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>
              <a:spcBef>
                <a:spcPts val="600"/>
              </a:spcBef>
              <a:spcAft>
                <a:spcPts val="0"/>
              </a:spcAft>
              <a:buSzPts val="2400"/>
              <a:buChar char="▹"/>
              <a:defRPr sz="2400"/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SzPts val="2400"/>
              <a:buChar char="▸"/>
              <a:defRPr/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/>
        </p:txBody>
      </p:sp>
      <p:sp>
        <p:nvSpPr>
          <p:cNvPr id="34" name="Google Shape;34;p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picture">
  <p:cSld name="TITLE_AND_BODY_1">
    <p:bg>
      <p:bgPr>
        <a:solidFill>
          <a:schemeClr val="dk1"/>
        </a:solid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organic-01.png" id="36" name="Google Shape;36;p6"/>
          <p:cNvPicPr preferRelativeResize="0"/>
          <p:nvPr/>
        </p:nvPicPr>
        <p:blipFill>
          <a:blip r:embed="rId2">
            <a:alphaModFix amt="4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6"/>
          <p:cNvSpPr/>
          <p:nvPr/>
        </p:nvSpPr>
        <p:spPr>
          <a:xfrm>
            <a:off x="595200" y="588531"/>
            <a:ext cx="7953600" cy="39108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rotWithShape="0" algn="bl" dir="2700000" dist="104775">
              <a:srgbClr val="20124D">
                <a:alpha val="1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6"/>
          <p:cNvSpPr txBox="1"/>
          <p:nvPr>
            <p:ph idx="1" type="body"/>
          </p:nvPr>
        </p:nvSpPr>
        <p:spPr>
          <a:xfrm>
            <a:off x="1052400" y="1577225"/>
            <a:ext cx="2686200" cy="262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r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1pPr>
            <a:lvl2pPr indent="-342900" lvl="1" marL="914400" rtl="0" algn="r">
              <a:spcBef>
                <a:spcPts val="0"/>
              </a:spcBef>
              <a:spcAft>
                <a:spcPts val="0"/>
              </a:spcAft>
              <a:buSzPts val="1800"/>
              <a:buChar char="▸"/>
              <a:defRPr sz="1800"/>
            </a:lvl2pPr>
            <a:lvl3pPr indent="-342900" lvl="2" marL="1371600" rtl="0" algn="r">
              <a:spcBef>
                <a:spcPts val="0"/>
              </a:spcBef>
              <a:spcAft>
                <a:spcPts val="0"/>
              </a:spcAft>
              <a:buSzPts val="1800"/>
              <a:buChar char="◦"/>
              <a:defRPr sz="1800"/>
            </a:lvl3pPr>
            <a:lvl4pPr indent="-342900" lvl="3" marL="1828800" rtl="0" algn="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 algn="r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 algn="r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 algn="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 algn="r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 algn="r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type="title"/>
          </p:nvPr>
        </p:nvSpPr>
        <p:spPr>
          <a:xfrm>
            <a:off x="1052325" y="757150"/>
            <a:ext cx="2686200" cy="870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ts val="1800"/>
              <a:buNone/>
              <a:defRPr>
                <a:solidFill>
                  <a:srgbClr val="4D4A56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ts val="1800"/>
              <a:buNone/>
              <a:defRPr>
                <a:solidFill>
                  <a:srgbClr val="4D4A56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ts val="1800"/>
              <a:buNone/>
              <a:defRPr>
                <a:solidFill>
                  <a:srgbClr val="4D4A56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ts val="1800"/>
              <a:buNone/>
              <a:defRPr>
                <a:solidFill>
                  <a:srgbClr val="4D4A56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ts val="1800"/>
              <a:buNone/>
              <a:defRPr>
                <a:solidFill>
                  <a:srgbClr val="4D4A56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ts val="1800"/>
              <a:buNone/>
              <a:defRPr>
                <a:solidFill>
                  <a:srgbClr val="4D4A56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ts val="1800"/>
              <a:buNone/>
              <a:defRPr>
                <a:solidFill>
                  <a:srgbClr val="4D4A56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ts val="1800"/>
              <a:buNone/>
              <a:defRPr>
                <a:solidFill>
                  <a:srgbClr val="4D4A56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ts val="1800"/>
              <a:buNone/>
              <a:defRPr>
                <a:solidFill>
                  <a:srgbClr val="4D4A56"/>
                </a:solidFill>
              </a:defRPr>
            </a:lvl9pPr>
          </a:lstStyle>
          <a:p/>
        </p:txBody>
      </p:sp>
      <p:sp>
        <p:nvSpPr>
          <p:cNvPr id="40" name="Google Shape;40;p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bg>
      <p:bgPr>
        <a:solidFill>
          <a:schemeClr val="dk1"/>
        </a:solidFill>
      </p:bgPr>
    </p:bg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organic-02.png" id="42" name="Google Shape;42;p7"/>
          <p:cNvPicPr preferRelativeResize="0"/>
          <p:nvPr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7"/>
          <p:cNvSpPr/>
          <p:nvPr/>
        </p:nvSpPr>
        <p:spPr>
          <a:xfrm>
            <a:off x="2066125" y="715358"/>
            <a:ext cx="6596700" cy="39108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rotWithShape="0" algn="bl" dir="2700000" dist="104775">
              <a:srgbClr val="20124D">
                <a:alpha val="1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" name="Google Shape;44;p7"/>
          <p:cNvSpPr/>
          <p:nvPr/>
        </p:nvSpPr>
        <p:spPr>
          <a:xfrm>
            <a:off x="404975" y="441142"/>
            <a:ext cx="1980300" cy="1980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rotWithShape="0" algn="bl" dir="2700000" dist="104775">
              <a:srgbClr val="20124D">
                <a:alpha val="1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" name="Google Shape;45;p7"/>
          <p:cNvSpPr txBox="1"/>
          <p:nvPr>
            <p:ph type="title"/>
          </p:nvPr>
        </p:nvSpPr>
        <p:spPr>
          <a:xfrm>
            <a:off x="534610" y="541179"/>
            <a:ext cx="16134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6" name="Google Shape;46;p7"/>
          <p:cNvSpPr txBox="1"/>
          <p:nvPr>
            <p:ph idx="1" type="body"/>
          </p:nvPr>
        </p:nvSpPr>
        <p:spPr>
          <a:xfrm>
            <a:off x="2757725" y="1123950"/>
            <a:ext cx="2700600" cy="309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SzPts val="1800"/>
              <a:buChar char="▸"/>
              <a:defRPr sz="1800"/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SzPts val="1800"/>
              <a:buChar char="◦"/>
              <a:defRPr sz="1800"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2" type="body"/>
          </p:nvPr>
        </p:nvSpPr>
        <p:spPr>
          <a:xfrm>
            <a:off x="5620903" y="1123950"/>
            <a:ext cx="2700600" cy="309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SzPts val="1800"/>
              <a:buChar char="▸"/>
              <a:defRPr sz="1800"/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SzPts val="1800"/>
              <a:buChar char="◦"/>
              <a:defRPr sz="1800"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bg>
      <p:bgPr>
        <a:solidFill>
          <a:schemeClr val="dk1"/>
        </a:solid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organic-03.png" id="50" name="Google Shape;50;p8"/>
          <p:cNvPicPr preferRelativeResize="0"/>
          <p:nvPr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8"/>
          <p:cNvSpPr/>
          <p:nvPr/>
        </p:nvSpPr>
        <p:spPr>
          <a:xfrm>
            <a:off x="2066125" y="715358"/>
            <a:ext cx="6596700" cy="39108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rotWithShape="0" algn="bl" dir="2700000" dist="104775">
              <a:srgbClr val="20124D">
                <a:alpha val="1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8"/>
          <p:cNvSpPr/>
          <p:nvPr/>
        </p:nvSpPr>
        <p:spPr>
          <a:xfrm>
            <a:off x="404975" y="441142"/>
            <a:ext cx="1980300" cy="1980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rotWithShape="0" algn="bl" dir="2700000" dist="104775">
              <a:srgbClr val="20124D">
                <a:alpha val="1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8"/>
          <p:cNvSpPr txBox="1"/>
          <p:nvPr>
            <p:ph type="title"/>
          </p:nvPr>
        </p:nvSpPr>
        <p:spPr>
          <a:xfrm>
            <a:off x="381000" y="530127"/>
            <a:ext cx="17781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4" name="Google Shape;54;p8"/>
          <p:cNvSpPr txBox="1"/>
          <p:nvPr>
            <p:ph idx="1" type="body"/>
          </p:nvPr>
        </p:nvSpPr>
        <p:spPr>
          <a:xfrm>
            <a:off x="2652481" y="1054700"/>
            <a:ext cx="1855500" cy="328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600"/>
              </a:spcBef>
              <a:spcAft>
                <a:spcPts val="0"/>
              </a:spcAft>
              <a:buSzPts val="1400"/>
              <a:buChar char="▹"/>
              <a:defRPr sz="14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▸"/>
              <a:defRPr sz="1400"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◦"/>
              <a:defRPr sz="1400"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55" name="Google Shape;55;p8"/>
          <p:cNvSpPr txBox="1"/>
          <p:nvPr>
            <p:ph idx="2" type="body"/>
          </p:nvPr>
        </p:nvSpPr>
        <p:spPr>
          <a:xfrm>
            <a:off x="4603343" y="1054700"/>
            <a:ext cx="1855500" cy="328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600"/>
              </a:spcBef>
              <a:spcAft>
                <a:spcPts val="0"/>
              </a:spcAft>
              <a:buSzPts val="1400"/>
              <a:buChar char="▹"/>
              <a:defRPr sz="14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▸"/>
              <a:defRPr sz="1400"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◦"/>
              <a:defRPr sz="1400"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56" name="Google Shape;56;p8"/>
          <p:cNvSpPr txBox="1"/>
          <p:nvPr>
            <p:ph idx="3" type="body"/>
          </p:nvPr>
        </p:nvSpPr>
        <p:spPr>
          <a:xfrm>
            <a:off x="6554205" y="1054700"/>
            <a:ext cx="1855500" cy="328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600"/>
              </a:spcBef>
              <a:spcAft>
                <a:spcPts val="0"/>
              </a:spcAft>
              <a:buSzPts val="1400"/>
              <a:buChar char="▹"/>
              <a:defRPr sz="14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▸"/>
              <a:defRPr sz="1400"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◦"/>
              <a:defRPr sz="1400"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57" name="Google Shape;57;p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solidFill>
          <a:schemeClr val="dk1"/>
        </a:solidFill>
      </p:bgPr>
    </p:bg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organic-01.png" id="59" name="Google Shape;59;p9"/>
          <p:cNvPicPr preferRelativeResize="0"/>
          <p:nvPr/>
        </p:nvPicPr>
        <p:blipFill>
          <a:blip r:embed="rId2">
            <a:alphaModFix amt="4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9"/>
          <p:cNvSpPr/>
          <p:nvPr/>
        </p:nvSpPr>
        <p:spPr>
          <a:xfrm>
            <a:off x="404975" y="441142"/>
            <a:ext cx="1980300" cy="1980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rotWithShape="0" algn="bl" dir="2700000" dist="104775">
              <a:srgbClr val="20124D">
                <a:alpha val="1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9"/>
          <p:cNvSpPr txBox="1"/>
          <p:nvPr>
            <p:ph type="title"/>
          </p:nvPr>
        </p:nvSpPr>
        <p:spPr>
          <a:xfrm>
            <a:off x="428171" y="543067"/>
            <a:ext cx="1729500" cy="161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hort Title only">
  <p:cSld name="TITLE_ONLY_1">
    <p:bg>
      <p:bgPr>
        <a:solidFill>
          <a:schemeClr val="dk1"/>
        </a:solidFill>
      </p:bgPr>
    </p:bg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organic-01.png" id="64" name="Google Shape;64;p10"/>
          <p:cNvPicPr preferRelativeResize="0"/>
          <p:nvPr/>
        </p:nvPicPr>
        <p:blipFill>
          <a:blip r:embed="rId2">
            <a:alphaModFix amt="4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0"/>
          <p:cNvSpPr/>
          <p:nvPr/>
        </p:nvSpPr>
        <p:spPr>
          <a:xfrm>
            <a:off x="404975" y="441145"/>
            <a:ext cx="1980300" cy="6717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rotWithShape="0" algn="bl" dir="2700000" dist="104775">
              <a:srgbClr val="20124D">
                <a:alpha val="1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10"/>
          <p:cNvSpPr txBox="1"/>
          <p:nvPr>
            <p:ph type="title"/>
          </p:nvPr>
        </p:nvSpPr>
        <p:spPr>
          <a:xfrm>
            <a:off x="404975" y="441150"/>
            <a:ext cx="1832400" cy="671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theme" Target="../theme/theme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rgbClr val="F3F3F3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layfair Display"/>
              <a:buNone/>
              <a:defRPr b="1" i="1" sz="18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layfair Display"/>
              <a:buNone/>
              <a:defRPr b="1" i="1" sz="18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layfair Display"/>
              <a:buNone/>
              <a:defRPr b="1" i="1" sz="18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layfair Display"/>
              <a:buNone/>
              <a:defRPr b="1" i="1" sz="18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layfair Display"/>
              <a:buNone/>
              <a:defRPr b="1" i="1" sz="18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layfair Display"/>
              <a:buNone/>
              <a:defRPr b="1" i="1" sz="18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layfair Display"/>
              <a:buNone/>
              <a:defRPr b="1" i="1" sz="18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layfair Display"/>
              <a:buNone/>
              <a:defRPr b="1" i="1" sz="18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layfair Display"/>
              <a:buNone/>
              <a:defRPr b="1" i="1" sz="18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nos"/>
              <a:buChar char="▹"/>
              <a:defRPr sz="3000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nos"/>
              <a:buChar char="▸"/>
              <a:defRPr sz="2400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nos"/>
              <a:buChar char="◦"/>
              <a:defRPr sz="2400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●"/>
              <a:defRPr sz="1800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○"/>
              <a:defRPr sz="1800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■"/>
              <a:defRPr sz="1800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●"/>
              <a:defRPr sz="1800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○"/>
              <a:defRPr sz="1800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■"/>
              <a:defRPr sz="1800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buNone/>
              <a:defRPr sz="13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r">
              <a:buNone/>
              <a:defRPr sz="13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r">
              <a:buNone/>
              <a:defRPr sz="13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r">
              <a:buNone/>
              <a:defRPr sz="13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r">
              <a:buNone/>
              <a:defRPr sz="13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r">
              <a:buNone/>
              <a:defRPr sz="13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r">
              <a:buNone/>
              <a:defRPr sz="13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r">
              <a:buNone/>
              <a:defRPr sz="13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r">
              <a:buNone/>
              <a:defRPr sz="13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8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9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1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5.jpg"/><Relationship Id="rId4" Type="http://schemas.openxmlformats.org/officeDocument/2006/relationships/image" Target="../media/image19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1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21"/>
          <p:cNvSpPr txBox="1"/>
          <p:nvPr>
            <p:ph type="ctrTitle"/>
          </p:nvPr>
        </p:nvSpPr>
        <p:spPr>
          <a:xfrm>
            <a:off x="2510400" y="2092225"/>
            <a:ext cx="41232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CONCEPTOS</a:t>
            </a:r>
            <a:endParaRPr/>
          </a:p>
        </p:txBody>
      </p:sp>
      <p:grpSp>
        <p:nvGrpSpPr>
          <p:cNvPr id="377" name="Google Shape;377;p21"/>
          <p:cNvGrpSpPr/>
          <p:nvPr/>
        </p:nvGrpSpPr>
        <p:grpSpPr>
          <a:xfrm>
            <a:off x="4388765" y="980127"/>
            <a:ext cx="366458" cy="366437"/>
            <a:chOff x="1923675" y="1633650"/>
            <a:chExt cx="436000" cy="435975"/>
          </a:xfrm>
        </p:grpSpPr>
        <p:sp>
          <p:nvSpPr>
            <p:cNvPr id="378" name="Google Shape;378;p21"/>
            <p:cNvSpPr/>
            <p:nvPr/>
          </p:nvSpPr>
          <p:spPr>
            <a:xfrm>
              <a:off x="2209250" y="1633650"/>
              <a:ext cx="150425" cy="150425"/>
            </a:xfrm>
            <a:custGeom>
              <a:rect b="b" l="l" r="r" t="t"/>
              <a:pathLst>
                <a:path extrusionOk="0" fill="none" h="6017" w="6017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" name="Google Shape;379;p21"/>
            <p:cNvSpPr/>
            <p:nvPr/>
          </p:nvSpPr>
          <p:spPr>
            <a:xfrm>
              <a:off x="2019900" y="1757250"/>
              <a:ext cx="261825" cy="261850"/>
            </a:xfrm>
            <a:custGeom>
              <a:rect b="b" l="l" r="r" t="t"/>
              <a:pathLst>
                <a:path extrusionOk="0" fill="none" h="10474" w="10473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" name="Google Shape;380;p21"/>
            <p:cNvSpPr/>
            <p:nvPr/>
          </p:nvSpPr>
          <p:spPr>
            <a:xfrm>
              <a:off x="1923675" y="1681150"/>
              <a:ext cx="388500" cy="388475"/>
            </a:xfrm>
            <a:custGeom>
              <a:rect b="b" l="l" r="r" t="t"/>
              <a:pathLst>
                <a:path extrusionOk="0" fill="none" h="15539" w="1554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" name="Google Shape;381;p21"/>
            <p:cNvSpPr/>
            <p:nvPr/>
          </p:nvSpPr>
          <p:spPr>
            <a:xfrm>
              <a:off x="1974225" y="1711575"/>
              <a:ext cx="261825" cy="261850"/>
            </a:xfrm>
            <a:custGeom>
              <a:rect b="b" l="l" r="r" t="t"/>
              <a:pathLst>
                <a:path extrusionOk="0" fill="none" h="10474" w="10473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" name="Google Shape;382;p21"/>
            <p:cNvSpPr/>
            <p:nvPr/>
          </p:nvSpPr>
          <p:spPr>
            <a:xfrm>
              <a:off x="1934650" y="2014200"/>
              <a:ext cx="44475" cy="44475"/>
            </a:xfrm>
            <a:custGeom>
              <a:rect b="b" l="l" r="r" t="t"/>
              <a:pathLst>
                <a:path extrusionOk="0" fill="none" h="1779" w="1779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" name="Google Shape;383;p21"/>
            <p:cNvSpPr/>
            <p:nvPr/>
          </p:nvSpPr>
          <p:spPr>
            <a:xfrm>
              <a:off x="1944375" y="1947225"/>
              <a:ext cx="101725" cy="101700"/>
            </a:xfrm>
            <a:custGeom>
              <a:rect b="b" l="l" r="r" t="t"/>
              <a:pathLst>
                <a:path extrusionOk="0" fill="none" h="4068" w="4069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84" name="Google Shape;384;p21"/>
          <p:cNvSpPr txBox="1"/>
          <p:nvPr/>
        </p:nvSpPr>
        <p:spPr>
          <a:xfrm>
            <a:off x="3084500" y="3539425"/>
            <a:ext cx="4273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nos"/>
                <a:ea typeface="Tinos"/>
                <a:cs typeface="Tinos"/>
                <a:sym typeface="Tinos"/>
              </a:rPr>
              <a:t>DANNA SOPHIA RANGEL IBARRA</a:t>
            </a:r>
            <a:endParaRPr>
              <a:latin typeface="Tinos"/>
              <a:ea typeface="Tinos"/>
              <a:cs typeface="Tinos"/>
              <a:sym typeface="Tino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30"/>
          <p:cNvSpPr txBox="1"/>
          <p:nvPr>
            <p:ph type="title"/>
          </p:nvPr>
        </p:nvSpPr>
        <p:spPr>
          <a:xfrm>
            <a:off x="1052325" y="757150"/>
            <a:ext cx="2686200" cy="870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Punto</a:t>
            </a:r>
            <a:endParaRPr/>
          </a:p>
        </p:txBody>
      </p:sp>
      <p:sp>
        <p:nvSpPr>
          <p:cNvPr id="457" name="Google Shape;457;p30"/>
          <p:cNvSpPr txBox="1"/>
          <p:nvPr>
            <p:ph idx="1" type="body"/>
          </p:nvPr>
        </p:nvSpPr>
        <p:spPr>
          <a:xfrm>
            <a:off x="1052400" y="1577225"/>
            <a:ext cx="3521100" cy="262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E</a:t>
            </a:r>
            <a:r>
              <a:rPr lang="en"/>
              <a:t>s un baile y género musical autóctono de Panamá que incluye en su estructura la forma melódica y la coreográfica. Posee una composición creada específicamente para el baile, ejecutado por una sola pareja que hace gala de donaire, precisión y gracia.</a:t>
            </a:r>
            <a:endParaRPr/>
          </a:p>
        </p:txBody>
      </p:sp>
      <p:sp>
        <p:nvSpPr>
          <p:cNvPr id="458" name="Google Shape;458;p30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59" name="Google Shape;459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38900" y="1372025"/>
            <a:ext cx="3743802" cy="2399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4" name="Google Shape;464;p31"/>
          <p:cNvGrpSpPr/>
          <p:nvPr/>
        </p:nvGrpSpPr>
        <p:grpSpPr>
          <a:xfrm rot="-7176634">
            <a:off x="4904144" y="3607789"/>
            <a:ext cx="1111469" cy="1244470"/>
            <a:chOff x="1338201" y="32850"/>
            <a:chExt cx="1111474" cy="1244475"/>
          </a:xfrm>
        </p:grpSpPr>
        <p:sp>
          <p:nvSpPr>
            <p:cNvPr id="465" name="Google Shape;465;p31"/>
            <p:cNvSpPr/>
            <p:nvPr/>
          </p:nvSpPr>
          <p:spPr>
            <a:xfrm>
              <a:off x="1338201" y="359526"/>
              <a:ext cx="203500" cy="189675"/>
            </a:xfrm>
            <a:custGeom>
              <a:rect b="b" l="l" r="r" t="t"/>
              <a:pathLst>
                <a:path extrusionOk="0" h="7587" w="8140">
                  <a:moveTo>
                    <a:pt x="166" y="4353"/>
                  </a:moveTo>
                  <a:cubicBezTo>
                    <a:pt x="-304" y="3110"/>
                    <a:pt x="245" y="476"/>
                    <a:pt x="1565" y="83"/>
                  </a:cubicBezTo>
                  <a:cubicBezTo>
                    <a:pt x="2885" y="-310"/>
                    <a:pt x="7618" y="753"/>
                    <a:pt x="8088" y="1996"/>
                  </a:cubicBezTo>
                  <a:cubicBezTo>
                    <a:pt x="8558" y="3239"/>
                    <a:pt x="5707" y="7150"/>
                    <a:pt x="4387" y="7543"/>
                  </a:cubicBezTo>
                  <a:cubicBezTo>
                    <a:pt x="3067" y="7936"/>
                    <a:pt x="636" y="5596"/>
                    <a:pt x="166" y="435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6" name="Google Shape;466;p31"/>
            <p:cNvSpPr/>
            <p:nvPr/>
          </p:nvSpPr>
          <p:spPr>
            <a:xfrm>
              <a:off x="1347250" y="337675"/>
              <a:ext cx="536800" cy="938625"/>
            </a:xfrm>
            <a:custGeom>
              <a:rect b="b" l="l" r="r" t="t"/>
              <a:pathLst>
                <a:path extrusionOk="0" h="37545" w="21472">
                  <a:moveTo>
                    <a:pt x="1669" y="0"/>
                  </a:moveTo>
                  <a:lnTo>
                    <a:pt x="21472" y="33894"/>
                  </a:lnTo>
                  <a:lnTo>
                    <a:pt x="18605" y="37545"/>
                  </a:lnTo>
                  <a:lnTo>
                    <a:pt x="0" y="5619"/>
                  </a:lnTo>
                  <a:lnTo>
                    <a:pt x="286" y="171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467" name="Google Shape;467;p31"/>
            <p:cNvSpPr/>
            <p:nvPr/>
          </p:nvSpPr>
          <p:spPr>
            <a:xfrm>
              <a:off x="1811700" y="876800"/>
              <a:ext cx="637575" cy="400525"/>
            </a:xfrm>
            <a:custGeom>
              <a:rect b="b" l="l" r="r" t="t"/>
              <a:pathLst>
                <a:path extrusionOk="0" h="16021" w="25503">
                  <a:moveTo>
                    <a:pt x="0" y="16021"/>
                  </a:moveTo>
                  <a:lnTo>
                    <a:pt x="3306" y="11485"/>
                  </a:lnTo>
                  <a:lnTo>
                    <a:pt x="25503" y="0"/>
                  </a:lnTo>
                  <a:lnTo>
                    <a:pt x="23371" y="375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468" name="Google Shape;468;p31"/>
            <p:cNvSpPr/>
            <p:nvPr/>
          </p:nvSpPr>
          <p:spPr>
            <a:xfrm>
              <a:off x="1388850" y="32850"/>
              <a:ext cx="1060825" cy="1149000"/>
            </a:xfrm>
            <a:custGeom>
              <a:rect b="b" l="l" r="r" t="t"/>
              <a:pathLst>
                <a:path extrusionOk="0" h="45960" w="42433">
                  <a:moveTo>
                    <a:pt x="22736" y="1"/>
                  </a:moveTo>
                  <a:lnTo>
                    <a:pt x="0" y="12190"/>
                  </a:lnTo>
                  <a:lnTo>
                    <a:pt x="19697" y="45959"/>
                  </a:lnTo>
                  <a:lnTo>
                    <a:pt x="42433" y="33770"/>
                  </a:lnTo>
                  <a:lnTo>
                    <a:pt x="2273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" name="Google Shape;469;p31"/>
            <p:cNvSpPr/>
            <p:nvPr/>
          </p:nvSpPr>
          <p:spPr>
            <a:xfrm>
              <a:off x="1577300" y="219800"/>
              <a:ext cx="487875" cy="395150"/>
            </a:xfrm>
            <a:custGeom>
              <a:rect b="b" l="l" r="r" t="t"/>
              <a:pathLst>
                <a:path extrusionOk="0" h="15806" w="19515">
                  <a:moveTo>
                    <a:pt x="14773" y="0"/>
                  </a:moveTo>
                  <a:lnTo>
                    <a:pt x="0" y="7933"/>
                  </a:lnTo>
                  <a:lnTo>
                    <a:pt x="4742" y="15806"/>
                  </a:lnTo>
                  <a:lnTo>
                    <a:pt x="19514" y="7873"/>
                  </a:lnTo>
                  <a:lnTo>
                    <a:pt x="1477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70" name="Google Shape;470;p31"/>
          <p:cNvGrpSpPr/>
          <p:nvPr/>
        </p:nvGrpSpPr>
        <p:grpSpPr>
          <a:xfrm rot="-1507493">
            <a:off x="3730467" y="3773462"/>
            <a:ext cx="1031278" cy="913266"/>
            <a:chOff x="1343200" y="1432100"/>
            <a:chExt cx="1031260" cy="913250"/>
          </a:xfrm>
        </p:grpSpPr>
        <p:sp>
          <p:nvSpPr>
            <p:cNvPr id="471" name="Google Shape;471;p31"/>
            <p:cNvSpPr/>
            <p:nvPr/>
          </p:nvSpPr>
          <p:spPr>
            <a:xfrm>
              <a:off x="1343200" y="1432100"/>
              <a:ext cx="350600" cy="505025"/>
            </a:xfrm>
            <a:custGeom>
              <a:rect b="b" l="l" r="r" t="t"/>
              <a:pathLst>
                <a:path extrusionOk="0" h="20201" w="14024">
                  <a:moveTo>
                    <a:pt x="0" y="20201"/>
                  </a:moveTo>
                  <a:lnTo>
                    <a:pt x="10164" y="1400"/>
                  </a:lnTo>
                  <a:lnTo>
                    <a:pt x="14024" y="0"/>
                  </a:lnTo>
                  <a:lnTo>
                    <a:pt x="3810" y="1928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472" name="Google Shape;472;p31"/>
            <p:cNvSpPr/>
            <p:nvPr/>
          </p:nvSpPr>
          <p:spPr>
            <a:xfrm>
              <a:off x="1343200" y="1890700"/>
              <a:ext cx="777200" cy="454650"/>
            </a:xfrm>
            <a:custGeom>
              <a:rect b="b" l="l" r="r" t="t"/>
              <a:pathLst>
                <a:path extrusionOk="0" h="18186" w="31088">
                  <a:moveTo>
                    <a:pt x="0" y="1873"/>
                  </a:moveTo>
                  <a:lnTo>
                    <a:pt x="5688" y="0"/>
                  </a:lnTo>
                  <a:lnTo>
                    <a:pt x="31088" y="17065"/>
                  </a:lnTo>
                  <a:lnTo>
                    <a:pt x="27278" y="18186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473" name="Google Shape;473;p31"/>
            <p:cNvSpPr/>
            <p:nvPr/>
          </p:nvSpPr>
          <p:spPr>
            <a:xfrm>
              <a:off x="1436723" y="1432178"/>
              <a:ext cx="937737" cy="885480"/>
            </a:xfrm>
            <a:custGeom>
              <a:rect b="b" l="l" r="r" t="t"/>
              <a:pathLst>
                <a:path extrusionOk="0" h="37600" w="39819">
                  <a:moveTo>
                    <a:pt x="10882" y="1"/>
                  </a:moveTo>
                  <a:lnTo>
                    <a:pt x="0" y="20153"/>
                  </a:lnTo>
                  <a:lnTo>
                    <a:pt x="28937" y="37600"/>
                  </a:lnTo>
                  <a:lnTo>
                    <a:pt x="39819" y="17448"/>
                  </a:lnTo>
                  <a:lnTo>
                    <a:pt x="10882" y="1"/>
                  </a:lnTo>
                  <a:close/>
                </a:path>
              </a:pathLst>
            </a:custGeom>
            <a:solidFill>
              <a:srgbClr val="FF640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4" name="Google Shape;474;p31"/>
            <p:cNvSpPr/>
            <p:nvPr/>
          </p:nvSpPr>
          <p:spPr>
            <a:xfrm>
              <a:off x="1580614" y="1566036"/>
              <a:ext cx="334292" cy="410194"/>
            </a:xfrm>
            <a:custGeom>
              <a:rect b="b" l="l" r="r" t="t"/>
              <a:pathLst>
                <a:path extrusionOk="0" h="17418" w="14195">
                  <a:moveTo>
                    <a:pt x="7386" y="1"/>
                  </a:moveTo>
                  <a:lnTo>
                    <a:pt x="0" y="13587"/>
                  </a:lnTo>
                  <a:lnTo>
                    <a:pt x="6809" y="17417"/>
                  </a:lnTo>
                  <a:lnTo>
                    <a:pt x="14195" y="3861"/>
                  </a:lnTo>
                  <a:lnTo>
                    <a:pt x="73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75" name="Google Shape;475;p31"/>
          <p:cNvGrpSpPr/>
          <p:nvPr/>
        </p:nvGrpSpPr>
        <p:grpSpPr>
          <a:xfrm rot="1588830">
            <a:off x="3030864" y="362113"/>
            <a:ext cx="516983" cy="1275570"/>
            <a:chOff x="2266600" y="1348075"/>
            <a:chExt cx="516975" cy="1275550"/>
          </a:xfrm>
        </p:grpSpPr>
        <p:sp>
          <p:nvSpPr>
            <p:cNvPr id="476" name="Google Shape;476;p31"/>
            <p:cNvSpPr/>
            <p:nvPr/>
          </p:nvSpPr>
          <p:spPr>
            <a:xfrm>
              <a:off x="2370700" y="1348400"/>
              <a:ext cx="153525" cy="225800"/>
            </a:xfrm>
            <a:custGeom>
              <a:rect b="b" l="l" r="r" t="t"/>
              <a:pathLst>
                <a:path extrusionOk="0" h="9032" w="6141">
                  <a:moveTo>
                    <a:pt x="2408" y="0"/>
                  </a:moveTo>
                  <a:cubicBezTo>
                    <a:pt x="2346" y="0"/>
                    <a:pt x="2282" y="11"/>
                    <a:pt x="2220" y="35"/>
                  </a:cubicBezTo>
                  <a:cubicBezTo>
                    <a:pt x="2068" y="96"/>
                    <a:pt x="1977" y="217"/>
                    <a:pt x="1946" y="369"/>
                  </a:cubicBezTo>
                  <a:lnTo>
                    <a:pt x="1" y="9032"/>
                  </a:lnTo>
                  <a:lnTo>
                    <a:pt x="6141" y="8546"/>
                  </a:lnTo>
                  <a:lnTo>
                    <a:pt x="2828" y="278"/>
                  </a:lnTo>
                  <a:cubicBezTo>
                    <a:pt x="2760" y="97"/>
                    <a:pt x="2591" y="0"/>
                    <a:pt x="2408" y="0"/>
                  </a:cubicBezTo>
                  <a:close/>
                </a:path>
              </a:pathLst>
            </a:custGeom>
            <a:solidFill>
              <a:srgbClr val="F4F0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7" name="Google Shape;477;p31"/>
            <p:cNvSpPr/>
            <p:nvPr/>
          </p:nvSpPr>
          <p:spPr>
            <a:xfrm>
              <a:off x="2370700" y="1552000"/>
              <a:ext cx="231800" cy="983475"/>
            </a:xfrm>
            <a:custGeom>
              <a:rect b="b" l="l" r="r" t="t"/>
              <a:pathLst>
                <a:path extrusionOk="0" h="39339" w="9272">
                  <a:moveTo>
                    <a:pt x="5484" y="0"/>
                  </a:moveTo>
                  <a:cubicBezTo>
                    <a:pt x="5023" y="0"/>
                    <a:pt x="4505" y="219"/>
                    <a:pt x="4469" y="493"/>
                  </a:cubicBezTo>
                  <a:lnTo>
                    <a:pt x="1703" y="705"/>
                  </a:lnTo>
                  <a:cubicBezTo>
                    <a:pt x="1557" y="462"/>
                    <a:pt x="1256" y="365"/>
                    <a:pt x="946" y="365"/>
                  </a:cubicBezTo>
                  <a:cubicBezTo>
                    <a:pt x="482" y="365"/>
                    <a:pt x="1" y="584"/>
                    <a:pt x="1" y="857"/>
                  </a:cubicBezTo>
                  <a:lnTo>
                    <a:pt x="3101" y="39338"/>
                  </a:lnTo>
                  <a:lnTo>
                    <a:pt x="9272" y="38852"/>
                  </a:lnTo>
                  <a:lnTo>
                    <a:pt x="6171" y="341"/>
                  </a:lnTo>
                  <a:cubicBezTo>
                    <a:pt x="6074" y="98"/>
                    <a:pt x="5792" y="0"/>
                    <a:pt x="54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8" name="Google Shape;478;p31"/>
            <p:cNvSpPr/>
            <p:nvPr/>
          </p:nvSpPr>
          <p:spPr>
            <a:xfrm>
              <a:off x="2406425" y="1348075"/>
              <a:ext cx="56250" cy="71250"/>
            </a:xfrm>
            <a:custGeom>
              <a:rect b="b" l="l" r="r" t="t"/>
              <a:pathLst>
                <a:path extrusionOk="0" h="2850" w="2250">
                  <a:moveTo>
                    <a:pt x="964" y="1"/>
                  </a:moveTo>
                  <a:cubicBezTo>
                    <a:pt x="763" y="1"/>
                    <a:pt x="566" y="124"/>
                    <a:pt x="517" y="352"/>
                  </a:cubicBezTo>
                  <a:lnTo>
                    <a:pt x="0" y="2631"/>
                  </a:lnTo>
                  <a:cubicBezTo>
                    <a:pt x="318" y="2764"/>
                    <a:pt x="659" y="2850"/>
                    <a:pt x="1002" y="2850"/>
                  </a:cubicBezTo>
                  <a:cubicBezTo>
                    <a:pt x="1053" y="2850"/>
                    <a:pt x="1104" y="2848"/>
                    <a:pt x="1155" y="2844"/>
                  </a:cubicBezTo>
                  <a:cubicBezTo>
                    <a:pt x="1551" y="2814"/>
                    <a:pt x="1915" y="2662"/>
                    <a:pt x="2250" y="2449"/>
                  </a:cubicBezTo>
                  <a:lnTo>
                    <a:pt x="1399" y="291"/>
                  </a:lnTo>
                  <a:cubicBezTo>
                    <a:pt x="1314" y="93"/>
                    <a:pt x="1137" y="1"/>
                    <a:pt x="9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9" name="Google Shape;479;p31"/>
            <p:cNvSpPr/>
            <p:nvPr/>
          </p:nvSpPr>
          <p:spPr>
            <a:xfrm>
              <a:off x="2413275" y="1564300"/>
              <a:ext cx="147425" cy="967375"/>
            </a:xfrm>
            <a:custGeom>
              <a:rect b="b" l="l" r="r" t="t"/>
              <a:pathLst>
                <a:path extrusionOk="0" h="38695" w="5897">
                  <a:moveTo>
                    <a:pt x="2766" y="1"/>
                  </a:moveTo>
                  <a:lnTo>
                    <a:pt x="0" y="244"/>
                  </a:lnTo>
                  <a:lnTo>
                    <a:pt x="3131" y="38694"/>
                  </a:lnTo>
                  <a:lnTo>
                    <a:pt x="5897" y="38481"/>
                  </a:lnTo>
                  <a:lnTo>
                    <a:pt x="2766" y="1"/>
                  </a:lnTo>
                  <a:close/>
                </a:path>
              </a:pathLst>
            </a:custGeom>
            <a:solidFill>
              <a:srgbClr val="F4AE2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0" name="Google Shape;480;p31"/>
            <p:cNvSpPr/>
            <p:nvPr/>
          </p:nvSpPr>
          <p:spPr>
            <a:xfrm>
              <a:off x="2413275" y="1549075"/>
              <a:ext cx="151225" cy="982600"/>
            </a:xfrm>
            <a:custGeom>
              <a:rect b="b" l="l" r="r" t="t"/>
              <a:pathLst>
                <a:path extrusionOk="0" h="39304" w="6049">
                  <a:moveTo>
                    <a:pt x="1501" y="0"/>
                  </a:moveTo>
                  <a:cubicBezTo>
                    <a:pt x="879" y="0"/>
                    <a:pt x="223" y="264"/>
                    <a:pt x="0" y="853"/>
                  </a:cubicBezTo>
                  <a:lnTo>
                    <a:pt x="3131" y="39303"/>
                  </a:lnTo>
                  <a:lnTo>
                    <a:pt x="6049" y="39090"/>
                  </a:lnTo>
                  <a:lnTo>
                    <a:pt x="2766" y="610"/>
                  </a:lnTo>
                  <a:cubicBezTo>
                    <a:pt x="2607" y="219"/>
                    <a:pt x="2068" y="0"/>
                    <a:pt x="15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81" name="Google Shape;481;p31"/>
            <p:cNvGrpSpPr/>
            <p:nvPr/>
          </p:nvGrpSpPr>
          <p:grpSpPr>
            <a:xfrm>
              <a:off x="2266600" y="1494350"/>
              <a:ext cx="516975" cy="1129275"/>
              <a:chOff x="2266600" y="1494350"/>
              <a:chExt cx="516975" cy="1129275"/>
            </a:xfrm>
          </p:grpSpPr>
          <p:sp>
            <p:nvSpPr>
              <p:cNvPr id="482" name="Google Shape;482;p31"/>
              <p:cNvSpPr/>
              <p:nvPr/>
            </p:nvSpPr>
            <p:spPr>
              <a:xfrm>
                <a:off x="2621475" y="1494350"/>
                <a:ext cx="162100" cy="234875"/>
              </a:xfrm>
              <a:custGeom>
                <a:rect b="b" l="l" r="r" t="t"/>
                <a:pathLst>
                  <a:path extrusionOk="0" h="9395" w="6484">
                    <a:moveTo>
                      <a:pt x="5988" y="1"/>
                    </a:moveTo>
                    <a:cubicBezTo>
                      <a:pt x="5854" y="1"/>
                      <a:pt x="5719" y="58"/>
                      <a:pt x="5624" y="185"/>
                    </a:cubicBezTo>
                    <a:lnTo>
                      <a:pt x="0" y="7115"/>
                    </a:lnTo>
                    <a:lnTo>
                      <a:pt x="5745" y="9395"/>
                    </a:lnTo>
                    <a:lnTo>
                      <a:pt x="6444" y="519"/>
                    </a:lnTo>
                    <a:cubicBezTo>
                      <a:pt x="6484" y="202"/>
                      <a:pt x="6239" y="1"/>
                      <a:pt x="5988" y="1"/>
                    </a:cubicBezTo>
                    <a:close/>
                  </a:path>
                </a:pathLst>
              </a:custGeom>
              <a:solidFill>
                <a:srgbClr val="F4F0E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3" name="Google Shape;483;p31"/>
              <p:cNvSpPr/>
              <p:nvPr/>
            </p:nvSpPr>
            <p:spPr>
              <a:xfrm>
                <a:off x="2725575" y="1494400"/>
                <a:ext cx="56250" cy="70525"/>
              </a:xfrm>
              <a:custGeom>
                <a:rect b="b" l="l" r="r" t="t"/>
                <a:pathLst>
                  <a:path extrusionOk="0" h="2821" w="2250">
                    <a:moveTo>
                      <a:pt x="1824" y="0"/>
                    </a:moveTo>
                    <a:cubicBezTo>
                      <a:pt x="1672" y="0"/>
                      <a:pt x="1520" y="61"/>
                      <a:pt x="1429" y="183"/>
                    </a:cubicBezTo>
                    <a:lnTo>
                      <a:pt x="1" y="1976"/>
                    </a:lnTo>
                    <a:cubicBezTo>
                      <a:pt x="244" y="2280"/>
                      <a:pt x="548" y="2523"/>
                      <a:pt x="913" y="2675"/>
                    </a:cubicBezTo>
                    <a:cubicBezTo>
                      <a:pt x="1180" y="2764"/>
                      <a:pt x="1463" y="2821"/>
                      <a:pt x="1750" y="2821"/>
                    </a:cubicBezTo>
                    <a:cubicBezTo>
                      <a:pt x="1856" y="2821"/>
                      <a:pt x="1962" y="2813"/>
                      <a:pt x="2068" y="2797"/>
                    </a:cubicBezTo>
                    <a:lnTo>
                      <a:pt x="2250" y="487"/>
                    </a:lnTo>
                    <a:cubicBezTo>
                      <a:pt x="2250" y="243"/>
                      <a:pt x="2068" y="31"/>
                      <a:pt x="182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4" name="Google Shape;484;p31"/>
              <p:cNvSpPr/>
              <p:nvPr/>
            </p:nvSpPr>
            <p:spPr>
              <a:xfrm>
                <a:off x="2266600" y="1667525"/>
                <a:ext cx="499600" cy="956100"/>
              </a:xfrm>
              <a:custGeom>
                <a:rect b="b" l="l" r="r" t="t"/>
                <a:pathLst>
                  <a:path extrusionOk="0" h="38244" w="19984">
                    <a:moveTo>
                      <a:pt x="14626" y="0"/>
                    </a:moveTo>
                    <a:cubicBezTo>
                      <a:pt x="14428" y="0"/>
                      <a:pt x="14272" y="59"/>
                      <a:pt x="14226" y="188"/>
                    </a:cubicBezTo>
                    <a:lnTo>
                      <a:pt x="1" y="35963"/>
                    </a:lnTo>
                    <a:lnTo>
                      <a:pt x="5745" y="38243"/>
                    </a:lnTo>
                    <a:lnTo>
                      <a:pt x="19940" y="2468"/>
                    </a:lnTo>
                    <a:cubicBezTo>
                      <a:pt x="19984" y="1989"/>
                      <a:pt x="19280" y="1666"/>
                      <a:pt x="18787" y="1666"/>
                    </a:cubicBezTo>
                    <a:cubicBezTo>
                      <a:pt x="18591" y="1666"/>
                      <a:pt x="18429" y="1717"/>
                      <a:pt x="18360" y="1829"/>
                    </a:cubicBezTo>
                    <a:lnTo>
                      <a:pt x="15806" y="826"/>
                    </a:lnTo>
                    <a:cubicBezTo>
                      <a:pt x="15764" y="317"/>
                      <a:pt x="15085" y="0"/>
                      <a:pt x="14626" y="0"/>
                    </a:cubicBezTo>
                    <a:close/>
                  </a:path>
                </a:pathLst>
              </a:custGeom>
              <a:solidFill>
                <a:srgbClr val="FF640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5" name="Google Shape;485;p31"/>
              <p:cNvSpPr/>
              <p:nvPr/>
            </p:nvSpPr>
            <p:spPr>
              <a:xfrm>
                <a:off x="2306125" y="1680300"/>
                <a:ext cx="420575" cy="927350"/>
              </a:xfrm>
              <a:custGeom>
                <a:rect b="b" l="l" r="r" t="t"/>
                <a:pathLst>
                  <a:path extrusionOk="0" h="37094" w="16823">
                    <a:moveTo>
                      <a:pt x="15076" y="0"/>
                    </a:moveTo>
                    <a:cubicBezTo>
                      <a:pt x="14765" y="0"/>
                      <a:pt x="14464" y="93"/>
                      <a:pt x="14225" y="315"/>
                    </a:cubicBezTo>
                    <a:lnTo>
                      <a:pt x="0" y="36060"/>
                    </a:lnTo>
                    <a:lnTo>
                      <a:pt x="2553" y="37094"/>
                    </a:lnTo>
                    <a:lnTo>
                      <a:pt x="16779" y="1318"/>
                    </a:lnTo>
                    <a:cubicBezTo>
                      <a:pt x="16823" y="675"/>
                      <a:pt x="15913" y="0"/>
                      <a:pt x="1507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86" name="Google Shape;486;p31"/>
          <p:cNvGrpSpPr/>
          <p:nvPr/>
        </p:nvGrpSpPr>
        <p:grpSpPr>
          <a:xfrm>
            <a:off x="1389238" y="3064439"/>
            <a:ext cx="1519294" cy="1760777"/>
            <a:chOff x="374513" y="3152476"/>
            <a:chExt cx="1519294" cy="1760777"/>
          </a:xfrm>
        </p:grpSpPr>
        <p:sp>
          <p:nvSpPr>
            <p:cNvPr id="487" name="Google Shape;487;p31"/>
            <p:cNvSpPr/>
            <p:nvPr/>
          </p:nvSpPr>
          <p:spPr>
            <a:xfrm>
              <a:off x="661153" y="3251277"/>
              <a:ext cx="1018493" cy="1027730"/>
            </a:xfrm>
            <a:custGeom>
              <a:rect b="b" l="l" r="r" t="t"/>
              <a:pathLst>
                <a:path extrusionOk="0" h="37052" w="36719">
                  <a:moveTo>
                    <a:pt x="5135" y="1"/>
                  </a:moveTo>
                  <a:cubicBezTo>
                    <a:pt x="3952" y="1"/>
                    <a:pt x="2145" y="189"/>
                    <a:pt x="1" y="1033"/>
                  </a:cubicBezTo>
                  <a:cubicBezTo>
                    <a:pt x="90" y="1023"/>
                    <a:pt x="185" y="1019"/>
                    <a:pt x="284" y="1019"/>
                  </a:cubicBezTo>
                  <a:cubicBezTo>
                    <a:pt x="3959" y="1019"/>
                    <a:pt x="14163" y="7532"/>
                    <a:pt x="21947" y="16322"/>
                  </a:cubicBezTo>
                  <a:cubicBezTo>
                    <a:pt x="29941" y="25380"/>
                    <a:pt x="30001" y="31064"/>
                    <a:pt x="30001" y="31064"/>
                  </a:cubicBezTo>
                  <a:lnTo>
                    <a:pt x="34926" y="37052"/>
                  </a:lnTo>
                  <a:cubicBezTo>
                    <a:pt x="36719" y="33647"/>
                    <a:pt x="33315" y="27325"/>
                    <a:pt x="24105" y="15775"/>
                  </a:cubicBezTo>
                  <a:cubicBezTo>
                    <a:pt x="14925" y="4224"/>
                    <a:pt x="6627" y="121"/>
                    <a:pt x="6627" y="121"/>
                  </a:cubicBezTo>
                  <a:cubicBezTo>
                    <a:pt x="6627" y="121"/>
                    <a:pt x="6081" y="1"/>
                    <a:pt x="5135" y="1"/>
                  </a:cubicBezTo>
                  <a:close/>
                </a:path>
              </a:pathLst>
            </a:custGeom>
            <a:solidFill>
              <a:srgbClr val="D71E1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8" name="Google Shape;488;p31"/>
            <p:cNvSpPr/>
            <p:nvPr/>
          </p:nvSpPr>
          <p:spPr>
            <a:xfrm>
              <a:off x="531314" y="3248836"/>
              <a:ext cx="313683" cy="211526"/>
            </a:xfrm>
            <a:custGeom>
              <a:rect b="b" l="l" r="r" t="t"/>
              <a:pathLst>
                <a:path extrusionOk="0" h="7626" w="11309">
                  <a:moveTo>
                    <a:pt x="9014" y="0"/>
                  </a:moveTo>
                  <a:cubicBezTo>
                    <a:pt x="7675" y="0"/>
                    <a:pt x="5986" y="217"/>
                    <a:pt x="4621" y="1091"/>
                  </a:cubicBezTo>
                  <a:cubicBezTo>
                    <a:pt x="2311" y="2610"/>
                    <a:pt x="639" y="4951"/>
                    <a:pt x="1" y="7626"/>
                  </a:cubicBezTo>
                  <a:lnTo>
                    <a:pt x="7114" y="5164"/>
                  </a:lnTo>
                  <a:cubicBezTo>
                    <a:pt x="7114" y="5164"/>
                    <a:pt x="8147" y="239"/>
                    <a:pt x="11308" y="209"/>
                  </a:cubicBezTo>
                  <a:cubicBezTo>
                    <a:pt x="11308" y="209"/>
                    <a:pt x="10330" y="0"/>
                    <a:pt x="90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9" name="Google Shape;489;p31"/>
            <p:cNvSpPr/>
            <p:nvPr/>
          </p:nvSpPr>
          <p:spPr>
            <a:xfrm>
              <a:off x="961300" y="3154335"/>
              <a:ext cx="932507" cy="1101068"/>
            </a:xfrm>
            <a:custGeom>
              <a:rect b="b" l="l" r="r" t="t"/>
              <a:pathLst>
                <a:path extrusionOk="0" h="39696" w="33619">
                  <a:moveTo>
                    <a:pt x="3789" y="0"/>
                  </a:moveTo>
                  <a:cubicBezTo>
                    <a:pt x="2507" y="0"/>
                    <a:pt x="1229" y="231"/>
                    <a:pt x="1" y="698"/>
                  </a:cubicBezTo>
                  <a:cubicBezTo>
                    <a:pt x="3132" y="2127"/>
                    <a:pt x="13344" y="8175"/>
                    <a:pt x="20487" y="17902"/>
                  </a:cubicBezTo>
                  <a:cubicBezTo>
                    <a:pt x="27630" y="27629"/>
                    <a:pt x="27205" y="33282"/>
                    <a:pt x="27205" y="33282"/>
                  </a:cubicBezTo>
                  <a:lnTo>
                    <a:pt x="31521" y="39696"/>
                  </a:lnTo>
                  <a:cubicBezTo>
                    <a:pt x="33618" y="36474"/>
                    <a:pt x="30761" y="29878"/>
                    <a:pt x="22676" y="17537"/>
                  </a:cubicBezTo>
                  <a:cubicBezTo>
                    <a:pt x="14591" y="5227"/>
                    <a:pt x="6688" y="394"/>
                    <a:pt x="6688" y="394"/>
                  </a:cubicBezTo>
                  <a:cubicBezTo>
                    <a:pt x="5732" y="132"/>
                    <a:pt x="4759" y="0"/>
                    <a:pt x="3789" y="0"/>
                  </a:cubicBezTo>
                  <a:close/>
                </a:path>
              </a:pathLst>
            </a:custGeom>
            <a:solidFill>
              <a:srgbClr val="D71E1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0" name="Google Shape;490;p31"/>
            <p:cNvSpPr/>
            <p:nvPr/>
          </p:nvSpPr>
          <p:spPr>
            <a:xfrm>
              <a:off x="843277" y="3152476"/>
              <a:ext cx="303531" cy="157826"/>
            </a:xfrm>
            <a:custGeom>
              <a:rect b="b" l="l" r="r" t="t"/>
              <a:pathLst>
                <a:path extrusionOk="0" h="5690" w="10943">
                  <a:moveTo>
                    <a:pt x="7691" y="1"/>
                  </a:moveTo>
                  <a:cubicBezTo>
                    <a:pt x="6572" y="1"/>
                    <a:pt x="5324" y="181"/>
                    <a:pt x="4225" y="765"/>
                  </a:cubicBezTo>
                  <a:cubicBezTo>
                    <a:pt x="122" y="2923"/>
                    <a:pt x="0" y="5689"/>
                    <a:pt x="0" y="5689"/>
                  </a:cubicBezTo>
                  <a:lnTo>
                    <a:pt x="6353" y="4990"/>
                  </a:lnTo>
                  <a:cubicBezTo>
                    <a:pt x="6353" y="4990"/>
                    <a:pt x="7732" y="450"/>
                    <a:pt x="10687" y="450"/>
                  </a:cubicBezTo>
                  <a:cubicBezTo>
                    <a:pt x="10771" y="450"/>
                    <a:pt x="10856" y="454"/>
                    <a:pt x="10943" y="461"/>
                  </a:cubicBezTo>
                  <a:cubicBezTo>
                    <a:pt x="10943" y="461"/>
                    <a:pt x="9481" y="1"/>
                    <a:pt x="769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1" name="Google Shape;491;p31"/>
            <p:cNvSpPr/>
            <p:nvPr/>
          </p:nvSpPr>
          <p:spPr>
            <a:xfrm>
              <a:off x="728610" y="3276851"/>
              <a:ext cx="1164337" cy="1325076"/>
            </a:xfrm>
            <a:custGeom>
              <a:rect b="b" l="l" r="r" t="t"/>
              <a:pathLst>
                <a:path extrusionOk="0" h="47772" w="41977">
                  <a:moveTo>
                    <a:pt x="6566" y="1"/>
                  </a:moveTo>
                  <a:cubicBezTo>
                    <a:pt x="2557" y="1"/>
                    <a:pt x="1" y="1509"/>
                    <a:pt x="1" y="1509"/>
                  </a:cubicBezTo>
                  <a:lnTo>
                    <a:pt x="33679" y="47771"/>
                  </a:lnTo>
                  <a:cubicBezTo>
                    <a:pt x="33679" y="47771"/>
                    <a:pt x="41916" y="42391"/>
                    <a:pt x="41947" y="39078"/>
                  </a:cubicBezTo>
                  <a:cubicBezTo>
                    <a:pt x="41977" y="35735"/>
                    <a:pt x="33649" y="19959"/>
                    <a:pt x="21977" y="7679"/>
                  </a:cubicBezTo>
                  <a:cubicBezTo>
                    <a:pt x="16119" y="1532"/>
                    <a:pt x="10606" y="1"/>
                    <a:pt x="6566" y="1"/>
                  </a:cubicBezTo>
                  <a:close/>
                </a:path>
              </a:pathLst>
            </a:custGeom>
            <a:solidFill>
              <a:srgbClr val="D71E1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2" name="Google Shape;492;p31"/>
            <p:cNvSpPr/>
            <p:nvPr/>
          </p:nvSpPr>
          <p:spPr>
            <a:xfrm>
              <a:off x="374513" y="3309249"/>
              <a:ext cx="1412227" cy="1604004"/>
            </a:xfrm>
            <a:custGeom>
              <a:rect b="b" l="l" r="r" t="t"/>
              <a:pathLst>
                <a:path extrusionOk="0" h="57828" w="50914">
                  <a:moveTo>
                    <a:pt x="15544" y="1"/>
                  </a:moveTo>
                  <a:cubicBezTo>
                    <a:pt x="13890" y="1"/>
                    <a:pt x="12282" y="341"/>
                    <a:pt x="10760" y="1071"/>
                  </a:cubicBezTo>
                  <a:cubicBezTo>
                    <a:pt x="4377" y="4110"/>
                    <a:pt x="0" y="9460"/>
                    <a:pt x="2006" y="20129"/>
                  </a:cubicBezTo>
                  <a:cubicBezTo>
                    <a:pt x="3435" y="27910"/>
                    <a:pt x="11733" y="44324"/>
                    <a:pt x="16688" y="53655"/>
                  </a:cubicBezTo>
                  <a:cubicBezTo>
                    <a:pt x="18100" y="56311"/>
                    <a:pt x="20829" y="57827"/>
                    <a:pt x="23646" y="57827"/>
                  </a:cubicBezTo>
                  <a:cubicBezTo>
                    <a:pt x="24891" y="57827"/>
                    <a:pt x="26153" y="57531"/>
                    <a:pt x="27326" y="56907"/>
                  </a:cubicBezTo>
                  <a:lnTo>
                    <a:pt x="45594" y="47150"/>
                  </a:lnTo>
                  <a:cubicBezTo>
                    <a:pt x="49485" y="45083"/>
                    <a:pt x="50913" y="40220"/>
                    <a:pt x="48755" y="36390"/>
                  </a:cubicBezTo>
                  <a:cubicBezTo>
                    <a:pt x="45715" y="30919"/>
                    <a:pt x="41217" y="23047"/>
                    <a:pt x="36566" y="15539"/>
                  </a:cubicBezTo>
                  <a:cubicBezTo>
                    <a:pt x="31016" y="6618"/>
                    <a:pt x="22839" y="1"/>
                    <a:pt x="155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3" name="Google Shape;493;p31"/>
            <p:cNvSpPr/>
            <p:nvPr/>
          </p:nvSpPr>
          <p:spPr>
            <a:xfrm>
              <a:off x="688141" y="3984906"/>
              <a:ext cx="992365" cy="856673"/>
            </a:xfrm>
            <a:custGeom>
              <a:rect b="b" l="l" r="r" t="t"/>
              <a:pathLst>
                <a:path extrusionOk="0" h="30885" w="35777">
                  <a:moveTo>
                    <a:pt x="23949" y="0"/>
                  </a:moveTo>
                  <a:cubicBezTo>
                    <a:pt x="22591" y="0"/>
                    <a:pt x="20896" y="655"/>
                    <a:pt x="18420" y="1849"/>
                  </a:cubicBezTo>
                  <a:cubicBezTo>
                    <a:pt x="12797" y="4554"/>
                    <a:pt x="1" y="11454"/>
                    <a:pt x="1338" y="15861"/>
                  </a:cubicBezTo>
                  <a:cubicBezTo>
                    <a:pt x="2415" y="19483"/>
                    <a:pt x="8002" y="30885"/>
                    <a:pt x="11714" y="30885"/>
                  </a:cubicBezTo>
                  <a:cubicBezTo>
                    <a:pt x="11771" y="30885"/>
                    <a:pt x="11828" y="30882"/>
                    <a:pt x="11885" y="30877"/>
                  </a:cubicBezTo>
                  <a:cubicBezTo>
                    <a:pt x="15594" y="30481"/>
                    <a:pt x="30153" y="21697"/>
                    <a:pt x="32646" y="20268"/>
                  </a:cubicBezTo>
                  <a:cubicBezTo>
                    <a:pt x="33314" y="19934"/>
                    <a:pt x="33861" y="19417"/>
                    <a:pt x="34287" y="18809"/>
                  </a:cubicBezTo>
                  <a:cubicBezTo>
                    <a:pt x="35776" y="16347"/>
                    <a:pt x="33770" y="12548"/>
                    <a:pt x="30335" y="6651"/>
                  </a:cubicBezTo>
                  <a:cubicBezTo>
                    <a:pt x="27666" y="2008"/>
                    <a:pt x="26326" y="0"/>
                    <a:pt x="2394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" name="Google Shape;494;p31"/>
            <p:cNvSpPr/>
            <p:nvPr/>
          </p:nvSpPr>
          <p:spPr>
            <a:xfrm>
              <a:off x="441943" y="3403057"/>
              <a:ext cx="927459" cy="824830"/>
            </a:xfrm>
            <a:custGeom>
              <a:rect b="b" l="l" r="r" t="t"/>
              <a:pathLst>
                <a:path extrusionOk="0" h="29737" w="33437">
                  <a:moveTo>
                    <a:pt x="17316" y="0"/>
                  </a:moveTo>
                  <a:cubicBezTo>
                    <a:pt x="13079" y="0"/>
                    <a:pt x="2751" y="4137"/>
                    <a:pt x="1338" y="8783"/>
                  </a:cubicBezTo>
                  <a:cubicBezTo>
                    <a:pt x="1" y="13099"/>
                    <a:pt x="3436" y="21823"/>
                    <a:pt x="6627" y="27476"/>
                  </a:cubicBezTo>
                  <a:cubicBezTo>
                    <a:pt x="7541" y="29104"/>
                    <a:pt x="8420" y="29737"/>
                    <a:pt x="9368" y="29737"/>
                  </a:cubicBezTo>
                  <a:cubicBezTo>
                    <a:pt x="11732" y="29737"/>
                    <a:pt x="14526" y="25803"/>
                    <a:pt x="19363" y="23525"/>
                  </a:cubicBezTo>
                  <a:cubicBezTo>
                    <a:pt x="26141" y="20333"/>
                    <a:pt x="33436" y="19178"/>
                    <a:pt x="30062" y="14041"/>
                  </a:cubicBezTo>
                  <a:cubicBezTo>
                    <a:pt x="26688" y="8905"/>
                    <a:pt x="21430" y="1336"/>
                    <a:pt x="18542" y="181"/>
                  </a:cubicBezTo>
                  <a:cubicBezTo>
                    <a:pt x="18236" y="59"/>
                    <a:pt x="17819" y="0"/>
                    <a:pt x="17316" y="0"/>
                  </a:cubicBezTo>
                  <a:close/>
                </a:path>
              </a:pathLst>
            </a:custGeom>
            <a:solidFill>
              <a:srgbClr val="D71E1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5" name="Google Shape;495;p31"/>
            <p:cNvSpPr/>
            <p:nvPr/>
          </p:nvSpPr>
          <p:spPr>
            <a:xfrm>
              <a:off x="441943" y="3404499"/>
              <a:ext cx="846521" cy="822278"/>
            </a:xfrm>
            <a:custGeom>
              <a:rect b="b" l="l" r="r" t="t"/>
              <a:pathLst>
                <a:path extrusionOk="0" h="29645" w="30519">
                  <a:moveTo>
                    <a:pt x="17164" y="0"/>
                  </a:moveTo>
                  <a:cubicBezTo>
                    <a:pt x="12922" y="0"/>
                    <a:pt x="2717" y="4127"/>
                    <a:pt x="1308" y="8761"/>
                  </a:cubicBezTo>
                  <a:cubicBezTo>
                    <a:pt x="1" y="13078"/>
                    <a:pt x="3436" y="21771"/>
                    <a:pt x="6627" y="27424"/>
                  </a:cubicBezTo>
                  <a:cubicBezTo>
                    <a:pt x="7524" y="29022"/>
                    <a:pt x="8335" y="29645"/>
                    <a:pt x="9187" y="29645"/>
                  </a:cubicBezTo>
                  <a:cubicBezTo>
                    <a:pt x="11365" y="29645"/>
                    <a:pt x="13813" y="25572"/>
                    <a:pt x="18664" y="23321"/>
                  </a:cubicBezTo>
                  <a:cubicBezTo>
                    <a:pt x="25381" y="20160"/>
                    <a:pt x="30518" y="18762"/>
                    <a:pt x="28451" y="14962"/>
                  </a:cubicBezTo>
                  <a:cubicBezTo>
                    <a:pt x="25533" y="9582"/>
                    <a:pt x="21278" y="1375"/>
                    <a:pt x="18421" y="190"/>
                  </a:cubicBezTo>
                  <a:cubicBezTo>
                    <a:pt x="18108" y="61"/>
                    <a:pt x="17680" y="0"/>
                    <a:pt x="171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6" name="Google Shape;496;p31"/>
            <p:cNvSpPr/>
            <p:nvPr/>
          </p:nvSpPr>
          <p:spPr>
            <a:xfrm>
              <a:off x="862666" y="3969401"/>
              <a:ext cx="71119" cy="57167"/>
            </a:xfrm>
            <a:custGeom>
              <a:rect b="b" l="l" r="r" t="t"/>
              <a:pathLst>
                <a:path extrusionOk="0" h="2061" w="2564">
                  <a:moveTo>
                    <a:pt x="1296" y="1"/>
                  </a:moveTo>
                  <a:cubicBezTo>
                    <a:pt x="1127" y="1"/>
                    <a:pt x="954" y="41"/>
                    <a:pt x="791" y="128"/>
                  </a:cubicBezTo>
                  <a:cubicBezTo>
                    <a:pt x="0" y="554"/>
                    <a:pt x="122" y="1739"/>
                    <a:pt x="1004" y="2013"/>
                  </a:cubicBezTo>
                  <a:cubicBezTo>
                    <a:pt x="1106" y="2046"/>
                    <a:pt x="1207" y="2061"/>
                    <a:pt x="1305" y="2061"/>
                  </a:cubicBezTo>
                  <a:cubicBezTo>
                    <a:pt x="2020" y="2061"/>
                    <a:pt x="2563" y="1245"/>
                    <a:pt x="2189" y="523"/>
                  </a:cubicBezTo>
                  <a:cubicBezTo>
                    <a:pt x="2002" y="191"/>
                    <a:pt x="1659" y="1"/>
                    <a:pt x="129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7" name="Google Shape;497;p31"/>
            <p:cNvSpPr/>
            <p:nvPr/>
          </p:nvSpPr>
          <p:spPr>
            <a:xfrm>
              <a:off x="931788" y="3984546"/>
              <a:ext cx="748718" cy="856201"/>
            </a:xfrm>
            <a:custGeom>
              <a:rect b="b" l="l" r="r" t="t"/>
              <a:pathLst>
                <a:path extrusionOk="0" h="30868" w="26993">
                  <a:moveTo>
                    <a:pt x="15161" y="0"/>
                  </a:moveTo>
                  <a:cubicBezTo>
                    <a:pt x="14389" y="0"/>
                    <a:pt x="13507" y="213"/>
                    <a:pt x="12433" y="616"/>
                  </a:cubicBezTo>
                  <a:cubicBezTo>
                    <a:pt x="12442" y="616"/>
                    <a:pt x="12717" y="544"/>
                    <a:pt x="13160" y="544"/>
                  </a:cubicBezTo>
                  <a:cubicBezTo>
                    <a:pt x="14159" y="544"/>
                    <a:pt x="16010" y="909"/>
                    <a:pt x="17570" y="3290"/>
                  </a:cubicBezTo>
                  <a:cubicBezTo>
                    <a:pt x="19819" y="6695"/>
                    <a:pt x="24500" y="14050"/>
                    <a:pt x="24226" y="16604"/>
                  </a:cubicBezTo>
                  <a:cubicBezTo>
                    <a:pt x="23922" y="19187"/>
                    <a:pt x="13010" y="24962"/>
                    <a:pt x="8269" y="27242"/>
                  </a:cubicBezTo>
                  <a:cubicBezTo>
                    <a:pt x="4926" y="28839"/>
                    <a:pt x="3418" y="29392"/>
                    <a:pt x="1968" y="29392"/>
                  </a:cubicBezTo>
                  <a:cubicBezTo>
                    <a:pt x="1348" y="29392"/>
                    <a:pt x="739" y="29290"/>
                    <a:pt x="1" y="29127"/>
                  </a:cubicBezTo>
                  <a:lnTo>
                    <a:pt x="1" y="29127"/>
                  </a:lnTo>
                  <a:cubicBezTo>
                    <a:pt x="1029" y="30212"/>
                    <a:pt x="2030" y="30867"/>
                    <a:pt x="2928" y="30867"/>
                  </a:cubicBezTo>
                  <a:cubicBezTo>
                    <a:pt x="2986" y="30867"/>
                    <a:pt x="3044" y="30865"/>
                    <a:pt x="3101" y="30859"/>
                  </a:cubicBezTo>
                  <a:cubicBezTo>
                    <a:pt x="6840" y="30494"/>
                    <a:pt x="21369" y="21710"/>
                    <a:pt x="23892" y="20281"/>
                  </a:cubicBezTo>
                  <a:cubicBezTo>
                    <a:pt x="24530" y="19917"/>
                    <a:pt x="25077" y="19430"/>
                    <a:pt x="25503" y="18822"/>
                  </a:cubicBezTo>
                  <a:cubicBezTo>
                    <a:pt x="26992" y="16391"/>
                    <a:pt x="24986" y="12561"/>
                    <a:pt x="21551" y="6664"/>
                  </a:cubicBezTo>
                  <a:cubicBezTo>
                    <a:pt x="18868" y="2008"/>
                    <a:pt x="17534" y="0"/>
                    <a:pt x="15161" y="0"/>
                  </a:cubicBezTo>
                  <a:close/>
                </a:path>
              </a:pathLst>
            </a:custGeom>
            <a:solidFill>
              <a:srgbClr val="D71E1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98" name="Google Shape;498;p31"/>
          <p:cNvSpPr/>
          <p:nvPr/>
        </p:nvSpPr>
        <p:spPr>
          <a:xfrm>
            <a:off x="7635391" y="1729171"/>
            <a:ext cx="159380" cy="158520"/>
          </a:xfrm>
          <a:custGeom>
            <a:rect b="b" l="l" r="r" t="t"/>
            <a:pathLst>
              <a:path extrusionOk="0" fill="none" h="5715" w="5746">
                <a:moveTo>
                  <a:pt x="2128" y="274"/>
                </a:moveTo>
                <a:lnTo>
                  <a:pt x="3040" y="912"/>
                </a:lnTo>
                <a:cubicBezTo>
                  <a:pt x="3131" y="1003"/>
                  <a:pt x="3314" y="1034"/>
                  <a:pt x="3435" y="973"/>
                </a:cubicBezTo>
                <a:lnTo>
                  <a:pt x="4499" y="608"/>
                </a:lnTo>
                <a:cubicBezTo>
                  <a:pt x="4864" y="486"/>
                  <a:pt x="5198" y="821"/>
                  <a:pt x="5077" y="1155"/>
                </a:cubicBezTo>
                <a:lnTo>
                  <a:pt x="4742" y="2219"/>
                </a:lnTo>
                <a:cubicBezTo>
                  <a:pt x="4712" y="2371"/>
                  <a:pt x="4712" y="2523"/>
                  <a:pt x="4834" y="2644"/>
                </a:cubicBezTo>
                <a:lnTo>
                  <a:pt x="5502" y="3556"/>
                </a:lnTo>
                <a:cubicBezTo>
                  <a:pt x="5745" y="3830"/>
                  <a:pt x="5533" y="4286"/>
                  <a:pt x="5138" y="4286"/>
                </a:cubicBezTo>
                <a:lnTo>
                  <a:pt x="4013" y="4286"/>
                </a:lnTo>
                <a:cubicBezTo>
                  <a:pt x="3861" y="4286"/>
                  <a:pt x="3709" y="4347"/>
                  <a:pt x="3618" y="4468"/>
                </a:cubicBezTo>
                <a:lnTo>
                  <a:pt x="2979" y="5410"/>
                </a:lnTo>
                <a:cubicBezTo>
                  <a:pt x="2767" y="5714"/>
                  <a:pt x="2311" y="5654"/>
                  <a:pt x="2189" y="5289"/>
                </a:cubicBezTo>
                <a:lnTo>
                  <a:pt x="1824" y="4225"/>
                </a:lnTo>
                <a:cubicBezTo>
                  <a:pt x="1794" y="4073"/>
                  <a:pt x="1672" y="3951"/>
                  <a:pt x="1520" y="3921"/>
                </a:cubicBezTo>
                <a:lnTo>
                  <a:pt x="457" y="3617"/>
                </a:lnTo>
                <a:cubicBezTo>
                  <a:pt x="92" y="3496"/>
                  <a:pt x="1" y="3040"/>
                  <a:pt x="305" y="2796"/>
                </a:cubicBezTo>
                <a:lnTo>
                  <a:pt x="1217" y="2128"/>
                </a:lnTo>
                <a:cubicBezTo>
                  <a:pt x="1338" y="2037"/>
                  <a:pt x="1399" y="1915"/>
                  <a:pt x="1399" y="1763"/>
                </a:cubicBezTo>
                <a:lnTo>
                  <a:pt x="1368" y="608"/>
                </a:lnTo>
                <a:cubicBezTo>
                  <a:pt x="1368" y="243"/>
                  <a:pt x="1824" y="0"/>
                  <a:pt x="2128" y="274"/>
                </a:cubicBezTo>
                <a:close/>
              </a:path>
            </a:pathLst>
          </a:custGeom>
          <a:noFill/>
          <a:ln cap="rnd" cmpd="sng" w="288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9" name="Google Shape;499;p31"/>
          <p:cNvSpPr/>
          <p:nvPr/>
        </p:nvSpPr>
        <p:spPr>
          <a:xfrm>
            <a:off x="2673171" y="287083"/>
            <a:ext cx="156856" cy="159380"/>
          </a:xfrm>
          <a:custGeom>
            <a:rect b="b" l="l" r="r" t="t"/>
            <a:pathLst>
              <a:path extrusionOk="0" fill="none" h="5746" w="5655">
                <a:moveTo>
                  <a:pt x="4134" y="578"/>
                </a:moveTo>
                <a:lnTo>
                  <a:pt x="4165" y="1702"/>
                </a:lnTo>
                <a:cubicBezTo>
                  <a:pt x="4165" y="1854"/>
                  <a:pt x="4256" y="2006"/>
                  <a:pt x="4378" y="2098"/>
                </a:cubicBezTo>
                <a:lnTo>
                  <a:pt x="5350" y="2675"/>
                </a:lnTo>
                <a:cubicBezTo>
                  <a:pt x="5654" y="2888"/>
                  <a:pt x="5624" y="3374"/>
                  <a:pt x="5259" y="3496"/>
                </a:cubicBezTo>
                <a:lnTo>
                  <a:pt x="4195" y="3861"/>
                </a:lnTo>
                <a:cubicBezTo>
                  <a:pt x="4074" y="3921"/>
                  <a:pt x="3952" y="4043"/>
                  <a:pt x="3922" y="4195"/>
                </a:cubicBezTo>
                <a:lnTo>
                  <a:pt x="3648" y="5289"/>
                </a:lnTo>
                <a:cubicBezTo>
                  <a:pt x="3557" y="5654"/>
                  <a:pt x="3101" y="5745"/>
                  <a:pt x="2858" y="5441"/>
                </a:cubicBezTo>
                <a:lnTo>
                  <a:pt x="2159" y="4590"/>
                </a:lnTo>
                <a:cubicBezTo>
                  <a:pt x="2067" y="4468"/>
                  <a:pt x="1916" y="4408"/>
                  <a:pt x="1764" y="4408"/>
                </a:cubicBezTo>
                <a:lnTo>
                  <a:pt x="639" y="4468"/>
                </a:lnTo>
                <a:cubicBezTo>
                  <a:pt x="244" y="4499"/>
                  <a:pt x="1" y="4104"/>
                  <a:pt x="213" y="3769"/>
                </a:cubicBezTo>
                <a:lnTo>
                  <a:pt x="852" y="2827"/>
                </a:lnTo>
                <a:cubicBezTo>
                  <a:pt x="943" y="2706"/>
                  <a:pt x="943" y="2554"/>
                  <a:pt x="882" y="2432"/>
                </a:cubicBezTo>
                <a:lnTo>
                  <a:pt x="457" y="1368"/>
                </a:lnTo>
                <a:cubicBezTo>
                  <a:pt x="335" y="1034"/>
                  <a:pt x="639" y="669"/>
                  <a:pt x="1004" y="760"/>
                </a:cubicBezTo>
                <a:lnTo>
                  <a:pt x="2098" y="1064"/>
                </a:lnTo>
                <a:cubicBezTo>
                  <a:pt x="2250" y="1095"/>
                  <a:pt x="2402" y="1064"/>
                  <a:pt x="2493" y="973"/>
                </a:cubicBezTo>
                <a:lnTo>
                  <a:pt x="3375" y="244"/>
                </a:lnTo>
                <a:cubicBezTo>
                  <a:pt x="3648" y="0"/>
                  <a:pt x="4104" y="183"/>
                  <a:pt x="4134" y="578"/>
                </a:cubicBezTo>
                <a:close/>
              </a:path>
            </a:pathLst>
          </a:custGeom>
          <a:noFill/>
          <a:ln cap="rnd" cmpd="sng" w="288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0" name="Google Shape;500;p31"/>
          <p:cNvSpPr/>
          <p:nvPr/>
        </p:nvSpPr>
        <p:spPr>
          <a:xfrm>
            <a:off x="6007570" y="446474"/>
            <a:ext cx="274019" cy="264255"/>
          </a:xfrm>
          <a:custGeom>
            <a:rect b="b" l="l" r="r" t="t"/>
            <a:pathLst>
              <a:path extrusionOk="0" h="9527" w="9879">
                <a:moveTo>
                  <a:pt x="6584" y="0"/>
                </a:moveTo>
                <a:cubicBezTo>
                  <a:pt x="6423" y="0"/>
                  <a:pt x="6258" y="51"/>
                  <a:pt x="6110" y="164"/>
                </a:cubicBezTo>
                <a:lnTo>
                  <a:pt x="4529" y="1380"/>
                </a:lnTo>
                <a:cubicBezTo>
                  <a:pt x="4385" y="1483"/>
                  <a:pt x="4226" y="1544"/>
                  <a:pt x="4053" y="1544"/>
                </a:cubicBezTo>
                <a:cubicBezTo>
                  <a:pt x="3972" y="1544"/>
                  <a:pt x="3887" y="1531"/>
                  <a:pt x="3800" y="1502"/>
                </a:cubicBezTo>
                <a:lnTo>
                  <a:pt x="1946" y="894"/>
                </a:lnTo>
                <a:cubicBezTo>
                  <a:pt x="1867" y="871"/>
                  <a:pt x="1790" y="861"/>
                  <a:pt x="1714" y="861"/>
                </a:cubicBezTo>
                <a:cubicBezTo>
                  <a:pt x="1177" y="861"/>
                  <a:pt x="756" y="1394"/>
                  <a:pt x="943" y="1927"/>
                </a:cubicBezTo>
                <a:lnTo>
                  <a:pt x="1611" y="3781"/>
                </a:lnTo>
                <a:cubicBezTo>
                  <a:pt x="1702" y="4024"/>
                  <a:pt x="1672" y="4298"/>
                  <a:pt x="1520" y="4511"/>
                </a:cubicBezTo>
                <a:lnTo>
                  <a:pt x="365" y="6091"/>
                </a:lnTo>
                <a:cubicBezTo>
                  <a:pt x="0" y="6638"/>
                  <a:pt x="395" y="7368"/>
                  <a:pt x="1034" y="7368"/>
                </a:cubicBezTo>
                <a:lnTo>
                  <a:pt x="3009" y="7307"/>
                </a:lnTo>
                <a:cubicBezTo>
                  <a:pt x="3034" y="7304"/>
                  <a:pt x="3059" y="7302"/>
                  <a:pt x="3084" y="7302"/>
                </a:cubicBezTo>
                <a:cubicBezTo>
                  <a:pt x="3302" y="7302"/>
                  <a:pt x="3514" y="7420"/>
                  <a:pt x="3678" y="7611"/>
                </a:cubicBezTo>
                <a:lnTo>
                  <a:pt x="4833" y="9192"/>
                </a:lnTo>
                <a:cubicBezTo>
                  <a:pt x="4986" y="9420"/>
                  <a:pt x="5223" y="9527"/>
                  <a:pt x="5461" y="9527"/>
                </a:cubicBezTo>
                <a:cubicBezTo>
                  <a:pt x="5792" y="9527"/>
                  <a:pt x="6125" y="9320"/>
                  <a:pt x="6231" y="8948"/>
                </a:cubicBezTo>
                <a:lnTo>
                  <a:pt x="6779" y="7064"/>
                </a:lnTo>
                <a:cubicBezTo>
                  <a:pt x="6839" y="6790"/>
                  <a:pt x="7052" y="6608"/>
                  <a:pt x="7295" y="6517"/>
                </a:cubicBezTo>
                <a:lnTo>
                  <a:pt x="9149" y="5909"/>
                </a:lnTo>
                <a:cubicBezTo>
                  <a:pt x="9788" y="5696"/>
                  <a:pt x="9879" y="4875"/>
                  <a:pt x="9362" y="4511"/>
                </a:cubicBezTo>
                <a:lnTo>
                  <a:pt x="7721" y="3386"/>
                </a:lnTo>
                <a:cubicBezTo>
                  <a:pt x="7508" y="3234"/>
                  <a:pt x="7386" y="2991"/>
                  <a:pt x="7386" y="2748"/>
                </a:cubicBezTo>
                <a:lnTo>
                  <a:pt x="7386" y="772"/>
                </a:lnTo>
                <a:cubicBezTo>
                  <a:pt x="7365" y="316"/>
                  <a:pt x="6987" y="0"/>
                  <a:pt x="65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1" name="Google Shape;501;p31"/>
          <p:cNvSpPr/>
          <p:nvPr/>
        </p:nvSpPr>
        <p:spPr>
          <a:xfrm>
            <a:off x="1267411" y="1131400"/>
            <a:ext cx="276543" cy="263173"/>
          </a:xfrm>
          <a:custGeom>
            <a:rect b="b" l="l" r="r" t="t"/>
            <a:pathLst>
              <a:path extrusionOk="0" h="9488" w="997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02" name="Google Shape;502;p31"/>
          <p:cNvGrpSpPr/>
          <p:nvPr/>
        </p:nvGrpSpPr>
        <p:grpSpPr>
          <a:xfrm>
            <a:off x="6848809" y="933561"/>
            <a:ext cx="935003" cy="861693"/>
            <a:chOff x="6708722" y="1052986"/>
            <a:chExt cx="935003" cy="861693"/>
          </a:xfrm>
        </p:grpSpPr>
        <p:sp>
          <p:nvSpPr>
            <p:cNvPr id="503" name="Google Shape;503;p31"/>
            <p:cNvSpPr/>
            <p:nvPr/>
          </p:nvSpPr>
          <p:spPr>
            <a:xfrm>
              <a:off x="6994529" y="1096756"/>
              <a:ext cx="598631" cy="524599"/>
            </a:xfrm>
            <a:custGeom>
              <a:rect b="b" l="l" r="r" t="t"/>
              <a:pathLst>
                <a:path extrusionOk="0" h="18913" w="21582">
                  <a:moveTo>
                    <a:pt x="10806" y="1"/>
                  </a:moveTo>
                  <a:cubicBezTo>
                    <a:pt x="7529" y="1"/>
                    <a:pt x="4342" y="1699"/>
                    <a:pt x="2584" y="4745"/>
                  </a:cubicBezTo>
                  <a:cubicBezTo>
                    <a:pt x="0" y="9274"/>
                    <a:pt x="1550" y="15049"/>
                    <a:pt x="6079" y="17663"/>
                  </a:cubicBezTo>
                  <a:cubicBezTo>
                    <a:pt x="7562" y="18509"/>
                    <a:pt x="9179" y="18912"/>
                    <a:pt x="10775" y="18912"/>
                  </a:cubicBezTo>
                  <a:cubicBezTo>
                    <a:pt x="14052" y="18912"/>
                    <a:pt x="17240" y="17214"/>
                    <a:pt x="18997" y="14168"/>
                  </a:cubicBezTo>
                  <a:cubicBezTo>
                    <a:pt x="21581" y="9639"/>
                    <a:pt x="20031" y="3864"/>
                    <a:pt x="15502" y="1250"/>
                  </a:cubicBezTo>
                  <a:cubicBezTo>
                    <a:pt x="14019" y="404"/>
                    <a:pt x="12402" y="1"/>
                    <a:pt x="108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4" name="Google Shape;504;p31"/>
            <p:cNvSpPr/>
            <p:nvPr/>
          </p:nvSpPr>
          <p:spPr>
            <a:xfrm>
              <a:off x="6960800" y="1524274"/>
              <a:ext cx="155996" cy="153472"/>
            </a:xfrm>
            <a:custGeom>
              <a:rect b="b" l="l" r="r" t="t"/>
              <a:pathLst>
                <a:path extrusionOk="0" h="5533" w="5624">
                  <a:moveTo>
                    <a:pt x="3465" y="1"/>
                  </a:moveTo>
                  <a:lnTo>
                    <a:pt x="0" y="3284"/>
                  </a:lnTo>
                  <a:lnTo>
                    <a:pt x="2128" y="5533"/>
                  </a:lnTo>
                  <a:lnTo>
                    <a:pt x="5624" y="2250"/>
                  </a:lnTo>
                  <a:lnTo>
                    <a:pt x="346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5" name="Google Shape;505;p31"/>
            <p:cNvSpPr/>
            <p:nvPr/>
          </p:nvSpPr>
          <p:spPr>
            <a:xfrm>
              <a:off x="6943936" y="1052986"/>
              <a:ext cx="699789" cy="611778"/>
            </a:xfrm>
            <a:custGeom>
              <a:rect b="b" l="l" r="r" t="t"/>
              <a:pathLst>
                <a:path extrusionOk="0" h="22056" w="25229">
                  <a:moveTo>
                    <a:pt x="12596" y="1578"/>
                  </a:moveTo>
                  <a:cubicBezTo>
                    <a:pt x="12683" y="1578"/>
                    <a:pt x="12770" y="1579"/>
                    <a:pt x="12858" y="1581"/>
                  </a:cubicBezTo>
                  <a:cubicBezTo>
                    <a:pt x="21277" y="1825"/>
                    <a:pt x="25229" y="12098"/>
                    <a:pt x="19119" y="17904"/>
                  </a:cubicBezTo>
                  <a:cubicBezTo>
                    <a:pt x="17286" y="19634"/>
                    <a:pt x="14943" y="20495"/>
                    <a:pt x="12606" y="20495"/>
                  </a:cubicBezTo>
                  <a:cubicBezTo>
                    <a:pt x="10100" y="20495"/>
                    <a:pt x="7601" y="19505"/>
                    <a:pt x="5745" y="17539"/>
                  </a:cubicBezTo>
                  <a:cubicBezTo>
                    <a:pt x="0" y="11493"/>
                    <a:pt x="4345" y="1578"/>
                    <a:pt x="12596" y="1578"/>
                  </a:cubicBezTo>
                  <a:close/>
                  <a:moveTo>
                    <a:pt x="12684" y="1"/>
                  </a:moveTo>
                  <a:cubicBezTo>
                    <a:pt x="7121" y="1"/>
                    <a:pt x="1763" y="4231"/>
                    <a:pt x="1581" y="10761"/>
                  </a:cubicBezTo>
                  <a:cubicBezTo>
                    <a:pt x="1459" y="15199"/>
                    <a:pt x="4043" y="19302"/>
                    <a:pt x="8116" y="21095"/>
                  </a:cubicBezTo>
                  <a:cubicBezTo>
                    <a:pt x="9559" y="21741"/>
                    <a:pt x="11089" y="22056"/>
                    <a:pt x="12607" y="22056"/>
                  </a:cubicBezTo>
                  <a:cubicBezTo>
                    <a:pt x="15375" y="22056"/>
                    <a:pt x="18102" y="21011"/>
                    <a:pt x="20183" y="19028"/>
                  </a:cubicBezTo>
                  <a:cubicBezTo>
                    <a:pt x="24591" y="14834"/>
                    <a:pt x="24773" y="7873"/>
                    <a:pt x="20609" y="3466"/>
                  </a:cubicBezTo>
                  <a:cubicBezTo>
                    <a:pt x="18339" y="1074"/>
                    <a:pt x="15485" y="1"/>
                    <a:pt x="126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6" name="Google Shape;506;p31"/>
            <p:cNvSpPr/>
            <p:nvPr/>
          </p:nvSpPr>
          <p:spPr>
            <a:xfrm>
              <a:off x="7440520" y="1212338"/>
              <a:ext cx="89398" cy="301867"/>
            </a:xfrm>
            <a:custGeom>
              <a:rect b="b" l="l" r="r" t="t"/>
              <a:pathLst>
                <a:path extrusionOk="0" fill="none" h="10883" w="3223">
                  <a:moveTo>
                    <a:pt x="304" y="1"/>
                  </a:moveTo>
                  <a:cubicBezTo>
                    <a:pt x="3222" y="3071"/>
                    <a:pt x="3101" y="7964"/>
                    <a:pt x="1" y="10882"/>
                  </a:cubicBezTo>
                </a:path>
              </a:pathLst>
            </a:custGeom>
            <a:noFill/>
            <a:ln cap="rnd" cmpd="sng" w="463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7" name="Google Shape;507;p31"/>
            <p:cNvSpPr/>
            <p:nvPr/>
          </p:nvSpPr>
          <p:spPr>
            <a:xfrm>
              <a:off x="6708722" y="1583604"/>
              <a:ext cx="347384" cy="331075"/>
            </a:xfrm>
            <a:custGeom>
              <a:rect b="b" l="l" r="r" t="t"/>
              <a:pathLst>
                <a:path extrusionOk="0" h="11936" w="12524">
                  <a:moveTo>
                    <a:pt x="9844" y="1"/>
                  </a:moveTo>
                  <a:cubicBezTo>
                    <a:pt x="9572" y="1"/>
                    <a:pt x="9297" y="100"/>
                    <a:pt x="9088" y="294"/>
                  </a:cubicBezTo>
                  <a:lnTo>
                    <a:pt x="456" y="8500"/>
                  </a:lnTo>
                  <a:cubicBezTo>
                    <a:pt x="30" y="8896"/>
                    <a:pt x="0" y="9595"/>
                    <a:pt x="426" y="10020"/>
                  </a:cubicBezTo>
                  <a:lnTo>
                    <a:pt x="1915" y="11601"/>
                  </a:lnTo>
                  <a:cubicBezTo>
                    <a:pt x="2135" y="11821"/>
                    <a:pt x="2421" y="11936"/>
                    <a:pt x="2704" y="11936"/>
                  </a:cubicBezTo>
                  <a:cubicBezTo>
                    <a:pt x="2968" y="11936"/>
                    <a:pt x="3230" y="11836"/>
                    <a:pt x="3435" y="11631"/>
                  </a:cubicBezTo>
                  <a:lnTo>
                    <a:pt x="12098" y="3455"/>
                  </a:lnTo>
                  <a:cubicBezTo>
                    <a:pt x="12523" y="3029"/>
                    <a:pt x="12523" y="2360"/>
                    <a:pt x="12128" y="1905"/>
                  </a:cubicBezTo>
                  <a:lnTo>
                    <a:pt x="10608" y="324"/>
                  </a:lnTo>
                  <a:cubicBezTo>
                    <a:pt x="10407" y="107"/>
                    <a:pt x="10127" y="1"/>
                    <a:pt x="98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08" name="Google Shape;508;p31"/>
          <p:cNvGrpSpPr/>
          <p:nvPr/>
        </p:nvGrpSpPr>
        <p:grpSpPr>
          <a:xfrm>
            <a:off x="4851274" y="567616"/>
            <a:ext cx="757289" cy="864551"/>
            <a:chOff x="5585712" y="137416"/>
            <a:chExt cx="757289" cy="864551"/>
          </a:xfrm>
        </p:grpSpPr>
        <p:sp>
          <p:nvSpPr>
            <p:cNvPr id="509" name="Google Shape;509;p31"/>
            <p:cNvSpPr/>
            <p:nvPr/>
          </p:nvSpPr>
          <p:spPr>
            <a:xfrm>
              <a:off x="5606764" y="738904"/>
              <a:ext cx="129867" cy="146066"/>
            </a:xfrm>
            <a:custGeom>
              <a:rect b="b" l="l" r="r" t="t"/>
              <a:pathLst>
                <a:path extrusionOk="0" h="5266" w="4682">
                  <a:moveTo>
                    <a:pt x="2706" y="1"/>
                  </a:moveTo>
                  <a:cubicBezTo>
                    <a:pt x="2706" y="1"/>
                    <a:pt x="1" y="4712"/>
                    <a:pt x="913" y="5198"/>
                  </a:cubicBezTo>
                  <a:cubicBezTo>
                    <a:pt x="992" y="5245"/>
                    <a:pt x="1088" y="5266"/>
                    <a:pt x="1196" y="5266"/>
                  </a:cubicBezTo>
                  <a:cubicBezTo>
                    <a:pt x="2290" y="5266"/>
                    <a:pt x="4682" y="3101"/>
                    <a:pt x="4682" y="3101"/>
                  </a:cubicBezTo>
                  <a:lnTo>
                    <a:pt x="2706" y="1"/>
                  </a:lnTo>
                  <a:close/>
                </a:path>
              </a:pathLst>
            </a:custGeom>
            <a:solidFill>
              <a:srgbClr val="F0582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0" name="Google Shape;510;p31"/>
            <p:cNvSpPr/>
            <p:nvPr/>
          </p:nvSpPr>
          <p:spPr>
            <a:xfrm>
              <a:off x="6009790" y="851879"/>
              <a:ext cx="91062" cy="150088"/>
            </a:xfrm>
            <a:custGeom>
              <a:rect b="b" l="l" r="r" t="t"/>
              <a:pathLst>
                <a:path extrusionOk="0" h="5411" w="3283">
                  <a:moveTo>
                    <a:pt x="3283" y="1"/>
                  </a:moveTo>
                  <a:lnTo>
                    <a:pt x="0" y="1703"/>
                  </a:lnTo>
                  <a:cubicBezTo>
                    <a:pt x="0" y="1703"/>
                    <a:pt x="1185" y="5381"/>
                    <a:pt x="2219" y="5411"/>
                  </a:cubicBezTo>
                  <a:cubicBezTo>
                    <a:pt x="3252" y="5411"/>
                    <a:pt x="3283" y="1"/>
                    <a:pt x="3283" y="1"/>
                  </a:cubicBezTo>
                  <a:close/>
                </a:path>
              </a:pathLst>
            </a:custGeom>
            <a:solidFill>
              <a:srgbClr val="F0582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1" name="Google Shape;511;p31"/>
            <p:cNvSpPr/>
            <p:nvPr/>
          </p:nvSpPr>
          <p:spPr>
            <a:xfrm>
              <a:off x="5722402" y="155612"/>
              <a:ext cx="264643" cy="144401"/>
            </a:xfrm>
            <a:custGeom>
              <a:rect b="b" l="l" r="r" t="t"/>
              <a:pathLst>
                <a:path extrusionOk="0" h="5206" w="9541">
                  <a:moveTo>
                    <a:pt x="5166" y="1"/>
                  </a:moveTo>
                  <a:cubicBezTo>
                    <a:pt x="2660" y="1"/>
                    <a:pt x="194" y="1809"/>
                    <a:pt x="27" y="4829"/>
                  </a:cubicBezTo>
                  <a:cubicBezTo>
                    <a:pt x="0" y="5040"/>
                    <a:pt x="180" y="5205"/>
                    <a:pt x="387" y="5205"/>
                  </a:cubicBezTo>
                  <a:cubicBezTo>
                    <a:pt x="419" y="5205"/>
                    <a:pt x="450" y="5201"/>
                    <a:pt x="482" y="5193"/>
                  </a:cubicBezTo>
                  <a:lnTo>
                    <a:pt x="9145" y="2914"/>
                  </a:lnTo>
                  <a:cubicBezTo>
                    <a:pt x="9419" y="2853"/>
                    <a:pt x="9540" y="2549"/>
                    <a:pt x="9388" y="2306"/>
                  </a:cubicBezTo>
                  <a:cubicBezTo>
                    <a:pt x="8342" y="719"/>
                    <a:pt x="6746" y="1"/>
                    <a:pt x="5166" y="1"/>
                  </a:cubicBezTo>
                  <a:close/>
                </a:path>
              </a:pathLst>
            </a:custGeom>
            <a:solidFill>
              <a:srgbClr val="F0582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2" name="Google Shape;512;p31"/>
            <p:cNvSpPr/>
            <p:nvPr/>
          </p:nvSpPr>
          <p:spPr>
            <a:xfrm>
              <a:off x="5839482" y="242791"/>
              <a:ext cx="43853" cy="89287"/>
            </a:xfrm>
            <a:custGeom>
              <a:rect b="b" l="l" r="r" t="t"/>
              <a:pathLst>
                <a:path extrusionOk="0" h="3219" w="1581">
                  <a:moveTo>
                    <a:pt x="474" y="0"/>
                  </a:moveTo>
                  <a:cubicBezTo>
                    <a:pt x="438" y="0"/>
                    <a:pt x="402" y="5"/>
                    <a:pt x="365" y="14"/>
                  </a:cubicBezTo>
                  <a:cubicBezTo>
                    <a:pt x="122" y="75"/>
                    <a:pt x="0" y="318"/>
                    <a:pt x="61" y="561"/>
                  </a:cubicBezTo>
                  <a:lnTo>
                    <a:pt x="669" y="2871"/>
                  </a:lnTo>
                  <a:cubicBezTo>
                    <a:pt x="721" y="3078"/>
                    <a:pt x="904" y="3219"/>
                    <a:pt x="1108" y="3219"/>
                  </a:cubicBezTo>
                  <a:cubicBezTo>
                    <a:pt x="1143" y="3219"/>
                    <a:pt x="1180" y="3215"/>
                    <a:pt x="1216" y="3205"/>
                  </a:cubicBezTo>
                  <a:cubicBezTo>
                    <a:pt x="1429" y="3114"/>
                    <a:pt x="1581" y="2871"/>
                    <a:pt x="1520" y="2658"/>
                  </a:cubicBezTo>
                  <a:lnTo>
                    <a:pt x="912" y="318"/>
                  </a:lnTo>
                  <a:cubicBezTo>
                    <a:pt x="860" y="137"/>
                    <a:pt x="677" y="0"/>
                    <a:pt x="474" y="0"/>
                  </a:cubicBezTo>
                  <a:close/>
                </a:path>
              </a:pathLst>
            </a:custGeom>
            <a:solidFill>
              <a:srgbClr val="6B41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3" name="Google Shape;513;p31"/>
            <p:cNvSpPr/>
            <p:nvPr/>
          </p:nvSpPr>
          <p:spPr>
            <a:xfrm>
              <a:off x="5810801" y="137416"/>
              <a:ext cx="44713" cy="89287"/>
            </a:xfrm>
            <a:custGeom>
              <a:rect b="b" l="l" r="r" t="t"/>
              <a:pathLst>
                <a:path extrusionOk="0" h="3219" w="1612">
                  <a:moveTo>
                    <a:pt x="504" y="0"/>
                  </a:moveTo>
                  <a:cubicBezTo>
                    <a:pt x="469" y="0"/>
                    <a:pt x="433" y="4"/>
                    <a:pt x="396" y="14"/>
                  </a:cubicBezTo>
                  <a:cubicBezTo>
                    <a:pt x="153" y="74"/>
                    <a:pt x="1" y="317"/>
                    <a:pt x="61" y="561"/>
                  </a:cubicBezTo>
                  <a:lnTo>
                    <a:pt x="700" y="2871"/>
                  </a:lnTo>
                  <a:cubicBezTo>
                    <a:pt x="751" y="3078"/>
                    <a:pt x="935" y="3218"/>
                    <a:pt x="1139" y="3218"/>
                  </a:cubicBezTo>
                  <a:cubicBezTo>
                    <a:pt x="1174" y="3218"/>
                    <a:pt x="1211" y="3214"/>
                    <a:pt x="1247" y="3205"/>
                  </a:cubicBezTo>
                  <a:cubicBezTo>
                    <a:pt x="1460" y="3114"/>
                    <a:pt x="1612" y="2871"/>
                    <a:pt x="1551" y="2658"/>
                  </a:cubicBezTo>
                  <a:lnTo>
                    <a:pt x="943" y="317"/>
                  </a:lnTo>
                  <a:cubicBezTo>
                    <a:pt x="866" y="137"/>
                    <a:pt x="700" y="0"/>
                    <a:pt x="504" y="0"/>
                  </a:cubicBezTo>
                  <a:close/>
                </a:path>
              </a:pathLst>
            </a:custGeom>
            <a:solidFill>
              <a:srgbClr val="6B41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4" name="Google Shape;514;p31"/>
            <p:cNvSpPr/>
            <p:nvPr/>
          </p:nvSpPr>
          <p:spPr>
            <a:xfrm>
              <a:off x="5722458" y="155612"/>
              <a:ext cx="263728" cy="144901"/>
            </a:xfrm>
            <a:custGeom>
              <a:rect b="b" l="l" r="r" t="t"/>
              <a:pathLst>
                <a:path extrusionOk="0" h="5224" w="9508">
                  <a:moveTo>
                    <a:pt x="5164" y="1"/>
                  </a:moveTo>
                  <a:cubicBezTo>
                    <a:pt x="2658" y="1"/>
                    <a:pt x="192" y="1809"/>
                    <a:pt x="25" y="4829"/>
                  </a:cubicBezTo>
                  <a:cubicBezTo>
                    <a:pt x="1" y="4970"/>
                    <a:pt x="69" y="5112"/>
                    <a:pt x="200" y="5182"/>
                  </a:cubicBezTo>
                  <a:lnTo>
                    <a:pt x="200" y="5182"/>
                  </a:lnTo>
                  <a:cubicBezTo>
                    <a:pt x="191" y="5176"/>
                    <a:pt x="183" y="5170"/>
                    <a:pt x="177" y="5163"/>
                  </a:cubicBezTo>
                  <a:cubicBezTo>
                    <a:pt x="3125" y="3978"/>
                    <a:pt x="6256" y="3127"/>
                    <a:pt x="9417" y="2701"/>
                  </a:cubicBezTo>
                  <a:lnTo>
                    <a:pt x="9417" y="2701"/>
                  </a:lnTo>
                  <a:cubicBezTo>
                    <a:pt x="9386" y="2762"/>
                    <a:pt x="9356" y="2792"/>
                    <a:pt x="9326" y="2823"/>
                  </a:cubicBezTo>
                  <a:cubicBezTo>
                    <a:pt x="9478" y="2701"/>
                    <a:pt x="9508" y="2458"/>
                    <a:pt x="9386" y="2306"/>
                  </a:cubicBezTo>
                  <a:cubicBezTo>
                    <a:pt x="8340" y="719"/>
                    <a:pt x="6744" y="1"/>
                    <a:pt x="5164" y="1"/>
                  </a:cubicBezTo>
                  <a:close/>
                  <a:moveTo>
                    <a:pt x="200" y="5182"/>
                  </a:moveTo>
                  <a:cubicBezTo>
                    <a:pt x="233" y="5205"/>
                    <a:pt x="281" y="5224"/>
                    <a:pt x="328" y="5224"/>
                  </a:cubicBezTo>
                  <a:cubicBezTo>
                    <a:pt x="281" y="5217"/>
                    <a:pt x="238" y="5203"/>
                    <a:pt x="200" y="518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5" name="Google Shape;515;p31"/>
            <p:cNvSpPr/>
            <p:nvPr/>
          </p:nvSpPr>
          <p:spPr>
            <a:xfrm>
              <a:off x="6094085" y="236162"/>
              <a:ext cx="248916" cy="212969"/>
            </a:xfrm>
            <a:custGeom>
              <a:rect b="b" l="l" r="r" t="t"/>
              <a:pathLst>
                <a:path extrusionOk="0" h="7678" w="8974">
                  <a:moveTo>
                    <a:pt x="2606" y="1"/>
                  </a:moveTo>
                  <a:cubicBezTo>
                    <a:pt x="1857" y="1"/>
                    <a:pt x="1077" y="173"/>
                    <a:pt x="305" y="557"/>
                  </a:cubicBezTo>
                  <a:cubicBezTo>
                    <a:pt x="61" y="678"/>
                    <a:pt x="1" y="1013"/>
                    <a:pt x="213" y="1195"/>
                  </a:cubicBezTo>
                  <a:lnTo>
                    <a:pt x="6505" y="7548"/>
                  </a:lnTo>
                  <a:cubicBezTo>
                    <a:pt x="6582" y="7637"/>
                    <a:pt x="6690" y="7678"/>
                    <a:pt x="6796" y="7678"/>
                  </a:cubicBezTo>
                  <a:cubicBezTo>
                    <a:pt x="6945" y="7678"/>
                    <a:pt x="7091" y="7598"/>
                    <a:pt x="7144" y="7457"/>
                  </a:cubicBezTo>
                  <a:cubicBezTo>
                    <a:pt x="8974" y="3822"/>
                    <a:pt x="6131" y="1"/>
                    <a:pt x="2606" y="1"/>
                  </a:cubicBezTo>
                  <a:close/>
                </a:path>
              </a:pathLst>
            </a:custGeom>
            <a:solidFill>
              <a:srgbClr val="F0582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6" name="Google Shape;516;p31"/>
            <p:cNvSpPr/>
            <p:nvPr/>
          </p:nvSpPr>
          <p:spPr>
            <a:xfrm>
              <a:off x="6136246" y="335490"/>
              <a:ext cx="74226" cy="71674"/>
            </a:xfrm>
            <a:custGeom>
              <a:rect b="b" l="l" r="r" t="t"/>
              <a:pathLst>
                <a:path extrusionOk="0" h="2584" w="2676">
                  <a:moveTo>
                    <a:pt x="2178" y="0"/>
                  </a:moveTo>
                  <a:cubicBezTo>
                    <a:pt x="2067" y="0"/>
                    <a:pt x="1961" y="46"/>
                    <a:pt x="1885" y="137"/>
                  </a:cubicBezTo>
                  <a:lnTo>
                    <a:pt x="183" y="1839"/>
                  </a:lnTo>
                  <a:cubicBezTo>
                    <a:pt x="0" y="2022"/>
                    <a:pt x="0" y="2295"/>
                    <a:pt x="183" y="2447"/>
                  </a:cubicBezTo>
                  <a:cubicBezTo>
                    <a:pt x="259" y="2538"/>
                    <a:pt x="365" y="2584"/>
                    <a:pt x="475" y="2584"/>
                  </a:cubicBezTo>
                  <a:cubicBezTo>
                    <a:pt x="586" y="2584"/>
                    <a:pt x="700" y="2538"/>
                    <a:pt x="791" y="2447"/>
                  </a:cubicBezTo>
                  <a:lnTo>
                    <a:pt x="2493" y="775"/>
                  </a:lnTo>
                  <a:cubicBezTo>
                    <a:pt x="2675" y="593"/>
                    <a:pt x="2675" y="319"/>
                    <a:pt x="2493" y="137"/>
                  </a:cubicBezTo>
                  <a:cubicBezTo>
                    <a:pt x="2402" y="46"/>
                    <a:pt x="2288" y="0"/>
                    <a:pt x="2178" y="0"/>
                  </a:cubicBezTo>
                  <a:close/>
                </a:path>
              </a:pathLst>
            </a:custGeom>
            <a:solidFill>
              <a:srgbClr val="6B41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7" name="Google Shape;517;p31"/>
            <p:cNvSpPr/>
            <p:nvPr/>
          </p:nvSpPr>
          <p:spPr>
            <a:xfrm>
              <a:off x="6212967" y="258768"/>
              <a:ext cx="74226" cy="71674"/>
            </a:xfrm>
            <a:custGeom>
              <a:rect b="b" l="l" r="r" t="t"/>
              <a:pathLst>
                <a:path extrusionOk="0" h="2584" w="2676">
                  <a:moveTo>
                    <a:pt x="2204" y="0"/>
                  </a:moveTo>
                  <a:cubicBezTo>
                    <a:pt x="2090" y="0"/>
                    <a:pt x="1976" y="46"/>
                    <a:pt x="1885" y="137"/>
                  </a:cubicBezTo>
                  <a:lnTo>
                    <a:pt x="183" y="1839"/>
                  </a:lnTo>
                  <a:cubicBezTo>
                    <a:pt x="0" y="1991"/>
                    <a:pt x="0" y="2295"/>
                    <a:pt x="183" y="2447"/>
                  </a:cubicBezTo>
                  <a:cubicBezTo>
                    <a:pt x="274" y="2538"/>
                    <a:pt x="388" y="2584"/>
                    <a:pt x="502" y="2584"/>
                  </a:cubicBezTo>
                  <a:cubicBezTo>
                    <a:pt x="616" y="2584"/>
                    <a:pt x="730" y="2538"/>
                    <a:pt x="821" y="2447"/>
                  </a:cubicBezTo>
                  <a:lnTo>
                    <a:pt x="2523" y="775"/>
                  </a:lnTo>
                  <a:cubicBezTo>
                    <a:pt x="2675" y="593"/>
                    <a:pt x="2675" y="319"/>
                    <a:pt x="2523" y="137"/>
                  </a:cubicBezTo>
                  <a:cubicBezTo>
                    <a:pt x="2432" y="46"/>
                    <a:pt x="2318" y="0"/>
                    <a:pt x="2204" y="0"/>
                  </a:cubicBezTo>
                  <a:close/>
                </a:path>
              </a:pathLst>
            </a:custGeom>
            <a:solidFill>
              <a:srgbClr val="6B41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8" name="Google Shape;518;p31"/>
            <p:cNvSpPr/>
            <p:nvPr/>
          </p:nvSpPr>
          <p:spPr>
            <a:xfrm>
              <a:off x="6095832" y="236162"/>
              <a:ext cx="247169" cy="212442"/>
            </a:xfrm>
            <a:custGeom>
              <a:rect b="b" l="l" r="r" t="t"/>
              <a:pathLst>
                <a:path extrusionOk="0" h="7659" w="8911">
                  <a:moveTo>
                    <a:pt x="10" y="914"/>
                  </a:moveTo>
                  <a:lnTo>
                    <a:pt x="10" y="914"/>
                  </a:lnTo>
                  <a:cubicBezTo>
                    <a:pt x="1" y="957"/>
                    <a:pt x="7" y="1000"/>
                    <a:pt x="29" y="1043"/>
                  </a:cubicBezTo>
                  <a:cubicBezTo>
                    <a:pt x="16" y="999"/>
                    <a:pt x="10" y="955"/>
                    <a:pt x="10" y="914"/>
                  </a:cubicBezTo>
                  <a:close/>
                  <a:moveTo>
                    <a:pt x="2543" y="1"/>
                  </a:moveTo>
                  <a:cubicBezTo>
                    <a:pt x="1794" y="1"/>
                    <a:pt x="1014" y="173"/>
                    <a:pt x="242" y="557"/>
                  </a:cubicBezTo>
                  <a:cubicBezTo>
                    <a:pt x="98" y="629"/>
                    <a:pt x="10" y="758"/>
                    <a:pt x="10" y="914"/>
                  </a:cubicBezTo>
                  <a:lnTo>
                    <a:pt x="10" y="914"/>
                  </a:lnTo>
                  <a:cubicBezTo>
                    <a:pt x="14" y="896"/>
                    <a:pt x="20" y="878"/>
                    <a:pt x="29" y="861"/>
                  </a:cubicBezTo>
                  <a:cubicBezTo>
                    <a:pt x="1275" y="1834"/>
                    <a:pt x="2491" y="2897"/>
                    <a:pt x="3616" y="4052"/>
                  </a:cubicBezTo>
                  <a:cubicBezTo>
                    <a:pt x="4740" y="5177"/>
                    <a:pt x="5804" y="6362"/>
                    <a:pt x="6777" y="7639"/>
                  </a:cubicBezTo>
                  <a:lnTo>
                    <a:pt x="6594" y="7639"/>
                  </a:lnTo>
                  <a:cubicBezTo>
                    <a:pt x="6640" y="7652"/>
                    <a:pt x="6684" y="7658"/>
                    <a:pt x="6726" y="7658"/>
                  </a:cubicBezTo>
                  <a:cubicBezTo>
                    <a:pt x="6881" y="7658"/>
                    <a:pt x="7009" y="7576"/>
                    <a:pt x="7081" y="7457"/>
                  </a:cubicBezTo>
                  <a:cubicBezTo>
                    <a:pt x="8911" y="3822"/>
                    <a:pt x="6068" y="1"/>
                    <a:pt x="254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9" name="Google Shape;519;p31"/>
            <p:cNvSpPr/>
            <p:nvPr/>
          </p:nvSpPr>
          <p:spPr>
            <a:xfrm>
              <a:off x="5585712" y="275438"/>
              <a:ext cx="719178" cy="639460"/>
            </a:xfrm>
            <a:custGeom>
              <a:rect b="b" l="l" r="r" t="t"/>
              <a:pathLst>
                <a:path extrusionOk="0" h="23054" w="25928">
                  <a:moveTo>
                    <a:pt x="12978" y="1"/>
                  </a:moveTo>
                  <a:cubicBezTo>
                    <a:pt x="9623" y="1"/>
                    <a:pt x="6293" y="1462"/>
                    <a:pt x="4012" y="4278"/>
                  </a:cubicBezTo>
                  <a:cubicBezTo>
                    <a:pt x="0" y="9202"/>
                    <a:pt x="760" y="16466"/>
                    <a:pt x="5714" y="20479"/>
                  </a:cubicBezTo>
                  <a:cubicBezTo>
                    <a:pt x="7853" y="22211"/>
                    <a:pt x="10422" y="23053"/>
                    <a:pt x="12972" y="23053"/>
                  </a:cubicBezTo>
                  <a:cubicBezTo>
                    <a:pt x="16329" y="23053"/>
                    <a:pt x="19652" y="21592"/>
                    <a:pt x="21915" y="18776"/>
                  </a:cubicBezTo>
                  <a:cubicBezTo>
                    <a:pt x="25928" y="13822"/>
                    <a:pt x="25168" y="6588"/>
                    <a:pt x="20213" y="2576"/>
                  </a:cubicBezTo>
                  <a:cubicBezTo>
                    <a:pt x="18088" y="844"/>
                    <a:pt x="15526" y="1"/>
                    <a:pt x="129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0" name="Google Shape;520;p31"/>
            <p:cNvSpPr/>
            <p:nvPr/>
          </p:nvSpPr>
          <p:spPr>
            <a:xfrm>
              <a:off x="5658217" y="340455"/>
              <a:ext cx="574166" cy="510176"/>
            </a:xfrm>
            <a:custGeom>
              <a:rect b="b" l="l" r="r" t="t"/>
              <a:pathLst>
                <a:path extrusionOk="0" h="18393" w="20700">
                  <a:moveTo>
                    <a:pt x="10373" y="1"/>
                  </a:moveTo>
                  <a:cubicBezTo>
                    <a:pt x="9351" y="1"/>
                    <a:pt x="8312" y="173"/>
                    <a:pt x="7295" y="536"/>
                  </a:cubicBezTo>
                  <a:cubicBezTo>
                    <a:pt x="2493" y="2238"/>
                    <a:pt x="0" y="7496"/>
                    <a:pt x="1702" y="12268"/>
                  </a:cubicBezTo>
                  <a:cubicBezTo>
                    <a:pt x="3044" y="16029"/>
                    <a:pt x="6594" y="18393"/>
                    <a:pt x="10374" y="18393"/>
                  </a:cubicBezTo>
                  <a:cubicBezTo>
                    <a:pt x="11390" y="18393"/>
                    <a:pt x="12424" y="18222"/>
                    <a:pt x="13435" y="17861"/>
                  </a:cubicBezTo>
                  <a:cubicBezTo>
                    <a:pt x="18207" y="16159"/>
                    <a:pt x="20700" y="10900"/>
                    <a:pt x="19028" y="6128"/>
                  </a:cubicBezTo>
                  <a:cubicBezTo>
                    <a:pt x="17688" y="2349"/>
                    <a:pt x="14147" y="1"/>
                    <a:pt x="10373" y="1"/>
                  </a:cubicBezTo>
                  <a:close/>
                </a:path>
              </a:pathLst>
            </a:custGeom>
            <a:solidFill>
              <a:srgbClr val="FD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1" name="Google Shape;521;p31"/>
            <p:cNvSpPr/>
            <p:nvPr/>
          </p:nvSpPr>
          <p:spPr>
            <a:xfrm>
              <a:off x="5923000" y="578054"/>
              <a:ext cx="42133" cy="35282"/>
            </a:xfrm>
            <a:custGeom>
              <a:rect b="b" l="l" r="r" t="t"/>
              <a:pathLst>
                <a:path extrusionOk="0" h="1272" w="1519">
                  <a:moveTo>
                    <a:pt x="800" y="1"/>
                  </a:moveTo>
                  <a:cubicBezTo>
                    <a:pt x="335" y="1"/>
                    <a:pt x="0" y="532"/>
                    <a:pt x="272" y="967"/>
                  </a:cubicBezTo>
                  <a:cubicBezTo>
                    <a:pt x="389" y="1175"/>
                    <a:pt x="589" y="1271"/>
                    <a:pt x="792" y="1271"/>
                  </a:cubicBezTo>
                  <a:cubicBezTo>
                    <a:pt x="1064" y="1271"/>
                    <a:pt x="1340" y="1098"/>
                    <a:pt x="1427" y="784"/>
                  </a:cubicBezTo>
                  <a:cubicBezTo>
                    <a:pt x="1518" y="450"/>
                    <a:pt x="1305" y="116"/>
                    <a:pt x="971" y="24"/>
                  </a:cubicBezTo>
                  <a:cubicBezTo>
                    <a:pt x="913" y="8"/>
                    <a:pt x="855" y="1"/>
                    <a:pt x="800" y="1"/>
                  </a:cubicBezTo>
                  <a:close/>
                </a:path>
              </a:pathLst>
            </a:custGeom>
            <a:solidFill>
              <a:srgbClr val="F4433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2" name="Google Shape;522;p31"/>
            <p:cNvSpPr/>
            <p:nvPr/>
          </p:nvSpPr>
          <p:spPr>
            <a:xfrm>
              <a:off x="5938117" y="414320"/>
              <a:ext cx="56501" cy="182984"/>
            </a:xfrm>
            <a:custGeom>
              <a:rect b="b" l="l" r="r" t="t"/>
              <a:pathLst>
                <a:path extrusionOk="0" h="6597" w="2037">
                  <a:moveTo>
                    <a:pt x="2037" y="0"/>
                  </a:moveTo>
                  <a:lnTo>
                    <a:pt x="0" y="6444"/>
                  </a:lnTo>
                  <a:lnTo>
                    <a:pt x="517" y="6596"/>
                  </a:lnTo>
                  <a:lnTo>
                    <a:pt x="2037" y="0"/>
                  </a:lnTo>
                  <a:close/>
                </a:path>
              </a:pathLst>
            </a:custGeom>
            <a:solidFill>
              <a:srgbClr val="F4433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3" name="Google Shape;523;p31"/>
            <p:cNvSpPr/>
            <p:nvPr/>
          </p:nvSpPr>
          <p:spPr>
            <a:xfrm>
              <a:off x="5826834" y="588844"/>
              <a:ext cx="122267" cy="75058"/>
            </a:xfrm>
            <a:custGeom>
              <a:rect b="b" l="l" r="r" t="t"/>
              <a:pathLst>
                <a:path extrusionOk="0" h="2706" w="4408">
                  <a:moveTo>
                    <a:pt x="4134" y="0"/>
                  </a:moveTo>
                  <a:lnTo>
                    <a:pt x="0" y="2705"/>
                  </a:lnTo>
                  <a:lnTo>
                    <a:pt x="4408" y="456"/>
                  </a:lnTo>
                  <a:lnTo>
                    <a:pt x="4134" y="0"/>
                  </a:lnTo>
                  <a:close/>
                </a:path>
              </a:pathLst>
            </a:custGeom>
            <a:solidFill>
              <a:srgbClr val="F4433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4" name="Google Shape;524;p31"/>
            <p:cNvSpPr/>
            <p:nvPr/>
          </p:nvSpPr>
          <p:spPr>
            <a:xfrm>
              <a:off x="5772024" y="744812"/>
              <a:ext cx="18584" cy="18584"/>
            </a:xfrm>
            <a:custGeom>
              <a:rect b="b" l="l" r="r" t="t"/>
              <a:pathLst>
                <a:path extrusionOk="0" fill="none" h="670" w="670">
                  <a:moveTo>
                    <a:pt x="0" y="669"/>
                  </a:moveTo>
                  <a:lnTo>
                    <a:pt x="669" y="0"/>
                  </a:lnTo>
                </a:path>
              </a:pathLst>
            </a:custGeom>
            <a:noFill/>
            <a:ln cap="rnd" cmpd="sng" w="9525">
              <a:solidFill>
                <a:srgbClr val="F44336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5" name="Google Shape;525;p31"/>
            <p:cNvSpPr/>
            <p:nvPr/>
          </p:nvSpPr>
          <p:spPr>
            <a:xfrm>
              <a:off x="6092393" y="425276"/>
              <a:ext cx="18584" cy="18584"/>
            </a:xfrm>
            <a:custGeom>
              <a:rect b="b" l="l" r="r" t="t"/>
              <a:pathLst>
                <a:path extrusionOk="0" fill="none" h="670" w="670">
                  <a:moveTo>
                    <a:pt x="1" y="669"/>
                  </a:moveTo>
                  <a:lnTo>
                    <a:pt x="670" y="0"/>
                  </a:lnTo>
                </a:path>
              </a:pathLst>
            </a:custGeom>
            <a:noFill/>
            <a:ln cap="rnd" cmpd="sng" w="9525">
              <a:solidFill>
                <a:srgbClr val="F44336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6" name="Google Shape;526;p31"/>
            <p:cNvSpPr/>
            <p:nvPr/>
          </p:nvSpPr>
          <p:spPr>
            <a:xfrm>
              <a:off x="5710475" y="648701"/>
              <a:ext cx="25324" cy="6768"/>
            </a:xfrm>
            <a:custGeom>
              <a:rect b="b" l="l" r="r" t="t"/>
              <a:pathLst>
                <a:path extrusionOk="0" fill="none" h="244" w="913">
                  <a:moveTo>
                    <a:pt x="1" y="243"/>
                  </a:moveTo>
                  <a:lnTo>
                    <a:pt x="912" y="0"/>
                  </a:lnTo>
                </a:path>
              </a:pathLst>
            </a:custGeom>
            <a:noFill/>
            <a:ln cap="rnd" cmpd="sng" w="9525">
              <a:solidFill>
                <a:srgbClr val="F44336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7" name="Google Shape;527;p31"/>
            <p:cNvSpPr/>
            <p:nvPr/>
          </p:nvSpPr>
          <p:spPr>
            <a:xfrm>
              <a:off x="6148034" y="532343"/>
              <a:ext cx="25324" cy="6768"/>
            </a:xfrm>
            <a:custGeom>
              <a:rect b="b" l="l" r="r" t="t"/>
              <a:pathLst>
                <a:path extrusionOk="0" fill="none" h="244" w="913">
                  <a:moveTo>
                    <a:pt x="1" y="244"/>
                  </a:moveTo>
                  <a:lnTo>
                    <a:pt x="913" y="1"/>
                  </a:lnTo>
                </a:path>
              </a:pathLst>
            </a:custGeom>
            <a:noFill/>
            <a:ln cap="rnd" cmpd="sng" w="9525">
              <a:solidFill>
                <a:srgbClr val="F44336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8" name="Google Shape;528;p31"/>
            <p:cNvSpPr/>
            <p:nvPr/>
          </p:nvSpPr>
          <p:spPr>
            <a:xfrm>
              <a:off x="5710475" y="531511"/>
              <a:ext cx="25324" cy="6768"/>
            </a:xfrm>
            <a:custGeom>
              <a:rect b="b" l="l" r="r" t="t"/>
              <a:pathLst>
                <a:path extrusionOk="0" fill="none" h="244" w="913">
                  <a:moveTo>
                    <a:pt x="1" y="0"/>
                  </a:moveTo>
                  <a:lnTo>
                    <a:pt x="912" y="243"/>
                  </a:lnTo>
                </a:path>
              </a:pathLst>
            </a:custGeom>
            <a:noFill/>
            <a:ln cap="rnd" cmpd="sng" w="9525">
              <a:solidFill>
                <a:srgbClr val="F44336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9" name="Google Shape;529;p31"/>
            <p:cNvSpPr/>
            <p:nvPr/>
          </p:nvSpPr>
          <p:spPr>
            <a:xfrm>
              <a:off x="6147202" y="649534"/>
              <a:ext cx="25324" cy="6768"/>
            </a:xfrm>
            <a:custGeom>
              <a:rect b="b" l="l" r="r" t="t"/>
              <a:pathLst>
                <a:path extrusionOk="0" fill="none" h="244" w="913">
                  <a:moveTo>
                    <a:pt x="1" y="1"/>
                  </a:moveTo>
                  <a:lnTo>
                    <a:pt x="912" y="244"/>
                  </a:lnTo>
                </a:path>
              </a:pathLst>
            </a:custGeom>
            <a:noFill/>
            <a:ln cap="rnd" cmpd="sng" w="9525">
              <a:solidFill>
                <a:srgbClr val="F44336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0" name="Google Shape;530;p31"/>
            <p:cNvSpPr/>
            <p:nvPr/>
          </p:nvSpPr>
          <p:spPr>
            <a:xfrm>
              <a:off x="5772857" y="424444"/>
              <a:ext cx="18584" cy="18556"/>
            </a:xfrm>
            <a:custGeom>
              <a:rect b="b" l="l" r="r" t="t"/>
              <a:pathLst>
                <a:path extrusionOk="0" fill="none" h="669" w="670">
                  <a:moveTo>
                    <a:pt x="1" y="0"/>
                  </a:moveTo>
                  <a:lnTo>
                    <a:pt x="670" y="669"/>
                  </a:lnTo>
                </a:path>
              </a:pathLst>
            </a:custGeom>
            <a:noFill/>
            <a:ln cap="rnd" cmpd="sng" w="9525">
              <a:solidFill>
                <a:srgbClr val="F44336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1" name="Google Shape;531;p31"/>
            <p:cNvSpPr/>
            <p:nvPr/>
          </p:nvSpPr>
          <p:spPr>
            <a:xfrm>
              <a:off x="6092393" y="744812"/>
              <a:ext cx="17752" cy="19416"/>
            </a:xfrm>
            <a:custGeom>
              <a:rect b="b" l="l" r="r" t="t"/>
              <a:pathLst>
                <a:path extrusionOk="0" fill="none" h="700" w="640">
                  <a:moveTo>
                    <a:pt x="1" y="0"/>
                  </a:moveTo>
                  <a:lnTo>
                    <a:pt x="639" y="699"/>
                  </a:lnTo>
                </a:path>
              </a:pathLst>
            </a:custGeom>
            <a:noFill/>
            <a:ln cap="rnd" cmpd="sng" w="9525">
              <a:solidFill>
                <a:srgbClr val="F44336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2" name="Google Shape;532;p31"/>
            <p:cNvSpPr/>
            <p:nvPr/>
          </p:nvSpPr>
          <p:spPr>
            <a:xfrm>
              <a:off x="5879951" y="362894"/>
              <a:ext cx="6768" cy="25297"/>
            </a:xfrm>
            <a:custGeom>
              <a:rect b="b" l="l" r="r" t="t"/>
              <a:pathLst>
                <a:path extrusionOk="0" fill="none" h="912" w="244">
                  <a:moveTo>
                    <a:pt x="0" y="0"/>
                  </a:moveTo>
                  <a:lnTo>
                    <a:pt x="243" y="912"/>
                  </a:lnTo>
                </a:path>
              </a:pathLst>
            </a:custGeom>
            <a:noFill/>
            <a:ln cap="rnd" cmpd="sng" w="9525">
              <a:solidFill>
                <a:srgbClr val="F44336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3" name="Google Shape;533;p31"/>
            <p:cNvSpPr/>
            <p:nvPr/>
          </p:nvSpPr>
          <p:spPr>
            <a:xfrm>
              <a:off x="5996282" y="800453"/>
              <a:ext cx="6768" cy="25324"/>
            </a:xfrm>
            <a:custGeom>
              <a:rect b="b" l="l" r="r" t="t"/>
              <a:pathLst>
                <a:path extrusionOk="0" fill="none" h="913" w="244">
                  <a:moveTo>
                    <a:pt x="1" y="0"/>
                  </a:moveTo>
                  <a:lnTo>
                    <a:pt x="244" y="912"/>
                  </a:lnTo>
                </a:path>
              </a:pathLst>
            </a:custGeom>
            <a:noFill/>
            <a:ln cap="rnd" cmpd="sng" w="9525">
              <a:solidFill>
                <a:srgbClr val="F44336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4" name="Google Shape;534;p31"/>
            <p:cNvSpPr/>
            <p:nvPr/>
          </p:nvSpPr>
          <p:spPr>
            <a:xfrm>
              <a:off x="5997142" y="362894"/>
              <a:ext cx="6768" cy="25297"/>
            </a:xfrm>
            <a:custGeom>
              <a:rect b="b" l="l" r="r" t="t"/>
              <a:pathLst>
                <a:path extrusionOk="0" fill="none" h="912" w="244">
                  <a:moveTo>
                    <a:pt x="243" y="0"/>
                  </a:moveTo>
                  <a:lnTo>
                    <a:pt x="0" y="912"/>
                  </a:lnTo>
                </a:path>
              </a:pathLst>
            </a:custGeom>
            <a:noFill/>
            <a:ln cap="rnd" cmpd="sng" w="9525">
              <a:solidFill>
                <a:srgbClr val="F44336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5" name="Google Shape;535;p31"/>
            <p:cNvSpPr/>
            <p:nvPr/>
          </p:nvSpPr>
          <p:spPr>
            <a:xfrm>
              <a:off x="5879091" y="800453"/>
              <a:ext cx="6768" cy="24464"/>
            </a:xfrm>
            <a:custGeom>
              <a:rect b="b" l="l" r="r" t="t"/>
              <a:pathLst>
                <a:path extrusionOk="0" fill="none" h="882" w="244">
                  <a:moveTo>
                    <a:pt x="244" y="0"/>
                  </a:moveTo>
                  <a:lnTo>
                    <a:pt x="1" y="882"/>
                  </a:lnTo>
                </a:path>
              </a:pathLst>
            </a:custGeom>
            <a:noFill/>
            <a:ln cap="rnd" cmpd="sng" w="9525">
              <a:solidFill>
                <a:srgbClr val="F44336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36" name="Google Shape;536;p31"/>
          <p:cNvGrpSpPr/>
          <p:nvPr/>
        </p:nvGrpSpPr>
        <p:grpSpPr>
          <a:xfrm>
            <a:off x="6135497" y="1948659"/>
            <a:ext cx="1377666" cy="1201172"/>
            <a:chOff x="6271135" y="2305084"/>
            <a:chExt cx="1377666" cy="1201172"/>
          </a:xfrm>
        </p:grpSpPr>
        <p:sp>
          <p:nvSpPr>
            <p:cNvPr id="537" name="Google Shape;537;p31"/>
            <p:cNvSpPr/>
            <p:nvPr/>
          </p:nvSpPr>
          <p:spPr>
            <a:xfrm>
              <a:off x="6271135" y="2305084"/>
              <a:ext cx="1377666" cy="1201172"/>
            </a:xfrm>
            <a:custGeom>
              <a:rect b="b" l="l" r="r" t="t"/>
              <a:pathLst>
                <a:path extrusionOk="0" h="43305" w="49668">
                  <a:moveTo>
                    <a:pt x="44109" y="1"/>
                  </a:moveTo>
                  <a:cubicBezTo>
                    <a:pt x="43875" y="1"/>
                    <a:pt x="43638" y="79"/>
                    <a:pt x="43436" y="240"/>
                  </a:cubicBezTo>
                  <a:lnTo>
                    <a:pt x="487" y="36198"/>
                  </a:lnTo>
                  <a:cubicBezTo>
                    <a:pt x="61" y="36563"/>
                    <a:pt x="1" y="37201"/>
                    <a:pt x="365" y="37657"/>
                  </a:cubicBezTo>
                  <a:lnTo>
                    <a:pt x="4773" y="42916"/>
                  </a:lnTo>
                  <a:cubicBezTo>
                    <a:pt x="4979" y="43173"/>
                    <a:pt x="5272" y="43305"/>
                    <a:pt x="5570" y="43305"/>
                  </a:cubicBezTo>
                  <a:cubicBezTo>
                    <a:pt x="5800" y="43305"/>
                    <a:pt x="6033" y="43227"/>
                    <a:pt x="6232" y="43068"/>
                  </a:cubicBezTo>
                  <a:lnTo>
                    <a:pt x="49181" y="7079"/>
                  </a:lnTo>
                  <a:cubicBezTo>
                    <a:pt x="49606" y="6715"/>
                    <a:pt x="49667" y="6076"/>
                    <a:pt x="49303" y="5651"/>
                  </a:cubicBezTo>
                  <a:lnTo>
                    <a:pt x="44895" y="362"/>
                  </a:lnTo>
                  <a:cubicBezTo>
                    <a:pt x="44692" y="125"/>
                    <a:pt x="44403" y="1"/>
                    <a:pt x="441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8" name="Google Shape;538;p31"/>
            <p:cNvSpPr/>
            <p:nvPr/>
          </p:nvSpPr>
          <p:spPr>
            <a:xfrm>
              <a:off x="6361365" y="2411236"/>
              <a:ext cx="1287436" cy="1094522"/>
            </a:xfrm>
            <a:custGeom>
              <a:rect b="b" l="l" r="r" t="t"/>
              <a:pathLst>
                <a:path extrusionOk="0" h="39460" w="46415">
                  <a:moveTo>
                    <a:pt x="44530" y="0"/>
                  </a:moveTo>
                  <a:lnTo>
                    <a:pt x="0" y="37295"/>
                  </a:lnTo>
                  <a:lnTo>
                    <a:pt x="1520" y="39089"/>
                  </a:lnTo>
                  <a:cubicBezTo>
                    <a:pt x="1719" y="39338"/>
                    <a:pt x="2000" y="39460"/>
                    <a:pt x="2288" y="39460"/>
                  </a:cubicBezTo>
                  <a:cubicBezTo>
                    <a:pt x="2528" y="39460"/>
                    <a:pt x="2772" y="39376"/>
                    <a:pt x="2979" y="39210"/>
                  </a:cubicBezTo>
                  <a:lnTo>
                    <a:pt x="45928" y="3252"/>
                  </a:lnTo>
                  <a:cubicBezTo>
                    <a:pt x="46353" y="2888"/>
                    <a:pt x="46414" y="2249"/>
                    <a:pt x="46050" y="1824"/>
                  </a:cubicBezTo>
                  <a:lnTo>
                    <a:pt x="4453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9" name="Google Shape;539;p31"/>
            <p:cNvSpPr/>
            <p:nvPr/>
          </p:nvSpPr>
          <p:spPr>
            <a:xfrm>
              <a:off x="7548447" y="2485406"/>
              <a:ext cx="48929" cy="55669"/>
            </a:xfrm>
            <a:custGeom>
              <a:rect b="b" l="l" r="r" t="t"/>
              <a:pathLst>
                <a:path extrusionOk="0" h="2007" w="1764">
                  <a:moveTo>
                    <a:pt x="304" y="1"/>
                  </a:moveTo>
                  <a:lnTo>
                    <a:pt x="0" y="244"/>
                  </a:lnTo>
                  <a:lnTo>
                    <a:pt x="1459" y="2007"/>
                  </a:lnTo>
                  <a:lnTo>
                    <a:pt x="1763" y="1733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rgbClr val="4B40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0" name="Google Shape;540;p31"/>
            <p:cNvSpPr/>
            <p:nvPr/>
          </p:nvSpPr>
          <p:spPr>
            <a:xfrm>
              <a:off x="7515550" y="2512394"/>
              <a:ext cx="49789" cy="55669"/>
            </a:xfrm>
            <a:custGeom>
              <a:rect b="b" l="l" r="r" t="t"/>
              <a:pathLst>
                <a:path extrusionOk="0" h="2007" w="1795">
                  <a:moveTo>
                    <a:pt x="305" y="1"/>
                  </a:moveTo>
                  <a:lnTo>
                    <a:pt x="1" y="244"/>
                  </a:lnTo>
                  <a:lnTo>
                    <a:pt x="1490" y="2007"/>
                  </a:lnTo>
                  <a:lnTo>
                    <a:pt x="1794" y="1733"/>
                  </a:lnTo>
                  <a:lnTo>
                    <a:pt x="305" y="1"/>
                  </a:lnTo>
                  <a:close/>
                </a:path>
              </a:pathLst>
            </a:custGeom>
            <a:solidFill>
              <a:srgbClr val="4B40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1" name="Google Shape;541;p31"/>
            <p:cNvSpPr/>
            <p:nvPr/>
          </p:nvSpPr>
          <p:spPr>
            <a:xfrm>
              <a:off x="7483513" y="2539383"/>
              <a:ext cx="48929" cy="55669"/>
            </a:xfrm>
            <a:custGeom>
              <a:rect b="b" l="l" r="r" t="t"/>
              <a:pathLst>
                <a:path extrusionOk="0" h="2007" w="1764">
                  <a:moveTo>
                    <a:pt x="305" y="0"/>
                  </a:moveTo>
                  <a:lnTo>
                    <a:pt x="1" y="243"/>
                  </a:lnTo>
                  <a:lnTo>
                    <a:pt x="1460" y="2006"/>
                  </a:lnTo>
                  <a:lnTo>
                    <a:pt x="1764" y="1763"/>
                  </a:lnTo>
                  <a:lnTo>
                    <a:pt x="305" y="0"/>
                  </a:lnTo>
                  <a:close/>
                </a:path>
              </a:pathLst>
            </a:custGeom>
            <a:solidFill>
              <a:srgbClr val="4B40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2" name="Google Shape;542;p31"/>
            <p:cNvSpPr/>
            <p:nvPr/>
          </p:nvSpPr>
          <p:spPr>
            <a:xfrm>
              <a:off x="7450644" y="2567204"/>
              <a:ext cx="48929" cy="55669"/>
            </a:xfrm>
            <a:custGeom>
              <a:rect b="b" l="l" r="r" t="t"/>
              <a:pathLst>
                <a:path extrusionOk="0" h="2007" w="1764">
                  <a:moveTo>
                    <a:pt x="304" y="0"/>
                  </a:moveTo>
                  <a:lnTo>
                    <a:pt x="0" y="243"/>
                  </a:lnTo>
                  <a:lnTo>
                    <a:pt x="1459" y="2006"/>
                  </a:lnTo>
                  <a:lnTo>
                    <a:pt x="1763" y="1733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4B40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3" name="Google Shape;543;p31"/>
            <p:cNvSpPr/>
            <p:nvPr/>
          </p:nvSpPr>
          <p:spPr>
            <a:xfrm>
              <a:off x="7418608" y="2594164"/>
              <a:ext cx="48929" cy="55697"/>
            </a:xfrm>
            <a:custGeom>
              <a:rect b="b" l="l" r="r" t="t"/>
              <a:pathLst>
                <a:path extrusionOk="0" h="2008" w="1764">
                  <a:moveTo>
                    <a:pt x="274" y="1"/>
                  </a:moveTo>
                  <a:lnTo>
                    <a:pt x="0" y="244"/>
                  </a:lnTo>
                  <a:lnTo>
                    <a:pt x="1459" y="2007"/>
                  </a:lnTo>
                  <a:lnTo>
                    <a:pt x="1763" y="1733"/>
                  </a:lnTo>
                  <a:lnTo>
                    <a:pt x="274" y="1"/>
                  </a:lnTo>
                  <a:close/>
                </a:path>
              </a:pathLst>
            </a:custGeom>
            <a:solidFill>
              <a:srgbClr val="4B40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4" name="Google Shape;544;p31"/>
            <p:cNvSpPr/>
            <p:nvPr/>
          </p:nvSpPr>
          <p:spPr>
            <a:xfrm>
              <a:off x="7385711" y="2621153"/>
              <a:ext cx="48929" cy="55669"/>
            </a:xfrm>
            <a:custGeom>
              <a:rect b="b" l="l" r="r" t="t"/>
              <a:pathLst>
                <a:path extrusionOk="0" h="2007" w="1764">
                  <a:moveTo>
                    <a:pt x="305" y="1"/>
                  </a:moveTo>
                  <a:lnTo>
                    <a:pt x="1" y="274"/>
                  </a:lnTo>
                  <a:lnTo>
                    <a:pt x="1460" y="2007"/>
                  </a:lnTo>
                  <a:lnTo>
                    <a:pt x="1764" y="1764"/>
                  </a:lnTo>
                  <a:lnTo>
                    <a:pt x="305" y="1"/>
                  </a:lnTo>
                  <a:close/>
                </a:path>
              </a:pathLst>
            </a:custGeom>
            <a:solidFill>
              <a:srgbClr val="4B40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5" name="Google Shape;545;p31"/>
            <p:cNvSpPr/>
            <p:nvPr/>
          </p:nvSpPr>
          <p:spPr>
            <a:xfrm>
              <a:off x="7352842" y="2648974"/>
              <a:ext cx="48929" cy="54837"/>
            </a:xfrm>
            <a:custGeom>
              <a:rect b="b" l="l" r="r" t="t"/>
              <a:pathLst>
                <a:path extrusionOk="0" h="1977" w="1764">
                  <a:moveTo>
                    <a:pt x="304" y="1"/>
                  </a:moveTo>
                  <a:lnTo>
                    <a:pt x="0" y="244"/>
                  </a:lnTo>
                  <a:lnTo>
                    <a:pt x="1459" y="1976"/>
                  </a:lnTo>
                  <a:lnTo>
                    <a:pt x="1763" y="1733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rgbClr val="4B40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6" name="Google Shape;546;p31"/>
            <p:cNvSpPr/>
            <p:nvPr/>
          </p:nvSpPr>
          <p:spPr>
            <a:xfrm>
              <a:off x="7320805" y="2675962"/>
              <a:ext cx="48929" cy="55669"/>
            </a:xfrm>
            <a:custGeom>
              <a:rect b="b" l="l" r="r" t="t"/>
              <a:pathLst>
                <a:path extrusionOk="0" h="2007" w="1764">
                  <a:moveTo>
                    <a:pt x="304" y="0"/>
                  </a:moveTo>
                  <a:lnTo>
                    <a:pt x="0" y="243"/>
                  </a:lnTo>
                  <a:lnTo>
                    <a:pt x="1459" y="2006"/>
                  </a:lnTo>
                  <a:lnTo>
                    <a:pt x="1763" y="1733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4B40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7" name="Google Shape;547;p31"/>
            <p:cNvSpPr/>
            <p:nvPr/>
          </p:nvSpPr>
          <p:spPr>
            <a:xfrm>
              <a:off x="7287908" y="2702923"/>
              <a:ext cx="48929" cy="55697"/>
            </a:xfrm>
            <a:custGeom>
              <a:rect b="b" l="l" r="r" t="t"/>
              <a:pathLst>
                <a:path extrusionOk="0" h="2008" w="1764">
                  <a:moveTo>
                    <a:pt x="305" y="1"/>
                  </a:moveTo>
                  <a:lnTo>
                    <a:pt x="1" y="275"/>
                  </a:lnTo>
                  <a:lnTo>
                    <a:pt x="1460" y="2007"/>
                  </a:lnTo>
                  <a:lnTo>
                    <a:pt x="1764" y="1764"/>
                  </a:lnTo>
                  <a:lnTo>
                    <a:pt x="305" y="1"/>
                  </a:lnTo>
                  <a:close/>
                </a:path>
              </a:pathLst>
            </a:custGeom>
            <a:solidFill>
              <a:srgbClr val="4B40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8" name="Google Shape;548;p31"/>
            <p:cNvSpPr/>
            <p:nvPr/>
          </p:nvSpPr>
          <p:spPr>
            <a:xfrm>
              <a:off x="7255039" y="2730772"/>
              <a:ext cx="48929" cy="54809"/>
            </a:xfrm>
            <a:custGeom>
              <a:rect b="b" l="l" r="r" t="t"/>
              <a:pathLst>
                <a:path extrusionOk="0" h="1976" w="1764">
                  <a:moveTo>
                    <a:pt x="304" y="0"/>
                  </a:moveTo>
                  <a:lnTo>
                    <a:pt x="0" y="243"/>
                  </a:lnTo>
                  <a:lnTo>
                    <a:pt x="1459" y="1976"/>
                  </a:lnTo>
                  <a:lnTo>
                    <a:pt x="1763" y="1733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4B40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9" name="Google Shape;549;p31"/>
            <p:cNvSpPr/>
            <p:nvPr/>
          </p:nvSpPr>
          <p:spPr>
            <a:xfrm>
              <a:off x="7223003" y="2757733"/>
              <a:ext cx="48929" cy="55669"/>
            </a:xfrm>
            <a:custGeom>
              <a:rect b="b" l="l" r="r" t="t"/>
              <a:pathLst>
                <a:path extrusionOk="0" h="2007" w="1764">
                  <a:moveTo>
                    <a:pt x="304" y="1"/>
                  </a:moveTo>
                  <a:lnTo>
                    <a:pt x="0" y="244"/>
                  </a:lnTo>
                  <a:lnTo>
                    <a:pt x="1459" y="2007"/>
                  </a:lnTo>
                  <a:lnTo>
                    <a:pt x="1763" y="1733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rgbClr val="4B40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0" name="Google Shape;550;p31"/>
            <p:cNvSpPr/>
            <p:nvPr/>
          </p:nvSpPr>
          <p:spPr>
            <a:xfrm>
              <a:off x="7190106" y="2784721"/>
              <a:ext cx="48929" cy="55669"/>
            </a:xfrm>
            <a:custGeom>
              <a:rect b="b" l="l" r="r" t="t"/>
              <a:pathLst>
                <a:path extrusionOk="0" h="2007" w="1764">
                  <a:moveTo>
                    <a:pt x="305" y="0"/>
                  </a:moveTo>
                  <a:lnTo>
                    <a:pt x="1" y="274"/>
                  </a:lnTo>
                  <a:lnTo>
                    <a:pt x="1460" y="2006"/>
                  </a:lnTo>
                  <a:lnTo>
                    <a:pt x="1764" y="1763"/>
                  </a:lnTo>
                  <a:lnTo>
                    <a:pt x="305" y="0"/>
                  </a:lnTo>
                  <a:close/>
                </a:path>
              </a:pathLst>
            </a:custGeom>
            <a:solidFill>
              <a:srgbClr val="4B40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1" name="Google Shape;551;p31"/>
            <p:cNvSpPr/>
            <p:nvPr/>
          </p:nvSpPr>
          <p:spPr>
            <a:xfrm>
              <a:off x="7158069" y="2812542"/>
              <a:ext cx="48929" cy="54837"/>
            </a:xfrm>
            <a:custGeom>
              <a:rect b="b" l="l" r="r" t="t"/>
              <a:pathLst>
                <a:path extrusionOk="0" h="1977" w="1764">
                  <a:moveTo>
                    <a:pt x="275" y="0"/>
                  </a:moveTo>
                  <a:lnTo>
                    <a:pt x="1" y="244"/>
                  </a:lnTo>
                  <a:lnTo>
                    <a:pt x="1460" y="1976"/>
                  </a:lnTo>
                  <a:lnTo>
                    <a:pt x="1764" y="1733"/>
                  </a:lnTo>
                  <a:lnTo>
                    <a:pt x="275" y="0"/>
                  </a:lnTo>
                  <a:close/>
                </a:path>
              </a:pathLst>
            </a:custGeom>
            <a:solidFill>
              <a:srgbClr val="4B40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2" name="Google Shape;552;p31"/>
            <p:cNvSpPr/>
            <p:nvPr/>
          </p:nvSpPr>
          <p:spPr>
            <a:xfrm>
              <a:off x="7125200" y="2839530"/>
              <a:ext cx="48929" cy="55669"/>
            </a:xfrm>
            <a:custGeom>
              <a:rect b="b" l="l" r="r" t="t"/>
              <a:pathLst>
                <a:path extrusionOk="0" h="2007" w="1764">
                  <a:moveTo>
                    <a:pt x="304" y="0"/>
                  </a:moveTo>
                  <a:lnTo>
                    <a:pt x="1" y="243"/>
                  </a:lnTo>
                  <a:lnTo>
                    <a:pt x="1460" y="2006"/>
                  </a:lnTo>
                  <a:lnTo>
                    <a:pt x="1763" y="1733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4B40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3" name="Google Shape;553;p31"/>
            <p:cNvSpPr/>
            <p:nvPr/>
          </p:nvSpPr>
          <p:spPr>
            <a:xfrm>
              <a:off x="7092331" y="2866491"/>
              <a:ext cx="49761" cy="55669"/>
            </a:xfrm>
            <a:custGeom>
              <a:rect b="b" l="l" r="r" t="t"/>
              <a:pathLst>
                <a:path extrusionOk="0" h="2007" w="1794">
                  <a:moveTo>
                    <a:pt x="304" y="1"/>
                  </a:moveTo>
                  <a:lnTo>
                    <a:pt x="0" y="274"/>
                  </a:lnTo>
                  <a:lnTo>
                    <a:pt x="1489" y="2007"/>
                  </a:lnTo>
                  <a:lnTo>
                    <a:pt x="1793" y="1764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rgbClr val="4B40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4" name="Google Shape;554;p31"/>
            <p:cNvSpPr/>
            <p:nvPr/>
          </p:nvSpPr>
          <p:spPr>
            <a:xfrm>
              <a:off x="7060294" y="2893480"/>
              <a:ext cx="48901" cy="55669"/>
            </a:xfrm>
            <a:custGeom>
              <a:rect b="b" l="l" r="r" t="t"/>
              <a:pathLst>
                <a:path extrusionOk="0" h="2007" w="1763">
                  <a:moveTo>
                    <a:pt x="304" y="0"/>
                  </a:moveTo>
                  <a:lnTo>
                    <a:pt x="0" y="274"/>
                  </a:lnTo>
                  <a:lnTo>
                    <a:pt x="1459" y="2006"/>
                  </a:lnTo>
                  <a:lnTo>
                    <a:pt x="1763" y="1763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4B40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5" name="Google Shape;555;p31"/>
            <p:cNvSpPr/>
            <p:nvPr/>
          </p:nvSpPr>
          <p:spPr>
            <a:xfrm>
              <a:off x="7027398" y="2921301"/>
              <a:ext cx="48929" cy="55669"/>
            </a:xfrm>
            <a:custGeom>
              <a:rect b="b" l="l" r="r" t="t"/>
              <a:pathLst>
                <a:path extrusionOk="0" h="2007" w="1764">
                  <a:moveTo>
                    <a:pt x="305" y="0"/>
                  </a:moveTo>
                  <a:lnTo>
                    <a:pt x="1" y="244"/>
                  </a:lnTo>
                  <a:lnTo>
                    <a:pt x="1460" y="2007"/>
                  </a:lnTo>
                  <a:lnTo>
                    <a:pt x="1764" y="1763"/>
                  </a:lnTo>
                  <a:lnTo>
                    <a:pt x="305" y="0"/>
                  </a:lnTo>
                  <a:close/>
                </a:path>
              </a:pathLst>
            </a:custGeom>
            <a:solidFill>
              <a:srgbClr val="4B40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6" name="Google Shape;556;p31"/>
            <p:cNvSpPr/>
            <p:nvPr/>
          </p:nvSpPr>
          <p:spPr>
            <a:xfrm>
              <a:off x="6994529" y="2948289"/>
              <a:ext cx="49761" cy="55669"/>
            </a:xfrm>
            <a:custGeom>
              <a:rect b="b" l="l" r="r" t="t"/>
              <a:pathLst>
                <a:path extrusionOk="0" h="2007" w="1794">
                  <a:moveTo>
                    <a:pt x="304" y="0"/>
                  </a:moveTo>
                  <a:lnTo>
                    <a:pt x="0" y="274"/>
                  </a:lnTo>
                  <a:lnTo>
                    <a:pt x="1490" y="2006"/>
                  </a:lnTo>
                  <a:lnTo>
                    <a:pt x="1794" y="1763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4B40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7" name="Google Shape;557;p31"/>
            <p:cNvSpPr/>
            <p:nvPr/>
          </p:nvSpPr>
          <p:spPr>
            <a:xfrm>
              <a:off x="6962492" y="2976110"/>
              <a:ext cx="48929" cy="55669"/>
            </a:xfrm>
            <a:custGeom>
              <a:rect b="b" l="l" r="r" t="t"/>
              <a:pathLst>
                <a:path extrusionOk="0" h="2007" w="1764">
                  <a:moveTo>
                    <a:pt x="304" y="0"/>
                  </a:moveTo>
                  <a:lnTo>
                    <a:pt x="0" y="243"/>
                  </a:lnTo>
                  <a:lnTo>
                    <a:pt x="1459" y="2006"/>
                  </a:lnTo>
                  <a:lnTo>
                    <a:pt x="1763" y="1733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4B40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8" name="Google Shape;558;p31"/>
            <p:cNvSpPr/>
            <p:nvPr/>
          </p:nvSpPr>
          <p:spPr>
            <a:xfrm>
              <a:off x="6929595" y="3003071"/>
              <a:ext cx="48929" cy="55669"/>
            </a:xfrm>
            <a:custGeom>
              <a:rect b="b" l="l" r="r" t="t"/>
              <a:pathLst>
                <a:path extrusionOk="0" h="2007" w="1764">
                  <a:moveTo>
                    <a:pt x="305" y="1"/>
                  </a:moveTo>
                  <a:lnTo>
                    <a:pt x="1" y="244"/>
                  </a:lnTo>
                  <a:lnTo>
                    <a:pt x="1460" y="2007"/>
                  </a:lnTo>
                  <a:lnTo>
                    <a:pt x="1764" y="1764"/>
                  </a:lnTo>
                  <a:lnTo>
                    <a:pt x="305" y="1"/>
                  </a:lnTo>
                  <a:close/>
                </a:path>
              </a:pathLst>
            </a:custGeom>
            <a:solidFill>
              <a:srgbClr val="4B40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9" name="Google Shape;559;p31"/>
            <p:cNvSpPr/>
            <p:nvPr/>
          </p:nvSpPr>
          <p:spPr>
            <a:xfrm>
              <a:off x="6897559" y="3030059"/>
              <a:ext cx="48929" cy="55669"/>
            </a:xfrm>
            <a:custGeom>
              <a:rect b="b" l="l" r="r" t="t"/>
              <a:pathLst>
                <a:path extrusionOk="0" h="2007" w="1764">
                  <a:moveTo>
                    <a:pt x="305" y="0"/>
                  </a:moveTo>
                  <a:lnTo>
                    <a:pt x="1" y="274"/>
                  </a:lnTo>
                  <a:lnTo>
                    <a:pt x="1460" y="2007"/>
                  </a:lnTo>
                  <a:lnTo>
                    <a:pt x="1764" y="1763"/>
                  </a:lnTo>
                  <a:lnTo>
                    <a:pt x="305" y="0"/>
                  </a:lnTo>
                  <a:close/>
                </a:path>
              </a:pathLst>
            </a:custGeom>
            <a:solidFill>
              <a:srgbClr val="4B40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0" name="Google Shape;560;p31"/>
            <p:cNvSpPr/>
            <p:nvPr/>
          </p:nvSpPr>
          <p:spPr>
            <a:xfrm>
              <a:off x="6864690" y="3057880"/>
              <a:ext cx="48929" cy="55669"/>
            </a:xfrm>
            <a:custGeom>
              <a:rect b="b" l="l" r="r" t="t"/>
              <a:pathLst>
                <a:path extrusionOk="0" h="2007" w="1764">
                  <a:moveTo>
                    <a:pt x="304" y="0"/>
                  </a:moveTo>
                  <a:lnTo>
                    <a:pt x="0" y="244"/>
                  </a:lnTo>
                  <a:lnTo>
                    <a:pt x="1459" y="2007"/>
                  </a:lnTo>
                  <a:lnTo>
                    <a:pt x="1763" y="1733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4B40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1" name="Google Shape;561;p31"/>
            <p:cNvSpPr/>
            <p:nvPr/>
          </p:nvSpPr>
          <p:spPr>
            <a:xfrm>
              <a:off x="6831793" y="3084869"/>
              <a:ext cx="48929" cy="55669"/>
            </a:xfrm>
            <a:custGeom>
              <a:rect b="b" l="l" r="r" t="t"/>
              <a:pathLst>
                <a:path extrusionOk="0" h="2007" w="1764">
                  <a:moveTo>
                    <a:pt x="305" y="0"/>
                  </a:moveTo>
                  <a:lnTo>
                    <a:pt x="1" y="243"/>
                  </a:lnTo>
                  <a:lnTo>
                    <a:pt x="1460" y="2006"/>
                  </a:lnTo>
                  <a:lnTo>
                    <a:pt x="1764" y="1763"/>
                  </a:lnTo>
                  <a:lnTo>
                    <a:pt x="305" y="0"/>
                  </a:lnTo>
                  <a:close/>
                </a:path>
              </a:pathLst>
            </a:custGeom>
            <a:solidFill>
              <a:srgbClr val="4B40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2" name="Google Shape;562;p31"/>
            <p:cNvSpPr/>
            <p:nvPr/>
          </p:nvSpPr>
          <p:spPr>
            <a:xfrm>
              <a:off x="6799756" y="3111829"/>
              <a:ext cx="48929" cy="55669"/>
            </a:xfrm>
            <a:custGeom>
              <a:rect b="b" l="l" r="r" t="t"/>
              <a:pathLst>
                <a:path extrusionOk="0" h="2007" w="1764">
                  <a:moveTo>
                    <a:pt x="305" y="1"/>
                  </a:moveTo>
                  <a:lnTo>
                    <a:pt x="1" y="274"/>
                  </a:lnTo>
                  <a:lnTo>
                    <a:pt x="1460" y="2007"/>
                  </a:lnTo>
                  <a:lnTo>
                    <a:pt x="1764" y="1764"/>
                  </a:lnTo>
                  <a:lnTo>
                    <a:pt x="305" y="1"/>
                  </a:lnTo>
                  <a:close/>
                </a:path>
              </a:pathLst>
            </a:custGeom>
            <a:solidFill>
              <a:srgbClr val="4B40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3" name="Google Shape;563;p31"/>
            <p:cNvSpPr/>
            <p:nvPr/>
          </p:nvSpPr>
          <p:spPr>
            <a:xfrm>
              <a:off x="6766887" y="3139650"/>
              <a:ext cx="48929" cy="55669"/>
            </a:xfrm>
            <a:custGeom>
              <a:rect b="b" l="l" r="r" t="t"/>
              <a:pathLst>
                <a:path extrusionOk="0" h="2007" w="1764">
                  <a:moveTo>
                    <a:pt x="304" y="1"/>
                  </a:moveTo>
                  <a:lnTo>
                    <a:pt x="0" y="244"/>
                  </a:lnTo>
                  <a:lnTo>
                    <a:pt x="1459" y="2007"/>
                  </a:lnTo>
                  <a:lnTo>
                    <a:pt x="1763" y="1733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rgbClr val="4B40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4" name="Google Shape;564;p31"/>
            <p:cNvSpPr/>
            <p:nvPr/>
          </p:nvSpPr>
          <p:spPr>
            <a:xfrm>
              <a:off x="6734850" y="3166639"/>
              <a:ext cx="48929" cy="55669"/>
            </a:xfrm>
            <a:custGeom>
              <a:rect b="b" l="l" r="r" t="t"/>
              <a:pathLst>
                <a:path extrusionOk="0" h="2007" w="1764">
                  <a:moveTo>
                    <a:pt x="304" y="1"/>
                  </a:moveTo>
                  <a:lnTo>
                    <a:pt x="0" y="244"/>
                  </a:lnTo>
                  <a:lnTo>
                    <a:pt x="1459" y="2007"/>
                  </a:lnTo>
                  <a:lnTo>
                    <a:pt x="1763" y="1763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rgbClr val="4B40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5" name="Google Shape;565;p31"/>
            <p:cNvSpPr/>
            <p:nvPr/>
          </p:nvSpPr>
          <p:spPr>
            <a:xfrm>
              <a:off x="6701954" y="3193627"/>
              <a:ext cx="48929" cy="55669"/>
            </a:xfrm>
            <a:custGeom>
              <a:rect b="b" l="l" r="r" t="t"/>
              <a:pathLst>
                <a:path extrusionOk="0" h="2007" w="1764">
                  <a:moveTo>
                    <a:pt x="305" y="0"/>
                  </a:moveTo>
                  <a:lnTo>
                    <a:pt x="1" y="274"/>
                  </a:lnTo>
                  <a:lnTo>
                    <a:pt x="1460" y="2006"/>
                  </a:lnTo>
                  <a:lnTo>
                    <a:pt x="1764" y="1763"/>
                  </a:lnTo>
                  <a:lnTo>
                    <a:pt x="305" y="0"/>
                  </a:lnTo>
                  <a:close/>
                </a:path>
              </a:pathLst>
            </a:custGeom>
            <a:solidFill>
              <a:srgbClr val="4B40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6" name="Google Shape;566;p31"/>
            <p:cNvSpPr/>
            <p:nvPr/>
          </p:nvSpPr>
          <p:spPr>
            <a:xfrm>
              <a:off x="6669085" y="3221448"/>
              <a:ext cx="48929" cy="55669"/>
            </a:xfrm>
            <a:custGeom>
              <a:rect b="b" l="l" r="r" t="t"/>
              <a:pathLst>
                <a:path extrusionOk="0" h="2007" w="1764">
                  <a:moveTo>
                    <a:pt x="304" y="0"/>
                  </a:moveTo>
                  <a:lnTo>
                    <a:pt x="0" y="243"/>
                  </a:lnTo>
                  <a:lnTo>
                    <a:pt x="1459" y="2006"/>
                  </a:lnTo>
                  <a:lnTo>
                    <a:pt x="1763" y="1733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4B40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7" name="Google Shape;567;p31"/>
            <p:cNvSpPr/>
            <p:nvPr/>
          </p:nvSpPr>
          <p:spPr>
            <a:xfrm>
              <a:off x="6637048" y="3248409"/>
              <a:ext cx="48929" cy="55669"/>
            </a:xfrm>
            <a:custGeom>
              <a:rect b="b" l="l" r="r" t="t"/>
              <a:pathLst>
                <a:path extrusionOk="0" h="2007" w="1764">
                  <a:moveTo>
                    <a:pt x="304" y="1"/>
                  </a:moveTo>
                  <a:lnTo>
                    <a:pt x="0" y="244"/>
                  </a:lnTo>
                  <a:lnTo>
                    <a:pt x="1459" y="2007"/>
                  </a:lnTo>
                  <a:lnTo>
                    <a:pt x="1763" y="1733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rgbClr val="4B40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8" name="Google Shape;568;p31"/>
            <p:cNvSpPr/>
            <p:nvPr/>
          </p:nvSpPr>
          <p:spPr>
            <a:xfrm>
              <a:off x="6604151" y="3275397"/>
              <a:ext cx="48929" cy="55669"/>
            </a:xfrm>
            <a:custGeom>
              <a:rect b="b" l="l" r="r" t="t"/>
              <a:pathLst>
                <a:path extrusionOk="0" h="2007" w="1764">
                  <a:moveTo>
                    <a:pt x="305" y="1"/>
                  </a:moveTo>
                  <a:lnTo>
                    <a:pt x="1" y="274"/>
                  </a:lnTo>
                  <a:lnTo>
                    <a:pt x="1460" y="2007"/>
                  </a:lnTo>
                  <a:lnTo>
                    <a:pt x="1764" y="1763"/>
                  </a:lnTo>
                  <a:lnTo>
                    <a:pt x="305" y="1"/>
                  </a:lnTo>
                  <a:close/>
                </a:path>
              </a:pathLst>
            </a:custGeom>
            <a:solidFill>
              <a:srgbClr val="4B40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69" name="Google Shape;569;p31"/>
          <p:cNvSpPr/>
          <p:nvPr/>
        </p:nvSpPr>
        <p:spPr>
          <a:xfrm>
            <a:off x="6799882" y="3303218"/>
            <a:ext cx="48929" cy="55669"/>
          </a:xfrm>
          <a:custGeom>
            <a:rect b="b" l="l" r="r" t="t"/>
            <a:pathLst>
              <a:path extrusionOk="0" h="2007" w="1764">
                <a:moveTo>
                  <a:pt x="304" y="1"/>
                </a:moveTo>
                <a:lnTo>
                  <a:pt x="1" y="244"/>
                </a:lnTo>
                <a:lnTo>
                  <a:pt x="1490" y="2007"/>
                </a:lnTo>
                <a:lnTo>
                  <a:pt x="1763" y="1733"/>
                </a:lnTo>
                <a:lnTo>
                  <a:pt x="304" y="1"/>
                </a:lnTo>
                <a:close/>
              </a:path>
            </a:pathLst>
          </a:custGeom>
          <a:solidFill>
            <a:srgbClr val="4B409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0" name="Google Shape;570;p31"/>
          <p:cNvSpPr/>
          <p:nvPr/>
        </p:nvSpPr>
        <p:spPr>
          <a:xfrm>
            <a:off x="6767846" y="3330207"/>
            <a:ext cx="48929" cy="55669"/>
          </a:xfrm>
          <a:custGeom>
            <a:rect b="b" l="l" r="r" t="t"/>
            <a:pathLst>
              <a:path extrusionOk="0" h="2007" w="1764">
                <a:moveTo>
                  <a:pt x="304" y="0"/>
                </a:moveTo>
                <a:lnTo>
                  <a:pt x="0" y="243"/>
                </a:lnTo>
                <a:lnTo>
                  <a:pt x="1459" y="2006"/>
                </a:lnTo>
                <a:lnTo>
                  <a:pt x="1763" y="1733"/>
                </a:lnTo>
                <a:lnTo>
                  <a:pt x="304" y="0"/>
                </a:lnTo>
                <a:close/>
              </a:path>
            </a:pathLst>
          </a:custGeom>
          <a:solidFill>
            <a:srgbClr val="4B409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1" name="Google Shape;571;p31"/>
          <p:cNvSpPr/>
          <p:nvPr/>
        </p:nvSpPr>
        <p:spPr>
          <a:xfrm>
            <a:off x="6734977" y="3357168"/>
            <a:ext cx="48901" cy="55697"/>
          </a:xfrm>
          <a:custGeom>
            <a:rect b="b" l="l" r="r" t="t"/>
            <a:pathLst>
              <a:path extrusionOk="0" h="2008" w="1763">
                <a:moveTo>
                  <a:pt x="304" y="1"/>
                </a:moveTo>
                <a:lnTo>
                  <a:pt x="0" y="274"/>
                </a:lnTo>
                <a:lnTo>
                  <a:pt x="1459" y="2007"/>
                </a:lnTo>
                <a:lnTo>
                  <a:pt x="1763" y="1764"/>
                </a:lnTo>
                <a:lnTo>
                  <a:pt x="304" y="1"/>
                </a:lnTo>
                <a:close/>
              </a:path>
            </a:pathLst>
          </a:custGeom>
          <a:solidFill>
            <a:srgbClr val="4B409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2" name="Google Shape;572;p31"/>
          <p:cNvSpPr/>
          <p:nvPr/>
        </p:nvSpPr>
        <p:spPr>
          <a:xfrm>
            <a:off x="6702080" y="3384988"/>
            <a:ext cx="49761" cy="54837"/>
          </a:xfrm>
          <a:custGeom>
            <a:rect b="b" l="l" r="r" t="t"/>
            <a:pathLst>
              <a:path extrusionOk="0" h="1977" w="1794">
                <a:moveTo>
                  <a:pt x="305" y="1"/>
                </a:moveTo>
                <a:lnTo>
                  <a:pt x="1" y="244"/>
                </a:lnTo>
                <a:lnTo>
                  <a:pt x="1490" y="1977"/>
                </a:lnTo>
                <a:lnTo>
                  <a:pt x="1794" y="1734"/>
                </a:lnTo>
                <a:lnTo>
                  <a:pt x="305" y="1"/>
                </a:lnTo>
                <a:close/>
              </a:path>
            </a:pathLst>
          </a:custGeom>
          <a:solidFill>
            <a:srgbClr val="4B409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3" name="Google Shape;573;p31"/>
          <p:cNvSpPr/>
          <p:nvPr/>
        </p:nvSpPr>
        <p:spPr>
          <a:xfrm>
            <a:off x="6670043" y="3411977"/>
            <a:ext cx="48929" cy="55669"/>
          </a:xfrm>
          <a:custGeom>
            <a:rect b="b" l="l" r="r" t="t"/>
            <a:pathLst>
              <a:path extrusionOk="0" h="2007" w="1764">
                <a:moveTo>
                  <a:pt x="305" y="1"/>
                </a:moveTo>
                <a:lnTo>
                  <a:pt x="1" y="244"/>
                </a:lnTo>
                <a:lnTo>
                  <a:pt x="1460" y="2007"/>
                </a:lnTo>
                <a:lnTo>
                  <a:pt x="1764" y="1733"/>
                </a:lnTo>
                <a:lnTo>
                  <a:pt x="305" y="1"/>
                </a:lnTo>
                <a:close/>
              </a:path>
            </a:pathLst>
          </a:custGeom>
          <a:solidFill>
            <a:srgbClr val="4B409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4" name="Google Shape;574;p31"/>
          <p:cNvSpPr/>
          <p:nvPr/>
        </p:nvSpPr>
        <p:spPr>
          <a:xfrm>
            <a:off x="4461972" y="1131400"/>
            <a:ext cx="164428" cy="130339"/>
          </a:xfrm>
          <a:custGeom>
            <a:rect b="b" l="l" r="r" t="t"/>
            <a:pathLst>
              <a:path extrusionOk="0" h="4699" w="5928">
                <a:moveTo>
                  <a:pt x="5107" y="1"/>
                </a:moveTo>
                <a:lnTo>
                  <a:pt x="0" y="1490"/>
                </a:lnTo>
                <a:lnTo>
                  <a:pt x="487" y="3223"/>
                </a:lnTo>
                <a:cubicBezTo>
                  <a:pt x="763" y="4127"/>
                  <a:pt x="1579" y="4699"/>
                  <a:pt x="2471" y="4699"/>
                </a:cubicBezTo>
                <a:cubicBezTo>
                  <a:pt x="2659" y="4699"/>
                  <a:pt x="2850" y="4674"/>
                  <a:pt x="3040" y="4621"/>
                </a:cubicBezTo>
                <a:lnTo>
                  <a:pt x="4225" y="4286"/>
                </a:lnTo>
                <a:cubicBezTo>
                  <a:pt x="5289" y="3952"/>
                  <a:pt x="5927" y="2827"/>
                  <a:pt x="5593" y="1733"/>
                </a:cubicBezTo>
                <a:lnTo>
                  <a:pt x="5107" y="1"/>
                </a:lnTo>
                <a:close/>
              </a:path>
            </a:pathLst>
          </a:custGeom>
          <a:solidFill>
            <a:srgbClr val="4B409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75" name="Google Shape;575;p31"/>
          <p:cNvGrpSpPr/>
          <p:nvPr/>
        </p:nvGrpSpPr>
        <p:grpSpPr>
          <a:xfrm>
            <a:off x="4091843" y="446478"/>
            <a:ext cx="585982" cy="791184"/>
            <a:chOff x="3863243" y="446478"/>
            <a:chExt cx="585982" cy="791184"/>
          </a:xfrm>
        </p:grpSpPr>
        <p:sp>
          <p:nvSpPr>
            <p:cNvPr id="576" name="Google Shape;576;p31"/>
            <p:cNvSpPr/>
            <p:nvPr/>
          </p:nvSpPr>
          <p:spPr>
            <a:xfrm>
              <a:off x="4183611" y="1090931"/>
              <a:ext cx="233577" cy="146731"/>
            </a:xfrm>
            <a:custGeom>
              <a:rect b="b" l="l" r="r" t="t"/>
              <a:pathLst>
                <a:path extrusionOk="0" h="5290" w="8421">
                  <a:moveTo>
                    <a:pt x="7661" y="1"/>
                  </a:moveTo>
                  <a:lnTo>
                    <a:pt x="1" y="2189"/>
                  </a:lnTo>
                  <a:lnTo>
                    <a:pt x="366" y="3466"/>
                  </a:lnTo>
                  <a:cubicBezTo>
                    <a:pt x="694" y="4577"/>
                    <a:pt x="1715" y="5289"/>
                    <a:pt x="2818" y="5289"/>
                  </a:cubicBezTo>
                  <a:cubicBezTo>
                    <a:pt x="3042" y="5289"/>
                    <a:pt x="3270" y="5260"/>
                    <a:pt x="3496" y="5198"/>
                  </a:cubicBezTo>
                  <a:lnTo>
                    <a:pt x="6323" y="4378"/>
                  </a:lnTo>
                  <a:cubicBezTo>
                    <a:pt x="7661" y="4013"/>
                    <a:pt x="8421" y="2615"/>
                    <a:pt x="8056" y="1277"/>
                  </a:cubicBezTo>
                  <a:lnTo>
                    <a:pt x="7661" y="1"/>
                  </a:lnTo>
                  <a:close/>
                </a:path>
              </a:pathLst>
            </a:custGeom>
            <a:solidFill>
              <a:srgbClr val="6D60B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7" name="Google Shape;577;p31"/>
            <p:cNvSpPr/>
            <p:nvPr/>
          </p:nvSpPr>
          <p:spPr>
            <a:xfrm>
              <a:off x="3863243" y="446478"/>
              <a:ext cx="585982" cy="673161"/>
            </a:xfrm>
            <a:custGeom>
              <a:rect b="b" l="l" r="r" t="t"/>
              <a:pathLst>
                <a:path extrusionOk="0" h="24269" w="21126">
                  <a:moveTo>
                    <a:pt x="11196" y="0"/>
                  </a:moveTo>
                  <a:cubicBezTo>
                    <a:pt x="9217" y="0"/>
                    <a:pt x="7203" y="611"/>
                    <a:pt x="5441" y="1927"/>
                  </a:cubicBezTo>
                  <a:cubicBezTo>
                    <a:pt x="1" y="5940"/>
                    <a:pt x="304" y="14146"/>
                    <a:pt x="6019" y="17794"/>
                  </a:cubicBezTo>
                  <a:cubicBezTo>
                    <a:pt x="8238" y="19222"/>
                    <a:pt x="9879" y="21411"/>
                    <a:pt x="10609" y="23934"/>
                  </a:cubicBezTo>
                  <a:lnTo>
                    <a:pt x="10700" y="24268"/>
                  </a:lnTo>
                  <a:lnTo>
                    <a:pt x="19363" y="21776"/>
                  </a:lnTo>
                  <a:lnTo>
                    <a:pt x="19271" y="21441"/>
                  </a:lnTo>
                  <a:cubicBezTo>
                    <a:pt x="18542" y="18858"/>
                    <a:pt x="18785" y="16122"/>
                    <a:pt x="19940" y="13690"/>
                  </a:cubicBezTo>
                  <a:cubicBezTo>
                    <a:pt x="20943" y="11593"/>
                    <a:pt x="21126" y="9222"/>
                    <a:pt x="20487" y="7003"/>
                  </a:cubicBezTo>
                  <a:cubicBezTo>
                    <a:pt x="19237" y="2617"/>
                    <a:pt x="15292" y="0"/>
                    <a:pt x="111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8" name="Google Shape;578;p31"/>
            <p:cNvSpPr/>
            <p:nvPr/>
          </p:nvSpPr>
          <p:spPr>
            <a:xfrm>
              <a:off x="4160006" y="1050462"/>
              <a:ext cx="254658" cy="134388"/>
            </a:xfrm>
            <a:custGeom>
              <a:rect b="b" l="l" r="r" t="t"/>
              <a:pathLst>
                <a:path extrusionOk="0" h="4845" w="9181">
                  <a:moveTo>
                    <a:pt x="8633" y="1"/>
                  </a:moveTo>
                  <a:lnTo>
                    <a:pt x="1" y="2493"/>
                  </a:lnTo>
                  <a:lnTo>
                    <a:pt x="122" y="2979"/>
                  </a:lnTo>
                  <a:cubicBezTo>
                    <a:pt x="449" y="4109"/>
                    <a:pt x="1479" y="4844"/>
                    <a:pt x="2598" y="4844"/>
                  </a:cubicBezTo>
                  <a:cubicBezTo>
                    <a:pt x="2835" y="4844"/>
                    <a:pt x="3075" y="4811"/>
                    <a:pt x="3314" y="4742"/>
                  </a:cubicBezTo>
                  <a:lnTo>
                    <a:pt x="7022" y="3678"/>
                  </a:lnTo>
                  <a:cubicBezTo>
                    <a:pt x="8390" y="3283"/>
                    <a:pt x="9180" y="1855"/>
                    <a:pt x="8785" y="487"/>
                  </a:cubicBezTo>
                  <a:lnTo>
                    <a:pt x="863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9" name="Google Shape;579;p31"/>
            <p:cNvSpPr/>
            <p:nvPr/>
          </p:nvSpPr>
          <p:spPr>
            <a:xfrm>
              <a:off x="4211431" y="846425"/>
              <a:ext cx="68317" cy="238626"/>
            </a:xfrm>
            <a:custGeom>
              <a:rect b="b" l="l" r="r" t="t"/>
              <a:pathLst>
                <a:path extrusionOk="0" fill="none" h="8603" w="2463">
                  <a:moveTo>
                    <a:pt x="2463" y="8603"/>
                  </a:moveTo>
                  <a:lnTo>
                    <a:pt x="1" y="1"/>
                  </a:lnTo>
                </a:path>
              </a:pathLst>
            </a:custGeom>
            <a:noFill/>
            <a:ln cap="flat" cmpd="sng" w="28875">
              <a:solidFill>
                <a:schemeClr val="accent4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0" name="Google Shape;580;p31"/>
            <p:cNvSpPr/>
            <p:nvPr/>
          </p:nvSpPr>
          <p:spPr>
            <a:xfrm>
              <a:off x="4076544" y="716585"/>
              <a:ext cx="212497" cy="136635"/>
            </a:xfrm>
            <a:custGeom>
              <a:rect b="b" l="l" r="r" t="t"/>
              <a:pathLst>
                <a:path extrusionOk="0" fill="none" h="4926" w="7661">
                  <a:moveTo>
                    <a:pt x="7660" y="1"/>
                  </a:moveTo>
                  <a:lnTo>
                    <a:pt x="4955" y="4925"/>
                  </a:lnTo>
                  <a:lnTo>
                    <a:pt x="1" y="2220"/>
                  </a:lnTo>
                </a:path>
              </a:pathLst>
            </a:custGeom>
            <a:noFill/>
            <a:ln cap="rnd" cmpd="sng" w="288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81" name="Google Shape;581;p31"/>
          <p:cNvSpPr/>
          <p:nvPr/>
        </p:nvSpPr>
        <p:spPr>
          <a:xfrm>
            <a:off x="2422517" y="900901"/>
            <a:ext cx="4680065" cy="3567514"/>
          </a:xfrm>
          <a:custGeom>
            <a:rect b="b" l="l" r="r" t="t"/>
            <a:pathLst>
              <a:path extrusionOk="0" h="128617" w="168727">
                <a:moveTo>
                  <a:pt x="18820" y="1"/>
                </a:moveTo>
                <a:cubicBezTo>
                  <a:pt x="17089" y="1"/>
                  <a:pt x="15567" y="1292"/>
                  <a:pt x="15319" y="3083"/>
                </a:cubicBezTo>
                <a:lnTo>
                  <a:pt x="14286" y="9982"/>
                </a:lnTo>
                <a:cubicBezTo>
                  <a:pt x="14286" y="9982"/>
                  <a:pt x="14803" y="11897"/>
                  <a:pt x="16201" y="12110"/>
                </a:cubicBezTo>
                <a:cubicBezTo>
                  <a:pt x="16905" y="12211"/>
                  <a:pt x="17637" y="12478"/>
                  <a:pt x="18371" y="12478"/>
                </a:cubicBezTo>
                <a:cubicBezTo>
                  <a:pt x="18968" y="12478"/>
                  <a:pt x="19566" y="12301"/>
                  <a:pt x="20152" y="11715"/>
                </a:cubicBezTo>
                <a:cubicBezTo>
                  <a:pt x="20769" y="10871"/>
                  <a:pt x="21644" y="10497"/>
                  <a:pt x="22509" y="10497"/>
                </a:cubicBezTo>
                <a:cubicBezTo>
                  <a:pt x="24072" y="10497"/>
                  <a:pt x="25600" y="11720"/>
                  <a:pt x="25502" y="13599"/>
                </a:cubicBezTo>
                <a:cubicBezTo>
                  <a:pt x="25392" y="15371"/>
                  <a:pt x="23955" y="16418"/>
                  <a:pt x="22502" y="16418"/>
                </a:cubicBezTo>
                <a:cubicBezTo>
                  <a:pt x="21537" y="16418"/>
                  <a:pt x="20565" y="15956"/>
                  <a:pt x="19970" y="14937"/>
                </a:cubicBezTo>
                <a:cubicBezTo>
                  <a:pt x="19970" y="14937"/>
                  <a:pt x="19172" y="13783"/>
                  <a:pt x="17513" y="13783"/>
                </a:cubicBezTo>
                <a:cubicBezTo>
                  <a:pt x="16952" y="13783"/>
                  <a:pt x="16293" y="13915"/>
                  <a:pt x="15532" y="14268"/>
                </a:cubicBezTo>
                <a:cubicBezTo>
                  <a:pt x="14256" y="14876"/>
                  <a:pt x="13557" y="15119"/>
                  <a:pt x="13557" y="15119"/>
                </a:cubicBezTo>
                <a:lnTo>
                  <a:pt x="12250" y="24056"/>
                </a:lnTo>
                <a:cubicBezTo>
                  <a:pt x="12250" y="24056"/>
                  <a:pt x="12736" y="26396"/>
                  <a:pt x="14164" y="26578"/>
                </a:cubicBezTo>
                <a:cubicBezTo>
                  <a:pt x="14704" y="26655"/>
                  <a:pt x="15254" y="26765"/>
                  <a:pt x="15808" y="26765"/>
                </a:cubicBezTo>
                <a:cubicBezTo>
                  <a:pt x="16566" y="26765"/>
                  <a:pt x="17331" y="26560"/>
                  <a:pt x="18085" y="25788"/>
                </a:cubicBezTo>
                <a:cubicBezTo>
                  <a:pt x="18704" y="24931"/>
                  <a:pt x="19585" y="24550"/>
                  <a:pt x="20455" y="24550"/>
                </a:cubicBezTo>
                <a:cubicBezTo>
                  <a:pt x="22023" y="24550"/>
                  <a:pt x="23552" y="25787"/>
                  <a:pt x="23435" y="27703"/>
                </a:cubicBezTo>
                <a:cubicBezTo>
                  <a:pt x="23327" y="29449"/>
                  <a:pt x="21898" y="30470"/>
                  <a:pt x="20453" y="30470"/>
                </a:cubicBezTo>
                <a:cubicBezTo>
                  <a:pt x="19458" y="30470"/>
                  <a:pt x="18455" y="29985"/>
                  <a:pt x="17873" y="28919"/>
                </a:cubicBezTo>
                <a:cubicBezTo>
                  <a:pt x="17712" y="28620"/>
                  <a:pt x="16943" y="27452"/>
                  <a:pt x="15408" y="27452"/>
                </a:cubicBezTo>
                <a:cubicBezTo>
                  <a:pt x="14913" y="27452"/>
                  <a:pt x="14338" y="27574"/>
                  <a:pt x="13678" y="27885"/>
                </a:cubicBezTo>
                <a:cubicBezTo>
                  <a:pt x="12888" y="28250"/>
                  <a:pt x="12158" y="28676"/>
                  <a:pt x="11490" y="29162"/>
                </a:cubicBezTo>
                <a:lnTo>
                  <a:pt x="10183" y="38098"/>
                </a:lnTo>
                <a:cubicBezTo>
                  <a:pt x="10183" y="38098"/>
                  <a:pt x="10791" y="40439"/>
                  <a:pt x="12219" y="40651"/>
                </a:cubicBezTo>
                <a:cubicBezTo>
                  <a:pt x="12743" y="40726"/>
                  <a:pt x="13257" y="40827"/>
                  <a:pt x="13771" y="40827"/>
                </a:cubicBezTo>
                <a:cubicBezTo>
                  <a:pt x="14509" y="40827"/>
                  <a:pt x="15248" y="40619"/>
                  <a:pt x="16019" y="39831"/>
                </a:cubicBezTo>
                <a:cubicBezTo>
                  <a:pt x="16626" y="38974"/>
                  <a:pt x="17504" y="38593"/>
                  <a:pt x="18375" y="38593"/>
                </a:cubicBezTo>
                <a:cubicBezTo>
                  <a:pt x="19943" y="38593"/>
                  <a:pt x="21486" y="39830"/>
                  <a:pt x="21368" y="41746"/>
                </a:cubicBezTo>
                <a:cubicBezTo>
                  <a:pt x="21243" y="43499"/>
                  <a:pt x="19822" y="44515"/>
                  <a:pt x="18390" y="44515"/>
                </a:cubicBezTo>
                <a:cubicBezTo>
                  <a:pt x="17388" y="44515"/>
                  <a:pt x="16381" y="44019"/>
                  <a:pt x="15806" y="42931"/>
                </a:cubicBezTo>
                <a:cubicBezTo>
                  <a:pt x="15594" y="42578"/>
                  <a:pt x="14725" y="41222"/>
                  <a:pt x="13073" y="41222"/>
                </a:cubicBezTo>
                <a:cubicBezTo>
                  <a:pt x="12592" y="41222"/>
                  <a:pt x="12045" y="41336"/>
                  <a:pt x="11429" y="41624"/>
                </a:cubicBezTo>
                <a:cubicBezTo>
                  <a:pt x="10639" y="41989"/>
                  <a:pt x="9970" y="42536"/>
                  <a:pt x="9423" y="43235"/>
                </a:cubicBezTo>
                <a:lnTo>
                  <a:pt x="8116" y="52141"/>
                </a:lnTo>
                <a:cubicBezTo>
                  <a:pt x="8116" y="52141"/>
                  <a:pt x="8632" y="54330"/>
                  <a:pt x="10061" y="54542"/>
                </a:cubicBezTo>
                <a:cubicBezTo>
                  <a:pt x="10659" y="54628"/>
                  <a:pt x="11264" y="54780"/>
                  <a:pt x="11873" y="54780"/>
                </a:cubicBezTo>
                <a:cubicBezTo>
                  <a:pt x="12563" y="54780"/>
                  <a:pt x="13257" y="54584"/>
                  <a:pt x="13952" y="53874"/>
                </a:cubicBezTo>
                <a:cubicBezTo>
                  <a:pt x="14571" y="53015"/>
                  <a:pt x="15451" y="52634"/>
                  <a:pt x="16319" y="52634"/>
                </a:cubicBezTo>
                <a:cubicBezTo>
                  <a:pt x="17878" y="52634"/>
                  <a:pt x="19399" y="53864"/>
                  <a:pt x="19301" y="55758"/>
                </a:cubicBezTo>
                <a:cubicBezTo>
                  <a:pt x="19210" y="57522"/>
                  <a:pt x="17781" y="58557"/>
                  <a:pt x="16335" y="58557"/>
                </a:cubicBezTo>
                <a:cubicBezTo>
                  <a:pt x="15364" y="58557"/>
                  <a:pt x="14386" y="58091"/>
                  <a:pt x="13800" y="57065"/>
                </a:cubicBezTo>
                <a:cubicBezTo>
                  <a:pt x="13775" y="57041"/>
                  <a:pt x="12718" y="55070"/>
                  <a:pt x="10724" y="55070"/>
                </a:cubicBezTo>
                <a:cubicBezTo>
                  <a:pt x="10251" y="55070"/>
                  <a:pt x="9726" y="55180"/>
                  <a:pt x="9149" y="55454"/>
                </a:cubicBezTo>
                <a:cubicBezTo>
                  <a:pt x="8359" y="55819"/>
                  <a:pt x="7721" y="56488"/>
                  <a:pt x="7356" y="57278"/>
                </a:cubicBezTo>
                <a:lnTo>
                  <a:pt x="6049" y="66184"/>
                </a:lnTo>
                <a:cubicBezTo>
                  <a:pt x="6049" y="66184"/>
                  <a:pt x="6505" y="68494"/>
                  <a:pt x="7903" y="68707"/>
                </a:cubicBezTo>
                <a:cubicBezTo>
                  <a:pt x="8465" y="68785"/>
                  <a:pt x="9038" y="68903"/>
                  <a:pt x="9613" y="68903"/>
                </a:cubicBezTo>
                <a:cubicBezTo>
                  <a:pt x="10375" y="68903"/>
                  <a:pt x="11140" y="68696"/>
                  <a:pt x="11885" y="67916"/>
                </a:cubicBezTo>
                <a:cubicBezTo>
                  <a:pt x="12505" y="67068"/>
                  <a:pt x="13385" y="66691"/>
                  <a:pt x="14253" y="66691"/>
                </a:cubicBezTo>
                <a:cubicBezTo>
                  <a:pt x="15812" y="66691"/>
                  <a:pt x="17332" y="67907"/>
                  <a:pt x="17234" y="69801"/>
                </a:cubicBezTo>
                <a:cubicBezTo>
                  <a:pt x="17143" y="71552"/>
                  <a:pt x="15706" y="72591"/>
                  <a:pt x="14256" y="72591"/>
                </a:cubicBezTo>
                <a:cubicBezTo>
                  <a:pt x="13289" y="72591"/>
                  <a:pt x="12316" y="72129"/>
                  <a:pt x="11733" y="71108"/>
                </a:cubicBezTo>
                <a:cubicBezTo>
                  <a:pt x="11733" y="71108"/>
                  <a:pt x="10937" y="69734"/>
                  <a:pt x="8079" y="69734"/>
                </a:cubicBezTo>
                <a:cubicBezTo>
                  <a:pt x="7728" y="69734"/>
                  <a:pt x="7346" y="69754"/>
                  <a:pt x="6930" y="69801"/>
                </a:cubicBezTo>
                <a:cubicBezTo>
                  <a:pt x="5562" y="69953"/>
                  <a:pt x="5258" y="71473"/>
                  <a:pt x="5258" y="71473"/>
                </a:cubicBezTo>
                <a:lnTo>
                  <a:pt x="3982" y="80227"/>
                </a:lnTo>
                <a:cubicBezTo>
                  <a:pt x="3982" y="80227"/>
                  <a:pt x="4468" y="82141"/>
                  <a:pt x="5897" y="82354"/>
                </a:cubicBezTo>
                <a:cubicBezTo>
                  <a:pt x="6590" y="82453"/>
                  <a:pt x="7310" y="82704"/>
                  <a:pt x="8032" y="82704"/>
                </a:cubicBezTo>
                <a:cubicBezTo>
                  <a:pt x="8640" y="82704"/>
                  <a:pt x="9251" y="82526"/>
                  <a:pt x="9848" y="81929"/>
                </a:cubicBezTo>
                <a:cubicBezTo>
                  <a:pt x="10461" y="81090"/>
                  <a:pt x="11329" y="80719"/>
                  <a:pt x="12186" y="80719"/>
                </a:cubicBezTo>
                <a:cubicBezTo>
                  <a:pt x="13753" y="80719"/>
                  <a:pt x="15285" y="81958"/>
                  <a:pt x="15167" y="83844"/>
                </a:cubicBezTo>
                <a:cubicBezTo>
                  <a:pt x="15077" y="85608"/>
                  <a:pt x="13647" y="86643"/>
                  <a:pt x="12201" y="86643"/>
                </a:cubicBezTo>
                <a:cubicBezTo>
                  <a:pt x="11230" y="86643"/>
                  <a:pt x="10252" y="86176"/>
                  <a:pt x="9666" y="85151"/>
                </a:cubicBezTo>
                <a:cubicBezTo>
                  <a:pt x="9594" y="85030"/>
                  <a:pt x="8644" y="83385"/>
                  <a:pt x="6803" y="83385"/>
                </a:cubicBezTo>
                <a:cubicBezTo>
                  <a:pt x="6320" y="83385"/>
                  <a:pt x="5774" y="83498"/>
                  <a:pt x="5167" y="83783"/>
                </a:cubicBezTo>
                <a:cubicBezTo>
                  <a:pt x="4407" y="84117"/>
                  <a:pt x="3739" y="84664"/>
                  <a:pt x="3252" y="85363"/>
                </a:cubicBezTo>
                <a:lnTo>
                  <a:pt x="1945" y="94269"/>
                </a:lnTo>
                <a:cubicBezTo>
                  <a:pt x="1945" y="94269"/>
                  <a:pt x="2523" y="96610"/>
                  <a:pt x="3951" y="96823"/>
                </a:cubicBezTo>
                <a:cubicBezTo>
                  <a:pt x="4491" y="96900"/>
                  <a:pt x="5025" y="97009"/>
                  <a:pt x="5560" y="97009"/>
                </a:cubicBezTo>
                <a:cubicBezTo>
                  <a:pt x="6292" y="97009"/>
                  <a:pt x="7027" y="96805"/>
                  <a:pt x="7781" y="96032"/>
                </a:cubicBezTo>
                <a:cubicBezTo>
                  <a:pt x="8393" y="95158"/>
                  <a:pt x="9277" y="94771"/>
                  <a:pt x="10150" y="94771"/>
                </a:cubicBezTo>
                <a:cubicBezTo>
                  <a:pt x="11705" y="94771"/>
                  <a:pt x="13228" y="95998"/>
                  <a:pt x="13131" y="97886"/>
                </a:cubicBezTo>
                <a:cubicBezTo>
                  <a:pt x="13040" y="99650"/>
                  <a:pt x="11600" y="100685"/>
                  <a:pt x="10152" y="100685"/>
                </a:cubicBezTo>
                <a:cubicBezTo>
                  <a:pt x="9179" y="100685"/>
                  <a:pt x="8203" y="100219"/>
                  <a:pt x="7629" y="99193"/>
                </a:cubicBezTo>
                <a:cubicBezTo>
                  <a:pt x="7508" y="99011"/>
                  <a:pt x="6809" y="98038"/>
                  <a:pt x="3252" y="97886"/>
                </a:cubicBezTo>
                <a:cubicBezTo>
                  <a:pt x="3224" y="97885"/>
                  <a:pt x="3197" y="97885"/>
                  <a:pt x="3169" y="97885"/>
                </a:cubicBezTo>
                <a:cubicBezTo>
                  <a:pt x="1741" y="97885"/>
                  <a:pt x="1185" y="99406"/>
                  <a:pt x="1185" y="99406"/>
                </a:cubicBezTo>
                <a:lnTo>
                  <a:pt x="274" y="105637"/>
                </a:lnTo>
                <a:cubicBezTo>
                  <a:pt x="0" y="107583"/>
                  <a:pt x="1337" y="109406"/>
                  <a:pt x="3313" y="109680"/>
                </a:cubicBezTo>
                <a:lnTo>
                  <a:pt x="132313" y="128616"/>
                </a:lnTo>
                <a:lnTo>
                  <a:pt x="155900" y="111048"/>
                </a:lnTo>
                <a:lnTo>
                  <a:pt x="168453" y="25515"/>
                </a:lnTo>
                <a:cubicBezTo>
                  <a:pt x="168727" y="23539"/>
                  <a:pt x="167359" y="21715"/>
                  <a:pt x="165413" y="21441"/>
                </a:cubicBezTo>
                <a:lnTo>
                  <a:pt x="19362" y="43"/>
                </a:lnTo>
                <a:cubicBezTo>
                  <a:pt x="19180" y="15"/>
                  <a:pt x="18999" y="1"/>
                  <a:pt x="18820" y="1"/>
                </a:cubicBezTo>
                <a:close/>
              </a:path>
            </a:pathLst>
          </a:custGeom>
          <a:solidFill>
            <a:srgbClr val="CFCFC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2" name="Google Shape;582;p31"/>
          <p:cNvSpPr/>
          <p:nvPr/>
        </p:nvSpPr>
        <p:spPr>
          <a:xfrm>
            <a:off x="6092521" y="3907785"/>
            <a:ext cx="654272" cy="559770"/>
          </a:xfrm>
          <a:custGeom>
            <a:rect b="b" l="l" r="r" t="t"/>
            <a:pathLst>
              <a:path extrusionOk="0" h="20181" w="23588">
                <a:moveTo>
                  <a:pt x="5372" y="1"/>
                </a:moveTo>
                <a:cubicBezTo>
                  <a:pt x="3989" y="1"/>
                  <a:pt x="2806" y="985"/>
                  <a:pt x="2584" y="2399"/>
                </a:cubicBezTo>
                <a:lnTo>
                  <a:pt x="1" y="20181"/>
                </a:lnTo>
                <a:lnTo>
                  <a:pt x="1" y="20181"/>
                </a:lnTo>
                <a:lnTo>
                  <a:pt x="23588" y="2643"/>
                </a:lnTo>
                <a:lnTo>
                  <a:pt x="5776" y="29"/>
                </a:lnTo>
                <a:cubicBezTo>
                  <a:pt x="5640" y="10"/>
                  <a:pt x="5505" y="1"/>
                  <a:pt x="5372" y="1"/>
                </a:cubicBezTo>
                <a:close/>
              </a:path>
            </a:pathLst>
          </a:custGeom>
          <a:solidFill>
            <a:srgbClr val="B3B7B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3" name="Google Shape;583;p31"/>
          <p:cNvSpPr/>
          <p:nvPr/>
        </p:nvSpPr>
        <p:spPr>
          <a:xfrm>
            <a:off x="2544756" y="1113398"/>
            <a:ext cx="4363913" cy="3215054"/>
          </a:xfrm>
          <a:custGeom>
            <a:rect b="b" l="l" r="r" t="t"/>
            <a:pathLst>
              <a:path extrusionOk="0" h="115910" w="157329">
                <a:moveTo>
                  <a:pt x="10061" y="0"/>
                </a:moveTo>
                <a:cubicBezTo>
                  <a:pt x="8263" y="0"/>
                  <a:pt x="6742" y="1412"/>
                  <a:pt x="6627" y="3264"/>
                </a:cubicBezTo>
                <a:lnTo>
                  <a:pt x="6201" y="10103"/>
                </a:lnTo>
                <a:cubicBezTo>
                  <a:pt x="6201" y="10103"/>
                  <a:pt x="6839" y="11926"/>
                  <a:pt x="8207" y="11987"/>
                </a:cubicBezTo>
                <a:cubicBezTo>
                  <a:pt x="8818" y="12031"/>
                  <a:pt x="9450" y="12186"/>
                  <a:pt x="10069" y="12186"/>
                </a:cubicBezTo>
                <a:cubicBezTo>
                  <a:pt x="10744" y="12186"/>
                  <a:pt x="11404" y="12002"/>
                  <a:pt x="12007" y="11288"/>
                </a:cubicBezTo>
                <a:cubicBezTo>
                  <a:pt x="12598" y="10343"/>
                  <a:pt x="13524" y="9917"/>
                  <a:pt x="14441" y="9917"/>
                </a:cubicBezTo>
                <a:cubicBezTo>
                  <a:pt x="15882" y="9917"/>
                  <a:pt x="17301" y="10970"/>
                  <a:pt x="17356" y="12717"/>
                </a:cubicBezTo>
                <a:cubicBezTo>
                  <a:pt x="17395" y="14525"/>
                  <a:pt x="15935" y="15676"/>
                  <a:pt x="14443" y="15676"/>
                </a:cubicBezTo>
                <a:cubicBezTo>
                  <a:pt x="13577" y="15676"/>
                  <a:pt x="12700" y="15289"/>
                  <a:pt x="12098" y="14419"/>
                </a:cubicBezTo>
                <a:cubicBezTo>
                  <a:pt x="12098" y="14419"/>
                  <a:pt x="11337" y="13494"/>
                  <a:pt x="9910" y="13494"/>
                </a:cubicBezTo>
                <a:cubicBezTo>
                  <a:pt x="9299" y="13494"/>
                  <a:pt x="8567" y="13663"/>
                  <a:pt x="7721" y="14145"/>
                </a:cubicBezTo>
                <a:cubicBezTo>
                  <a:pt x="6535" y="14814"/>
                  <a:pt x="5867" y="15118"/>
                  <a:pt x="5867" y="15118"/>
                </a:cubicBezTo>
                <a:lnTo>
                  <a:pt x="5289" y="23872"/>
                </a:lnTo>
                <a:cubicBezTo>
                  <a:pt x="5289" y="23872"/>
                  <a:pt x="5988" y="26121"/>
                  <a:pt x="7356" y="26212"/>
                </a:cubicBezTo>
                <a:cubicBezTo>
                  <a:pt x="7750" y="26231"/>
                  <a:pt x="8146" y="26267"/>
                  <a:pt x="8541" y="26267"/>
                </a:cubicBezTo>
                <a:cubicBezTo>
                  <a:pt x="9427" y="26267"/>
                  <a:pt x="10305" y="26085"/>
                  <a:pt x="11125" y="25118"/>
                </a:cubicBezTo>
                <a:cubicBezTo>
                  <a:pt x="11696" y="24143"/>
                  <a:pt x="12629" y="23703"/>
                  <a:pt x="13558" y="23703"/>
                </a:cubicBezTo>
                <a:cubicBezTo>
                  <a:pt x="15003" y="23703"/>
                  <a:pt x="16438" y="24770"/>
                  <a:pt x="16475" y="26547"/>
                </a:cubicBezTo>
                <a:cubicBezTo>
                  <a:pt x="16494" y="28350"/>
                  <a:pt x="15031" y="29478"/>
                  <a:pt x="13544" y="29478"/>
                </a:cubicBezTo>
                <a:cubicBezTo>
                  <a:pt x="12651" y="29478"/>
                  <a:pt x="11749" y="29070"/>
                  <a:pt x="11156" y="28158"/>
                </a:cubicBezTo>
                <a:cubicBezTo>
                  <a:pt x="10982" y="27897"/>
                  <a:pt x="10232" y="26920"/>
                  <a:pt x="8884" y="26920"/>
                </a:cubicBezTo>
                <a:cubicBezTo>
                  <a:pt x="8348" y="26920"/>
                  <a:pt x="7718" y="27074"/>
                  <a:pt x="6991" y="27489"/>
                </a:cubicBezTo>
                <a:cubicBezTo>
                  <a:pt x="6262" y="27884"/>
                  <a:pt x="5593" y="28370"/>
                  <a:pt x="4985" y="28917"/>
                </a:cubicBezTo>
                <a:lnTo>
                  <a:pt x="4408" y="37671"/>
                </a:lnTo>
                <a:cubicBezTo>
                  <a:pt x="4408" y="37671"/>
                  <a:pt x="5198" y="39921"/>
                  <a:pt x="6596" y="40012"/>
                </a:cubicBezTo>
                <a:cubicBezTo>
                  <a:pt x="6980" y="40031"/>
                  <a:pt x="7361" y="40067"/>
                  <a:pt x="7739" y="40067"/>
                </a:cubicBezTo>
                <a:cubicBezTo>
                  <a:pt x="8586" y="40067"/>
                  <a:pt x="9414" y="39885"/>
                  <a:pt x="10213" y="38918"/>
                </a:cubicBezTo>
                <a:cubicBezTo>
                  <a:pt x="10794" y="37958"/>
                  <a:pt x="11726" y="37524"/>
                  <a:pt x="12651" y="37524"/>
                </a:cubicBezTo>
                <a:cubicBezTo>
                  <a:pt x="14097" y="37524"/>
                  <a:pt x="15526" y="38585"/>
                  <a:pt x="15563" y="40346"/>
                </a:cubicBezTo>
                <a:cubicBezTo>
                  <a:pt x="15601" y="42150"/>
                  <a:pt x="14145" y="43277"/>
                  <a:pt x="12661" y="43277"/>
                </a:cubicBezTo>
                <a:cubicBezTo>
                  <a:pt x="11769" y="43277"/>
                  <a:pt x="10868" y="42870"/>
                  <a:pt x="10274" y="41957"/>
                </a:cubicBezTo>
                <a:cubicBezTo>
                  <a:pt x="10050" y="41643"/>
                  <a:pt x="9161" y="40499"/>
                  <a:pt x="7695" y="40499"/>
                </a:cubicBezTo>
                <a:cubicBezTo>
                  <a:pt x="7177" y="40499"/>
                  <a:pt x="6587" y="40642"/>
                  <a:pt x="5928" y="41015"/>
                </a:cubicBezTo>
                <a:cubicBezTo>
                  <a:pt x="5198" y="41440"/>
                  <a:pt x="4560" y="42048"/>
                  <a:pt x="4073" y="42747"/>
                </a:cubicBezTo>
                <a:lnTo>
                  <a:pt x="3526" y="51501"/>
                </a:lnTo>
                <a:cubicBezTo>
                  <a:pt x="3526" y="51501"/>
                  <a:pt x="4225" y="53599"/>
                  <a:pt x="5593" y="53690"/>
                </a:cubicBezTo>
                <a:cubicBezTo>
                  <a:pt x="6066" y="53724"/>
                  <a:pt x="6544" y="53791"/>
                  <a:pt x="7016" y="53791"/>
                </a:cubicBezTo>
                <a:cubicBezTo>
                  <a:pt x="7818" y="53791"/>
                  <a:pt x="8605" y="53597"/>
                  <a:pt x="9332" y="52717"/>
                </a:cubicBezTo>
                <a:cubicBezTo>
                  <a:pt x="9914" y="51755"/>
                  <a:pt x="10844" y="51322"/>
                  <a:pt x="11767" y="51322"/>
                </a:cubicBezTo>
                <a:cubicBezTo>
                  <a:pt x="13205" y="51322"/>
                  <a:pt x="14626" y="52375"/>
                  <a:pt x="14682" y="54115"/>
                </a:cubicBezTo>
                <a:cubicBezTo>
                  <a:pt x="14739" y="55945"/>
                  <a:pt x="13271" y="57104"/>
                  <a:pt x="11771" y="57104"/>
                </a:cubicBezTo>
                <a:cubicBezTo>
                  <a:pt x="10903" y="57104"/>
                  <a:pt x="10024" y="56716"/>
                  <a:pt x="9423" y="55848"/>
                </a:cubicBezTo>
                <a:cubicBezTo>
                  <a:pt x="9399" y="55824"/>
                  <a:pt x="8309" y="54145"/>
                  <a:pt x="6494" y="54145"/>
                </a:cubicBezTo>
                <a:cubicBezTo>
                  <a:pt x="5976" y="54145"/>
                  <a:pt x="5400" y="54281"/>
                  <a:pt x="4773" y="54632"/>
                </a:cubicBezTo>
                <a:cubicBezTo>
                  <a:pt x="4043" y="55058"/>
                  <a:pt x="3496" y="55726"/>
                  <a:pt x="3192" y="56547"/>
                </a:cubicBezTo>
                <a:lnTo>
                  <a:pt x="2645" y="65271"/>
                </a:lnTo>
                <a:cubicBezTo>
                  <a:pt x="2645" y="65271"/>
                  <a:pt x="3253" y="67489"/>
                  <a:pt x="4651" y="67581"/>
                </a:cubicBezTo>
                <a:cubicBezTo>
                  <a:pt x="5057" y="67610"/>
                  <a:pt x="5475" y="67656"/>
                  <a:pt x="5897" y="67656"/>
                </a:cubicBezTo>
                <a:cubicBezTo>
                  <a:pt x="6769" y="67656"/>
                  <a:pt x="7651" y="67460"/>
                  <a:pt x="8450" y="66517"/>
                </a:cubicBezTo>
                <a:cubicBezTo>
                  <a:pt x="9023" y="65550"/>
                  <a:pt x="9952" y="65113"/>
                  <a:pt x="10874" y="65113"/>
                </a:cubicBezTo>
                <a:cubicBezTo>
                  <a:pt x="12301" y="65113"/>
                  <a:pt x="13714" y="66161"/>
                  <a:pt x="13770" y="67915"/>
                </a:cubicBezTo>
                <a:cubicBezTo>
                  <a:pt x="13827" y="69723"/>
                  <a:pt x="12363" y="70874"/>
                  <a:pt x="10872" y="70874"/>
                </a:cubicBezTo>
                <a:cubicBezTo>
                  <a:pt x="10007" y="70874"/>
                  <a:pt x="9133" y="70487"/>
                  <a:pt x="8542" y="69617"/>
                </a:cubicBezTo>
                <a:cubicBezTo>
                  <a:pt x="8542" y="69617"/>
                  <a:pt x="7794" y="68546"/>
                  <a:pt x="5540" y="68546"/>
                </a:cubicBezTo>
                <a:cubicBezTo>
                  <a:pt x="5030" y="68546"/>
                  <a:pt x="4443" y="68601"/>
                  <a:pt x="3769" y="68736"/>
                </a:cubicBezTo>
                <a:cubicBezTo>
                  <a:pt x="2432" y="68979"/>
                  <a:pt x="2280" y="70499"/>
                  <a:pt x="2280" y="70499"/>
                </a:cubicBezTo>
                <a:lnTo>
                  <a:pt x="1733" y="79070"/>
                </a:lnTo>
                <a:cubicBezTo>
                  <a:pt x="1733" y="79070"/>
                  <a:pt x="2371" y="80924"/>
                  <a:pt x="3739" y="81016"/>
                </a:cubicBezTo>
                <a:cubicBezTo>
                  <a:pt x="4342" y="81044"/>
                  <a:pt x="4965" y="81188"/>
                  <a:pt x="5576" y="81188"/>
                </a:cubicBezTo>
                <a:cubicBezTo>
                  <a:pt x="6260" y="81188"/>
                  <a:pt x="6929" y="81008"/>
                  <a:pt x="7539" y="80286"/>
                </a:cubicBezTo>
                <a:cubicBezTo>
                  <a:pt x="8129" y="79341"/>
                  <a:pt x="9056" y="78914"/>
                  <a:pt x="9972" y="78914"/>
                </a:cubicBezTo>
                <a:cubicBezTo>
                  <a:pt x="11414" y="78914"/>
                  <a:pt x="12832" y="79968"/>
                  <a:pt x="12888" y="81715"/>
                </a:cubicBezTo>
                <a:cubicBezTo>
                  <a:pt x="12927" y="83543"/>
                  <a:pt x="11453" y="84689"/>
                  <a:pt x="9959" y="84689"/>
                </a:cubicBezTo>
                <a:cubicBezTo>
                  <a:pt x="9093" y="84689"/>
                  <a:pt x="8220" y="84305"/>
                  <a:pt x="7630" y="83447"/>
                </a:cubicBezTo>
                <a:cubicBezTo>
                  <a:pt x="7561" y="83332"/>
                  <a:pt x="6584" y="81925"/>
                  <a:pt x="4924" y="81925"/>
                </a:cubicBezTo>
                <a:cubicBezTo>
                  <a:pt x="4394" y="81925"/>
                  <a:pt x="3794" y="82069"/>
                  <a:pt x="3131" y="82444"/>
                </a:cubicBezTo>
                <a:cubicBezTo>
                  <a:pt x="2402" y="82839"/>
                  <a:pt x="1824" y="83417"/>
                  <a:pt x="1399" y="84146"/>
                </a:cubicBezTo>
                <a:lnTo>
                  <a:pt x="821" y="92870"/>
                </a:lnTo>
                <a:cubicBezTo>
                  <a:pt x="821" y="92870"/>
                  <a:pt x="1581" y="95119"/>
                  <a:pt x="2979" y="95210"/>
                </a:cubicBezTo>
                <a:cubicBezTo>
                  <a:pt x="3363" y="95229"/>
                  <a:pt x="3747" y="95265"/>
                  <a:pt x="4129" y="95265"/>
                </a:cubicBezTo>
                <a:cubicBezTo>
                  <a:pt x="4985" y="95265"/>
                  <a:pt x="5828" y="95083"/>
                  <a:pt x="6627" y="94116"/>
                </a:cubicBezTo>
                <a:cubicBezTo>
                  <a:pt x="7210" y="93139"/>
                  <a:pt x="8149" y="92699"/>
                  <a:pt x="9078" y="92699"/>
                </a:cubicBezTo>
                <a:cubicBezTo>
                  <a:pt x="10520" y="92699"/>
                  <a:pt x="11939" y="93758"/>
                  <a:pt x="11976" y="95514"/>
                </a:cubicBezTo>
                <a:cubicBezTo>
                  <a:pt x="12034" y="97337"/>
                  <a:pt x="10566" y="98481"/>
                  <a:pt x="9070" y="98481"/>
                </a:cubicBezTo>
                <a:cubicBezTo>
                  <a:pt x="8195" y="98481"/>
                  <a:pt x="7312" y="98091"/>
                  <a:pt x="6718" y="97216"/>
                </a:cubicBezTo>
                <a:cubicBezTo>
                  <a:pt x="6634" y="97048"/>
                  <a:pt x="5956" y="96287"/>
                  <a:pt x="3165" y="96287"/>
                </a:cubicBezTo>
                <a:cubicBezTo>
                  <a:pt x="2926" y="96287"/>
                  <a:pt x="2672" y="96293"/>
                  <a:pt x="2402" y="96304"/>
                </a:cubicBezTo>
                <a:cubicBezTo>
                  <a:pt x="943" y="96365"/>
                  <a:pt x="487" y="97915"/>
                  <a:pt x="487" y="97915"/>
                </a:cubicBezTo>
                <a:lnTo>
                  <a:pt x="122" y="104055"/>
                </a:lnTo>
                <a:cubicBezTo>
                  <a:pt x="0" y="105970"/>
                  <a:pt x="1459" y="107612"/>
                  <a:pt x="3374" y="107733"/>
                </a:cubicBezTo>
                <a:lnTo>
                  <a:pt x="130216" y="115910"/>
                </a:lnTo>
                <a:lnTo>
                  <a:pt x="151736" y="96973"/>
                </a:lnTo>
                <a:lnTo>
                  <a:pt x="157207" y="12929"/>
                </a:lnTo>
                <a:cubicBezTo>
                  <a:pt x="157329" y="11014"/>
                  <a:pt x="155839" y="9343"/>
                  <a:pt x="153924" y="9221"/>
                </a:cubicBezTo>
                <a:lnTo>
                  <a:pt x="10335" y="11"/>
                </a:lnTo>
                <a:cubicBezTo>
                  <a:pt x="10243" y="4"/>
                  <a:pt x="10152" y="0"/>
                  <a:pt x="10061" y="0"/>
                </a:cubicBezTo>
                <a:close/>
              </a:path>
            </a:pathLst>
          </a:cu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4" name="Google Shape;584;p31"/>
          <p:cNvSpPr/>
          <p:nvPr/>
        </p:nvSpPr>
        <p:spPr>
          <a:xfrm>
            <a:off x="6157454" y="3773535"/>
            <a:ext cx="596939" cy="556608"/>
          </a:xfrm>
          <a:custGeom>
            <a:rect b="b" l="l" r="r" t="t"/>
            <a:pathLst>
              <a:path extrusionOk="0" h="20067" w="21521">
                <a:moveTo>
                  <a:pt x="3840" y="0"/>
                </a:moveTo>
                <a:cubicBezTo>
                  <a:pt x="2397" y="0"/>
                  <a:pt x="1212" y="1097"/>
                  <a:pt x="1125" y="2559"/>
                </a:cubicBezTo>
                <a:lnTo>
                  <a:pt x="0" y="20066"/>
                </a:lnTo>
                <a:lnTo>
                  <a:pt x="21520" y="1130"/>
                </a:lnTo>
                <a:lnTo>
                  <a:pt x="4012" y="5"/>
                </a:lnTo>
                <a:cubicBezTo>
                  <a:pt x="3955" y="2"/>
                  <a:pt x="3897" y="0"/>
                  <a:pt x="3840" y="0"/>
                </a:cubicBezTo>
                <a:close/>
              </a:path>
            </a:pathLst>
          </a:custGeom>
          <a:solidFill>
            <a:srgbClr val="DEDF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5" name="Google Shape;585;p31"/>
          <p:cNvSpPr/>
          <p:nvPr/>
        </p:nvSpPr>
        <p:spPr>
          <a:xfrm>
            <a:off x="2658563" y="1251947"/>
            <a:ext cx="4150612" cy="2971130"/>
          </a:xfrm>
          <a:custGeom>
            <a:rect b="b" l="l" r="r" t="t"/>
            <a:pathLst>
              <a:path extrusionOk="0" h="107116" w="149639">
                <a:moveTo>
                  <a:pt x="3411" y="1"/>
                </a:moveTo>
                <a:cubicBezTo>
                  <a:pt x="1521" y="1"/>
                  <a:pt x="1" y="1539"/>
                  <a:pt x="1" y="3436"/>
                </a:cubicBezTo>
                <a:lnTo>
                  <a:pt x="1" y="10214"/>
                </a:lnTo>
                <a:cubicBezTo>
                  <a:pt x="1" y="10214"/>
                  <a:pt x="761" y="12007"/>
                  <a:pt x="2129" y="12007"/>
                </a:cubicBezTo>
                <a:cubicBezTo>
                  <a:pt x="2639" y="12007"/>
                  <a:pt x="3164" y="12085"/>
                  <a:pt x="3681" y="12085"/>
                </a:cubicBezTo>
                <a:cubicBezTo>
                  <a:pt x="4456" y="12085"/>
                  <a:pt x="5211" y="11910"/>
                  <a:pt x="5867" y="11035"/>
                </a:cubicBezTo>
                <a:cubicBezTo>
                  <a:pt x="6409" y="10002"/>
                  <a:pt x="7379" y="9527"/>
                  <a:pt x="8346" y="9527"/>
                </a:cubicBezTo>
                <a:cubicBezTo>
                  <a:pt x="9713" y="9527"/>
                  <a:pt x="11074" y="10474"/>
                  <a:pt x="11217" y="12129"/>
                </a:cubicBezTo>
                <a:cubicBezTo>
                  <a:pt x="11397" y="13995"/>
                  <a:pt x="9895" y="15252"/>
                  <a:pt x="8346" y="15252"/>
                </a:cubicBezTo>
                <a:cubicBezTo>
                  <a:pt x="7549" y="15252"/>
                  <a:pt x="6740" y="14919"/>
                  <a:pt x="6141" y="14166"/>
                </a:cubicBezTo>
                <a:cubicBezTo>
                  <a:pt x="6141" y="14166"/>
                  <a:pt x="5411" y="13368"/>
                  <a:pt x="4123" y="13368"/>
                </a:cubicBezTo>
                <a:cubicBezTo>
                  <a:pt x="3479" y="13368"/>
                  <a:pt x="2696" y="13568"/>
                  <a:pt x="1794" y="14166"/>
                </a:cubicBezTo>
                <a:cubicBezTo>
                  <a:pt x="639" y="14895"/>
                  <a:pt x="1" y="15229"/>
                  <a:pt x="1" y="15229"/>
                </a:cubicBezTo>
                <a:lnTo>
                  <a:pt x="1" y="23953"/>
                </a:lnTo>
                <a:cubicBezTo>
                  <a:pt x="1" y="23953"/>
                  <a:pt x="822" y="26111"/>
                  <a:pt x="2220" y="26111"/>
                </a:cubicBezTo>
                <a:cubicBezTo>
                  <a:pt x="2435" y="26111"/>
                  <a:pt x="2651" y="26115"/>
                  <a:pt x="2868" y="26115"/>
                </a:cubicBezTo>
                <a:cubicBezTo>
                  <a:pt x="3909" y="26115"/>
                  <a:pt x="4956" y="26011"/>
                  <a:pt x="5837" y="24804"/>
                </a:cubicBezTo>
                <a:cubicBezTo>
                  <a:pt x="6382" y="23739"/>
                  <a:pt x="7372" y="23250"/>
                  <a:pt x="8356" y="23250"/>
                </a:cubicBezTo>
                <a:cubicBezTo>
                  <a:pt x="9730" y="23250"/>
                  <a:pt x="11093" y="24203"/>
                  <a:pt x="11217" y="25868"/>
                </a:cubicBezTo>
                <a:cubicBezTo>
                  <a:pt x="11375" y="27730"/>
                  <a:pt x="9881" y="28972"/>
                  <a:pt x="8342" y="28972"/>
                </a:cubicBezTo>
                <a:cubicBezTo>
                  <a:pt x="7519" y="28972"/>
                  <a:pt x="6683" y="28618"/>
                  <a:pt x="6080" y="27813"/>
                </a:cubicBezTo>
                <a:cubicBezTo>
                  <a:pt x="5893" y="27564"/>
                  <a:pt x="5156" y="26722"/>
                  <a:pt x="3934" y="26722"/>
                </a:cubicBezTo>
                <a:cubicBezTo>
                  <a:pt x="3364" y="26722"/>
                  <a:pt x="2689" y="26905"/>
                  <a:pt x="1916" y="27418"/>
                </a:cubicBezTo>
                <a:cubicBezTo>
                  <a:pt x="1217" y="27874"/>
                  <a:pt x="578" y="28391"/>
                  <a:pt x="1" y="28968"/>
                </a:cubicBezTo>
                <a:lnTo>
                  <a:pt x="1" y="37661"/>
                </a:lnTo>
                <a:cubicBezTo>
                  <a:pt x="1" y="37661"/>
                  <a:pt x="943" y="39819"/>
                  <a:pt x="2311" y="39819"/>
                </a:cubicBezTo>
                <a:cubicBezTo>
                  <a:pt x="2560" y="39819"/>
                  <a:pt x="2809" y="39827"/>
                  <a:pt x="3057" y="39827"/>
                </a:cubicBezTo>
                <a:cubicBezTo>
                  <a:pt x="4047" y="39827"/>
                  <a:pt x="5010" y="39710"/>
                  <a:pt x="5837" y="38543"/>
                </a:cubicBezTo>
                <a:cubicBezTo>
                  <a:pt x="6383" y="37462"/>
                  <a:pt x="7376" y="36967"/>
                  <a:pt x="8365" y="36967"/>
                </a:cubicBezTo>
                <a:cubicBezTo>
                  <a:pt x="9740" y="36967"/>
                  <a:pt x="11106" y="37926"/>
                  <a:pt x="11247" y="39607"/>
                </a:cubicBezTo>
                <a:cubicBezTo>
                  <a:pt x="11385" y="41462"/>
                  <a:pt x="9883" y="42689"/>
                  <a:pt x="8346" y="42689"/>
                </a:cubicBezTo>
                <a:cubicBezTo>
                  <a:pt x="7517" y="42689"/>
                  <a:pt x="6677" y="42331"/>
                  <a:pt x="6080" y="41522"/>
                </a:cubicBezTo>
                <a:cubicBezTo>
                  <a:pt x="5864" y="41241"/>
                  <a:pt x="4974" y="40225"/>
                  <a:pt x="3617" y="40225"/>
                </a:cubicBezTo>
                <a:cubicBezTo>
                  <a:pt x="3062" y="40225"/>
                  <a:pt x="2430" y="40394"/>
                  <a:pt x="1733" y="40853"/>
                </a:cubicBezTo>
                <a:cubicBezTo>
                  <a:pt x="1034" y="41339"/>
                  <a:pt x="426" y="41947"/>
                  <a:pt x="1" y="42677"/>
                </a:cubicBezTo>
                <a:lnTo>
                  <a:pt x="1" y="51400"/>
                </a:lnTo>
                <a:cubicBezTo>
                  <a:pt x="1" y="51400"/>
                  <a:pt x="822" y="53437"/>
                  <a:pt x="2220" y="53437"/>
                </a:cubicBezTo>
                <a:cubicBezTo>
                  <a:pt x="2560" y="53437"/>
                  <a:pt x="2904" y="53457"/>
                  <a:pt x="3247" y="53457"/>
                </a:cubicBezTo>
                <a:cubicBezTo>
                  <a:pt x="4161" y="53457"/>
                  <a:pt x="5063" y="53312"/>
                  <a:pt x="5837" y="52251"/>
                </a:cubicBezTo>
                <a:cubicBezTo>
                  <a:pt x="6396" y="51183"/>
                  <a:pt x="7381" y="50695"/>
                  <a:pt x="8357" y="50695"/>
                </a:cubicBezTo>
                <a:cubicBezTo>
                  <a:pt x="9715" y="50695"/>
                  <a:pt x="11058" y="51640"/>
                  <a:pt x="11217" y="53285"/>
                </a:cubicBezTo>
                <a:cubicBezTo>
                  <a:pt x="11397" y="55151"/>
                  <a:pt x="9895" y="56421"/>
                  <a:pt x="8346" y="56421"/>
                </a:cubicBezTo>
                <a:cubicBezTo>
                  <a:pt x="7549" y="56421"/>
                  <a:pt x="6740" y="56085"/>
                  <a:pt x="6141" y="55321"/>
                </a:cubicBezTo>
                <a:cubicBezTo>
                  <a:pt x="6118" y="55298"/>
                  <a:pt x="4997" y="53817"/>
                  <a:pt x="3306" y="53817"/>
                </a:cubicBezTo>
                <a:cubicBezTo>
                  <a:pt x="2746" y="53817"/>
                  <a:pt x="2125" y="53979"/>
                  <a:pt x="1460" y="54409"/>
                </a:cubicBezTo>
                <a:cubicBezTo>
                  <a:pt x="761" y="54896"/>
                  <a:pt x="244" y="55595"/>
                  <a:pt x="1" y="56415"/>
                </a:cubicBezTo>
                <a:lnTo>
                  <a:pt x="1" y="65108"/>
                </a:lnTo>
                <a:cubicBezTo>
                  <a:pt x="1" y="65108"/>
                  <a:pt x="761" y="67297"/>
                  <a:pt x="2159" y="67297"/>
                </a:cubicBezTo>
                <a:cubicBezTo>
                  <a:pt x="2370" y="67297"/>
                  <a:pt x="2585" y="67301"/>
                  <a:pt x="2801" y="67301"/>
                </a:cubicBezTo>
                <a:cubicBezTo>
                  <a:pt x="3860" y="67301"/>
                  <a:pt x="4953" y="67197"/>
                  <a:pt x="5837" y="65960"/>
                </a:cubicBezTo>
                <a:cubicBezTo>
                  <a:pt x="6384" y="64902"/>
                  <a:pt x="7370" y="64416"/>
                  <a:pt x="8350" y="64416"/>
                </a:cubicBezTo>
                <a:cubicBezTo>
                  <a:pt x="9709" y="64416"/>
                  <a:pt x="11058" y="65351"/>
                  <a:pt x="11217" y="66993"/>
                </a:cubicBezTo>
                <a:cubicBezTo>
                  <a:pt x="11398" y="68881"/>
                  <a:pt x="9893" y="70145"/>
                  <a:pt x="8342" y="70145"/>
                </a:cubicBezTo>
                <a:cubicBezTo>
                  <a:pt x="7546" y="70145"/>
                  <a:pt x="6739" y="69812"/>
                  <a:pt x="6141" y="69060"/>
                </a:cubicBezTo>
                <a:cubicBezTo>
                  <a:pt x="6141" y="69060"/>
                  <a:pt x="5426" y="68148"/>
                  <a:pt x="3488" y="68148"/>
                </a:cubicBezTo>
                <a:cubicBezTo>
                  <a:pt x="2899" y="68148"/>
                  <a:pt x="2198" y="68232"/>
                  <a:pt x="1369" y="68452"/>
                </a:cubicBezTo>
                <a:cubicBezTo>
                  <a:pt x="62" y="68817"/>
                  <a:pt x="1" y="70306"/>
                  <a:pt x="1" y="70306"/>
                </a:cubicBezTo>
                <a:lnTo>
                  <a:pt x="1" y="78847"/>
                </a:lnTo>
                <a:cubicBezTo>
                  <a:pt x="1" y="78847"/>
                  <a:pt x="761" y="80610"/>
                  <a:pt x="2129" y="80610"/>
                </a:cubicBezTo>
                <a:cubicBezTo>
                  <a:pt x="2646" y="80610"/>
                  <a:pt x="3178" y="80690"/>
                  <a:pt x="3701" y="80690"/>
                </a:cubicBezTo>
                <a:cubicBezTo>
                  <a:pt x="4468" y="80690"/>
                  <a:pt x="5216" y="80518"/>
                  <a:pt x="5867" y="79668"/>
                </a:cubicBezTo>
                <a:cubicBezTo>
                  <a:pt x="6424" y="78618"/>
                  <a:pt x="7402" y="78136"/>
                  <a:pt x="8375" y="78136"/>
                </a:cubicBezTo>
                <a:cubicBezTo>
                  <a:pt x="9737" y="78136"/>
                  <a:pt x="11088" y="79082"/>
                  <a:pt x="11247" y="80732"/>
                </a:cubicBezTo>
                <a:cubicBezTo>
                  <a:pt x="11407" y="82613"/>
                  <a:pt x="9906" y="83876"/>
                  <a:pt x="8359" y="83876"/>
                </a:cubicBezTo>
                <a:cubicBezTo>
                  <a:pt x="7557" y="83876"/>
                  <a:pt x="6743" y="83536"/>
                  <a:pt x="6141" y="82768"/>
                </a:cubicBezTo>
                <a:cubicBezTo>
                  <a:pt x="6052" y="82658"/>
                  <a:pt x="5078" y="81436"/>
                  <a:pt x="3546" y="81436"/>
                </a:cubicBezTo>
                <a:cubicBezTo>
                  <a:pt x="2973" y="81436"/>
                  <a:pt x="2323" y="81606"/>
                  <a:pt x="1612" y="82069"/>
                </a:cubicBezTo>
                <a:cubicBezTo>
                  <a:pt x="943" y="82525"/>
                  <a:pt x="396" y="83133"/>
                  <a:pt x="1" y="83863"/>
                </a:cubicBezTo>
                <a:lnTo>
                  <a:pt x="1" y="92556"/>
                </a:lnTo>
                <a:cubicBezTo>
                  <a:pt x="1" y="92556"/>
                  <a:pt x="913" y="94744"/>
                  <a:pt x="2281" y="94744"/>
                </a:cubicBezTo>
                <a:cubicBezTo>
                  <a:pt x="2501" y="94744"/>
                  <a:pt x="2720" y="94749"/>
                  <a:pt x="2937" y="94749"/>
                </a:cubicBezTo>
                <a:cubicBezTo>
                  <a:pt x="3981" y="94749"/>
                  <a:pt x="4987" y="94645"/>
                  <a:pt x="5867" y="93437"/>
                </a:cubicBezTo>
                <a:cubicBezTo>
                  <a:pt x="6416" y="92365"/>
                  <a:pt x="7404" y="91872"/>
                  <a:pt x="8387" y="91872"/>
                </a:cubicBezTo>
                <a:cubicBezTo>
                  <a:pt x="9743" y="91872"/>
                  <a:pt x="11089" y="92813"/>
                  <a:pt x="11247" y="94471"/>
                </a:cubicBezTo>
                <a:cubicBezTo>
                  <a:pt x="11427" y="96331"/>
                  <a:pt x="9910" y="97585"/>
                  <a:pt x="8357" y="97585"/>
                </a:cubicBezTo>
                <a:cubicBezTo>
                  <a:pt x="7550" y="97585"/>
                  <a:pt x="6733" y="97246"/>
                  <a:pt x="6141" y="96477"/>
                </a:cubicBezTo>
                <a:cubicBezTo>
                  <a:pt x="6039" y="96350"/>
                  <a:pt x="5453" y="95759"/>
                  <a:pt x="3290" y="95759"/>
                </a:cubicBezTo>
                <a:cubicBezTo>
                  <a:pt x="2857" y="95759"/>
                  <a:pt x="2362" y="95783"/>
                  <a:pt x="1794" y="95838"/>
                </a:cubicBezTo>
                <a:cubicBezTo>
                  <a:pt x="366" y="95990"/>
                  <a:pt x="31" y="97571"/>
                  <a:pt x="31" y="97571"/>
                </a:cubicBezTo>
                <a:lnTo>
                  <a:pt x="31" y="103650"/>
                </a:lnTo>
                <a:cubicBezTo>
                  <a:pt x="31" y="105565"/>
                  <a:pt x="1581" y="107115"/>
                  <a:pt x="3496" y="107115"/>
                </a:cubicBezTo>
                <a:lnTo>
                  <a:pt x="129547" y="107115"/>
                </a:lnTo>
                <a:lnTo>
                  <a:pt x="149639" y="87024"/>
                </a:lnTo>
                <a:lnTo>
                  <a:pt x="149639" y="3436"/>
                </a:lnTo>
                <a:cubicBezTo>
                  <a:pt x="149639" y="1539"/>
                  <a:pt x="148118" y="1"/>
                  <a:pt x="146229" y="1"/>
                </a:cubicBezTo>
                <a:cubicBezTo>
                  <a:pt x="146211" y="1"/>
                  <a:pt x="146192" y="1"/>
                  <a:pt x="146174" y="1"/>
                </a:cubicBezTo>
                <a:lnTo>
                  <a:pt x="3466" y="1"/>
                </a:lnTo>
                <a:cubicBezTo>
                  <a:pt x="3447" y="1"/>
                  <a:pt x="3429" y="1"/>
                  <a:pt x="341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6" name="Google Shape;586;p31"/>
          <p:cNvSpPr/>
          <p:nvPr/>
        </p:nvSpPr>
        <p:spPr>
          <a:xfrm>
            <a:off x="6251013" y="3665747"/>
            <a:ext cx="558162" cy="558162"/>
          </a:xfrm>
          <a:custGeom>
            <a:rect b="b" l="l" r="r" t="t"/>
            <a:pathLst>
              <a:path extrusionOk="0" h="20123" w="20123">
                <a:moveTo>
                  <a:pt x="2737" y="1"/>
                </a:moveTo>
                <a:cubicBezTo>
                  <a:pt x="1217" y="1"/>
                  <a:pt x="1" y="1217"/>
                  <a:pt x="31" y="2706"/>
                </a:cubicBezTo>
                <a:lnTo>
                  <a:pt x="31" y="20123"/>
                </a:lnTo>
                <a:lnTo>
                  <a:pt x="20123" y="1"/>
                </a:lnTo>
                <a:close/>
              </a:path>
            </a:pathLst>
          </a:custGeom>
          <a:solidFill>
            <a:srgbClr val="E7EB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7" name="Google Shape;587;p31"/>
          <p:cNvSpPr/>
          <p:nvPr/>
        </p:nvSpPr>
        <p:spPr>
          <a:xfrm rot="-926104">
            <a:off x="5880216" y="1006950"/>
            <a:ext cx="913713" cy="861776"/>
          </a:xfrm>
          <a:custGeom>
            <a:rect b="b" l="l" r="r" t="t"/>
            <a:pathLst>
              <a:path extrusionOk="0" h="37068" w="39302">
                <a:moveTo>
                  <a:pt x="18336" y="1"/>
                </a:moveTo>
                <a:cubicBezTo>
                  <a:pt x="17121" y="1"/>
                  <a:pt x="15914" y="696"/>
                  <a:pt x="15411" y="2021"/>
                </a:cubicBezTo>
                <a:lnTo>
                  <a:pt x="12797" y="9255"/>
                </a:lnTo>
                <a:cubicBezTo>
                  <a:pt x="12432" y="10228"/>
                  <a:pt x="11642" y="10958"/>
                  <a:pt x="10639" y="11231"/>
                </a:cubicBezTo>
                <a:lnTo>
                  <a:pt x="3192" y="13176"/>
                </a:lnTo>
                <a:cubicBezTo>
                  <a:pt x="669" y="13815"/>
                  <a:pt x="0" y="17067"/>
                  <a:pt x="2037" y="18648"/>
                </a:cubicBezTo>
                <a:lnTo>
                  <a:pt x="8116" y="23389"/>
                </a:lnTo>
                <a:cubicBezTo>
                  <a:pt x="8937" y="24028"/>
                  <a:pt x="9393" y="25031"/>
                  <a:pt x="9332" y="26064"/>
                </a:cubicBezTo>
                <a:lnTo>
                  <a:pt x="8876" y="33754"/>
                </a:lnTo>
                <a:cubicBezTo>
                  <a:pt x="8763" y="35670"/>
                  <a:pt x="10321" y="37067"/>
                  <a:pt x="12014" y="37067"/>
                </a:cubicBezTo>
                <a:cubicBezTo>
                  <a:pt x="12605" y="37067"/>
                  <a:pt x="13212" y="36897"/>
                  <a:pt x="13770" y="36520"/>
                </a:cubicBezTo>
                <a:lnTo>
                  <a:pt x="20122" y="32174"/>
                </a:lnTo>
                <a:cubicBezTo>
                  <a:pt x="20640" y="31822"/>
                  <a:pt x="21237" y="31640"/>
                  <a:pt x="21844" y="31640"/>
                </a:cubicBezTo>
                <a:cubicBezTo>
                  <a:pt x="22235" y="31640"/>
                  <a:pt x="22629" y="31715"/>
                  <a:pt x="23010" y="31870"/>
                </a:cubicBezTo>
                <a:lnTo>
                  <a:pt x="30183" y="34666"/>
                </a:lnTo>
                <a:cubicBezTo>
                  <a:pt x="30566" y="34816"/>
                  <a:pt x="30950" y="34885"/>
                  <a:pt x="31323" y="34885"/>
                </a:cubicBezTo>
                <a:cubicBezTo>
                  <a:pt x="33288" y="34885"/>
                  <a:pt x="34930" y="32962"/>
                  <a:pt x="34317" y="30867"/>
                </a:cubicBezTo>
                <a:lnTo>
                  <a:pt x="32159" y="23481"/>
                </a:lnTo>
                <a:cubicBezTo>
                  <a:pt x="31885" y="22478"/>
                  <a:pt x="32098" y="21414"/>
                  <a:pt x="32767" y="20623"/>
                </a:cubicBezTo>
                <a:lnTo>
                  <a:pt x="37661" y="14696"/>
                </a:lnTo>
                <a:cubicBezTo>
                  <a:pt x="39302" y="12690"/>
                  <a:pt x="37934" y="9651"/>
                  <a:pt x="35350" y="9590"/>
                </a:cubicBezTo>
                <a:lnTo>
                  <a:pt x="27630" y="9347"/>
                </a:lnTo>
                <a:cubicBezTo>
                  <a:pt x="26596" y="9316"/>
                  <a:pt x="25654" y="8769"/>
                  <a:pt x="25107" y="7888"/>
                </a:cubicBezTo>
                <a:lnTo>
                  <a:pt x="20943" y="1413"/>
                </a:lnTo>
                <a:cubicBezTo>
                  <a:pt x="20316" y="460"/>
                  <a:pt x="19323" y="1"/>
                  <a:pt x="1833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88" name="Google Shape;588;p31"/>
          <p:cNvGrpSpPr/>
          <p:nvPr/>
        </p:nvGrpSpPr>
        <p:grpSpPr>
          <a:xfrm>
            <a:off x="6157454" y="3120321"/>
            <a:ext cx="1657344" cy="808493"/>
            <a:chOff x="6016754" y="2989146"/>
            <a:chExt cx="1657344" cy="808493"/>
          </a:xfrm>
        </p:grpSpPr>
        <p:sp>
          <p:nvSpPr>
            <p:cNvPr id="589" name="Google Shape;589;p31"/>
            <p:cNvSpPr/>
            <p:nvPr/>
          </p:nvSpPr>
          <p:spPr>
            <a:xfrm>
              <a:off x="6016754" y="3515687"/>
              <a:ext cx="357259" cy="262230"/>
            </a:xfrm>
            <a:custGeom>
              <a:rect b="b" l="l" r="r" t="t"/>
              <a:pathLst>
                <a:path extrusionOk="0" h="9454" w="12880">
                  <a:moveTo>
                    <a:pt x="9172" y="0"/>
                  </a:moveTo>
                  <a:lnTo>
                    <a:pt x="630" y="7782"/>
                  </a:lnTo>
                  <a:cubicBezTo>
                    <a:pt x="1" y="8381"/>
                    <a:pt x="406" y="9454"/>
                    <a:pt x="1263" y="9454"/>
                  </a:cubicBezTo>
                  <a:cubicBezTo>
                    <a:pt x="1275" y="9454"/>
                    <a:pt x="1287" y="9454"/>
                    <a:pt x="1299" y="9453"/>
                  </a:cubicBezTo>
                  <a:lnTo>
                    <a:pt x="12880" y="9271"/>
                  </a:lnTo>
                  <a:lnTo>
                    <a:pt x="917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0" name="Google Shape;590;p31"/>
            <p:cNvSpPr/>
            <p:nvPr/>
          </p:nvSpPr>
          <p:spPr>
            <a:xfrm>
              <a:off x="6239098" y="2989146"/>
              <a:ext cx="1435000" cy="808493"/>
            </a:xfrm>
            <a:custGeom>
              <a:rect b="b" l="l" r="r" t="t"/>
              <a:pathLst>
                <a:path extrusionOk="0" h="29148" w="51735">
                  <a:moveTo>
                    <a:pt x="46755" y="1"/>
                  </a:moveTo>
                  <a:cubicBezTo>
                    <a:pt x="46570" y="1"/>
                    <a:pt x="46383" y="35"/>
                    <a:pt x="46202" y="108"/>
                  </a:cubicBezTo>
                  <a:lnTo>
                    <a:pt x="1156" y="17980"/>
                  </a:lnTo>
                  <a:cubicBezTo>
                    <a:pt x="365" y="18284"/>
                    <a:pt x="1" y="19166"/>
                    <a:pt x="305" y="19956"/>
                  </a:cubicBezTo>
                  <a:lnTo>
                    <a:pt x="3587" y="28193"/>
                  </a:lnTo>
                  <a:cubicBezTo>
                    <a:pt x="3821" y="28778"/>
                    <a:pt x="4398" y="29147"/>
                    <a:pt x="5011" y="29147"/>
                  </a:cubicBezTo>
                  <a:cubicBezTo>
                    <a:pt x="5195" y="29147"/>
                    <a:pt x="5381" y="29114"/>
                    <a:pt x="5563" y="29044"/>
                  </a:cubicBezTo>
                  <a:lnTo>
                    <a:pt x="50579" y="11172"/>
                  </a:lnTo>
                  <a:cubicBezTo>
                    <a:pt x="51369" y="10868"/>
                    <a:pt x="51734" y="9986"/>
                    <a:pt x="51430" y="9196"/>
                  </a:cubicBezTo>
                  <a:lnTo>
                    <a:pt x="48147" y="959"/>
                  </a:lnTo>
                  <a:cubicBezTo>
                    <a:pt x="47916" y="356"/>
                    <a:pt x="47348" y="1"/>
                    <a:pt x="467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1" name="Google Shape;591;p31"/>
            <p:cNvSpPr/>
            <p:nvPr/>
          </p:nvSpPr>
          <p:spPr>
            <a:xfrm>
              <a:off x="6363029" y="3028367"/>
              <a:ext cx="1187969" cy="730162"/>
            </a:xfrm>
            <a:custGeom>
              <a:rect b="b" l="l" r="r" t="t"/>
              <a:pathLst>
                <a:path extrusionOk="0" h="26324" w="42829">
                  <a:moveTo>
                    <a:pt x="38421" y="1"/>
                  </a:moveTo>
                  <a:lnTo>
                    <a:pt x="1" y="15259"/>
                  </a:lnTo>
                  <a:lnTo>
                    <a:pt x="4378" y="26323"/>
                  </a:lnTo>
                  <a:lnTo>
                    <a:pt x="42828" y="11065"/>
                  </a:lnTo>
                  <a:lnTo>
                    <a:pt x="3842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2" name="Google Shape;592;p31"/>
            <p:cNvSpPr/>
            <p:nvPr/>
          </p:nvSpPr>
          <p:spPr>
            <a:xfrm>
              <a:off x="7358750" y="3043540"/>
              <a:ext cx="154304" cy="319564"/>
            </a:xfrm>
            <a:custGeom>
              <a:rect b="b" l="l" r="r" t="t"/>
              <a:pathLst>
                <a:path extrusionOk="0" h="11521" w="5563">
                  <a:moveTo>
                    <a:pt x="1155" y="1"/>
                  </a:moveTo>
                  <a:lnTo>
                    <a:pt x="0" y="457"/>
                  </a:lnTo>
                  <a:lnTo>
                    <a:pt x="4377" y="11521"/>
                  </a:lnTo>
                  <a:lnTo>
                    <a:pt x="5563" y="11065"/>
                  </a:lnTo>
                  <a:lnTo>
                    <a:pt x="11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3" name="Google Shape;593;p31"/>
            <p:cNvSpPr/>
            <p:nvPr/>
          </p:nvSpPr>
          <p:spPr>
            <a:xfrm>
              <a:off x="6400142" y="3423793"/>
              <a:ext cx="154304" cy="319564"/>
            </a:xfrm>
            <a:custGeom>
              <a:rect b="b" l="l" r="r" t="t"/>
              <a:pathLst>
                <a:path extrusionOk="0" h="11521" w="5563">
                  <a:moveTo>
                    <a:pt x="1186" y="0"/>
                  </a:moveTo>
                  <a:lnTo>
                    <a:pt x="0" y="456"/>
                  </a:lnTo>
                  <a:lnTo>
                    <a:pt x="4408" y="11520"/>
                  </a:lnTo>
                  <a:lnTo>
                    <a:pt x="5563" y="11064"/>
                  </a:lnTo>
                  <a:lnTo>
                    <a:pt x="118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94" name="Google Shape;594;p31"/>
          <p:cNvGrpSpPr/>
          <p:nvPr/>
        </p:nvGrpSpPr>
        <p:grpSpPr>
          <a:xfrm>
            <a:off x="6493848" y="2823682"/>
            <a:ext cx="1094855" cy="1504759"/>
            <a:chOff x="6143348" y="1855432"/>
            <a:chExt cx="1094855" cy="1504759"/>
          </a:xfrm>
        </p:grpSpPr>
        <p:sp>
          <p:nvSpPr>
            <p:cNvPr id="595" name="Google Shape;595;p31"/>
            <p:cNvSpPr/>
            <p:nvPr/>
          </p:nvSpPr>
          <p:spPr>
            <a:xfrm>
              <a:off x="6143348" y="3014887"/>
              <a:ext cx="306555" cy="345304"/>
            </a:xfrm>
            <a:custGeom>
              <a:rect b="b" l="l" r="r" t="t"/>
              <a:pathLst>
                <a:path extrusionOk="0" h="12449" w="11052">
                  <a:moveTo>
                    <a:pt x="2754" y="0"/>
                  </a:moveTo>
                  <a:lnTo>
                    <a:pt x="139" y="11277"/>
                  </a:lnTo>
                  <a:cubicBezTo>
                    <a:pt x="1" y="11924"/>
                    <a:pt x="530" y="12449"/>
                    <a:pt x="1099" y="12449"/>
                  </a:cubicBezTo>
                  <a:cubicBezTo>
                    <a:pt x="1278" y="12449"/>
                    <a:pt x="1461" y="12397"/>
                    <a:pt x="1629" y="12280"/>
                  </a:cubicBezTo>
                  <a:lnTo>
                    <a:pt x="11052" y="5563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6" name="Google Shape;596;p31"/>
            <p:cNvSpPr/>
            <p:nvPr/>
          </p:nvSpPr>
          <p:spPr>
            <a:xfrm>
              <a:off x="6190197" y="1855432"/>
              <a:ext cx="1048006" cy="1338418"/>
            </a:xfrm>
            <a:custGeom>
              <a:rect b="b" l="l" r="r" t="t"/>
              <a:pathLst>
                <a:path extrusionOk="0" h="48253" w="37783">
                  <a:moveTo>
                    <a:pt x="28676" y="0"/>
                  </a:moveTo>
                  <a:cubicBezTo>
                    <a:pt x="28185" y="0"/>
                    <a:pt x="27705" y="236"/>
                    <a:pt x="27418" y="676"/>
                  </a:cubicBezTo>
                  <a:lnTo>
                    <a:pt x="487" y="40950"/>
                  </a:lnTo>
                  <a:cubicBezTo>
                    <a:pt x="1" y="41649"/>
                    <a:pt x="213" y="42592"/>
                    <a:pt x="913" y="43048"/>
                  </a:cubicBezTo>
                  <a:lnTo>
                    <a:pt x="8268" y="48002"/>
                  </a:lnTo>
                  <a:cubicBezTo>
                    <a:pt x="8527" y="48171"/>
                    <a:pt x="8819" y="48252"/>
                    <a:pt x="9109" y="48252"/>
                  </a:cubicBezTo>
                  <a:cubicBezTo>
                    <a:pt x="9603" y="48252"/>
                    <a:pt x="10090" y="48017"/>
                    <a:pt x="10396" y="47576"/>
                  </a:cubicBezTo>
                  <a:lnTo>
                    <a:pt x="37327" y="7302"/>
                  </a:lnTo>
                  <a:cubicBezTo>
                    <a:pt x="37783" y="6603"/>
                    <a:pt x="37600" y="5661"/>
                    <a:pt x="36901" y="5205"/>
                  </a:cubicBezTo>
                  <a:lnTo>
                    <a:pt x="29515" y="251"/>
                  </a:lnTo>
                  <a:cubicBezTo>
                    <a:pt x="29256" y="82"/>
                    <a:pt x="28964" y="0"/>
                    <a:pt x="286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7" name="Google Shape;597;p31"/>
            <p:cNvSpPr/>
            <p:nvPr/>
          </p:nvSpPr>
          <p:spPr>
            <a:xfrm>
              <a:off x="6258487" y="1955952"/>
              <a:ext cx="912259" cy="1136516"/>
            </a:xfrm>
            <a:custGeom>
              <a:rect b="b" l="l" r="r" t="t"/>
              <a:pathLst>
                <a:path extrusionOk="0" h="40974" w="32889">
                  <a:moveTo>
                    <a:pt x="22980" y="0"/>
                  </a:moveTo>
                  <a:lnTo>
                    <a:pt x="1" y="34378"/>
                  </a:lnTo>
                  <a:lnTo>
                    <a:pt x="9910" y="40974"/>
                  </a:lnTo>
                  <a:lnTo>
                    <a:pt x="32889" y="6627"/>
                  </a:lnTo>
                  <a:lnTo>
                    <a:pt x="2298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8" name="Google Shape;598;p31"/>
            <p:cNvSpPr/>
            <p:nvPr/>
          </p:nvSpPr>
          <p:spPr>
            <a:xfrm>
              <a:off x="6854565" y="1989681"/>
              <a:ext cx="293435" cy="212469"/>
            </a:xfrm>
            <a:custGeom>
              <a:rect b="b" l="l" r="r" t="t"/>
              <a:pathLst>
                <a:path extrusionOk="0" h="7660" w="10579">
                  <a:moveTo>
                    <a:pt x="700" y="0"/>
                  </a:moveTo>
                  <a:lnTo>
                    <a:pt x="0" y="1034"/>
                  </a:lnTo>
                  <a:lnTo>
                    <a:pt x="9879" y="7660"/>
                  </a:lnTo>
                  <a:lnTo>
                    <a:pt x="10578" y="6596"/>
                  </a:lnTo>
                  <a:lnTo>
                    <a:pt x="70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9" name="Google Shape;599;p31"/>
            <p:cNvSpPr/>
            <p:nvPr/>
          </p:nvSpPr>
          <p:spPr>
            <a:xfrm>
              <a:off x="6281259" y="2846271"/>
              <a:ext cx="293435" cy="213329"/>
            </a:xfrm>
            <a:custGeom>
              <a:rect b="b" l="l" r="r" t="t"/>
              <a:pathLst>
                <a:path extrusionOk="0" h="7691" w="10579">
                  <a:moveTo>
                    <a:pt x="700" y="0"/>
                  </a:moveTo>
                  <a:lnTo>
                    <a:pt x="0" y="1064"/>
                  </a:lnTo>
                  <a:lnTo>
                    <a:pt x="9879" y="7690"/>
                  </a:lnTo>
                  <a:lnTo>
                    <a:pt x="10578" y="6626"/>
                  </a:lnTo>
                  <a:lnTo>
                    <a:pt x="70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00" name="Google Shape;600;p31"/>
          <p:cNvSpPr txBox="1"/>
          <p:nvPr>
            <p:ph idx="1" type="subTitle"/>
          </p:nvPr>
        </p:nvSpPr>
        <p:spPr>
          <a:xfrm>
            <a:off x="2773601" y="3648488"/>
            <a:ext cx="3779100" cy="43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">
                <a:solidFill>
                  <a:schemeClr val="dk1"/>
                </a:solidFill>
              </a:rPr>
              <a:t>DANNA SOPHIA RANGEL IBARRA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601" name="Google Shape;601;p31"/>
          <p:cNvSpPr txBox="1"/>
          <p:nvPr>
            <p:ph type="title"/>
          </p:nvPr>
        </p:nvSpPr>
        <p:spPr>
          <a:xfrm>
            <a:off x="2582100" y="1579150"/>
            <a:ext cx="4266300" cy="133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 sz="2600"/>
              <a:t>Las actividades coreográficas en la escuela de Virigina Viciana y Milagros Arteaga.</a:t>
            </a:r>
            <a:endParaRPr sz="2600"/>
          </a:p>
        </p:txBody>
      </p:sp>
      <p:sp>
        <p:nvSpPr>
          <p:cNvPr id="602" name="Google Shape;602;p31"/>
          <p:cNvSpPr/>
          <p:nvPr/>
        </p:nvSpPr>
        <p:spPr>
          <a:xfrm>
            <a:off x="1492879" y="4548696"/>
            <a:ext cx="159380" cy="158520"/>
          </a:xfrm>
          <a:custGeom>
            <a:rect b="b" l="l" r="r" t="t"/>
            <a:pathLst>
              <a:path extrusionOk="0" fill="none" h="5715" w="5746">
                <a:moveTo>
                  <a:pt x="2128" y="274"/>
                </a:moveTo>
                <a:lnTo>
                  <a:pt x="3040" y="912"/>
                </a:lnTo>
                <a:cubicBezTo>
                  <a:pt x="3131" y="1003"/>
                  <a:pt x="3314" y="1034"/>
                  <a:pt x="3435" y="973"/>
                </a:cubicBezTo>
                <a:lnTo>
                  <a:pt x="4499" y="608"/>
                </a:lnTo>
                <a:cubicBezTo>
                  <a:pt x="4864" y="486"/>
                  <a:pt x="5198" y="821"/>
                  <a:pt x="5077" y="1155"/>
                </a:cubicBezTo>
                <a:lnTo>
                  <a:pt x="4742" y="2219"/>
                </a:lnTo>
                <a:cubicBezTo>
                  <a:pt x="4712" y="2371"/>
                  <a:pt x="4712" y="2523"/>
                  <a:pt x="4834" y="2644"/>
                </a:cubicBezTo>
                <a:lnTo>
                  <a:pt x="5502" y="3556"/>
                </a:lnTo>
                <a:cubicBezTo>
                  <a:pt x="5745" y="3830"/>
                  <a:pt x="5533" y="4286"/>
                  <a:pt x="5138" y="4286"/>
                </a:cubicBezTo>
                <a:lnTo>
                  <a:pt x="4013" y="4286"/>
                </a:lnTo>
                <a:cubicBezTo>
                  <a:pt x="3861" y="4286"/>
                  <a:pt x="3709" y="4347"/>
                  <a:pt x="3618" y="4468"/>
                </a:cubicBezTo>
                <a:lnTo>
                  <a:pt x="2979" y="5410"/>
                </a:lnTo>
                <a:cubicBezTo>
                  <a:pt x="2767" y="5714"/>
                  <a:pt x="2311" y="5654"/>
                  <a:pt x="2189" y="5289"/>
                </a:cubicBezTo>
                <a:lnTo>
                  <a:pt x="1824" y="4225"/>
                </a:lnTo>
                <a:cubicBezTo>
                  <a:pt x="1794" y="4073"/>
                  <a:pt x="1672" y="3951"/>
                  <a:pt x="1520" y="3921"/>
                </a:cubicBezTo>
                <a:lnTo>
                  <a:pt x="457" y="3617"/>
                </a:lnTo>
                <a:cubicBezTo>
                  <a:pt x="92" y="3496"/>
                  <a:pt x="1" y="3040"/>
                  <a:pt x="305" y="2796"/>
                </a:cubicBezTo>
                <a:lnTo>
                  <a:pt x="1217" y="2128"/>
                </a:lnTo>
                <a:cubicBezTo>
                  <a:pt x="1338" y="2037"/>
                  <a:pt x="1399" y="1915"/>
                  <a:pt x="1399" y="1763"/>
                </a:cubicBezTo>
                <a:lnTo>
                  <a:pt x="1368" y="608"/>
                </a:lnTo>
                <a:cubicBezTo>
                  <a:pt x="1368" y="243"/>
                  <a:pt x="1824" y="0"/>
                  <a:pt x="2128" y="274"/>
                </a:cubicBezTo>
                <a:close/>
              </a:path>
            </a:pathLst>
          </a:custGeom>
          <a:noFill/>
          <a:ln cap="rnd" cmpd="sng" w="288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3" name="Google Shape;603;p31"/>
          <p:cNvSpPr/>
          <p:nvPr/>
        </p:nvSpPr>
        <p:spPr>
          <a:xfrm>
            <a:off x="6507336" y="4582750"/>
            <a:ext cx="276543" cy="263173"/>
          </a:xfrm>
          <a:custGeom>
            <a:rect b="b" l="l" r="r" t="t"/>
            <a:pathLst>
              <a:path extrusionOk="0" h="9488" w="997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04" name="Google Shape;604;p31"/>
          <p:cNvGrpSpPr/>
          <p:nvPr/>
        </p:nvGrpSpPr>
        <p:grpSpPr>
          <a:xfrm>
            <a:off x="1343200" y="1432100"/>
            <a:ext cx="1031260" cy="913250"/>
            <a:chOff x="1343200" y="1432100"/>
            <a:chExt cx="1031260" cy="913250"/>
          </a:xfrm>
        </p:grpSpPr>
        <p:sp>
          <p:nvSpPr>
            <p:cNvPr id="605" name="Google Shape;605;p31"/>
            <p:cNvSpPr/>
            <p:nvPr/>
          </p:nvSpPr>
          <p:spPr>
            <a:xfrm>
              <a:off x="1343200" y="1432100"/>
              <a:ext cx="350600" cy="505025"/>
            </a:xfrm>
            <a:custGeom>
              <a:rect b="b" l="l" r="r" t="t"/>
              <a:pathLst>
                <a:path extrusionOk="0" h="20201" w="14024">
                  <a:moveTo>
                    <a:pt x="0" y="20201"/>
                  </a:moveTo>
                  <a:lnTo>
                    <a:pt x="10164" y="1400"/>
                  </a:lnTo>
                  <a:lnTo>
                    <a:pt x="14024" y="0"/>
                  </a:lnTo>
                  <a:lnTo>
                    <a:pt x="3810" y="1928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606" name="Google Shape;606;p31"/>
            <p:cNvSpPr/>
            <p:nvPr/>
          </p:nvSpPr>
          <p:spPr>
            <a:xfrm>
              <a:off x="1343200" y="1890700"/>
              <a:ext cx="777200" cy="454650"/>
            </a:xfrm>
            <a:custGeom>
              <a:rect b="b" l="l" r="r" t="t"/>
              <a:pathLst>
                <a:path extrusionOk="0" h="18186" w="31088">
                  <a:moveTo>
                    <a:pt x="0" y="1873"/>
                  </a:moveTo>
                  <a:lnTo>
                    <a:pt x="5688" y="0"/>
                  </a:lnTo>
                  <a:lnTo>
                    <a:pt x="31088" y="17065"/>
                  </a:lnTo>
                  <a:lnTo>
                    <a:pt x="27278" y="18186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</p:sp>
        <p:sp>
          <p:nvSpPr>
            <p:cNvPr id="607" name="Google Shape;607;p31"/>
            <p:cNvSpPr/>
            <p:nvPr/>
          </p:nvSpPr>
          <p:spPr>
            <a:xfrm>
              <a:off x="1436723" y="1432178"/>
              <a:ext cx="937737" cy="885480"/>
            </a:xfrm>
            <a:custGeom>
              <a:rect b="b" l="l" r="r" t="t"/>
              <a:pathLst>
                <a:path extrusionOk="0" h="37600" w="39819">
                  <a:moveTo>
                    <a:pt x="10882" y="1"/>
                  </a:moveTo>
                  <a:lnTo>
                    <a:pt x="0" y="20153"/>
                  </a:lnTo>
                  <a:lnTo>
                    <a:pt x="28937" y="37600"/>
                  </a:lnTo>
                  <a:lnTo>
                    <a:pt x="39819" y="17448"/>
                  </a:lnTo>
                  <a:lnTo>
                    <a:pt x="1088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8" name="Google Shape;608;p31"/>
            <p:cNvSpPr/>
            <p:nvPr/>
          </p:nvSpPr>
          <p:spPr>
            <a:xfrm>
              <a:off x="1580614" y="1566036"/>
              <a:ext cx="334292" cy="410194"/>
            </a:xfrm>
            <a:custGeom>
              <a:rect b="b" l="l" r="r" t="t"/>
              <a:pathLst>
                <a:path extrusionOk="0" h="17418" w="14195">
                  <a:moveTo>
                    <a:pt x="7386" y="1"/>
                  </a:moveTo>
                  <a:lnTo>
                    <a:pt x="0" y="13587"/>
                  </a:lnTo>
                  <a:lnTo>
                    <a:pt x="6809" y="17417"/>
                  </a:lnTo>
                  <a:lnTo>
                    <a:pt x="14195" y="3861"/>
                  </a:lnTo>
                  <a:lnTo>
                    <a:pt x="73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09" name="Google Shape;609;p31"/>
          <p:cNvGrpSpPr/>
          <p:nvPr/>
        </p:nvGrpSpPr>
        <p:grpSpPr>
          <a:xfrm>
            <a:off x="1876176" y="710725"/>
            <a:ext cx="1111474" cy="1244475"/>
            <a:chOff x="1338201" y="32850"/>
            <a:chExt cx="1111474" cy="1244475"/>
          </a:xfrm>
        </p:grpSpPr>
        <p:sp>
          <p:nvSpPr>
            <p:cNvPr id="610" name="Google Shape;610;p31"/>
            <p:cNvSpPr/>
            <p:nvPr/>
          </p:nvSpPr>
          <p:spPr>
            <a:xfrm>
              <a:off x="1338201" y="359526"/>
              <a:ext cx="203500" cy="189675"/>
            </a:xfrm>
            <a:custGeom>
              <a:rect b="b" l="l" r="r" t="t"/>
              <a:pathLst>
                <a:path extrusionOk="0" h="7587" w="8140">
                  <a:moveTo>
                    <a:pt x="166" y="4353"/>
                  </a:moveTo>
                  <a:cubicBezTo>
                    <a:pt x="-304" y="3110"/>
                    <a:pt x="245" y="476"/>
                    <a:pt x="1565" y="83"/>
                  </a:cubicBezTo>
                  <a:cubicBezTo>
                    <a:pt x="2885" y="-310"/>
                    <a:pt x="7618" y="753"/>
                    <a:pt x="8088" y="1996"/>
                  </a:cubicBezTo>
                  <a:cubicBezTo>
                    <a:pt x="8558" y="3239"/>
                    <a:pt x="5707" y="7150"/>
                    <a:pt x="4387" y="7543"/>
                  </a:cubicBezTo>
                  <a:cubicBezTo>
                    <a:pt x="3067" y="7936"/>
                    <a:pt x="636" y="5596"/>
                    <a:pt x="166" y="435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1" name="Google Shape;611;p31"/>
            <p:cNvSpPr/>
            <p:nvPr/>
          </p:nvSpPr>
          <p:spPr>
            <a:xfrm>
              <a:off x="1347250" y="337675"/>
              <a:ext cx="536800" cy="938625"/>
            </a:xfrm>
            <a:custGeom>
              <a:rect b="b" l="l" r="r" t="t"/>
              <a:pathLst>
                <a:path extrusionOk="0" h="37545" w="21472">
                  <a:moveTo>
                    <a:pt x="1669" y="0"/>
                  </a:moveTo>
                  <a:lnTo>
                    <a:pt x="21472" y="33894"/>
                  </a:lnTo>
                  <a:lnTo>
                    <a:pt x="18605" y="37545"/>
                  </a:lnTo>
                  <a:lnTo>
                    <a:pt x="0" y="5619"/>
                  </a:lnTo>
                  <a:lnTo>
                    <a:pt x="286" y="171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612" name="Google Shape;612;p31"/>
            <p:cNvSpPr/>
            <p:nvPr/>
          </p:nvSpPr>
          <p:spPr>
            <a:xfrm>
              <a:off x="1811700" y="876800"/>
              <a:ext cx="637575" cy="400525"/>
            </a:xfrm>
            <a:custGeom>
              <a:rect b="b" l="l" r="r" t="t"/>
              <a:pathLst>
                <a:path extrusionOk="0" h="16021" w="25503">
                  <a:moveTo>
                    <a:pt x="0" y="16021"/>
                  </a:moveTo>
                  <a:lnTo>
                    <a:pt x="3306" y="11485"/>
                  </a:lnTo>
                  <a:lnTo>
                    <a:pt x="25503" y="0"/>
                  </a:lnTo>
                  <a:lnTo>
                    <a:pt x="23371" y="375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613" name="Google Shape;613;p31"/>
            <p:cNvSpPr/>
            <p:nvPr/>
          </p:nvSpPr>
          <p:spPr>
            <a:xfrm>
              <a:off x="1388850" y="32850"/>
              <a:ext cx="1060825" cy="1149000"/>
            </a:xfrm>
            <a:custGeom>
              <a:rect b="b" l="l" r="r" t="t"/>
              <a:pathLst>
                <a:path extrusionOk="0" h="45960" w="42433">
                  <a:moveTo>
                    <a:pt x="22736" y="1"/>
                  </a:moveTo>
                  <a:lnTo>
                    <a:pt x="0" y="12190"/>
                  </a:lnTo>
                  <a:lnTo>
                    <a:pt x="19697" y="45959"/>
                  </a:lnTo>
                  <a:lnTo>
                    <a:pt x="42433" y="33770"/>
                  </a:lnTo>
                  <a:lnTo>
                    <a:pt x="2273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4" name="Google Shape;614;p31"/>
            <p:cNvSpPr/>
            <p:nvPr/>
          </p:nvSpPr>
          <p:spPr>
            <a:xfrm>
              <a:off x="1577300" y="219800"/>
              <a:ext cx="487875" cy="395150"/>
            </a:xfrm>
            <a:custGeom>
              <a:rect b="b" l="l" r="r" t="t"/>
              <a:pathLst>
                <a:path extrusionOk="0" h="15806" w="19515">
                  <a:moveTo>
                    <a:pt x="14773" y="0"/>
                  </a:moveTo>
                  <a:lnTo>
                    <a:pt x="0" y="7933"/>
                  </a:lnTo>
                  <a:lnTo>
                    <a:pt x="4742" y="15806"/>
                  </a:lnTo>
                  <a:lnTo>
                    <a:pt x="19514" y="7873"/>
                  </a:lnTo>
                  <a:lnTo>
                    <a:pt x="1477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15" name="Google Shape;615;p31"/>
          <p:cNvGrpSpPr/>
          <p:nvPr/>
        </p:nvGrpSpPr>
        <p:grpSpPr>
          <a:xfrm>
            <a:off x="2164411" y="2335346"/>
            <a:ext cx="1186423" cy="2313961"/>
            <a:chOff x="5329725" y="2719275"/>
            <a:chExt cx="1048725" cy="2045400"/>
          </a:xfrm>
        </p:grpSpPr>
        <p:sp>
          <p:nvSpPr>
            <p:cNvPr id="616" name="Google Shape;616;p31"/>
            <p:cNvSpPr/>
            <p:nvPr/>
          </p:nvSpPr>
          <p:spPr>
            <a:xfrm>
              <a:off x="6086575" y="4365250"/>
              <a:ext cx="291350" cy="399250"/>
            </a:xfrm>
            <a:custGeom>
              <a:rect b="b" l="l" r="r" t="t"/>
              <a:pathLst>
                <a:path extrusionOk="0" h="15970" w="11654">
                  <a:moveTo>
                    <a:pt x="9575" y="1"/>
                  </a:moveTo>
                  <a:lnTo>
                    <a:pt x="1" y="4439"/>
                  </a:lnTo>
                  <a:lnTo>
                    <a:pt x="10244" y="15715"/>
                  </a:lnTo>
                  <a:cubicBezTo>
                    <a:pt x="10411" y="15892"/>
                    <a:pt x="10618" y="15970"/>
                    <a:pt x="10821" y="15970"/>
                  </a:cubicBezTo>
                  <a:cubicBezTo>
                    <a:pt x="11247" y="15970"/>
                    <a:pt x="11653" y="15622"/>
                    <a:pt x="11612" y="15107"/>
                  </a:cubicBezTo>
                  <a:lnTo>
                    <a:pt x="9575" y="1"/>
                  </a:lnTo>
                  <a:close/>
                </a:path>
              </a:pathLst>
            </a:custGeom>
            <a:solidFill>
              <a:srgbClr val="F4F0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7" name="Google Shape;617;p31"/>
            <p:cNvSpPr/>
            <p:nvPr/>
          </p:nvSpPr>
          <p:spPr>
            <a:xfrm>
              <a:off x="5395075" y="2869800"/>
              <a:ext cx="934525" cy="1615025"/>
            </a:xfrm>
            <a:custGeom>
              <a:rect b="b" l="l" r="r" t="t"/>
              <a:pathLst>
                <a:path extrusionOk="0" h="64601" w="37381">
                  <a:moveTo>
                    <a:pt x="9606" y="0"/>
                  </a:moveTo>
                  <a:lnTo>
                    <a:pt x="1" y="4408"/>
                  </a:lnTo>
                  <a:lnTo>
                    <a:pt x="27661" y="64287"/>
                  </a:lnTo>
                  <a:cubicBezTo>
                    <a:pt x="27862" y="64508"/>
                    <a:pt x="28141" y="64601"/>
                    <a:pt x="28451" y="64601"/>
                  </a:cubicBezTo>
                  <a:cubicBezTo>
                    <a:pt x="29502" y="64601"/>
                    <a:pt x="30902" y="63539"/>
                    <a:pt x="30761" y="62858"/>
                  </a:cubicBezTo>
                  <a:lnTo>
                    <a:pt x="34561" y="61126"/>
                  </a:lnTo>
                  <a:cubicBezTo>
                    <a:pt x="34762" y="61264"/>
                    <a:pt x="35002" y="61323"/>
                    <a:pt x="35256" y="61323"/>
                  </a:cubicBezTo>
                  <a:cubicBezTo>
                    <a:pt x="36225" y="61323"/>
                    <a:pt x="37380" y="60458"/>
                    <a:pt x="37235" y="59880"/>
                  </a:cubicBezTo>
                  <a:lnTo>
                    <a:pt x="37266" y="59880"/>
                  </a:lnTo>
                  <a:lnTo>
                    <a:pt x="960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8" name="Google Shape;618;p31"/>
            <p:cNvSpPr/>
            <p:nvPr/>
          </p:nvSpPr>
          <p:spPr>
            <a:xfrm>
              <a:off x="6275800" y="4643750"/>
              <a:ext cx="102650" cy="120925"/>
            </a:xfrm>
            <a:custGeom>
              <a:rect b="b" l="l" r="r" t="t"/>
              <a:pathLst>
                <a:path extrusionOk="0" h="4837" w="4106">
                  <a:moveTo>
                    <a:pt x="3157" y="1"/>
                  </a:moveTo>
                  <a:cubicBezTo>
                    <a:pt x="2602" y="1"/>
                    <a:pt x="2051" y="123"/>
                    <a:pt x="1520" y="350"/>
                  </a:cubicBezTo>
                  <a:cubicBezTo>
                    <a:pt x="912" y="654"/>
                    <a:pt x="396" y="1080"/>
                    <a:pt x="0" y="1657"/>
                  </a:cubicBezTo>
                  <a:lnTo>
                    <a:pt x="2675" y="4575"/>
                  </a:lnTo>
                  <a:cubicBezTo>
                    <a:pt x="2838" y="4757"/>
                    <a:pt x="3042" y="4836"/>
                    <a:pt x="3243" y="4836"/>
                  </a:cubicBezTo>
                  <a:cubicBezTo>
                    <a:pt x="3682" y="4836"/>
                    <a:pt x="4106" y="4458"/>
                    <a:pt x="4043" y="3937"/>
                  </a:cubicBezTo>
                  <a:lnTo>
                    <a:pt x="3496" y="16"/>
                  </a:lnTo>
                  <a:cubicBezTo>
                    <a:pt x="3383" y="6"/>
                    <a:pt x="3270" y="1"/>
                    <a:pt x="31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9" name="Google Shape;619;p31"/>
            <p:cNvSpPr/>
            <p:nvPr/>
          </p:nvSpPr>
          <p:spPr>
            <a:xfrm>
              <a:off x="5470300" y="2900950"/>
              <a:ext cx="788050" cy="1550075"/>
            </a:xfrm>
            <a:custGeom>
              <a:rect b="b" l="l" r="r" t="t"/>
              <a:pathLst>
                <a:path extrusionOk="0" h="62003" w="31522">
                  <a:moveTo>
                    <a:pt x="3892" y="1"/>
                  </a:moveTo>
                  <a:lnTo>
                    <a:pt x="1" y="1824"/>
                  </a:lnTo>
                  <a:lnTo>
                    <a:pt x="27752" y="61612"/>
                  </a:lnTo>
                  <a:cubicBezTo>
                    <a:pt x="28003" y="61880"/>
                    <a:pt x="28398" y="62002"/>
                    <a:pt x="28841" y="62002"/>
                  </a:cubicBezTo>
                  <a:cubicBezTo>
                    <a:pt x="30007" y="62002"/>
                    <a:pt x="31499" y="61150"/>
                    <a:pt x="31521" y="59849"/>
                  </a:cubicBezTo>
                  <a:lnTo>
                    <a:pt x="389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0" name="Google Shape;620;p31"/>
            <p:cNvSpPr/>
            <p:nvPr/>
          </p:nvSpPr>
          <p:spPr>
            <a:xfrm>
              <a:off x="5329725" y="2719275"/>
              <a:ext cx="300200" cy="251600"/>
            </a:xfrm>
            <a:custGeom>
              <a:rect b="b" l="l" r="r" t="t"/>
              <a:pathLst>
                <a:path extrusionOk="0" h="10064" w="12008">
                  <a:moveTo>
                    <a:pt x="6020" y="1"/>
                  </a:moveTo>
                  <a:cubicBezTo>
                    <a:pt x="5276" y="1"/>
                    <a:pt x="4520" y="158"/>
                    <a:pt x="3800" y="489"/>
                  </a:cubicBezTo>
                  <a:cubicBezTo>
                    <a:pt x="1156" y="1736"/>
                    <a:pt x="1" y="4866"/>
                    <a:pt x="1247" y="7511"/>
                  </a:cubicBezTo>
                  <a:lnTo>
                    <a:pt x="2432" y="10064"/>
                  </a:lnTo>
                  <a:lnTo>
                    <a:pt x="12007" y="5626"/>
                  </a:lnTo>
                  <a:lnTo>
                    <a:pt x="10822" y="3073"/>
                  </a:lnTo>
                  <a:cubicBezTo>
                    <a:pt x="9915" y="1126"/>
                    <a:pt x="8010" y="1"/>
                    <a:pt x="60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1" name="Google Shape;621;p31"/>
            <p:cNvSpPr/>
            <p:nvPr/>
          </p:nvSpPr>
          <p:spPr>
            <a:xfrm>
              <a:off x="5389750" y="2856875"/>
              <a:ext cx="296400" cy="234825"/>
            </a:xfrm>
            <a:custGeom>
              <a:rect b="b" l="l" r="r" t="t"/>
              <a:pathLst>
                <a:path extrusionOk="0" h="9393" w="11856">
                  <a:moveTo>
                    <a:pt x="9576" y="1"/>
                  </a:moveTo>
                  <a:lnTo>
                    <a:pt x="1" y="4469"/>
                  </a:lnTo>
                  <a:lnTo>
                    <a:pt x="2281" y="9393"/>
                  </a:lnTo>
                  <a:lnTo>
                    <a:pt x="11855" y="4955"/>
                  </a:lnTo>
                  <a:lnTo>
                    <a:pt x="9576" y="1"/>
                  </a:lnTo>
                  <a:close/>
                </a:path>
              </a:pathLst>
            </a:custGeom>
            <a:solidFill>
              <a:srgbClr val="E1DF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2" name="Google Shape;622;p31"/>
            <p:cNvSpPr/>
            <p:nvPr/>
          </p:nvSpPr>
          <p:spPr>
            <a:xfrm>
              <a:off x="5408750" y="2897900"/>
              <a:ext cx="258400" cy="152775"/>
            </a:xfrm>
            <a:custGeom>
              <a:rect b="b" l="l" r="r" t="t"/>
              <a:pathLst>
                <a:path extrusionOk="0" h="6111" w="10336">
                  <a:moveTo>
                    <a:pt x="9576" y="1"/>
                  </a:moveTo>
                  <a:lnTo>
                    <a:pt x="1" y="4469"/>
                  </a:lnTo>
                  <a:lnTo>
                    <a:pt x="761" y="6110"/>
                  </a:lnTo>
                  <a:lnTo>
                    <a:pt x="10335" y="1673"/>
                  </a:lnTo>
                  <a:lnTo>
                    <a:pt x="957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23" name="Google Shape;623;p31"/>
          <p:cNvSpPr/>
          <p:nvPr/>
        </p:nvSpPr>
        <p:spPr>
          <a:xfrm>
            <a:off x="1780271" y="2685271"/>
            <a:ext cx="156856" cy="159380"/>
          </a:xfrm>
          <a:custGeom>
            <a:rect b="b" l="l" r="r" t="t"/>
            <a:pathLst>
              <a:path extrusionOk="0" fill="none" h="5746" w="5655">
                <a:moveTo>
                  <a:pt x="4134" y="578"/>
                </a:moveTo>
                <a:lnTo>
                  <a:pt x="4165" y="1702"/>
                </a:lnTo>
                <a:cubicBezTo>
                  <a:pt x="4165" y="1854"/>
                  <a:pt x="4256" y="2006"/>
                  <a:pt x="4378" y="2098"/>
                </a:cubicBezTo>
                <a:lnTo>
                  <a:pt x="5350" y="2675"/>
                </a:lnTo>
                <a:cubicBezTo>
                  <a:pt x="5654" y="2888"/>
                  <a:pt x="5624" y="3374"/>
                  <a:pt x="5259" y="3496"/>
                </a:cubicBezTo>
                <a:lnTo>
                  <a:pt x="4195" y="3861"/>
                </a:lnTo>
                <a:cubicBezTo>
                  <a:pt x="4074" y="3921"/>
                  <a:pt x="3952" y="4043"/>
                  <a:pt x="3922" y="4195"/>
                </a:cubicBezTo>
                <a:lnTo>
                  <a:pt x="3648" y="5289"/>
                </a:lnTo>
                <a:cubicBezTo>
                  <a:pt x="3557" y="5654"/>
                  <a:pt x="3101" y="5745"/>
                  <a:pt x="2858" y="5441"/>
                </a:cubicBezTo>
                <a:lnTo>
                  <a:pt x="2159" y="4590"/>
                </a:lnTo>
                <a:cubicBezTo>
                  <a:pt x="2067" y="4468"/>
                  <a:pt x="1916" y="4408"/>
                  <a:pt x="1764" y="4408"/>
                </a:cubicBezTo>
                <a:lnTo>
                  <a:pt x="639" y="4468"/>
                </a:lnTo>
                <a:cubicBezTo>
                  <a:pt x="244" y="4499"/>
                  <a:pt x="1" y="4104"/>
                  <a:pt x="213" y="3769"/>
                </a:cubicBezTo>
                <a:lnTo>
                  <a:pt x="852" y="2827"/>
                </a:lnTo>
                <a:cubicBezTo>
                  <a:pt x="943" y="2706"/>
                  <a:pt x="943" y="2554"/>
                  <a:pt x="882" y="2432"/>
                </a:cubicBezTo>
                <a:lnTo>
                  <a:pt x="457" y="1368"/>
                </a:lnTo>
                <a:cubicBezTo>
                  <a:pt x="335" y="1034"/>
                  <a:pt x="639" y="669"/>
                  <a:pt x="1004" y="760"/>
                </a:cubicBezTo>
                <a:lnTo>
                  <a:pt x="2098" y="1064"/>
                </a:lnTo>
                <a:cubicBezTo>
                  <a:pt x="2250" y="1095"/>
                  <a:pt x="2402" y="1064"/>
                  <a:pt x="2493" y="973"/>
                </a:cubicBezTo>
                <a:lnTo>
                  <a:pt x="3375" y="244"/>
                </a:lnTo>
                <a:cubicBezTo>
                  <a:pt x="3648" y="0"/>
                  <a:pt x="4104" y="183"/>
                  <a:pt x="4134" y="578"/>
                </a:cubicBezTo>
                <a:close/>
              </a:path>
            </a:pathLst>
          </a:custGeom>
          <a:noFill/>
          <a:ln cap="rnd" cmpd="sng" w="288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4" name="Google Shape;624;p31"/>
          <p:cNvSpPr/>
          <p:nvPr/>
        </p:nvSpPr>
        <p:spPr>
          <a:xfrm>
            <a:off x="5782021" y="920208"/>
            <a:ext cx="156856" cy="159380"/>
          </a:xfrm>
          <a:custGeom>
            <a:rect b="b" l="l" r="r" t="t"/>
            <a:pathLst>
              <a:path extrusionOk="0" fill="none" h="5746" w="5655">
                <a:moveTo>
                  <a:pt x="4134" y="578"/>
                </a:moveTo>
                <a:lnTo>
                  <a:pt x="4165" y="1702"/>
                </a:lnTo>
                <a:cubicBezTo>
                  <a:pt x="4165" y="1854"/>
                  <a:pt x="4256" y="2006"/>
                  <a:pt x="4378" y="2098"/>
                </a:cubicBezTo>
                <a:lnTo>
                  <a:pt x="5350" y="2675"/>
                </a:lnTo>
                <a:cubicBezTo>
                  <a:pt x="5654" y="2888"/>
                  <a:pt x="5624" y="3374"/>
                  <a:pt x="5259" y="3496"/>
                </a:cubicBezTo>
                <a:lnTo>
                  <a:pt x="4195" y="3861"/>
                </a:lnTo>
                <a:cubicBezTo>
                  <a:pt x="4074" y="3921"/>
                  <a:pt x="3952" y="4043"/>
                  <a:pt x="3922" y="4195"/>
                </a:cubicBezTo>
                <a:lnTo>
                  <a:pt x="3648" y="5289"/>
                </a:lnTo>
                <a:cubicBezTo>
                  <a:pt x="3557" y="5654"/>
                  <a:pt x="3101" y="5745"/>
                  <a:pt x="2858" y="5441"/>
                </a:cubicBezTo>
                <a:lnTo>
                  <a:pt x="2159" y="4590"/>
                </a:lnTo>
                <a:cubicBezTo>
                  <a:pt x="2067" y="4468"/>
                  <a:pt x="1916" y="4408"/>
                  <a:pt x="1764" y="4408"/>
                </a:cubicBezTo>
                <a:lnTo>
                  <a:pt x="639" y="4468"/>
                </a:lnTo>
                <a:cubicBezTo>
                  <a:pt x="244" y="4499"/>
                  <a:pt x="1" y="4104"/>
                  <a:pt x="213" y="3769"/>
                </a:cubicBezTo>
                <a:lnTo>
                  <a:pt x="852" y="2827"/>
                </a:lnTo>
                <a:cubicBezTo>
                  <a:pt x="943" y="2706"/>
                  <a:pt x="943" y="2554"/>
                  <a:pt x="882" y="2432"/>
                </a:cubicBezTo>
                <a:lnTo>
                  <a:pt x="457" y="1368"/>
                </a:lnTo>
                <a:cubicBezTo>
                  <a:pt x="335" y="1034"/>
                  <a:pt x="639" y="669"/>
                  <a:pt x="1004" y="760"/>
                </a:cubicBezTo>
                <a:lnTo>
                  <a:pt x="2098" y="1064"/>
                </a:lnTo>
                <a:cubicBezTo>
                  <a:pt x="2250" y="1095"/>
                  <a:pt x="2402" y="1064"/>
                  <a:pt x="2493" y="973"/>
                </a:cubicBezTo>
                <a:lnTo>
                  <a:pt x="3375" y="244"/>
                </a:lnTo>
                <a:cubicBezTo>
                  <a:pt x="3648" y="0"/>
                  <a:pt x="4104" y="183"/>
                  <a:pt x="4134" y="578"/>
                </a:cubicBezTo>
                <a:close/>
              </a:path>
            </a:pathLst>
          </a:custGeom>
          <a:noFill/>
          <a:ln cap="rnd" cmpd="sng" w="288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5" name="Google Shape;625;p31"/>
          <p:cNvSpPr/>
          <p:nvPr/>
        </p:nvSpPr>
        <p:spPr>
          <a:xfrm>
            <a:off x="7056078" y="2720900"/>
            <a:ext cx="167496" cy="159398"/>
          </a:xfrm>
          <a:custGeom>
            <a:rect b="b" l="l" r="r" t="t"/>
            <a:pathLst>
              <a:path extrusionOk="0" h="9488" w="997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6" name="Google Shape;626;p31"/>
          <p:cNvSpPr/>
          <p:nvPr/>
        </p:nvSpPr>
        <p:spPr>
          <a:xfrm>
            <a:off x="3494215" y="4389300"/>
            <a:ext cx="167496" cy="159398"/>
          </a:xfrm>
          <a:custGeom>
            <a:rect b="b" l="l" r="r" t="t"/>
            <a:pathLst>
              <a:path extrusionOk="0" h="9488" w="997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0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p32"/>
          <p:cNvSpPr txBox="1"/>
          <p:nvPr>
            <p:ph type="title"/>
          </p:nvPr>
        </p:nvSpPr>
        <p:spPr>
          <a:xfrm>
            <a:off x="207000" y="2237100"/>
            <a:ext cx="8730000" cy="66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t/>
            </a:r>
            <a:endParaRPr/>
          </a:p>
        </p:txBody>
      </p:sp>
      <p:sp>
        <p:nvSpPr>
          <p:cNvPr id="632" name="Google Shape;632;p32"/>
          <p:cNvSpPr txBox="1"/>
          <p:nvPr/>
        </p:nvSpPr>
        <p:spPr>
          <a:xfrm>
            <a:off x="571500" y="423625"/>
            <a:ext cx="8033700" cy="51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400">
                <a:solidFill>
                  <a:srgbClr val="F44336"/>
                </a:solidFill>
                <a:latin typeface="Montserrat"/>
                <a:ea typeface="Montserrat"/>
                <a:cs typeface="Montserrat"/>
                <a:sym typeface="Montserrat"/>
              </a:rPr>
              <a:t>Danzas educativas: Introduccion   </a:t>
            </a:r>
            <a:endParaRPr b="1" sz="3400">
              <a:solidFill>
                <a:srgbClr val="F4433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33" name="Google Shape;633;p32"/>
          <p:cNvSpPr txBox="1"/>
          <p:nvPr>
            <p:ph idx="1" type="subTitle"/>
          </p:nvPr>
        </p:nvSpPr>
        <p:spPr>
          <a:xfrm>
            <a:off x="840000" y="2237100"/>
            <a:ext cx="7464000" cy="81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" sz="2200">
                <a:solidFill>
                  <a:srgbClr val="000000"/>
                </a:solidFill>
                <a:latin typeface="Didact Gothic"/>
                <a:ea typeface="Didact Gothic"/>
                <a:cs typeface="Didact Gothic"/>
                <a:sym typeface="Didact Gothic"/>
              </a:rPr>
              <a:t>Las danzas dentro de los contenidos de </a:t>
            </a:r>
            <a:r>
              <a:rPr b="1" lang="en" sz="2200">
                <a:solidFill>
                  <a:srgbClr val="000000"/>
                </a:solidFill>
                <a:latin typeface="Didact Gothic"/>
                <a:ea typeface="Didact Gothic"/>
                <a:cs typeface="Didact Gothic"/>
                <a:sym typeface="Didact Gothic"/>
              </a:rPr>
              <a:t>Educación</a:t>
            </a:r>
            <a:r>
              <a:rPr b="1" lang="en" sz="2200">
                <a:solidFill>
                  <a:srgbClr val="000000"/>
                </a:solidFill>
                <a:latin typeface="Didact Gothic"/>
                <a:ea typeface="Didact Gothic"/>
                <a:cs typeface="Didact Gothic"/>
                <a:sym typeface="Didact Gothic"/>
              </a:rPr>
              <a:t> </a:t>
            </a:r>
            <a:r>
              <a:rPr b="1" lang="en" sz="2200">
                <a:solidFill>
                  <a:srgbClr val="000000"/>
                </a:solidFill>
                <a:latin typeface="Didact Gothic"/>
                <a:ea typeface="Didact Gothic"/>
                <a:cs typeface="Didact Gothic"/>
                <a:sym typeface="Didact Gothic"/>
              </a:rPr>
              <a:t>Física</a:t>
            </a:r>
            <a:r>
              <a:rPr b="1" lang="en" sz="2200">
                <a:solidFill>
                  <a:srgbClr val="000000"/>
                </a:solidFill>
                <a:latin typeface="Didact Gothic"/>
                <a:ea typeface="Didact Gothic"/>
                <a:cs typeface="Didact Gothic"/>
                <a:sym typeface="Didact Gothic"/>
              </a:rPr>
              <a:t> es un medio. Una actividad que se hace desde hace muchos </a:t>
            </a:r>
            <a:r>
              <a:rPr b="1" lang="en" sz="2200">
                <a:solidFill>
                  <a:srgbClr val="000000"/>
                </a:solidFill>
                <a:latin typeface="Didact Gothic"/>
                <a:ea typeface="Didact Gothic"/>
                <a:cs typeface="Didact Gothic"/>
                <a:sym typeface="Didact Gothic"/>
              </a:rPr>
              <a:t>años</a:t>
            </a:r>
            <a:r>
              <a:rPr b="1" lang="en" sz="2200">
                <a:solidFill>
                  <a:srgbClr val="000000"/>
                </a:solidFill>
                <a:latin typeface="Didact Gothic"/>
                <a:ea typeface="Didact Gothic"/>
                <a:cs typeface="Didact Gothic"/>
                <a:sym typeface="Didact Gothic"/>
              </a:rPr>
              <a:t>, el hombre ha encontrado formas de expresarse. Se debe de realizar desde edades tempranas y esto va a permitir conocer los tipos que hay y los roles que conlleva. </a:t>
            </a:r>
            <a:endParaRPr b="1" sz="2200">
              <a:solidFill>
                <a:srgbClr val="000000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" sz="2200">
                <a:solidFill>
                  <a:srgbClr val="000000"/>
                </a:solidFill>
                <a:latin typeface="Didact Gothic"/>
                <a:ea typeface="Didact Gothic"/>
                <a:cs typeface="Didact Gothic"/>
                <a:sym typeface="Didact Gothic"/>
              </a:rPr>
              <a:t>Enriquece en la memoria y a desarrollar sus facultades globales. </a:t>
            </a:r>
            <a:endParaRPr b="1" sz="2200">
              <a:solidFill>
                <a:srgbClr val="000000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pic>
        <p:nvPicPr>
          <p:cNvPr id="634" name="Google Shape;634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725" y="3600250"/>
            <a:ext cx="2168300" cy="1446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8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p33"/>
          <p:cNvSpPr txBox="1"/>
          <p:nvPr>
            <p:ph idx="1" type="subTitle"/>
          </p:nvPr>
        </p:nvSpPr>
        <p:spPr>
          <a:xfrm>
            <a:off x="2530950" y="2697450"/>
            <a:ext cx="6033000" cy="81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2100">
                <a:solidFill>
                  <a:srgbClr val="444444"/>
                </a:solidFill>
                <a:latin typeface="Bubblegum Sans"/>
                <a:ea typeface="Bubblegum Sans"/>
                <a:cs typeface="Bubblegum Sans"/>
                <a:sym typeface="Bubblegum Sans"/>
              </a:rPr>
              <a:t>Danzas tradicionales o </a:t>
            </a:r>
            <a:r>
              <a:rPr lang="en" sz="2100">
                <a:solidFill>
                  <a:srgbClr val="444444"/>
                </a:solidFill>
                <a:latin typeface="Bubblegum Sans"/>
                <a:ea typeface="Bubblegum Sans"/>
                <a:cs typeface="Bubblegum Sans"/>
                <a:sym typeface="Bubblegum Sans"/>
              </a:rPr>
              <a:t>folclóricas</a:t>
            </a:r>
            <a:r>
              <a:rPr lang="en" sz="2100">
                <a:solidFill>
                  <a:srgbClr val="444444"/>
                </a:solidFill>
                <a:latin typeface="Bubblegum Sans"/>
                <a:ea typeface="Bubblegum Sans"/>
                <a:cs typeface="Bubblegum Sans"/>
                <a:sym typeface="Bubblegum Sans"/>
              </a:rPr>
              <a:t>: A partir del siglo XVLLL. Cada pueblo con sus danzas diferentes y con un </a:t>
            </a:r>
            <a:r>
              <a:rPr lang="en" sz="2100">
                <a:solidFill>
                  <a:srgbClr val="444444"/>
                </a:solidFill>
                <a:latin typeface="Bubblegum Sans"/>
                <a:ea typeface="Bubblegum Sans"/>
                <a:cs typeface="Bubblegum Sans"/>
                <a:sym typeface="Bubblegum Sans"/>
              </a:rPr>
              <a:t>carácter</a:t>
            </a:r>
            <a:r>
              <a:rPr lang="en" sz="2100">
                <a:solidFill>
                  <a:srgbClr val="444444"/>
                </a:solidFill>
                <a:latin typeface="Bubblegum Sans"/>
                <a:ea typeface="Bubblegum Sans"/>
                <a:cs typeface="Bubblegum Sans"/>
                <a:sym typeface="Bubblegum Sans"/>
              </a:rPr>
              <a:t> nacional determinado, se encuentran en lugares en donde los adoptan. </a:t>
            </a:r>
            <a:endParaRPr sz="2100">
              <a:solidFill>
                <a:srgbClr val="444444"/>
              </a:solidFill>
              <a:latin typeface="Bubblegum Sans"/>
              <a:ea typeface="Bubblegum Sans"/>
              <a:cs typeface="Bubblegum Sans"/>
              <a:sym typeface="Bubblegum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2100">
                <a:solidFill>
                  <a:srgbClr val="444444"/>
                </a:solidFill>
                <a:latin typeface="Bubblegum Sans"/>
                <a:ea typeface="Bubblegum Sans"/>
                <a:cs typeface="Bubblegum Sans"/>
                <a:sym typeface="Bubblegum Sans"/>
              </a:rPr>
              <a:t>La danza en la actualidad es un </a:t>
            </a:r>
            <a:r>
              <a:rPr lang="en" sz="2100">
                <a:solidFill>
                  <a:srgbClr val="444444"/>
                </a:solidFill>
                <a:latin typeface="Bubblegum Sans"/>
                <a:ea typeface="Bubblegum Sans"/>
                <a:cs typeface="Bubblegum Sans"/>
                <a:sym typeface="Bubblegum Sans"/>
              </a:rPr>
              <a:t>símbolo</a:t>
            </a:r>
            <a:r>
              <a:rPr lang="en" sz="2100">
                <a:solidFill>
                  <a:srgbClr val="444444"/>
                </a:solidFill>
                <a:latin typeface="Bubblegum Sans"/>
                <a:ea typeface="Bubblegum Sans"/>
                <a:cs typeface="Bubblegum Sans"/>
                <a:sym typeface="Bubblegum Sans"/>
              </a:rPr>
              <a:t> social e identificador de la cultura de </a:t>
            </a:r>
            <a:r>
              <a:rPr lang="en" sz="2100">
                <a:solidFill>
                  <a:srgbClr val="444444"/>
                </a:solidFill>
                <a:latin typeface="Bubblegum Sans"/>
                <a:ea typeface="Bubblegum Sans"/>
                <a:cs typeface="Bubblegum Sans"/>
                <a:sym typeface="Bubblegum Sans"/>
              </a:rPr>
              <a:t>países</a:t>
            </a:r>
            <a:r>
              <a:rPr lang="en" sz="2100">
                <a:solidFill>
                  <a:srgbClr val="444444"/>
                </a:solidFill>
                <a:latin typeface="Bubblegum Sans"/>
                <a:ea typeface="Bubblegum Sans"/>
                <a:cs typeface="Bubblegum Sans"/>
                <a:sym typeface="Bubblegum Sans"/>
              </a:rPr>
              <a:t>.</a:t>
            </a:r>
            <a:endParaRPr sz="2100">
              <a:solidFill>
                <a:srgbClr val="444444"/>
              </a:solidFill>
              <a:latin typeface="Bubblegum Sans"/>
              <a:ea typeface="Bubblegum Sans"/>
              <a:cs typeface="Bubblegum Sans"/>
              <a:sym typeface="Bubblegum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2100">
                <a:solidFill>
                  <a:srgbClr val="444444"/>
                </a:solidFill>
                <a:latin typeface="Bubblegum Sans"/>
                <a:ea typeface="Bubblegum Sans"/>
                <a:cs typeface="Bubblegum Sans"/>
                <a:sym typeface="Bubblegum Sans"/>
              </a:rPr>
              <a:t>En la </a:t>
            </a:r>
            <a:r>
              <a:rPr lang="en" sz="2100">
                <a:solidFill>
                  <a:srgbClr val="444444"/>
                </a:solidFill>
                <a:latin typeface="Bubblegum Sans"/>
                <a:ea typeface="Bubblegum Sans"/>
                <a:cs typeface="Bubblegum Sans"/>
                <a:sym typeface="Bubblegum Sans"/>
              </a:rPr>
              <a:t>antigüedad</a:t>
            </a:r>
            <a:r>
              <a:rPr lang="en" sz="2100">
                <a:solidFill>
                  <a:srgbClr val="444444"/>
                </a:solidFill>
                <a:latin typeface="Bubblegum Sans"/>
                <a:ea typeface="Bubblegum Sans"/>
                <a:cs typeface="Bubblegum Sans"/>
                <a:sym typeface="Bubblegum Sans"/>
              </a:rPr>
              <a:t> la danza se dio de dos formas: </a:t>
            </a:r>
            <a:endParaRPr sz="2100">
              <a:solidFill>
                <a:srgbClr val="444444"/>
              </a:solidFill>
              <a:latin typeface="Bubblegum Sans"/>
              <a:ea typeface="Bubblegum Sans"/>
              <a:cs typeface="Bubblegum Sans"/>
              <a:sym typeface="Bubblegum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2100">
                <a:solidFill>
                  <a:srgbClr val="444444"/>
                </a:solidFill>
                <a:latin typeface="Bubblegum Sans"/>
                <a:ea typeface="Bubblegum Sans"/>
                <a:cs typeface="Bubblegum Sans"/>
                <a:sym typeface="Bubblegum Sans"/>
              </a:rPr>
              <a:t>Danza sagrada: ceremonias religiosas</a:t>
            </a:r>
            <a:endParaRPr sz="2100">
              <a:solidFill>
                <a:srgbClr val="444444"/>
              </a:solidFill>
              <a:latin typeface="Bubblegum Sans"/>
              <a:ea typeface="Bubblegum Sans"/>
              <a:cs typeface="Bubblegum Sans"/>
              <a:sym typeface="Bubblegum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2100">
                <a:solidFill>
                  <a:srgbClr val="444444"/>
                </a:solidFill>
                <a:latin typeface="Bubblegum Sans"/>
                <a:ea typeface="Bubblegum Sans"/>
                <a:cs typeface="Bubblegum Sans"/>
                <a:sym typeface="Bubblegum Sans"/>
              </a:rPr>
              <a:t>Danza profana: Diversiones </a:t>
            </a:r>
            <a:r>
              <a:rPr lang="en" sz="2100">
                <a:solidFill>
                  <a:srgbClr val="444444"/>
                </a:solidFill>
                <a:latin typeface="Bubblegum Sans"/>
                <a:ea typeface="Bubblegum Sans"/>
                <a:cs typeface="Bubblegum Sans"/>
                <a:sym typeface="Bubblegum Sans"/>
              </a:rPr>
              <a:t>públicas</a:t>
            </a:r>
            <a:r>
              <a:rPr lang="en" sz="2100">
                <a:solidFill>
                  <a:srgbClr val="444444"/>
                </a:solidFill>
                <a:latin typeface="Bubblegum Sans"/>
                <a:ea typeface="Bubblegum Sans"/>
                <a:cs typeface="Bubblegum Sans"/>
                <a:sym typeface="Bubblegum Sans"/>
              </a:rPr>
              <a:t> y populares. </a:t>
            </a:r>
            <a:endParaRPr sz="2100">
              <a:solidFill>
                <a:srgbClr val="444444"/>
              </a:solidFill>
              <a:latin typeface="Bubblegum Sans"/>
              <a:ea typeface="Bubblegum Sans"/>
              <a:cs typeface="Bubblegum Sans"/>
              <a:sym typeface="Bubblegum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2100">
              <a:solidFill>
                <a:srgbClr val="444444"/>
              </a:solidFill>
              <a:latin typeface="Bubblegum Sans"/>
              <a:ea typeface="Bubblegum Sans"/>
              <a:cs typeface="Bubblegum Sans"/>
              <a:sym typeface="Bubblegum Sans"/>
            </a:endParaRPr>
          </a:p>
        </p:txBody>
      </p:sp>
      <p:sp>
        <p:nvSpPr>
          <p:cNvPr id="640" name="Google Shape;640;p33"/>
          <p:cNvSpPr txBox="1"/>
          <p:nvPr/>
        </p:nvSpPr>
        <p:spPr>
          <a:xfrm>
            <a:off x="1950900" y="328725"/>
            <a:ext cx="7193100" cy="112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>
                <a:solidFill>
                  <a:srgbClr val="F44336"/>
                </a:solidFill>
                <a:latin typeface="Bubblegum Sans"/>
                <a:ea typeface="Bubblegum Sans"/>
                <a:cs typeface="Bubblegum Sans"/>
                <a:sym typeface="Bubblegum Sans"/>
              </a:rPr>
              <a:t>Danzas en el mundo: Origenes </a:t>
            </a:r>
            <a:r>
              <a:rPr lang="en" sz="6100">
                <a:solidFill>
                  <a:srgbClr val="F44336"/>
                </a:solidFill>
                <a:latin typeface="Bubblegum Sans"/>
                <a:ea typeface="Bubblegum Sans"/>
                <a:cs typeface="Bubblegum Sans"/>
                <a:sym typeface="Bubblegum Sans"/>
              </a:rPr>
              <a:t> </a:t>
            </a:r>
            <a:endParaRPr sz="6100">
              <a:solidFill>
                <a:srgbClr val="F44336"/>
              </a:solidFill>
              <a:latin typeface="Bubblegum Sans"/>
              <a:ea typeface="Bubblegum Sans"/>
              <a:cs typeface="Bubblegum Sans"/>
              <a:sym typeface="Bubblegum Sans"/>
            </a:endParaRPr>
          </a:p>
        </p:txBody>
      </p:sp>
      <p:pic>
        <p:nvPicPr>
          <p:cNvPr id="641" name="Google Shape;641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88437" y="3400413"/>
            <a:ext cx="2619375" cy="1743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5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p34"/>
          <p:cNvSpPr txBox="1"/>
          <p:nvPr>
            <p:ph idx="1" type="subTitle"/>
          </p:nvPr>
        </p:nvSpPr>
        <p:spPr>
          <a:xfrm>
            <a:off x="2530950" y="2697450"/>
            <a:ext cx="6033000" cy="81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2100">
                <a:solidFill>
                  <a:srgbClr val="444444"/>
                </a:solidFill>
                <a:latin typeface="Bubblegum Sans"/>
                <a:ea typeface="Bubblegum Sans"/>
                <a:cs typeface="Bubblegum Sans"/>
                <a:sym typeface="Bubblegum Sans"/>
              </a:rPr>
              <a:t>Mesopotamia y Egipto: La danza fue reconocida como una forma de arte. El danzante profesional por la aristocracia. </a:t>
            </a:r>
            <a:endParaRPr sz="2100">
              <a:solidFill>
                <a:srgbClr val="444444"/>
              </a:solidFill>
              <a:latin typeface="Bubblegum Sans"/>
              <a:ea typeface="Bubblegum Sans"/>
              <a:cs typeface="Bubblegum Sans"/>
              <a:sym typeface="Bubblegum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2100">
                <a:solidFill>
                  <a:srgbClr val="444444"/>
                </a:solidFill>
                <a:latin typeface="Bubblegum Sans"/>
                <a:ea typeface="Bubblegum Sans"/>
                <a:cs typeface="Bubblegum Sans"/>
                <a:sym typeface="Bubblegum Sans"/>
              </a:rPr>
              <a:t>Biblia: Danza utilizada por los hebreos. </a:t>
            </a:r>
            <a:endParaRPr sz="2100">
              <a:solidFill>
                <a:srgbClr val="444444"/>
              </a:solidFill>
              <a:latin typeface="Bubblegum Sans"/>
              <a:ea typeface="Bubblegum Sans"/>
              <a:cs typeface="Bubblegum Sans"/>
              <a:sym typeface="Bubblegum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2100">
                <a:solidFill>
                  <a:srgbClr val="444444"/>
                </a:solidFill>
                <a:latin typeface="Bubblegum Sans"/>
                <a:ea typeface="Bubblegum Sans"/>
                <a:cs typeface="Bubblegum Sans"/>
                <a:sym typeface="Bubblegum Sans"/>
              </a:rPr>
              <a:t>Las danzas sagradas y misteriosas tomaban parte del culto.</a:t>
            </a:r>
            <a:endParaRPr sz="2100">
              <a:solidFill>
                <a:srgbClr val="444444"/>
              </a:solidFill>
              <a:latin typeface="Bubblegum Sans"/>
              <a:ea typeface="Bubblegum Sans"/>
              <a:cs typeface="Bubblegum Sans"/>
              <a:sym typeface="Bubblegum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2100">
                <a:solidFill>
                  <a:srgbClr val="444444"/>
                </a:solidFill>
                <a:latin typeface="Bubblegum Sans"/>
                <a:ea typeface="Bubblegum Sans"/>
                <a:cs typeface="Bubblegum Sans"/>
                <a:sym typeface="Bubblegum Sans"/>
              </a:rPr>
              <a:t>Danzas de </a:t>
            </a:r>
            <a:r>
              <a:rPr lang="en" sz="2100">
                <a:solidFill>
                  <a:srgbClr val="444444"/>
                </a:solidFill>
                <a:latin typeface="Bubblegum Sans"/>
                <a:ea typeface="Bubblegum Sans"/>
                <a:cs typeface="Bubblegum Sans"/>
                <a:sym typeface="Bubblegum Sans"/>
              </a:rPr>
              <a:t>carácter</a:t>
            </a:r>
            <a:r>
              <a:rPr lang="en" sz="2100">
                <a:solidFill>
                  <a:srgbClr val="444444"/>
                </a:solidFill>
                <a:latin typeface="Bubblegum Sans"/>
                <a:ea typeface="Bubblegum Sans"/>
                <a:cs typeface="Bubblegum Sans"/>
                <a:sym typeface="Bubblegum Sans"/>
              </a:rPr>
              <a:t> noble que celebran la patria ante un enemigo y otras danzas </a:t>
            </a:r>
            <a:r>
              <a:rPr lang="en" sz="2100">
                <a:solidFill>
                  <a:srgbClr val="444444"/>
                </a:solidFill>
                <a:latin typeface="Bubblegum Sans"/>
                <a:ea typeface="Bubblegum Sans"/>
                <a:cs typeface="Bubblegum Sans"/>
                <a:sym typeface="Bubblegum Sans"/>
              </a:rPr>
              <a:t>fúnebres</a:t>
            </a:r>
            <a:r>
              <a:rPr lang="en" sz="2100">
                <a:solidFill>
                  <a:srgbClr val="444444"/>
                </a:solidFill>
                <a:latin typeface="Bubblegum Sans"/>
                <a:ea typeface="Bubblegum Sans"/>
                <a:cs typeface="Bubblegum Sans"/>
                <a:sym typeface="Bubblegum Sans"/>
              </a:rPr>
              <a:t> y de festival.  </a:t>
            </a:r>
            <a:endParaRPr sz="2100">
              <a:solidFill>
                <a:srgbClr val="444444"/>
              </a:solidFill>
              <a:latin typeface="Bubblegum Sans"/>
              <a:ea typeface="Bubblegum Sans"/>
              <a:cs typeface="Bubblegum Sans"/>
              <a:sym typeface="Bubblegum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2100">
              <a:solidFill>
                <a:srgbClr val="444444"/>
              </a:solidFill>
              <a:latin typeface="Bubblegum Sans"/>
              <a:ea typeface="Bubblegum Sans"/>
              <a:cs typeface="Bubblegum Sans"/>
              <a:sym typeface="Bubblegum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2100">
              <a:solidFill>
                <a:srgbClr val="444444"/>
              </a:solidFill>
              <a:latin typeface="Bubblegum Sans"/>
              <a:ea typeface="Bubblegum Sans"/>
              <a:cs typeface="Bubblegum Sans"/>
              <a:sym typeface="Bubblegum Sans"/>
            </a:endParaRPr>
          </a:p>
        </p:txBody>
      </p:sp>
      <p:sp>
        <p:nvSpPr>
          <p:cNvPr id="647" name="Google Shape;647;p34"/>
          <p:cNvSpPr txBox="1"/>
          <p:nvPr/>
        </p:nvSpPr>
        <p:spPr>
          <a:xfrm>
            <a:off x="1950900" y="328725"/>
            <a:ext cx="7193100" cy="112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>
                <a:solidFill>
                  <a:srgbClr val="F44336"/>
                </a:solidFill>
                <a:latin typeface="Bubblegum Sans"/>
                <a:ea typeface="Bubblegum Sans"/>
                <a:cs typeface="Bubblegum Sans"/>
                <a:sym typeface="Bubblegum Sans"/>
              </a:rPr>
              <a:t>Danzas en el mundo: Origenes </a:t>
            </a:r>
            <a:r>
              <a:rPr lang="en" sz="6100">
                <a:solidFill>
                  <a:srgbClr val="F44336"/>
                </a:solidFill>
                <a:latin typeface="Bubblegum Sans"/>
                <a:ea typeface="Bubblegum Sans"/>
                <a:cs typeface="Bubblegum Sans"/>
                <a:sym typeface="Bubblegum Sans"/>
              </a:rPr>
              <a:t> </a:t>
            </a:r>
            <a:endParaRPr sz="6100">
              <a:solidFill>
                <a:srgbClr val="F44336"/>
              </a:solidFill>
              <a:latin typeface="Bubblegum Sans"/>
              <a:ea typeface="Bubblegum Sans"/>
              <a:cs typeface="Bubblegum Sans"/>
              <a:sym typeface="Bubblegum Sans"/>
            </a:endParaRPr>
          </a:p>
        </p:txBody>
      </p:sp>
      <p:pic>
        <p:nvPicPr>
          <p:cNvPr id="648" name="Google Shape;648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8675" y="3838825"/>
            <a:ext cx="2883276" cy="1304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2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Google Shape;653;p35"/>
          <p:cNvSpPr txBox="1"/>
          <p:nvPr>
            <p:ph idx="1" type="subTitle"/>
          </p:nvPr>
        </p:nvSpPr>
        <p:spPr>
          <a:xfrm>
            <a:off x="2291600" y="2745800"/>
            <a:ext cx="6033000" cy="81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2100">
                <a:solidFill>
                  <a:srgbClr val="444444"/>
                </a:solidFill>
                <a:latin typeface="Bubblegum Sans"/>
                <a:ea typeface="Bubblegum Sans"/>
                <a:cs typeface="Bubblegum Sans"/>
                <a:sym typeface="Bubblegum Sans"/>
              </a:rPr>
              <a:t>La danza adquiere importancia en Roma, cuando conquistaron Grecia, se convirtió en una necesidad social, hasta que llegaron a los extremos de estar presentes en fiestas.</a:t>
            </a:r>
            <a:endParaRPr sz="2100">
              <a:solidFill>
                <a:srgbClr val="444444"/>
              </a:solidFill>
              <a:latin typeface="Bubblegum Sans"/>
              <a:ea typeface="Bubblegum Sans"/>
              <a:cs typeface="Bubblegum Sans"/>
              <a:sym typeface="Bubblegum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2100">
                <a:solidFill>
                  <a:srgbClr val="444444"/>
                </a:solidFill>
                <a:latin typeface="Bubblegum Sans"/>
                <a:ea typeface="Bubblegum Sans"/>
                <a:cs typeface="Bubblegum Sans"/>
                <a:sym typeface="Bubblegum Sans"/>
              </a:rPr>
              <a:t>En el cristianismo la danza empieza a ser controlada por la iglesia y le da una permisibilidad fundamental religiosa. </a:t>
            </a:r>
            <a:endParaRPr sz="2100">
              <a:solidFill>
                <a:srgbClr val="444444"/>
              </a:solidFill>
              <a:latin typeface="Bubblegum Sans"/>
              <a:ea typeface="Bubblegum Sans"/>
              <a:cs typeface="Bubblegum Sans"/>
              <a:sym typeface="Bubblegum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2100">
                <a:solidFill>
                  <a:srgbClr val="444444"/>
                </a:solidFill>
                <a:latin typeface="Bubblegum Sans"/>
                <a:ea typeface="Bubblegum Sans"/>
                <a:cs typeface="Bubblegum Sans"/>
                <a:sym typeface="Bubblegum Sans"/>
              </a:rPr>
              <a:t>Hasta el renacimiento la danza  no alcanza sus suntuosidad nueva con carácter de espectáculo. </a:t>
            </a:r>
            <a:endParaRPr sz="2100">
              <a:solidFill>
                <a:srgbClr val="444444"/>
              </a:solidFill>
              <a:latin typeface="Bubblegum Sans"/>
              <a:ea typeface="Bubblegum Sans"/>
              <a:cs typeface="Bubblegum Sans"/>
              <a:sym typeface="Bubblegum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2100">
                <a:solidFill>
                  <a:srgbClr val="444444"/>
                </a:solidFill>
                <a:latin typeface="Bubblegum Sans"/>
                <a:ea typeface="Bubblegum Sans"/>
                <a:cs typeface="Bubblegum Sans"/>
                <a:sym typeface="Bubblegum Sans"/>
              </a:rPr>
              <a:t>Danza en el siglo XVIII aparecen los gestos galentales y corteses dentro de la mayor parte de danzas y va dejando paso al baile en grupo o en parejas. </a:t>
            </a:r>
            <a:endParaRPr sz="2100">
              <a:solidFill>
                <a:srgbClr val="444444"/>
              </a:solidFill>
              <a:latin typeface="Bubblegum Sans"/>
              <a:ea typeface="Bubblegum Sans"/>
              <a:cs typeface="Bubblegum Sans"/>
              <a:sym typeface="Bubblegum Sans"/>
            </a:endParaRPr>
          </a:p>
        </p:txBody>
      </p:sp>
      <p:sp>
        <p:nvSpPr>
          <p:cNvPr id="654" name="Google Shape;654;p35"/>
          <p:cNvSpPr txBox="1"/>
          <p:nvPr/>
        </p:nvSpPr>
        <p:spPr>
          <a:xfrm>
            <a:off x="1950900" y="328725"/>
            <a:ext cx="7193100" cy="112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>
                <a:solidFill>
                  <a:srgbClr val="F44336"/>
                </a:solidFill>
                <a:latin typeface="Bubblegum Sans"/>
                <a:ea typeface="Bubblegum Sans"/>
                <a:cs typeface="Bubblegum Sans"/>
                <a:sym typeface="Bubblegum Sans"/>
              </a:rPr>
              <a:t>Danzas en el mundo: Origenes </a:t>
            </a:r>
            <a:r>
              <a:rPr lang="en" sz="6100">
                <a:solidFill>
                  <a:srgbClr val="F44336"/>
                </a:solidFill>
                <a:latin typeface="Bubblegum Sans"/>
                <a:ea typeface="Bubblegum Sans"/>
                <a:cs typeface="Bubblegum Sans"/>
                <a:sym typeface="Bubblegum Sans"/>
              </a:rPr>
              <a:t> </a:t>
            </a:r>
            <a:endParaRPr sz="6100">
              <a:solidFill>
                <a:srgbClr val="F44336"/>
              </a:solidFill>
              <a:latin typeface="Bubblegum Sans"/>
              <a:ea typeface="Bubblegum Sans"/>
              <a:cs typeface="Bubblegum Sans"/>
              <a:sym typeface="Bubblegum Sans"/>
            </a:endParaRPr>
          </a:p>
        </p:txBody>
      </p:sp>
      <p:pic>
        <p:nvPicPr>
          <p:cNvPr id="655" name="Google Shape;655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532000"/>
            <a:ext cx="2291600" cy="261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9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Google Shape;660;p36"/>
          <p:cNvSpPr txBox="1"/>
          <p:nvPr>
            <p:ph type="title"/>
          </p:nvPr>
        </p:nvSpPr>
        <p:spPr>
          <a:xfrm>
            <a:off x="96675" y="1272325"/>
            <a:ext cx="4062300" cy="114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" sz="3000"/>
              <a:t>Clasificaciones </a:t>
            </a:r>
            <a:r>
              <a:rPr lang="en" sz="3000"/>
              <a:t>según</a:t>
            </a:r>
            <a:r>
              <a:rPr lang="en" sz="3000"/>
              <a:t> su procedencia:</a:t>
            </a:r>
            <a:endParaRPr sz="3000"/>
          </a:p>
        </p:txBody>
      </p:sp>
      <p:sp>
        <p:nvSpPr>
          <p:cNvPr id="661" name="Google Shape;661;p36"/>
          <p:cNvSpPr txBox="1"/>
          <p:nvPr>
            <p:ph idx="1" type="subTitle"/>
          </p:nvPr>
        </p:nvSpPr>
        <p:spPr>
          <a:xfrm>
            <a:off x="545400" y="2596850"/>
            <a:ext cx="2971500" cy="98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>
                <a:solidFill>
                  <a:srgbClr val="000000"/>
                </a:solidFill>
              </a:rPr>
              <a:t>La </a:t>
            </a:r>
            <a:r>
              <a:rPr lang="en">
                <a:solidFill>
                  <a:srgbClr val="000000"/>
                </a:solidFill>
              </a:rPr>
              <a:t>ubicación</a:t>
            </a:r>
            <a:r>
              <a:rPr lang="en">
                <a:solidFill>
                  <a:srgbClr val="000000"/>
                </a:solidFill>
              </a:rPr>
              <a:t> de </a:t>
            </a:r>
            <a:r>
              <a:rPr lang="en">
                <a:solidFill>
                  <a:srgbClr val="000000"/>
                </a:solidFill>
              </a:rPr>
              <a:t>diferentes</a:t>
            </a:r>
            <a:r>
              <a:rPr lang="en">
                <a:solidFill>
                  <a:srgbClr val="000000"/>
                </a:solidFill>
              </a:rPr>
              <a:t> danzas en </a:t>
            </a:r>
            <a:r>
              <a:rPr lang="en">
                <a:solidFill>
                  <a:srgbClr val="000000"/>
                </a:solidFill>
              </a:rPr>
              <a:t>función</a:t>
            </a:r>
            <a:r>
              <a:rPr lang="en">
                <a:solidFill>
                  <a:srgbClr val="000000"/>
                </a:solidFill>
              </a:rPr>
              <a:t> al </a:t>
            </a:r>
            <a:r>
              <a:rPr lang="en">
                <a:solidFill>
                  <a:srgbClr val="000000"/>
                </a:solidFill>
              </a:rPr>
              <a:t>país</a:t>
            </a:r>
            <a:r>
              <a:rPr lang="en">
                <a:solidFill>
                  <a:srgbClr val="000000"/>
                </a:solidFill>
              </a:rPr>
              <a:t> que </a:t>
            </a:r>
            <a:r>
              <a:rPr lang="en">
                <a:solidFill>
                  <a:srgbClr val="000000"/>
                </a:solidFill>
              </a:rPr>
              <a:t>pertenecen</a:t>
            </a:r>
            <a:r>
              <a:rPr lang="en">
                <a:solidFill>
                  <a:srgbClr val="000000"/>
                </a:solidFill>
              </a:rPr>
              <a:t>: 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662" name="Google Shape;662;p36"/>
          <p:cNvPicPr preferRelativeResize="0"/>
          <p:nvPr/>
        </p:nvPicPr>
        <p:blipFill rotWithShape="1">
          <a:blip r:embed="rId3">
            <a:alphaModFix/>
          </a:blip>
          <a:srcRect b="19720" l="17061" r="10673" t="30098"/>
          <a:stretch/>
        </p:blipFill>
        <p:spPr>
          <a:xfrm>
            <a:off x="4271225" y="0"/>
            <a:ext cx="493079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6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7" name="Google Shape;667;p37"/>
          <p:cNvPicPr preferRelativeResize="0"/>
          <p:nvPr/>
        </p:nvPicPr>
        <p:blipFill rotWithShape="1">
          <a:blip r:embed="rId3">
            <a:alphaModFix/>
          </a:blip>
          <a:srcRect b="23874" l="14771" r="34169" t="23574"/>
          <a:stretch/>
        </p:blipFill>
        <p:spPr>
          <a:xfrm>
            <a:off x="126025" y="0"/>
            <a:ext cx="4418375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8" name="Google Shape;668;p37"/>
          <p:cNvPicPr preferRelativeResize="0"/>
          <p:nvPr/>
        </p:nvPicPr>
        <p:blipFill rotWithShape="1">
          <a:blip r:embed="rId4">
            <a:alphaModFix/>
          </a:blip>
          <a:srcRect b="15811" l="10787" r="32378" t="31570"/>
          <a:stretch/>
        </p:blipFill>
        <p:spPr>
          <a:xfrm>
            <a:off x="4679775" y="0"/>
            <a:ext cx="441837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2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Google Shape;673;p38"/>
          <p:cNvSpPr txBox="1"/>
          <p:nvPr>
            <p:ph idx="1" type="subTitle"/>
          </p:nvPr>
        </p:nvSpPr>
        <p:spPr>
          <a:xfrm>
            <a:off x="1054175" y="2745800"/>
            <a:ext cx="7270500" cy="81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619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2100"/>
              <a:buFont typeface="Bubblegum Sans"/>
              <a:buChar char="●"/>
            </a:pPr>
            <a:r>
              <a:rPr lang="en" sz="2100">
                <a:solidFill>
                  <a:srgbClr val="444444"/>
                </a:solidFill>
                <a:latin typeface="Bubblegum Sans"/>
                <a:ea typeface="Bubblegum Sans"/>
                <a:cs typeface="Bubblegum Sans"/>
                <a:sym typeface="Bubblegum Sans"/>
              </a:rPr>
              <a:t>Cuando los alumnos no conocen las actividades de este tipo es necesario crear situaciones en las que interactúan para que se den a conocer las características más básicas de cada uno de ellos de forma que las respuestas se obtengan en colectivo a partir de este momento</a:t>
            </a:r>
            <a:endParaRPr sz="2100">
              <a:solidFill>
                <a:srgbClr val="444444"/>
              </a:solidFill>
              <a:latin typeface="Bubblegum Sans"/>
              <a:ea typeface="Bubblegum Sans"/>
              <a:cs typeface="Bubblegum Sans"/>
              <a:sym typeface="Bubblegum Sans"/>
            </a:endParaRPr>
          </a:p>
          <a:p>
            <a:pPr indent="-3619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2100"/>
              <a:buFont typeface="Bubblegum Sans"/>
              <a:buChar char="●"/>
            </a:pPr>
            <a:r>
              <a:rPr lang="en" sz="2100">
                <a:solidFill>
                  <a:srgbClr val="444444"/>
                </a:solidFill>
                <a:latin typeface="Bubblegum Sans"/>
                <a:ea typeface="Bubblegum Sans"/>
                <a:cs typeface="Bubblegum Sans"/>
                <a:sym typeface="Bubblegum Sans"/>
              </a:rPr>
              <a:t>Cuando el maestro confeccione este tipo de danzas se deben utilizar estructuras espaciales sencillas movimientos simples estructuras musicales muy marcadas que permitan priorizar la comunicación entre los componentes</a:t>
            </a:r>
            <a:endParaRPr sz="2100">
              <a:solidFill>
                <a:srgbClr val="444444"/>
              </a:solidFill>
              <a:latin typeface="Bubblegum Sans"/>
              <a:ea typeface="Bubblegum Sans"/>
              <a:cs typeface="Bubblegum Sans"/>
              <a:sym typeface="Bubblegum Sans"/>
            </a:endParaRPr>
          </a:p>
          <a:p>
            <a:pPr indent="-3619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2100"/>
              <a:buFont typeface="Bubblegum Sans"/>
              <a:buChar char="●"/>
            </a:pPr>
            <a:r>
              <a:rPr lang="en" sz="2100">
                <a:solidFill>
                  <a:srgbClr val="444444"/>
                </a:solidFill>
                <a:latin typeface="Bubblegum Sans"/>
                <a:ea typeface="Bubblegum Sans"/>
                <a:cs typeface="Bubblegum Sans"/>
                <a:sym typeface="Bubblegum Sans"/>
              </a:rPr>
              <a:t>Las relaciones socio afectivas entre los miembros del grupo pueden llegar a conseguirse a través de las danzas del mundo y de las danzas creativas</a:t>
            </a:r>
            <a:r>
              <a:rPr lang="en" sz="2100">
                <a:solidFill>
                  <a:srgbClr val="444444"/>
                </a:solidFill>
                <a:latin typeface="Bubblegum Sans"/>
                <a:ea typeface="Bubblegum Sans"/>
                <a:cs typeface="Bubblegum Sans"/>
                <a:sym typeface="Bubblegum Sans"/>
              </a:rPr>
              <a:t> </a:t>
            </a:r>
            <a:endParaRPr sz="2100">
              <a:solidFill>
                <a:srgbClr val="444444"/>
              </a:solidFill>
              <a:latin typeface="Bubblegum Sans"/>
              <a:ea typeface="Bubblegum Sans"/>
              <a:cs typeface="Bubblegum Sans"/>
              <a:sym typeface="Bubblegum Sans"/>
            </a:endParaRPr>
          </a:p>
        </p:txBody>
      </p:sp>
      <p:sp>
        <p:nvSpPr>
          <p:cNvPr id="674" name="Google Shape;674;p38"/>
          <p:cNvSpPr txBox="1"/>
          <p:nvPr/>
        </p:nvSpPr>
        <p:spPr>
          <a:xfrm>
            <a:off x="1380475" y="299700"/>
            <a:ext cx="7193100" cy="112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100">
                <a:solidFill>
                  <a:srgbClr val="F44336"/>
                </a:solidFill>
                <a:latin typeface="Bubblegum Sans"/>
                <a:ea typeface="Bubblegum Sans"/>
                <a:cs typeface="Bubblegum Sans"/>
                <a:sym typeface="Bubblegum Sans"/>
              </a:rPr>
              <a:t>Danzas de Presentación</a:t>
            </a:r>
            <a:r>
              <a:rPr lang="en" sz="6100">
                <a:solidFill>
                  <a:srgbClr val="F44336"/>
                </a:solidFill>
                <a:latin typeface="Bubblegum Sans"/>
                <a:ea typeface="Bubblegum Sans"/>
                <a:cs typeface="Bubblegum Sans"/>
                <a:sym typeface="Bubblegum Sans"/>
              </a:rPr>
              <a:t> </a:t>
            </a:r>
            <a:endParaRPr sz="6100">
              <a:solidFill>
                <a:srgbClr val="F44336"/>
              </a:solidFill>
              <a:latin typeface="Bubblegum Sans"/>
              <a:ea typeface="Bubblegum Sans"/>
              <a:cs typeface="Bubblegum Sans"/>
              <a:sym typeface="Bubblegum San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8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Google Shape;679;p39"/>
          <p:cNvSpPr txBox="1"/>
          <p:nvPr>
            <p:ph idx="1" type="subTitle"/>
          </p:nvPr>
        </p:nvSpPr>
        <p:spPr>
          <a:xfrm>
            <a:off x="1305550" y="2726450"/>
            <a:ext cx="7270500" cy="81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444444"/>
                </a:solidFill>
                <a:latin typeface="Bubblegum Sans"/>
                <a:ea typeface="Bubblegum Sans"/>
                <a:cs typeface="Bubblegum Sans"/>
                <a:sym typeface="Bubblegum Sans"/>
              </a:rPr>
              <a:t>1. Según la situación y el momento</a:t>
            </a:r>
            <a:endParaRPr sz="2100">
              <a:solidFill>
                <a:srgbClr val="444444"/>
              </a:solidFill>
              <a:latin typeface="Bubblegum Sans"/>
              <a:ea typeface="Bubblegum Sans"/>
              <a:cs typeface="Bubblegum Sans"/>
              <a:sym typeface="Bubblegum Sans"/>
            </a:endParaRPr>
          </a:p>
          <a:p>
            <a:pPr indent="-3619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2100"/>
              <a:buFont typeface="Bubblegum Sans"/>
              <a:buChar char="●"/>
            </a:pPr>
            <a:r>
              <a:rPr lang="en" sz="2100">
                <a:solidFill>
                  <a:srgbClr val="444444"/>
                </a:solidFill>
                <a:latin typeface="Bubblegum Sans"/>
                <a:ea typeface="Bubblegum Sans"/>
                <a:cs typeface="Bubblegum Sans"/>
                <a:sym typeface="Bubblegum Sans"/>
              </a:rPr>
              <a:t>Con el objetivo de conseguir una relación positiva entre los miembros de la clase</a:t>
            </a:r>
            <a:endParaRPr sz="2100">
              <a:solidFill>
                <a:srgbClr val="444444"/>
              </a:solidFill>
              <a:latin typeface="Bubblegum Sans"/>
              <a:ea typeface="Bubblegum Sans"/>
              <a:cs typeface="Bubblegum Sans"/>
              <a:sym typeface="Bubblegum Sans"/>
            </a:endParaRPr>
          </a:p>
          <a:p>
            <a:pPr indent="-3619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2100"/>
              <a:buFont typeface="Bubblegum Sans"/>
              <a:buChar char="●"/>
            </a:pPr>
            <a:r>
              <a:rPr lang="en" sz="2100">
                <a:solidFill>
                  <a:srgbClr val="444444"/>
                </a:solidFill>
                <a:latin typeface="Bubblegum Sans"/>
                <a:ea typeface="Bubblegum Sans"/>
                <a:cs typeface="Bubblegum Sans"/>
                <a:sym typeface="Bubblegum Sans"/>
              </a:rPr>
              <a:t>Cuando la clase se ve afectado por un problema de comunicación entre los miembros</a:t>
            </a:r>
            <a:endParaRPr sz="2100">
              <a:solidFill>
                <a:srgbClr val="444444"/>
              </a:solidFill>
              <a:latin typeface="Bubblegum Sans"/>
              <a:ea typeface="Bubblegum Sans"/>
              <a:cs typeface="Bubblegum Sans"/>
              <a:sym typeface="Bubblegum Sans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444444"/>
                </a:solidFill>
                <a:latin typeface="Bubblegum Sans"/>
                <a:ea typeface="Bubblegum Sans"/>
                <a:cs typeface="Bubblegum Sans"/>
                <a:sym typeface="Bubblegum Sans"/>
              </a:rPr>
              <a:t>2.  Según los elementos que intervienen en su elaboración: los aspectos que caracterizan las danzas de presentación y debes de tener en cuenta a todas las personas que vayan a ponerlo en práctica, respecto a la música, respecto al tipo de movimientos que constituye la danza, respecto a la organización y evolución del grupo. </a:t>
            </a:r>
            <a:endParaRPr sz="2100">
              <a:solidFill>
                <a:srgbClr val="444444"/>
              </a:solidFill>
              <a:latin typeface="Bubblegum Sans"/>
              <a:ea typeface="Bubblegum Sans"/>
              <a:cs typeface="Bubblegum Sans"/>
              <a:sym typeface="Bubblegum Sans"/>
            </a:endParaRPr>
          </a:p>
        </p:txBody>
      </p:sp>
      <p:sp>
        <p:nvSpPr>
          <p:cNvPr id="680" name="Google Shape;680;p39"/>
          <p:cNvSpPr txBox="1"/>
          <p:nvPr/>
        </p:nvSpPr>
        <p:spPr>
          <a:xfrm>
            <a:off x="2453625" y="96675"/>
            <a:ext cx="7193100" cy="112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100">
                <a:solidFill>
                  <a:srgbClr val="F44336"/>
                </a:solidFill>
                <a:latin typeface="Bubblegum Sans"/>
                <a:ea typeface="Bubblegum Sans"/>
                <a:cs typeface="Bubblegum Sans"/>
                <a:sym typeface="Bubblegum Sans"/>
              </a:rPr>
              <a:t>Aplicacion    </a:t>
            </a:r>
            <a:endParaRPr sz="6100">
              <a:solidFill>
                <a:srgbClr val="F44336"/>
              </a:solidFill>
              <a:latin typeface="Bubblegum Sans"/>
              <a:ea typeface="Bubblegum Sans"/>
              <a:cs typeface="Bubblegum Sans"/>
              <a:sym typeface="Bubblegum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22"/>
          <p:cNvSpPr txBox="1"/>
          <p:nvPr>
            <p:ph type="title"/>
          </p:nvPr>
        </p:nvSpPr>
        <p:spPr>
          <a:xfrm>
            <a:off x="505599" y="879575"/>
            <a:ext cx="17763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>
                <a:solidFill>
                  <a:srgbClr val="0000FF"/>
                </a:solidFill>
              </a:rPr>
              <a:t>Pulso musical</a:t>
            </a:r>
            <a:endParaRPr sz="3400">
              <a:solidFill>
                <a:srgbClr val="0000FF"/>
              </a:solidFill>
            </a:endParaRPr>
          </a:p>
        </p:txBody>
      </p:sp>
      <p:sp>
        <p:nvSpPr>
          <p:cNvPr id="390" name="Google Shape;390;p22"/>
          <p:cNvSpPr txBox="1"/>
          <p:nvPr/>
        </p:nvSpPr>
        <p:spPr>
          <a:xfrm>
            <a:off x="2606275" y="837050"/>
            <a:ext cx="5950500" cy="8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4D4A56"/>
                </a:solidFill>
                <a:latin typeface="Tinos"/>
                <a:ea typeface="Tinos"/>
                <a:cs typeface="Tinos"/>
                <a:sym typeface="Tinos"/>
              </a:rPr>
              <a:t>Son señales que reflejan el ritmo de la música y que permiten establecer una comparación entre los silencios y las notas que componen una pieza. De este modo, el pulso funciona como una estructura que colabora en la percepción y la comprensión por parte del oyente.</a:t>
            </a:r>
            <a:endParaRPr b="1" sz="1800">
              <a:solidFill>
                <a:srgbClr val="4D4A56"/>
              </a:solidFill>
              <a:latin typeface="Tinos"/>
              <a:ea typeface="Tinos"/>
              <a:cs typeface="Tinos"/>
              <a:sym typeface="Tinos"/>
            </a:endParaRPr>
          </a:p>
          <a:p>
            <a:pPr indent="0" lvl="0" marL="0" rtl="0" algn="just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4D4A56"/>
                </a:solidFill>
                <a:latin typeface="Tinos"/>
                <a:ea typeface="Tinos"/>
                <a:cs typeface="Tinos"/>
                <a:sym typeface="Tinos"/>
              </a:rPr>
              <a:t>Y consiste en una serie de pulsaciones repetidas de manera constante que dividen el tiempo en fragmentos idénticos.</a:t>
            </a:r>
            <a:endParaRPr b="1" sz="1800">
              <a:solidFill>
                <a:srgbClr val="4D4A56"/>
              </a:solidFill>
              <a:latin typeface="Tinos"/>
              <a:ea typeface="Tinos"/>
              <a:cs typeface="Tinos"/>
              <a:sym typeface="Tinos"/>
            </a:endParaRPr>
          </a:p>
          <a:p>
            <a:pPr indent="0" lvl="0" marL="0" rtl="0" algn="just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4D4A56"/>
                </a:solidFill>
                <a:latin typeface="Tinos"/>
                <a:ea typeface="Tinos"/>
                <a:cs typeface="Tinos"/>
                <a:sym typeface="Tinos"/>
              </a:rPr>
              <a:t>Lo habitual es que el pulso sea regular, aunque puede modificarse dentro de una misma canción. Esto quiere decir que, en el marco de una obra, el pulso se puede retardar o acelerar.</a:t>
            </a:r>
            <a:endParaRPr b="1" sz="1800">
              <a:solidFill>
                <a:srgbClr val="4D4A56"/>
              </a:solidFill>
              <a:latin typeface="Tinos"/>
              <a:ea typeface="Tinos"/>
              <a:cs typeface="Tinos"/>
              <a:sym typeface="Tinos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rgbClr val="4D4A56"/>
              </a:solidFill>
              <a:latin typeface="Tinos"/>
              <a:ea typeface="Tinos"/>
              <a:cs typeface="Tinos"/>
              <a:sym typeface="Tinos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rgbClr val="4D4A56"/>
              </a:solidFill>
              <a:latin typeface="Tinos"/>
              <a:ea typeface="Tinos"/>
              <a:cs typeface="Tinos"/>
              <a:sym typeface="Tinos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4D4A56"/>
              </a:solidFill>
              <a:latin typeface="Tinos"/>
              <a:ea typeface="Tinos"/>
              <a:cs typeface="Tinos"/>
              <a:sym typeface="Tinos"/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000">
              <a:solidFill>
                <a:srgbClr val="4D4A56"/>
              </a:solidFill>
              <a:latin typeface="Tinos"/>
              <a:ea typeface="Tinos"/>
              <a:cs typeface="Tinos"/>
              <a:sym typeface="Tinos"/>
            </a:endParaRPr>
          </a:p>
        </p:txBody>
      </p:sp>
      <p:sp>
        <p:nvSpPr>
          <p:cNvPr id="391" name="Google Shape;391;p2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92" name="Google Shape;392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813" y="3744954"/>
            <a:ext cx="2453875" cy="11339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4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p40"/>
          <p:cNvSpPr txBox="1"/>
          <p:nvPr>
            <p:ph idx="1" type="subTitle"/>
          </p:nvPr>
        </p:nvSpPr>
        <p:spPr>
          <a:xfrm>
            <a:off x="1054175" y="2745800"/>
            <a:ext cx="7270500" cy="81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619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2100"/>
              <a:buFont typeface="Bubblegum Sans"/>
              <a:buChar char="●"/>
            </a:pPr>
            <a:r>
              <a:rPr lang="en" sz="2100">
                <a:solidFill>
                  <a:srgbClr val="444444"/>
                </a:solidFill>
                <a:latin typeface="Bubblegum Sans"/>
                <a:ea typeface="Bubblegum Sans"/>
                <a:cs typeface="Bubblegum Sans"/>
                <a:sym typeface="Bubblegum Sans"/>
              </a:rPr>
              <a:t>Pretende alejarse en un principio de un inventario de ejercicios técnicos codificados que impone un estilo a seguir</a:t>
            </a:r>
            <a:endParaRPr sz="2100">
              <a:solidFill>
                <a:srgbClr val="444444"/>
              </a:solidFill>
              <a:latin typeface="Bubblegum Sans"/>
              <a:ea typeface="Bubblegum Sans"/>
              <a:cs typeface="Bubblegum Sans"/>
              <a:sym typeface="Bubblegum Sans"/>
            </a:endParaRPr>
          </a:p>
          <a:p>
            <a:pPr indent="-3619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2100"/>
              <a:buFont typeface="Bubblegum Sans"/>
              <a:buChar char="●"/>
            </a:pPr>
            <a:r>
              <a:rPr lang="en" sz="2100">
                <a:solidFill>
                  <a:srgbClr val="444444"/>
                </a:solidFill>
                <a:latin typeface="Bubblegum Sans"/>
                <a:ea typeface="Bubblegum Sans"/>
                <a:cs typeface="Bubblegum Sans"/>
                <a:sym typeface="Bubblegum Sans"/>
              </a:rPr>
              <a:t>Consiste en una concienciación del movimiento pensado vivido y recreado cuyo principio puede inspirarse en cualquier elemento del mundo que nos rodea</a:t>
            </a:r>
            <a:endParaRPr sz="2100">
              <a:solidFill>
                <a:srgbClr val="444444"/>
              </a:solidFill>
              <a:latin typeface="Bubblegum Sans"/>
              <a:ea typeface="Bubblegum Sans"/>
              <a:cs typeface="Bubblegum Sans"/>
              <a:sym typeface="Bubblegum Sans"/>
            </a:endParaRPr>
          </a:p>
          <a:p>
            <a:pPr indent="-3619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2100"/>
              <a:buFont typeface="Bubblegum Sans"/>
              <a:buChar char="●"/>
            </a:pPr>
            <a:r>
              <a:rPr lang="en" sz="2100">
                <a:solidFill>
                  <a:srgbClr val="444444"/>
                </a:solidFill>
                <a:latin typeface="Bubblegum Sans"/>
                <a:ea typeface="Bubblegum Sans"/>
                <a:cs typeface="Bubblegum Sans"/>
                <a:sym typeface="Bubblegum Sans"/>
              </a:rPr>
              <a:t>El alumno ha de aprender a utilizar la música bajo fórmulas de diálogo</a:t>
            </a:r>
            <a:endParaRPr sz="2100">
              <a:solidFill>
                <a:srgbClr val="444444"/>
              </a:solidFill>
              <a:latin typeface="Bubblegum Sans"/>
              <a:ea typeface="Bubblegum Sans"/>
              <a:cs typeface="Bubblegum Sans"/>
              <a:sym typeface="Bubblegum Sans"/>
            </a:endParaRPr>
          </a:p>
          <a:p>
            <a:pPr indent="-3619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2100"/>
              <a:buFont typeface="Bubblegum Sans"/>
              <a:buChar char="●"/>
            </a:pPr>
            <a:r>
              <a:rPr lang="en" sz="2100">
                <a:solidFill>
                  <a:srgbClr val="444444"/>
                </a:solidFill>
                <a:latin typeface="Bubblegum Sans"/>
                <a:ea typeface="Bubblegum Sans"/>
                <a:cs typeface="Bubblegum Sans"/>
                <a:sym typeface="Bubblegum Sans"/>
              </a:rPr>
              <a:t>Con esto se desarrolla la creatividad en el niño, aspectos relevantes dentro del proceso educativo, como la forma más elevada de actividad mental superior y los logros humanos</a:t>
            </a:r>
            <a:endParaRPr sz="2100">
              <a:solidFill>
                <a:srgbClr val="444444"/>
              </a:solidFill>
              <a:latin typeface="Bubblegum Sans"/>
              <a:ea typeface="Bubblegum Sans"/>
              <a:cs typeface="Bubblegum Sans"/>
              <a:sym typeface="Bubblegum Sans"/>
            </a:endParaRPr>
          </a:p>
        </p:txBody>
      </p:sp>
      <p:sp>
        <p:nvSpPr>
          <p:cNvPr id="686" name="Google Shape;686;p40"/>
          <p:cNvSpPr txBox="1"/>
          <p:nvPr/>
        </p:nvSpPr>
        <p:spPr>
          <a:xfrm>
            <a:off x="1380475" y="299700"/>
            <a:ext cx="7193100" cy="112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100">
                <a:solidFill>
                  <a:srgbClr val="F44336"/>
                </a:solidFill>
                <a:latin typeface="Bubblegum Sans"/>
                <a:ea typeface="Bubblegum Sans"/>
                <a:cs typeface="Bubblegum Sans"/>
                <a:sym typeface="Bubblegum Sans"/>
              </a:rPr>
              <a:t>Danzas creativas </a:t>
            </a:r>
            <a:endParaRPr sz="6100">
              <a:solidFill>
                <a:srgbClr val="F44336"/>
              </a:solidFill>
              <a:latin typeface="Bubblegum Sans"/>
              <a:ea typeface="Bubblegum Sans"/>
              <a:cs typeface="Bubblegum Sans"/>
              <a:sym typeface="Bubblegum San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0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p41"/>
          <p:cNvSpPr txBox="1"/>
          <p:nvPr>
            <p:ph idx="1" type="subTitle"/>
          </p:nvPr>
        </p:nvSpPr>
        <p:spPr>
          <a:xfrm>
            <a:off x="1305550" y="2726450"/>
            <a:ext cx="7270500" cy="81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444444"/>
                </a:solidFill>
                <a:latin typeface="Bubblegum Sans"/>
                <a:ea typeface="Bubblegum Sans"/>
                <a:cs typeface="Bubblegum Sans"/>
                <a:sym typeface="Bubblegum Sans"/>
              </a:rPr>
              <a:t>1. Según la situación y el momento debe aplicarse cuando el alumno ya tiene un cierto lugar en los otros tipos de danza</a:t>
            </a:r>
            <a:endParaRPr sz="2100">
              <a:solidFill>
                <a:srgbClr val="444444"/>
              </a:solidFill>
              <a:latin typeface="Bubblegum Sans"/>
              <a:ea typeface="Bubblegum Sans"/>
              <a:cs typeface="Bubblegum Sans"/>
              <a:sym typeface="Bubblegum Sans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444444"/>
                </a:solidFill>
                <a:latin typeface="Bubblegum Sans"/>
                <a:ea typeface="Bubblegum Sans"/>
                <a:cs typeface="Bubblegum Sans"/>
                <a:sym typeface="Bubblegum Sans"/>
              </a:rPr>
              <a:t>2. Según los elementos que intervienen en su elaboración:</a:t>
            </a:r>
            <a:endParaRPr sz="2100">
              <a:solidFill>
                <a:srgbClr val="444444"/>
              </a:solidFill>
              <a:latin typeface="Bubblegum Sans"/>
              <a:ea typeface="Bubblegum Sans"/>
              <a:cs typeface="Bubblegum Sans"/>
              <a:sym typeface="Bubblegum Sans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444444"/>
                </a:solidFill>
                <a:latin typeface="Bubblegum Sans"/>
                <a:ea typeface="Bubblegum Sans"/>
                <a:cs typeface="Bubblegum Sans"/>
                <a:sym typeface="Bubblegum Sans"/>
              </a:rPr>
              <a:t>Consideraciones respecto a la música: el que se ha seleccionado para este tipo de danzas, música marcada donde las pulsaciones sean regulares durante toda la canción.</a:t>
            </a:r>
            <a:endParaRPr sz="2100">
              <a:solidFill>
                <a:srgbClr val="444444"/>
              </a:solidFill>
              <a:latin typeface="Bubblegum Sans"/>
              <a:ea typeface="Bubblegum Sans"/>
              <a:cs typeface="Bubblegum Sans"/>
              <a:sym typeface="Bubblegum Sans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444444"/>
                </a:solidFill>
                <a:latin typeface="Bubblegum Sans"/>
                <a:ea typeface="Bubblegum Sans"/>
                <a:cs typeface="Bubblegum Sans"/>
                <a:sym typeface="Bubblegum Sans"/>
              </a:rPr>
              <a:t>Consideraciones respecto a los movimientos: que constituyen las danzas una selección de movimientos básicos aumentando en número las habilidades,  el alumno será mayor por sus experiencias anteriores con los otros tipos de danzas.</a:t>
            </a:r>
            <a:endParaRPr sz="2100">
              <a:solidFill>
                <a:srgbClr val="444444"/>
              </a:solidFill>
              <a:latin typeface="Bubblegum Sans"/>
              <a:ea typeface="Bubblegum Sans"/>
              <a:cs typeface="Bubblegum Sans"/>
              <a:sym typeface="Bubblegum Sans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444444"/>
              </a:solidFill>
              <a:latin typeface="Bubblegum Sans"/>
              <a:ea typeface="Bubblegum Sans"/>
              <a:cs typeface="Bubblegum Sans"/>
              <a:sym typeface="Bubblegum Sans"/>
            </a:endParaRPr>
          </a:p>
        </p:txBody>
      </p:sp>
      <p:sp>
        <p:nvSpPr>
          <p:cNvPr id="692" name="Google Shape;692;p41"/>
          <p:cNvSpPr txBox="1"/>
          <p:nvPr/>
        </p:nvSpPr>
        <p:spPr>
          <a:xfrm>
            <a:off x="2453625" y="96675"/>
            <a:ext cx="7193100" cy="112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100">
                <a:solidFill>
                  <a:srgbClr val="F44336"/>
                </a:solidFill>
                <a:latin typeface="Bubblegum Sans"/>
                <a:ea typeface="Bubblegum Sans"/>
                <a:cs typeface="Bubblegum Sans"/>
                <a:sym typeface="Bubblegum Sans"/>
              </a:rPr>
              <a:t>Aplicacion    </a:t>
            </a:r>
            <a:endParaRPr sz="6100">
              <a:solidFill>
                <a:srgbClr val="F44336"/>
              </a:solidFill>
              <a:latin typeface="Bubblegum Sans"/>
              <a:ea typeface="Bubblegum Sans"/>
              <a:cs typeface="Bubblegum Sans"/>
              <a:sym typeface="Bubblegum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23"/>
          <p:cNvSpPr txBox="1"/>
          <p:nvPr>
            <p:ph type="ctrTitle"/>
          </p:nvPr>
        </p:nvSpPr>
        <p:spPr>
          <a:xfrm>
            <a:off x="2472175" y="-345850"/>
            <a:ext cx="43350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TEMPO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398" name="Google Shape;398;p23"/>
          <p:cNvSpPr txBox="1"/>
          <p:nvPr>
            <p:ph idx="1" type="subTitle"/>
          </p:nvPr>
        </p:nvSpPr>
        <p:spPr>
          <a:xfrm>
            <a:off x="2024400" y="1930075"/>
            <a:ext cx="50952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 velocidad a la que debemos interpretar una composición. La velocidad es un factor importante en la música, ya que de él depende la forma en la que interpretamos y percibimos una obra.</a:t>
            </a:r>
            <a:endParaRPr/>
          </a:p>
        </p:txBody>
      </p:sp>
      <p:sp>
        <p:nvSpPr>
          <p:cNvPr id="399" name="Google Shape;399;p23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00" name="Google Shape;400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34238" y="3355725"/>
            <a:ext cx="2610874" cy="1529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24"/>
          <p:cNvSpPr txBox="1"/>
          <p:nvPr>
            <p:ph idx="1" type="body"/>
          </p:nvPr>
        </p:nvSpPr>
        <p:spPr>
          <a:xfrm>
            <a:off x="802800" y="1478775"/>
            <a:ext cx="7570200" cy="81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100"/>
              <a:t>es un especial énfasis o relieve que se aplica en un determinado pulso. La acentuación musical se suele percibir auditivamente como una sensación de apoyo o de descarga de energía. Contribuye a la articulación y la prosodia de la interpretación de una frase musical. La combinación de pulsos y acentos da lugar a la organización métrica de los diversos compases.</a:t>
            </a:r>
            <a:endParaRPr sz="2100"/>
          </a:p>
        </p:txBody>
      </p:sp>
      <p:sp>
        <p:nvSpPr>
          <p:cNvPr id="406" name="Google Shape;406;p24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07" name="Google Shape;407;p24"/>
          <p:cNvSpPr txBox="1"/>
          <p:nvPr>
            <p:ph idx="4294967295" type="ctrTitle"/>
          </p:nvPr>
        </p:nvSpPr>
        <p:spPr>
          <a:xfrm>
            <a:off x="3150775" y="-249125"/>
            <a:ext cx="43350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900">
                <a:solidFill>
                  <a:schemeClr val="lt1"/>
                </a:solidFill>
              </a:rPr>
              <a:t>ACENTOS</a:t>
            </a:r>
            <a:endParaRPr sz="39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25"/>
          <p:cNvSpPr txBox="1"/>
          <p:nvPr>
            <p:ph type="title"/>
          </p:nvPr>
        </p:nvSpPr>
        <p:spPr>
          <a:xfrm>
            <a:off x="471350" y="1010150"/>
            <a:ext cx="18300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>
                <a:solidFill>
                  <a:srgbClr val="0000FF"/>
                </a:solidFill>
              </a:rPr>
              <a:t>Compás</a:t>
            </a:r>
            <a:endParaRPr sz="3300">
              <a:solidFill>
                <a:srgbClr val="0000FF"/>
              </a:solidFill>
            </a:endParaRPr>
          </a:p>
        </p:txBody>
      </p:sp>
      <p:sp>
        <p:nvSpPr>
          <p:cNvPr id="413" name="Google Shape;413;p25"/>
          <p:cNvSpPr txBox="1"/>
          <p:nvPr>
            <p:ph idx="1" type="body"/>
          </p:nvPr>
        </p:nvSpPr>
        <p:spPr>
          <a:xfrm>
            <a:off x="2643550" y="1010150"/>
            <a:ext cx="5835900" cy="324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E</a:t>
            </a:r>
            <a:r>
              <a:rPr lang="en"/>
              <a:t>s la entidad métrica musical compuesta por varios pulsos o tiempos que se organizan en grupos, en los que se da una contraposición entre partes acentuadas y átonas, fuertes y débiles. Los compases se pueden clasificar atendiendo a diferentes criterios. En función del número de tiempos que los forman surgen los compases binarios, ternarios y cuaternarios.</a:t>
            </a:r>
            <a:endParaRPr/>
          </a:p>
        </p:txBody>
      </p:sp>
      <p:sp>
        <p:nvSpPr>
          <p:cNvPr id="414" name="Google Shape;414;p2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15" name="Google Shape;415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800" y="2696725"/>
            <a:ext cx="2338750" cy="17249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26"/>
          <p:cNvSpPr txBox="1"/>
          <p:nvPr>
            <p:ph type="title"/>
          </p:nvPr>
        </p:nvSpPr>
        <p:spPr>
          <a:xfrm>
            <a:off x="203000" y="1119850"/>
            <a:ext cx="22434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0000FF"/>
                </a:solidFill>
              </a:rPr>
              <a:t>Motricidad</a:t>
            </a:r>
            <a:endParaRPr sz="3000">
              <a:solidFill>
                <a:srgbClr val="0000FF"/>
              </a:solidFill>
            </a:endParaRPr>
          </a:p>
        </p:txBody>
      </p:sp>
      <p:sp>
        <p:nvSpPr>
          <p:cNvPr id="421" name="Google Shape;421;p26"/>
          <p:cNvSpPr txBox="1"/>
          <p:nvPr>
            <p:ph idx="1" type="body"/>
          </p:nvPr>
        </p:nvSpPr>
        <p:spPr>
          <a:xfrm>
            <a:off x="2388375" y="926850"/>
            <a:ext cx="3123000" cy="3424800"/>
          </a:xfrm>
          <a:prstGeom prst="rect">
            <a:avLst/>
          </a:prstGeom>
          <a:solidFill>
            <a:schemeClr val="accent2"/>
          </a:solidFill>
          <a:ln cap="flat" cmpd="sng" w="19050">
            <a:solidFill>
              <a:schemeClr val="dk1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200"/>
              <a:t>FINA: </a:t>
            </a:r>
            <a:r>
              <a:rPr lang="en" sz="1700"/>
              <a:t>es la coordinación de los movimientos musculares pequeños que ocurren en partes del cuerpo como los dedos, generalmente en coordinación con los ojos. En relación con las habilidades motoras de las manos y los dedos, el término [destreza] se utiliza comúnmente. Cuando se aplica a la teoría de la aptitud humana, esto se llama "la destreza manual".</a:t>
            </a:r>
            <a:endParaRPr sz="1700"/>
          </a:p>
        </p:txBody>
      </p:sp>
      <p:sp>
        <p:nvSpPr>
          <p:cNvPr id="422" name="Google Shape;422;p2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23" name="Google Shape;423;p26"/>
          <p:cNvSpPr txBox="1"/>
          <p:nvPr>
            <p:ph idx="1" type="body"/>
          </p:nvPr>
        </p:nvSpPr>
        <p:spPr>
          <a:xfrm>
            <a:off x="5511375" y="1166250"/>
            <a:ext cx="3123000" cy="3424800"/>
          </a:xfrm>
          <a:prstGeom prst="rect">
            <a:avLst/>
          </a:prstGeom>
          <a:solidFill>
            <a:schemeClr val="accent3"/>
          </a:solidFill>
          <a:ln cap="flat" cmpd="sng" w="19050">
            <a:solidFill>
              <a:schemeClr val="dk1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200"/>
              <a:t>GRUESA: </a:t>
            </a:r>
            <a:r>
              <a:rPr lang="en" sz="1700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rPr>
              <a:t>Es la habilidad para realizar movimientos generales grandes (tales como agitar un brazo o levantar una pierna). Dicho control requiere la coordinación y el funcionamiento apropiados de músculos, huesos y nervios.</a:t>
            </a:r>
            <a:r>
              <a:rPr lang="en" sz="2300"/>
              <a:t> </a:t>
            </a:r>
            <a:endParaRPr sz="1800"/>
          </a:p>
        </p:txBody>
      </p:sp>
      <p:pic>
        <p:nvPicPr>
          <p:cNvPr id="424" name="Google Shape;424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7500" y="2696375"/>
            <a:ext cx="2154201" cy="2138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27"/>
          <p:cNvSpPr txBox="1"/>
          <p:nvPr>
            <p:ph idx="1" type="body"/>
          </p:nvPr>
        </p:nvSpPr>
        <p:spPr>
          <a:xfrm>
            <a:off x="802800" y="1478775"/>
            <a:ext cx="7570200" cy="81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100"/>
              <a:t>La locomoción humana normal se ha descrito como una serie de movimientos alternantes, rítmicos, de las extremidades y del tronco que determinan un desplazamiento hacia delante del centro de gravedad. Más específicamente, la locomoción humana normal puede describirse enumerando algunas de sus características.</a:t>
            </a:r>
            <a:endParaRPr sz="2100"/>
          </a:p>
        </p:txBody>
      </p:sp>
      <p:sp>
        <p:nvSpPr>
          <p:cNvPr id="430" name="Google Shape;430;p27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31" name="Google Shape;431;p27"/>
          <p:cNvSpPr txBox="1"/>
          <p:nvPr>
            <p:ph idx="4294967295" type="ctrTitle"/>
          </p:nvPr>
        </p:nvSpPr>
        <p:spPr>
          <a:xfrm>
            <a:off x="880125" y="-142775"/>
            <a:ext cx="71835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900">
                <a:solidFill>
                  <a:schemeClr val="lt1"/>
                </a:solidFill>
              </a:rPr>
              <a:t>Formas básicas de locomoción</a:t>
            </a:r>
            <a:endParaRPr sz="39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28"/>
          <p:cNvSpPr txBox="1"/>
          <p:nvPr>
            <p:ph type="title"/>
          </p:nvPr>
        </p:nvSpPr>
        <p:spPr>
          <a:xfrm>
            <a:off x="381000" y="1061875"/>
            <a:ext cx="21801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dk1"/>
                </a:solidFill>
              </a:rPr>
              <a:t>L</a:t>
            </a:r>
            <a:r>
              <a:rPr lang="en" sz="2800">
                <a:solidFill>
                  <a:schemeClr val="dk1"/>
                </a:solidFill>
              </a:rPr>
              <a:t>ocomoción</a:t>
            </a:r>
            <a:endParaRPr sz="700">
              <a:solidFill>
                <a:schemeClr val="dk1"/>
              </a:solidFill>
            </a:endParaRPr>
          </a:p>
        </p:txBody>
      </p:sp>
      <p:sp>
        <p:nvSpPr>
          <p:cNvPr id="437" name="Google Shape;437;p28"/>
          <p:cNvSpPr txBox="1"/>
          <p:nvPr>
            <p:ph idx="1" type="body"/>
          </p:nvPr>
        </p:nvSpPr>
        <p:spPr>
          <a:xfrm>
            <a:off x="2561100" y="790425"/>
            <a:ext cx="1841100" cy="13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CAMINAR</a:t>
            </a:r>
            <a:endParaRPr b="1"/>
          </a:p>
          <a:p>
            <a:pPr indent="0" lvl="0" marL="50800" marR="50800" rtl="0" algn="just">
              <a:lnSpc>
                <a:spcPct val="136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Estar viajando; desplazarse de un lado a otro moviendo los pies; descender o moverse según su curso natural; andar, a pie. </a:t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438" name="Google Shape;438;p28"/>
          <p:cNvSpPr txBox="1"/>
          <p:nvPr>
            <p:ph idx="2" type="body"/>
          </p:nvPr>
        </p:nvSpPr>
        <p:spPr>
          <a:xfrm>
            <a:off x="6715679" y="838088"/>
            <a:ext cx="1841100" cy="13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CORRER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manera más rápida de desplazamiento a pie  de una persona. A la acción y efecto se denomina carrera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439" name="Google Shape;439;p28"/>
          <p:cNvSpPr txBox="1"/>
          <p:nvPr>
            <p:ph idx="1" type="body"/>
          </p:nvPr>
        </p:nvSpPr>
        <p:spPr>
          <a:xfrm>
            <a:off x="2445025" y="2888225"/>
            <a:ext cx="1841100" cy="13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TREPAR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Subir a un lugar de difícil ascensión valiéndose o ayudándose de los pies y manos, o solamente de las manos, con la ayuda o no de elementos</a:t>
            </a:r>
            <a:endParaRPr sz="1200"/>
          </a:p>
        </p:txBody>
      </p:sp>
      <p:sp>
        <p:nvSpPr>
          <p:cNvPr id="440" name="Google Shape;440;p28"/>
          <p:cNvSpPr txBox="1"/>
          <p:nvPr>
            <p:ph idx="2" type="body"/>
          </p:nvPr>
        </p:nvSpPr>
        <p:spPr>
          <a:xfrm>
            <a:off x="4580354" y="2163100"/>
            <a:ext cx="1841100" cy="13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RODAR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Es un desplazamiento corporal que se realiza alrededor del eje horizontal o vertical, sobre una superficie, en el cual interviene toda la estructura corporal.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441" name="Google Shape;441;p28"/>
          <p:cNvSpPr txBox="1"/>
          <p:nvPr>
            <p:ph idx="3" type="body"/>
          </p:nvPr>
        </p:nvSpPr>
        <p:spPr>
          <a:xfrm>
            <a:off x="6715683" y="2665875"/>
            <a:ext cx="1841100" cy="13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SALTAR: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Patrón locomotor en el cual las articulaciones del tobillo, la rodilla y la cadera son flexionadas y extendidas con fuerza para proyectar el cuerpo hacia arriba o hacia el frente, despegándose de la superficie de apoyo</a:t>
            </a:r>
            <a:r>
              <a:rPr lang="en" sz="1200"/>
              <a:t> 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442" name="Google Shape;442;p2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43" name="Google Shape;443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05236" y="891463"/>
            <a:ext cx="2107400" cy="1271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29"/>
          <p:cNvSpPr txBox="1"/>
          <p:nvPr>
            <p:ph type="title"/>
          </p:nvPr>
        </p:nvSpPr>
        <p:spPr>
          <a:xfrm>
            <a:off x="384350" y="923150"/>
            <a:ext cx="19752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rgbClr val="0000FF"/>
                </a:solidFill>
              </a:rPr>
              <a:t>Centros de proyección</a:t>
            </a:r>
            <a:endParaRPr sz="2700">
              <a:solidFill>
                <a:srgbClr val="0000FF"/>
              </a:solidFill>
            </a:endParaRPr>
          </a:p>
        </p:txBody>
      </p:sp>
      <p:sp>
        <p:nvSpPr>
          <p:cNvPr id="449" name="Google Shape;449;p29"/>
          <p:cNvSpPr txBox="1"/>
          <p:nvPr>
            <p:ph idx="1" type="body"/>
          </p:nvPr>
        </p:nvSpPr>
        <p:spPr>
          <a:xfrm>
            <a:off x="2643550" y="1010150"/>
            <a:ext cx="5835900" cy="324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E</a:t>
            </a:r>
            <a:r>
              <a:rPr lang="en"/>
              <a:t>s una especie de recreación del hecho folklórico que permite según los defensores de este método dancístico, innovar otros elementos y conceptos.</a:t>
            </a:r>
            <a:endParaRPr/>
          </a:p>
        </p:txBody>
      </p:sp>
      <p:sp>
        <p:nvSpPr>
          <p:cNvPr id="450" name="Google Shape;450;p29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51" name="Google Shape;451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59150" y="2637674"/>
            <a:ext cx="3395676" cy="1967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phelia template">
  <a:themeElements>
    <a:clrScheme name="Custom 347">
      <a:dk1>
        <a:srgbClr val="4D4A56"/>
      </a:dk1>
      <a:lt1>
        <a:srgbClr val="FFFFFF"/>
      </a:lt1>
      <a:dk2>
        <a:srgbClr val="888394"/>
      </a:dk2>
      <a:lt2>
        <a:srgbClr val="E7E7EC"/>
      </a:lt2>
      <a:accent1>
        <a:srgbClr val="ECC1C8"/>
      </a:accent1>
      <a:accent2>
        <a:srgbClr val="E48DA3"/>
      </a:accent2>
      <a:accent3>
        <a:srgbClr val="AEA4CC"/>
      </a:accent3>
      <a:accent4>
        <a:srgbClr val="8F86AC"/>
      </a:accent4>
      <a:accent5>
        <a:srgbClr val="F0DFAE"/>
      </a:accent5>
      <a:accent6>
        <a:srgbClr val="E0B88E"/>
      </a:accent6>
      <a:hlink>
        <a:srgbClr val="4D4A56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