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3" r:id="rId7"/>
    <p:sldId id="269" r:id="rId8"/>
    <p:sldId id="281" r:id="rId9"/>
    <p:sldId id="262" r:id="rId10"/>
    <p:sldId id="286" r:id="rId11"/>
    <p:sldId id="259" r:id="rId12"/>
    <p:sldId id="265" r:id="rId13"/>
    <p:sldId id="274" r:id="rId14"/>
    <p:sldId id="273" r:id="rId15"/>
    <p:sldId id="271" r:id="rId16"/>
  </p:sldIdLst>
  <p:sldSz cx="9144000" cy="5143500" type="screen16x9"/>
  <p:notesSz cx="6858000" cy="9144000"/>
  <p:embeddedFontLst>
    <p:embeddedFont>
      <p:font typeface="Catamaran" panose="020B0604020202020204" charset="0"/>
      <p:regular r:id="rId18"/>
      <p:bold r:id="rId19"/>
    </p:embeddedFont>
    <p:embeddedFont>
      <p:font typeface="Fredoka One" panose="02000000000000000000" pitchFamily="2" charset="0"/>
      <p:regular r:id="rId20"/>
    </p:embeddedFont>
    <p:embeddedFont>
      <p:font typeface="Londrina Solid" panose="020B0604020202020204" charset="0"/>
      <p:regular r:id="rId21"/>
    </p:embeddedFont>
    <p:embeddedFont>
      <p:font typeface="Palanquin Dark" panose="020B0604020202020204" charset="0"/>
      <p:regular r:id="rId22"/>
      <p:bold r:id="rId23"/>
    </p:embeddedFont>
    <p:embeddedFont>
      <p:font typeface="Roboto Condensed Light" panose="02000000000000000000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07F23-E6CD-4723-A81C-52077599E02D}" v="12" dt="2022-05-09T04:12:52.965"/>
  </p1510:revLst>
</p1510:revInfo>
</file>

<file path=ppt/tableStyles.xml><?xml version="1.0" encoding="utf-8"?>
<a:tblStyleLst xmlns:a="http://schemas.openxmlformats.org/drawingml/2006/main" def="{A5D81BFD-D8D9-4432-B1C1-BEFB46DB2D6A}">
  <a:tblStyle styleId="{A5D81BFD-D8D9-4432-B1C1-BEFB46DB2D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 SAIDALY DE LA ROSA RIVERA" userId="47cc64b2-9fb7-4199-8d83-068318982120" providerId="ADAL" clId="{A7007F23-E6CD-4723-A81C-52077599E02D}"/>
    <pc:docChg chg="undo custSel addSld delSld modSld sldOrd delMainMaster">
      <pc:chgData name="BRENDA SAIDALY DE LA ROSA RIVERA" userId="47cc64b2-9fb7-4199-8d83-068318982120" providerId="ADAL" clId="{A7007F23-E6CD-4723-A81C-52077599E02D}" dt="2022-05-09T04:14:37.816" v="2417" actId="20577"/>
      <pc:docMkLst>
        <pc:docMk/>
      </pc:docMkLst>
      <pc:sldChg chg="addSp delSp modSp mod">
        <pc:chgData name="BRENDA SAIDALY DE LA ROSA RIVERA" userId="47cc64b2-9fb7-4199-8d83-068318982120" providerId="ADAL" clId="{A7007F23-E6CD-4723-A81C-52077599E02D}" dt="2022-05-09T04:14:37.816" v="2417" actId="20577"/>
        <pc:sldMkLst>
          <pc:docMk/>
          <pc:sldMk cId="0" sldId="256"/>
        </pc:sldMkLst>
        <pc:spChg chg="add del mod">
          <ac:chgData name="BRENDA SAIDALY DE LA ROSA RIVERA" userId="47cc64b2-9fb7-4199-8d83-068318982120" providerId="ADAL" clId="{A7007F23-E6CD-4723-A81C-52077599E02D}" dt="2022-05-09T03:29:23.818" v="120" actId="478"/>
          <ac:spMkLst>
            <pc:docMk/>
            <pc:sldMk cId="0" sldId="256"/>
            <ac:spMk id="3" creationId="{5EFC03FE-A60D-4F46-F021-5AF64E9EE637}"/>
          </ac:spMkLst>
        </pc:spChg>
        <pc:spChg chg="mod">
          <ac:chgData name="BRENDA SAIDALY DE LA ROSA RIVERA" userId="47cc64b2-9fb7-4199-8d83-068318982120" providerId="ADAL" clId="{A7007F23-E6CD-4723-A81C-52077599E02D}" dt="2022-05-09T04:14:37.816" v="2417" actId="20577"/>
          <ac:spMkLst>
            <pc:docMk/>
            <pc:sldMk cId="0" sldId="256"/>
            <ac:spMk id="1623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3:29:21.045" v="119" actId="478"/>
          <ac:spMkLst>
            <pc:docMk/>
            <pc:sldMk cId="0" sldId="256"/>
            <ac:spMk id="1624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3:28:58.711" v="64" actId="478"/>
          <ac:spMkLst>
            <pc:docMk/>
            <pc:sldMk cId="0" sldId="256"/>
            <ac:spMk id="1625" creationId="{00000000-0000-0000-0000-000000000000}"/>
          </ac:spMkLst>
        </pc:spChg>
      </pc:sldChg>
      <pc:sldChg chg="modSp mod">
        <pc:chgData name="BRENDA SAIDALY DE LA ROSA RIVERA" userId="47cc64b2-9fb7-4199-8d83-068318982120" providerId="ADAL" clId="{A7007F23-E6CD-4723-A81C-52077599E02D}" dt="2022-05-09T03:39:41.619" v="375" actId="1076"/>
        <pc:sldMkLst>
          <pc:docMk/>
          <pc:sldMk cId="0" sldId="257"/>
        </pc:sldMkLst>
        <pc:spChg chg="mod">
          <ac:chgData name="BRENDA SAIDALY DE LA ROSA RIVERA" userId="47cc64b2-9fb7-4199-8d83-068318982120" providerId="ADAL" clId="{A7007F23-E6CD-4723-A81C-52077599E02D}" dt="2022-05-09T03:39:41.619" v="375" actId="1076"/>
          <ac:spMkLst>
            <pc:docMk/>
            <pc:sldMk cId="0" sldId="257"/>
            <ac:spMk id="1722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39:31.837" v="372" actId="20578"/>
          <ac:spMkLst>
            <pc:docMk/>
            <pc:sldMk cId="0" sldId="257"/>
            <ac:spMk id="1723" creationId="{00000000-0000-0000-0000-000000000000}"/>
          </ac:spMkLst>
        </pc:spChg>
      </pc:sldChg>
      <pc:sldChg chg="modSp mod">
        <pc:chgData name="BRENDA SAIDALY DE LA ROSA RIVERA" userId="47cc64b2-9fb7-4199-8d83-068318982120" providerId="ADAL" clId="{A7007F23-E6CD-4723-A81C-52077599E02D}" dt="2022-05-09T03:40:25.879" v="382" actId="122"/>
        <pc:sldMkLst>
          <pc:docMk/>
          <pc:sldMk cId="0" sldId="258"/>
        </pc:sldMkLst>
        <pc:spChg chg="mod">
          <ac:chgData name="BRENDA SAIDALY DE LA ROSA RIVERA" userId="47cc64b2-9fb7-4199-8d83-068318982120" providerId="ADAL" clId="{A7007F23-E6CD-4723-A81C-52077599E02D}" dt="2022-05-09T03:40:21.559" v="379" actId="403"/>
          <ac:spMkLst>
            <pc:docMk/>
            <pc:sldMk cId="0" sldId="258"/>
            <ac:spMk id="1729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40:25.879" v="382" actId="122"/>
          <ac:spMkLst>
            <pc:docMk/>
            <pc:sldMk cId="0" sldId="258"/>
            <ac:spMk id="1730" creationId="{00000000-0000-0000-0000-000000000000}"/>
          </ac:spMkLst>
        </pc:spChg>
      </pc:sldChg>
      <pc:sldChg chg="addSp delSp modSp add del mod">
        <pc:chgData name="BRENDA SAIDALY DE LA ROSA RIVERA" userId="47cc64b2-9fb7-4199-8d83-068318982120" providerId="ADAL" clId="{A7007F23-E6CD-4723-A81C-52077599E02D}" dt="2022-05-09T04:14:06.626" v="2409" actId="47"/>
        <pc:sldMkLst>
          <pc:docMk/>
          <pc:sldMk cId="0" sldId="259"/>
        </pc:sldMkLst>
        <pc:spChg chg="add del">
          <ac:chgData name="BRENDA SAIDALY DE LA ROSA RIVERA" userId="47cc64b2-9fb7-4199-8d83-068318982120" providerId="ADAL" clId="{A7007F23-E6CD-4723-A81C-52077599E02D}" dt="2022-05-09T03:55:45.422" v="1096" actId="22"/>
          <ac:spMkLst>
            <pc:docMk/>
            <pc:sldMk cId="0" sldId="259"/>
            <ac:spMk id="28" creationId="{0254E4F8-6715-0405-7CB7-2EAE494F8A9D}"/>
          </ac:spMkLst>
        </pc:spChg>
        <pc:spChg chg="add mod">
          <ac:chgData name="BRENDA SAIDALY DE LA ROSA RIVERA" userId="47cc64b2-9fb7-4199-8d83-068318982120" providerId="ADAL" clId="{A7007F23-E6CD-4723-A81C-52077599E02D}" dt="2022-05-09T03:56:22.668" v="1112" actId="1076"/>
          <ac:spMkLst>
            <pc:docMk/>
            <pc:sldMk cId="0" sldId="259"/>
            <ac:spMk id="29" creationId="{314FA595-3FD6-8AC2-6918-83472F69911D}"/>
          </ac:spMkLst>
        </pc:spChg>
        <pc:spChg chg="mod">
          <ac:chgData name="BRENDA SAIDALY DE LA ROSA RIVERA" userId="47cc64b2-9fb7-4199-8d83-068318982120" providerId="ADAL" clId="{A7007F23-E6CD-4723-A81C-52077599E02D}" dt="2022-05-09T03:56:19.440" v="1111" actId="1076"/>
          <ac:spMkLst>
            <pc:docMk/>
            <pc:sldMk cId="0" sldId="259"/>
            <ac:spMk id="1747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7:22.644" v="1192" actId="1076"/>
          <ac:spMkLst>
            <pc:docMk/>
            <pc:sldMk cId="0" sldId="259"/>
            <ac:spMk id="1749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7:12.855" v="1187" actId="313"/>
          <ac:spMkLst>
            <pc:docMk/>
            <pc:sldMk cId="0" sldId="259"/>
            <ac:spMk id="1750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8:01.687" v="1212" actId="20577"/>
          <ac:spMkLst>
            <pc:docMk/>
            <pc:sldMk cId="0" sldId="259"/>
            <ac:spMk id="1752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8:18.970" v="1278" actId="20577"/>
          <ac:spMkLst>
            <pc:docMk/>
            <pc:sldMk cId="0" sldId="259"/>
            <ac:spMk id="1753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8:37.030" v="1303" actId="20577"/>
          <ac:spMkLst>
            <pc:docMk/>
            <pc:sldMk cId="0" sldId="259"/>
            <ac:spMk id="1755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9:22.952" v="1390" actId="5793"/>
          <ac:spMkLst>
            <pc:docMk/>
            <pc:sldMk cId="0" sldId="259"/>
            <ac:spMk id="1756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9:54.648" v="1415" actId="5793"/>
          <ac:spMkLst>
            <pc:docMk/>
            <pc:sldMk cId="0" sldId="259"/>
            <ac:spMk id="1758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4:00:35.020" v="1483" actId="1076"/>
          <ac:spMkLst>
            <pc:docMk/>
            <pc:sldMk cId="0" sldId="259"/>
            <ac:spMk id="1759" creationId="{00000000-0000-0000-0000-000000000000}"/>
          </ac:spMkLst>
        </pc:spChg>
      </pc:sldChg>
      <pc:sldChg chg="modSp mod ord modNotes">
        <pc:chgData name="BRENDA SAIDALY DE LA ROSA RIVERA" userId="47cc64b2-9fb7-4199-8d83-068318982120" providerId="ADAL" clId="{A7007F23-E6CD-4723-A81C-52077599E02D}" dt="2022-05-09T03:41:17.566" v="390" actId="403"/>
        <pc:sldMkLst>
          <pc:docMk/>
          <pc:sldMk cId="0" sldId="260"/>
        </pc:sldMkLst>
        <pc:spChg chg="mod">
          <ac:chgData name="BRENDA SAIDALY DE LA ROSA RIVERA" userId="47cc64b2-9fb7-4199-8d83-068318982120" providerId="ADAL" clId="{A7007F23-E6CD-4723-A81C-52077599E02D}" dt="2022-05-09T03:41:11.887" v="388" actId="403"/>
          <ac:spMkLst>
            <pc:docMk/>
            <pc:sldMk cId="0" sldId="260"/>
            <ac:spMk id="1764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41:17.566" v="390" actId="403"/>
          <ac:spMkLst>
            <pc:docMk/>
            <pc:sldMk cId="0" sldId="260"/>
            <ac:spMk id="1765" creationId="{00000000-0000-0000-0000-000000000000}"/>
          </ac:spMkLst>
        </pc:spChg>
      </pc:sldChg>
      <pc:sldChg chg="modSp mod ord modNotes">
        <pc:chgData name="BRENDA SAIDALY DE LA ROSA RIVERA" userId="47cc64b2-9fb7-4199-8d83-068318982120" providerId="ADAL" clId="{A7007F23-E6CD-4723-A81C-52077599E02D}" dt="2022-05-09T03:42:04.850" v="403" actId="1076"/>
        <pc:sldMkLst>
          <pc:docMk/>
          <pc:sldMk cId="0" sldId="261"/>
        </pc:sldMkLst>
        <pc:spChg chg="mod">
          <ac:chgData name="BRENDA SAIDALY DE LA ROSA RIVERA" userId="47cc64b2-9fb7-4199-8d83-068318982120" providerId="ADAL" clId="{A7007F23-E6CD-4723-A81C-52077599E02D}" dt="2022-05-09T03:42:04.850" v="403" actId="1076"/>
          <ac:spMkLst>
            <pc:docMk/>
            <pc:sldMk cId="0" sldId="261"/>
            <ac:spMk id="1805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41:58.179" v="398" actId="404"/>
          <ac:spMkLst>
            <pc:docMk/>
            <pc:sldMk cId="0" sldId="261"/>
            <ac:spMk id="1806" creationId="{00000000-0000-0000-0000-000000000000}"/>
          </ac:spMkLst>
        </pc:spChg>
      </pc:sldChg>
      <pc:sldChg chg="addSp delSp modSp mod ord modNotes">
        <pc:chgData name="BRENDA SAIDALY DE LA ROSA RIVERA" userId="47cc64b2-9fb7-4199-8d83-068318982120" providerId="ADAL" clId="{A7007F23-E6CD-4723-A81C-52077599E02D}" dt="2022-05-09T03:33:57.846" v="351" actId="1076"/>
        <pc:sldMkLst>
          <pc:docMk/>
          <pc:sldMk cId="0" sldId="262"/>
        </pc:sldMkLst>
        <pc:spChg chg="add del mod">
          <ac:chgData name="BRENDA SAIDALY DE LA ROSA RIVERA" userId="47cc64b2-9fb7-4199-8d83-068318982120" providerId="ADAL" clId="{A7007F23-E6CD-4723-A81C-52077599E02D}" dt="2022-05-09T03:33:48.673" v="344" actId="478"/>
          <ac:spMkLst>
            <pc:docMk/>
            <pc:sldMk cId="0" sldId="262"/>
            <ac:spMk id="3" creationId="{9251872D-8BCE-5699-808C-B1697BE2E1F3}"/>
          </ac:spMkLst>
        </pc:spChg>
        <pc:spChg chg="mod">
          <ac:chgData name="BRENDA SAIDALY DE LA ROSA RIVERA" userId="47cc64b2-9fb7-4199-8d83-068318982120" providerId="ADAL" clId="{A7007F23-E6CD-4723-A81C-52077599E02D}" dt="2022-05-09T03:33:57.846" v="351" actId="1076"/>
          <ac:spMkLst>
            <pc:docMk/>
            <pc:sldMk cId="0" sldId="262"/>
            <ac:spMk id="1906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33:53.481" v="347" actId="20577"/>
          <ac:spMkLst>
            <pc:docMk/>
            <pc:sldMk cId="0" sldId="262"/>
            <ac:spMk id="1907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3:33:47.248" v="343" actId="478"/>
          <ac:spMkLst>
            <pc:docMk/>
            <pc:sldMk cId="0" sldId="262"/>
            <ac:spMk id="1908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33:25.383" v="307" actId="20577"/>
          <ac:spMkLst>
            <pc:docMk/>
            <pc:sldMk cId="0" sldId="262"/>
            <ac:spMk id="1943" creationId="{00000000-0000-0000-0000-000000000000}"/>
          </ac:spMkLst>
        </pc:spChg>
      </pc:sldChg>
      <pc:sldChg chg="modSp mod ord modNotes">
        <pc:chgData name="BRENDA SAIDALY DE LA ROSA RIVERA" userId="47cc64b2-9fb7-4199-8d83-068318982120" providerId="ADAL" clId="{A7007F23-E6CD-4723-A81C-52077599E02D}" dt="2022-05-09T03:43:20.840" v="459" actId="1076"/>
        <pc:sldMkLst>
          <pc:docMk/>
          <pc:sldMk cId="0" sldId="263"/>
        </pc:sldMkLst>
        <pc:spChg chg="mod">
          <ac:chgData name="BRENDA SAIDALY DE LA ROSA RIVERA" userId="47cc64b2-9fb7-4199-8d83-068318982120" providerId="ADAL" clId="{A7007F23-E6CD-4723-A81C-52077599E02D}" dt="2022-05-09T03:43:20.840" v="459" actId="1076"/>
          <ac:spMkLst>
            <pc:docMk/>
            <pc:sldMk cId="0" sldId="263"/>
            <ac:spMk id="1948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31:27.452" v="235" actId="20577"/>
          <ac:spMkLst>
            <pc:docMk/>
            <pc:sldMk cId="0" sldId="263"/>
            <ac:spMk id="1949" creationId="{00000000-0000-0000-0000-000000000000}"/>
          </ac:spMkLst>
        </pc:spChg>
      </pc:sldChg>
      <pc:sldChg chg="del">
        <pc:chgData name="BRENDA SAIDALY DE LA ROSA RIVERA" userId="47cc64b2-9fb7-4199-8d83-068318982120" providerId="ADAL" clId="{A7007F23-E6CD-4723-A81C-52077599E02D}" dt="2022-05-09T04:13:56.069" v="2404" actId="47"/>
        <pc:sldMkLst>
          <pc:docMk/>
          <pc:sldMk cId="0" sldId="264"/>
        </pc:sldMkLst>
      </pc:sldChg>
      <pc:sldChg chg="addSp delSp modSp add del mod ord">
        <pc:chgData name="BRENDA SAIDALY DE LA ROSA RIVERA" userId="47cc64b2-9fb7-4199-8d83-068318982120" providerId="ADAL" clId="{A7007F23-E6CD-4723-A81C-52077599E02D}" dt="2022-05-09T04:14:05.840" v="2408" actId="47"/>
        <pc:sldMkLst>
          <pc:docMk/>
          <pc:sldMk cId="0" sldId="265"/>
        </pc:sldMkLst>
        <pc:spChg chg="add del mod">
          <ac:chgData name="BRENDA SAIDALY DE LA ROSA RIVERA" userId="47cc64b2-9fb7-4199-8d83-068318982120" providerId="ADAL" clId="{A7007F23-E6CD-4723-A81C-52077599E02D}" dt="2022-05-09T04:03:04.315" v="1683" actId="478"/>
          <ac:spMkLst>
            <pc:docMk/>
            <pc:sldMk cId="0" sldId="265"/>
            <ac:spMk id="3" creationId="{CAD2614B-C36E-86B8-0FC6-3C529BAC17B5}"/>
          </ac:spMkLst>
        </pc:spChg>
        <pc:spChg chg="add del mod">
          <ac:chgData name="BRENDA SAIDALY DE LA ROSA RIVERA" userId="47cc64b2-9fb7-4199-8d83-068318982120" providerId="ADAL" clId="{A7007F23-E6CD-4723-A81C-52077599E02D}" dt="2022-05-09T04:03:06.339" v="1685" actId="478"/>
          <ac:spMkLst>
            <pc:docMk/>
            <pc:sldMk cId="0" sldId="265"/>
            <ac:spMk id="5" creationId="{65880CE4-9C60-BDCB-BD22-F7200243E2EF}"/>
          </ac:spMkLst>
        </pc:spChg>
        <pc:spChg chg="add del mod">
          <ac:chgData name="BRENDA SAIDALY DE LA ROSA RIVERA" userId="47cc64b2-9fb7-4199-8d83-068318982120" providerId="ADAL" clId="{A7007F23-E6CD-4723-A81C-52077599E02D}" dt="2022-05-09T04:03:08.644" v="1687" actId="478"/>
          <ac:spMkLst>
            <pc:docMk/>
            <pc:sldMk cId="0" sldId="265"/>
            <ac:spMk id="7" creationId="{77D0E25B-AC08-8807-52C0-01E90C0886AF}"/>
          </ac:spMkLst>
        </pc:spChg>
        <pc:spChg chg="mod">
          <ac:chgData name="BRENDA SAIDALY DE LA ROSA RIVERA" userId="47cc64b2-9fb7-4199-8d83-068318982120" providerId="ADAL" clId="{A7007F23-E6CD-4723-A81C-52077599E02D}" dt="2022-05-09T04:03:16.934" v="1690" actId="20577"/>
          <ac:spMkLst>
            <pc:docMk/>
            <pc:sldMk cId="0" sldId="265"/>
            <ac:spMk id="2035" creationId="{00000000-0000-0000-0000-000000000000}"/>
          </ac:spMkLst>
        </pc:spChg>
        <pc:spChg chg="del mod">
          <ac:chgData name="BRENDA SAIDALY DE LA ROSA RIVERA" userId="47cc64b2-9fb7-4199-8d83-068318982120" providerId="ADAL" clId="{A7007F23-E6CD-4723-A81C-52077599E02D}" dt="2022-05-09T04:03:02.767" v="1682" actId="478"/>
          <ac:spMkLst>
            <pc:docMk/>
            <pc:sldMk cId="0" sldId="265"/>
            <ac:spMk id="2036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4:03:10.874" v="1688" actId="1076"/>
          <ac:spMkLst>
            <pc:docMk/>
            <pc:sldMk cId="0" sldId="265"/>
            <ac:spMk id="2039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4:03:05.622" v="1684" actId="478"/>
          <ac:spMkLst>
            <pc:docMk/>
            <pc:sldMk cId="0" sldId="265"/>
            <ac:spMk id="2040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4:03:20.050" v="1691" actId="1076"/>
          <ac:spMkLst>
            <pc:docMk/>
            <pc:sldMk cId="0" sldId="265"/>
            <ac:spMk id="2041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4:03:07.875" v="1686" actId="478"/>
          <ac:spMkLst>
            <pc:docMk/>
            <pc:sldMk cId="0" sldId="265"/>
            <ac:spMk id="2042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4:04:00.808" v="1694" actId="122"/>
          <ac:spMkLst>
            <pc:docMk/>
            <pc:sldMk cId="0" sldId="265"/>
            <ac:spMk id="2043" creationId="{00000000-0000-0000-0000-000000000000}"/>
          </ac:spMkLst>
        </pc:spChg>
      </pc:sldChg>
      <pc:sldChg chg="add del">
        <pc:chgData name="BRENDA SAIDALY DE LA ROSA RIVERA" userId="47cc64b2-9fb7-4199-8d83-068318982120" providerId="ADAL" clId="{A7007F23-E6CD-4723-A81C-52077599E02D}" dt="2022-05-09T04:14:08.870" v="2411" actId="47"/>
        <pc:sldMkLst>
          <pc:docMk/>
          <pc:sldMk cId="0" sldId="266"/>
        </pc:sldMkLst>
      </pc:sldChg>
      <pc:sldChg chg="del">
        <pc:chgData name="BRENDA SAIDALY DE LA ROSA RIVERA" userId="47cc64b2-9fb7-4199-8d83-068318982120" providerId="ADAL" clId="{A7007F23-E6CD-4723-A81C-52077599E02D}" dt="2022-05-09T04:13:52.747" v="2403" actId="47"/>
        <pc:sldMkLst>
          <pc:docMk/>
          <pc:sldMk cId="0" sldId="267"/>
        </pc:sldMkLst>
      </pc:sldChg>
      <pc:sldChg chg="del">
        <pc:chgData name="BRENDA SAIDALY DE LA ROSA RIVERA" userId="47cc64b2-9fb7-4199-8d83-068318982120" providerId="ADAL" clId="{A7007F23-E6CD-4723-A81C-52077599E02D}" dt="2022-05-09T04:13:51.167" v="2402" actId="47"/>
        <pc:sldMkLst>
          <pc:docMk/>
          <pc:sldMk cId="0" sldId="268"/>
        </pc:sldMkLst>
      </pc:sldChg>
      <pc:sldChg chg="modSp mod ord modNotes">
        <pc:chgData name="BRENDA SAIDALY DE LA ROSA RIVERA" userId="47cc64b2-9fb7-4199-8d83-068318982120" providerId="ADAL" clId="{A7007F23-E6CD-4723-A81C-52077599E02D}" dt="2022-05-09T03:47:18.913" v="467" actId="1076"/>
        <pc:sldMkLst>
          <pc:docMk/>
          <pc:sldMk cId="0" sldId="269"/>
        </pc:sldMkLst>
        <pc:spChg chg="mod">
          <ac:chgData name="BRENDA SAIDALY DE LA ROSA RIVERA" userId="47cc64b2-9fb7-4199-8d83-068318982120" providerId="ADAL" clId="{A7007F23-E6CD-4723-A81C-52077599E02D}" dt="2022-05-09T03:47:18.913" v="467" actId="1076"/>
          <ac:spMkLst>
            <pc:docMk/>
            <pc:sldMk cId="0" sldId="269"/>
            <ac:spMk id="2231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32:02.146" v="264" actId="122"/>
          <ac:spMkLst>
            <pc:docMk/>
            <pc:sldMk cId="0" sldId="269"/>
            <ac:spMk id="2232" creationId="{00000000-0000-0000-0000-000000000000}"/>
          </ac:spMkLst>
        </pc:spChg>
      </pc:sldChg>
      <pc:sldChg chg="del">
        <pc:chgData name="BRENDA SAIDALY DE LA ROSA RIVERA" userId="47cc64b2-9fb7-4199-8d83-068318982120" providerId="ADAL" clId="{A7007F23-E6CD-4723-A81C-52077599E02D}" dt="2022-05-09T04:13:49.125" v="2401" actId="47"/>
        <pc:sldMkLst>
          <pc:docMk/>
          <pc:sldMk cId="0" sldId="270"/>
        </pc:sldMkLst>
      </pc:sldChg>
      <pc:sldChg chg="addSp delSp modSp mod ord">
        <pc:chgData name="BRENDA SAIDALY DE LA ROSA RIVERA" userId="47cc64b2-9fb7-4199-8d83-068318982120" providerId="ADAL" clId="{A7007F23-E6CD-4723-A81C-52077599E02D}" dt="2022-05-09T04:12:57.419" v="2348" actId="1076"/>
        <pc:sldMkLst>
          <pc:docMk/>
          <pc:sldMk cId="0" sldId="271"/>
        </pc:sldMkLst>
        <pc:spChg chg="add del mod">
          <ac:chgData name="BRENDA SAIDALY DE LA ROSA RIVERA" userId="47cc64b2-9fb7-4199-8d83-068318982120" providerId="ADAL" clId="{A7007F23-E6CD-4723-A81C-52077599E02D}" dt="2022-05-09T04:10:41.979" v="2204" actId="478"/>
          <ac:spMkLst>
            <pc:docMk/>
            <pc:sldMk cId="0" sldId="271"/>
            <ac:spMk id="3" creationId="{B849FF67-8179-680D-C9A7-F95811F4D27E}"/>
          </ac:spMkLst>
        </pc:spChg>
        <pc:spChg chg="add del mod">
          <ac:chgData name="BRENDA SAIDALY DE LA ROSA RIVERA" userId="47cc64b2-9fb7-4199-8d83-068318982120" providerId="ADAL" clId="{A7007F23-E6CD-4723-A81C-52077599E02D}" dt="2022-05-09T04:10:41.979" v="2204" actId="478"/>
          <ac:spMkLst>
            <pc:docMk/>
            <pc:sldMk cId="0" sldId="271"/>
            <ac:spMk id="5" creationId="{F2B77F43-0FDD-480F-B754-30BA3970F547}"/>
          </ac:spMkLst>
        </pc:spChg>
        <pc:spChg chg="add del mod">
          <ac:chgData name="BRENDA SAIDALY DE LA ROSA RIVERA" userId="47cc64b2-9fb7-4199-8d83-068318982120" providerId="ADAL" clId="{A7007F23-E6CD-4723-A81C-52077599E02D}" dt="2022-05-09T04:10:41.979" v="2204" actId="478"/>
          <ac:spMkLst>
            <pc:docMk/>
            <pc:sldMk cId="0" sldId="271"/>
            <ac:spMk id="7" creationId="{1DE73A54-5A4F-7149-DA06-6834C1D1E622}"/>
          </ac:spMkLst>
        </pc:spChg>
        <pc:spChg chg="add del mod">
          <ac:chgData name="BRENDA SAIDALY DE LA ROSA RIVERA" userId="47cc64b2-9fb7-4199-8d83-068318982120" providerId="ADAL" clId="{A7007F23-E6CD-4723-A81C-52077599E02D}" dt="2022-05-09T04:10:41.979" v="2204" actId="478"/>
          <ac:spMkLst>
            <pc:docMk/>
            <pc:sldMk cId="0" sldId="271"/>
            <ac:spMk id="9" creationId="{87E76E4A-6698-9112-D3AE-1AB3D7B0C02C}"/>
          </ac:spMkLst>
        </pc:spChg>
        <pc:spChg chg="add del mod">
          <ac:chgData name="BRENDA SAIDALY DE LA ROSA RIVERA" userId="47cc64b2-9fb7-4199-8d83-068318982120" providerId="ADAL" clId="{A7007F23-E6CD-4723-A81C-52077599E02D}" dt="2022-05-09T04:10:41.979" v="2204" actId="478"/>
          <ac:spMkLst>
            <pc:docMk/>
            <pc:sldMk cId="0" sldId="271"/>
            <ac:spMk id="11" creationId="{D17B2B8A-3686-0BC7-1DF6-F2C095BC3366}"/>
          </ac:spMkLst>
        </pc:spChg>
        <pc:spChg chg="add del mod">
          <ac:chgData name="BRENDA SAIDALY DE LA ROSA RIVERA" userId="47cc64b2-9fb7-4199-8d83-068318982120" providerId="ADAL" clId="{A7007F23-E6CD-4723-A81C-52077599E02D}" dt="2022-05-09T04:10:41.979" v="2204" actId="478"/>
          <ac:spMkLst>
            <pc:docMk/>
            <pc:sldMk cId="0" sldId="271"/>
            <ac:spMk id="13" creationId="{DBE03967-8C4F-7307-F9A3-FE61AA57C982}"/>
          </ac:spMkLst>
        </pc:spChg>
        <pc:spChg chg="add mod">
          <ac:chgData name="BRENDA SAIDALY DE LA ROSA RIVERA" userId="47cc64b2-9fb7-4199-8d83-068318982120" providerId="ADAL" clId="{A7007F23-E6CD-4723-A81C-52077599E02D}" dt="2022-05-09T04:12:47.614" v="2342" actId="1076"/>
          <ac:spMkLst>
            <pc:docMk/>
            <pc:sldMk cId="0" sldId="271"/>
            <ac:spMk id="59" creationId="{FE3CA491-D354-FF83-FA17-7EE975C4ABD7}"/>
          </ac:spMkLst>
        </pc:spChg>
        <pc:spChg chg="add mod">
          <ac:chgData name="BRENDA SAIDALY DE LA ROSA RIVERA" userId="47cc64b2-9fb7-4199-8d83-068318982120" providerId="ADAL" clId="{A7007F23-E6CD-4723-A81C-52077599E02D}" dt="2022-05-09T04:12:49.503" v="2343" actId="1076"/>
          <ac:spMkLst>
            <pc:docMk/>
            <pc:sldMk cId="0" sldId="271"/>
            <ac:spMk id="61" creationId="{AEDF6D8C-1AC5-EDA6-6EF9-A90584442E88}"/>
          </ac:spMkLst>
        </pc:spChg>
        <pc:spChg chg="add mod">
          <ac:chgData name="BRENDA SAIDALY DE LA ROSA RIVERA" userId="47cc64b2-9fb7-4199-8d83-068318982120" providerId="ADAL" clId="{A7007F23-E6CD-4723-A81C-52077599E02D}" dt="2022-05-09T04:12:54.907" v="2347" actId="20577"/>
          <ac:spMkLst>
            <pc:docMk/>
            <pc:sldMk cId="0" sldId="271"/>
            <ac:spMk id="63" creationId="{A4D35A71-39D9-AEE1-BE7B-EC4ED12662DF}"/>
          </ac:spMkLst>
        </pc:spChg>
        <pc:spChg chg="del">
          <ac:chgData name="BRENDA SAIDALY DE LA ROSA RIVERA" userId="47cc64b2-9fb7-4199-8d83-068318982120" providerId="ADAL" clId="{A7007F23-E6CD-4723-A81C-52077599E02D}" dt="2022-05-09T04:10:33.999" v="2203" actId="478"/>
          <ac:spMkLst>
            <pc:docMk/>
            <pc:sldMk cId="0" sldId="271"/>
            <ac:spMk id="2293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4:10:33.999" v="2203" actId="478"/>
          <ac:spMkLst>
            <pc:docMk/>
            <pc:sldMk cId="0" sldId="271"/>
            <ac:spMk id="2294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4:10:33.999" v="2203" actId="478"/>
          <ac:spMkLst>
            <pc:docMk/>
            <pc:sldMk cId="0" sldId="271"/>
            <ac:spMk id="2295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4:10:33.999" v="2203" actId="478"/>
          <ac:spMkLst>
            <pc:docMk/>
            <pc:sldMk cId="0" sldId="271"/>
            <ac:spMk id="2296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4:12:41.477" v="2341" actId="122"/>
          <ac:spMkLst>
            <pc:docMk/>
            <pc:sldMk cId="0" sldId="271"/>
            <ac:spMk id="2297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4:10:33.999" v="2203" actId="478"/>
          <ac:spMkLst>
            <pc:docMk/>
            <pc:sldMk cId="0" sldId="271"/>
            <ac:spMk id="2298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4:10:33.999" v="2203" actId="478"/>
          <ac:spMkLst>
            <pc:docMk/>
            <pc:sldMk cId="0" sldId="271"/>
            <ac:spMk id="2299" creationId="{00000000-0000-0000-0000-000000000000}"/>
          </ac:spMkLst>
        </pc:spChg>
        <pc:grpChg chg="del">
          <ac:chgData name="BRENDA SAIDALY DE LA ROSA RIVERA" userId="47cc64b2-9fb7-4199-8d83-068318982120" providerId="ADAL" clId="{A7007F23-E6CD-4723-A81C-52077599E02D}" dt="2022-05-09T04:10:43.888" v="2205" actId="478"/>
          <ac:grpSpMkLst>
            <pc:docMk/>
            <pc:sldMk cId="0" sldId="271"/>
            <ac:grpSpMk id="2287" creationId="{00000000-0000-0000-0000-000000000000}"/>
          </ac:grpSpMkLst>
        </pc:grpChg>
        <pc:grpChg chg="del">
          <ac:chgData name="BRENDA SAIDALY DE LA ROSA RIVERA" userId="47cc64b2-9fb7-4199-8d83-068318982120" providerId="ADAL" clId="{A7007F23-E6CD-4723-A81C-52077599E02D}" dt="2022-05-09T04:10:44.971" v="2206" actId="478"/>
          <ac:grpSpMkLst>
            <pc:docMk/>
            <pc:sldMk cId="0" sldId="271"/>
            <ac:grpSpMk id="2290" creationId="{00000000-0000-0000-0000-000000000000}"/>
          </ac:grpSpMkLst>
        </pc:grpChg>
        <pc:grpChg chg="mod">
          <ac:chgData name="BRENDA SAIDALY DE LA ROSA RIVERA" userId="47cc64b2-9fb7-4199-8d83-068318982120" providerId="ADAL" clId="{A7007F23-E6CD-4723-A81C-52077599E02D}" dt="2022-05-09T04:12:57.419" v="2348" actId="1076"/>
          <ac:grpSpMkLst>
            <pc:docMk/>
            <pc:sldMk cId="0" sldId="271"/>
            <ac:grpSpMk id="2300" creationId="{00000000-0000-0000-0000-000000000000}"/>
          </ac:grpSpMkLst>
        </pc:grpChg>
      </pc:sldChg>
      <pc:sldChg chg="del">
        <pc:chgData name="BRENDA SAIDALY DE LA ROSA RIVERA" userId="47cc64b2-9fb7-4199-8d83-068318982120" providerId="ADAL" clId="{A7007F23-E6CD-4723-A81C-52077599E02D}" dt="2022-05-09T04:13:03.288" v="2351" actId="47"/>
        <pc:sldMkLst>
          <pc:docMk/>
          <pc:sldMk cId="0" sldId="272"/>
        </pc:sldMkLst>
      </pc:sldChg>
      <pc:sldChg chg="modSp mod">
        <pc:chgData name="BRENDA SAIDALY DE LA ROSA RIVERA" userId="47cc64b2-9fb7-4199-8d83-068318982120" providerId="ADAL" clId="{A7007F23-E6CD-4723-A81C-52077599E02D}" dt="2022-05-09T04:13:46.096" v="2400" actId="14100"/>
        <pc:sldMkLst>
          <pc:docMk/>
          <pc:sldMk cId="0" sldId="273"/>
        </pc:sldMkLst>
        <pc:spChg chg="mod">
          <ac:chgData name="BRENDA SAIDALY DE LA ROSA RIVERA" userId="47cc64b2-9fb7-4199-8d83-068318982120" providerId="ADAL" clId="{A7007F23-E6CD-4723-A81C-52077599E02D}" dt="2022-05-09T04:13:46.096" v="2400" actId="14100"/>
          <ac:spMkLst>
            <pc:docMk/>
            <pc:sldMk cId="0" sldId="273"/>
            <ac:spMk id="2359" creationId="{00000000-0000-0000-0000-000000000000}"/>
          </ac:spMkLst>
        </pc:spChg>
      </pc:sldChg>
      <pc:sldChg chg="addSp delSp modSp mod ord">
        <pc:chgData name="BRENDA SAIDALY DE LA ROSA RIVERA" userId="47cc64b2-9fb7-4199-8d83-068318982120" providerId="ADAL" clId="{A7007F23-E6CD-4723-A81C-52077599E02D}" dt="2022-05-09T04:10:03.771" v="2193" actId="1076"/>
        <pc:sldMkLst>
          <pc:docMk/>
          <pc:sldMk cId="0" sldId="274"/>
        </pc:sldMkLst>
        <pc:spChg chg="add del mod">
          <ac:chgData name="BRENDA SAIDALY DE LA ROSA RIVERA" userId="47cc64b2-9fb7-4199-8d83-068318982120" providerId="ADAL" clId="{A7007F23-E6CD-4723-A81C-52077599E02D}" dt="2022-05-09T04:09:14.250" v="2175" actId="478"/>
          <ac:spMkLst>
            <pc:docMk/>
            <pc:sldMk cId="0" sldId="274"/>
            <ac:spMk id="3" creationId="{77DEECC0-8835-19FF-1F3D-5A483A28FC4F}"/>
          </ac:spMkLst>
        </pc:spChg>
        <pc:spChg chg="add del mod">
          <ac:chgData name="BRENDA SAIDALY DE LA ROSA RIVERA" userId="47cc64b2-9fb7-4199-8d83-068318982120" providerId="ADAL" clId="{A7007F23-E6CD-4723-A81C-52077599E02D}" dt="2022-05-09T04:09:31.976" v="2180" actId="478"/>
          <ac:spMkLst>
            <pc:docMk/>
            <pc:sldMk cId="0" sldId="274"/>
            <ac:spMk id="5" creationId="{AC8E7C4D-14D7-1724-342B-71C912C8FE21}"/>
          </ac:spMkLst>
        </pc:spChg>
        <pc:spChg chg="add del mod">
          <ac:chgData name="BRENDA SAIDALY DE LA ROSA RIVERA" userId="47cc64b2-9fb7-4199-8d83-068318982120" providerId="ADAL" clId="{A7007F23-E6CD-4723-A81C-52077599E02D}" dt="2022-05-09T04:04:15.602" v="1696" actId="478"/>
          <ac:spMkLst>
            <pc:docMk/>
            <pc:sldMk cId="0" sldId="274"/>
            <ac:spMk id="59" creationId="{CDA8256D-43A6-13CF-F718-3606713E3C87}"/>
          </ac:spMkLst>
        </pc:spChg>
        <pc:spChg chg="mod">
          <ac:chgData name="BRENDA SAIDALY DE LA ROSA RIVERA" userId="47cc64b2-9fb7-4199-8d83-068318982120" providerId="ADAL" clId="{A7007F23-E6CD-4723-A81C-52077599E02D}" dt="2022-05-09T04:10:03.771" v="2193" actId="1076"/>
          <ac:spMkLst>
            <pc:docMk/>
            <pc:sldMk cId="0" sldId="274"/>
            <ac:spMk id="2389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4:09:13.067" v="2174" actId="478"/>
          <ac:spMkLst>
            <pc:docMk/>
            <pc:sldMk cId="0" sldId="274"/>
            <ac:spMk id="2390" creationId="{00000000-0000-0000-0000-000000000000}"/>
          </ac:spMkLst>
        </pc:spChg>
        <pc:spChg chg="del mod">
          <ac:chgData name="BRENDA SAIDALY DE LA ROSA RIVERA" userId="47cc64b2-9fb7-4199-8d83-068318982120" providerId="ADAL" clId="{A7007F23-E6CD-4723-A81C-52077599E02D}" dt="2022-05-09T04:09:29.185" v="2179" actId="478"/>
          <ac:spMkLst>
            <pc:docMk/>
            <pc:sldMk cId="0" sldId="274"/>
            <ac:spMk id="2419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4:09:53.855" v="2189" actId="1076"/>
          <ac:spMkLst>
            <pc:docMk/>
            <pc:sldMk cId="0" sldId="274"/>
            <ac:spMk id="2420" creationId="{00000000-0000-0000-0000-000000000000}"/>
          </ac:spMkLst>
        </pc:spChg>
        <pc:grpChg chg="mod">
          <ac:chgData name="BRENDA SAIDALY DE LA ROSA RIVERA" userId="47cc64b2-9fb7-4199-8d83-068318982120" providerId="ADAL" clId="{A7007F23-E6CD-4723-A81C-52077599E02D}" dt="2022-05-09T04:04:55.124" v="1738" actId="1076"/>
          <ac:grpSpMkLst>
            <pc:docMk/>
            <pc:sldMk cId="0" sldId="274"/>
            <ac:grpSpMk id="2364" creationId="{00000000-0000-0000-0000-000000000000}"/>
          </ac:grpSpMkLst>
        </pc:grpChg>
        <pc:grpChg chg="mod">
          <ac:chgData name="BRENDA SAIDALY DE LA ROSA RIVERA" userId="47cc64b2-9fb7-4199-8d83-068318982120" providerId="ADAL" clId="{A7007F23-E6CD-4723-A81C-52077599E02D}" dt="2022-05-09T04:04:37.702" v="1731" actId="1076"/>
          <ac:grpSpMkLst>
            <pc:docMk/>
            <pc:sldMk cId="0" sldId="274"/>
            <ac:grpSpMk id="2391" creationId="{00000000-0000-0000-0000-000000000000}"/>
          </ac:grpSpMkLst>
        </pc:grpChg>
        <pc:grpChg chg="mod">
          <ac:chgData name="BRENDA SAIDALY DE LA ROSA RIVERA" userId="47cc64b2-9fb7-4199-8d83-068318982120" providerId="ADAL" clId="{A7007F23-E6CD-4723-A81C-52077599E02D}" dt="2022-05-09T04:04:34.213" v="1730" actId="1076"/>
          <ac:grpSpMkLst>
            <pc:docMk/>
            <pc:sldMk cId="0" sldId="274"/>
            <ac:grpSpMk id="2394" creationId="{00000000-0000-0000-0000-000000000000}"/>
          </ac:grpSpMkLst>
        </pc:grpChg>
        <pc:grpChg chg="mod">
          <ac:chgData name="BRENDA SAIDALY DE LA ROSA RIVERA" userId="47cc64b2-9fb7-4199-8d83-068318982120" providerId="ADAL" clId="{A7007F23-E6CD-4723-A81C-52077599E02D}" dt="2022-05-09T04:04:48.700" v="1736" actId="1076"/>
          <ac:grpSpMkLst>
            <pc:docMk/>
            <pc:sldMk cId="0" sldId="274"/>
            <ac:grpSpMk id="2399" creationId="{00000000-0000-0000-0000-000000000000}"/>
          </ac:grpSpMkLst>
        </pc:grpChg>
      </pc:sldChg>
      <pc:sldChg chg="del">
        <pc:chgData name="BRENDA SAIDALY DE LA ROSA RIVERA" userId="47cc64b2-9fb7-4199-8d83-068318982120" providerId="ADAL" clId="{A7007F23-E6CD-4723-A81C-52077599E02D}" dt="2022-05-09T04:13:00.421" v="2350" actId="47"/>
        <pc:sldMkLst>
          <pc:docMk/>
          <pc:sldMk cId="0" sldId="275"/>
        </pc:sldMkLst>
      </pc:sldChg>
      <pc:sldChg chg="del">
        <pc:chgData name="BRENDA SAIDALY DE LA ROSA RIVERA" userId="47cc64b2-9fb7-4199-8d83-068318982120" providerId="ADAL" clId="{A7007F23-E6CD-4723-A81C-52077599E02D}" dt="2022-05-09T04:12:59.800" v="2349" actId="47"/>
        <pc:sldMkLst>
          <pc:docMk/>
          <pc:sldMk cId="0" sldId="276"/>
        </pc:sldMkLst>
      </pc:sldChg>
      <pc:sldChg chg="del">
        <pc:chgData name="BRENDA SAIDALY DE LA ROSA RIVERA" userId="47cc64b2-9fb7-4199-8d83-068318982120" providerId="ADAL" clId="{A7007F23-E6CD-4723-A81C-52077599E02D}" dt="2022-05-09T04:10:11.971" v="2200" actId="47"/>
        <pc:sldMkLst>
          <pc:docMk/>
          <pc:sldMk cId="0" sldId="277"/>
        </pc:sldMkLst>
      </pc:sldChg>
      <pc:sldChg chg="del">
        <pc:chgData name="BRENDA SAIDALY DE LA ROSA RIVERA" userId="47cc64b2-9fb7-4199-8d83-068318982120" providerId="ADAL" clId="{A7007F23-E6CD-4723-A81C-52077599E02D}" dt="2022-05-09T04:10:10.751" v="2199" actId="47"/>
        <pc:sldMkLst>
          <pc:docMk/>
          <pc:sldMk cId="0" sldId="278"/>
        </pc:sldMkLst>
      </pc:sldChg>
      <pc:sldChg chg="del">
        <pc:chgData name="BRENDA SAIDALY DE LA ROSA RIVERA" userId="47cc64b2-9fb7-4199-8d83-068318982120" providerId="ADAL" clId="{A7007F23-E6CD-4723-A81C-52077599E02D}" dt="2022-05-09T04:10:10.568" v="2198" actId="47"/>
        <pc:sldMkLst>
          <pc:docMk/>
          <pc:sldMk cId="0" sldId="279"/>
        </pc:sldMkLst>
      </pc:sldChg>
      <pc:sldChg chg="del">
        <pc:chgData name="BRENDA SAIDALY DE LA ROSA RIVERA" userId="47cc64b2-9fb7-4199-8d83-068318982120" providerId="ADAL" clId="{A7007F23-E6CD-4723-A81C-52077599E02D}" dt="2022-05-09T04:10:10.396" v="2197" actId="47"/>
        <pc:sldMkLst>
          <pc:docMk/>
          <pc:sldMk cId="0" sldId="280"/>
        </pc:sldMkLst>
      </pc:sldChg>
      <pc:sldChg chg="modSp mod ord modNotes">
        <pc:chgData name="BRENDA SAIDALY DE LA ROSA RIVERA" userId="47cc64b2-9fb7-4199-8d83-068318982120" providerId="ADAL" clId="{A7007F23-E6CD-4723-A81C-52077599E02D}" dt="2022-05-09T03:48:35.593" v="484" actId="1076"/>
        <pc:sldMkLst>
          <pc:docMk/>
          <pc:sldMk cId="0" sldId="281"/>
        </pc:sldMkLst>
        <pc:spChg chg="mod">
          <ac:chgData name="BRENDA SAIDALY DE LA ROSA RIVERA" userId="47cc64b2-9fb7-4199-8d83-068318982120" providerId="ADAL" clId="{A7007F23-E6CD-4723-A81C-52077599E02D}" dt="2022-05-09T03:48:24.432" v="480" actId="1076"/>
          <ac:spMkLst>
            <pc:docMk/>
            <pc:sldMk cId="0" sldId="281"/>
            <ac:spMk id="2830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48:35.593" v="484" actId="1076"/>
          <ac:spMkLst>
            <pc:docMk/>
            <pc:sldMk cId="0" sldId="281"/>
            <ac:spMk id="2831" creationId="{00000000-0000-0000-0000-000000000000}"/>
          </ac:spMkLst>
        </pc:spChg>
        <pc:grpChg chg="mod">
          <ac:chgData name="BRENDA SAIDALY DE LA ROSA RIVERA" userId="47cc64b2-9fb7-4199-8d83-068318982120" providerId="ADAL" clId="{A7007F23-E6CD-4723-A81C-52077599E02D}" dt="2022-05-09T03:48:15.886" v="477" actId="14100"/>
          <ac:grpSpMkLst>
            <pc:docMk/>
            <pc:sldMk cId="0" sldId="281"/>
            <ac:grpSpMk id="2821" creationId="{00000000-0000-0000-0000-000000000000}"/>
          </ac:grpSpMkLst>
        </pc:grpChg>
        <pc:picChg chg="mod">
          <ac:chgData name="BRENDA SAIDALY DE LA ROSA RIVERA" userId="47cc64b2-9fb7-4199-8d83-068318982120" providerId="ADAL" clId="{A7007F23-E6CD-4723-A81C-52077599E02D}" dt="2022-05-09T03:48:11.550" v="476" actId="1076"/>
          <ac:picMkLst>
            <pc:docMk/>
            <pc:sldMk cId="0" sldId="281"/>
            <ac:picMk id="2832" creationId="{00000000-0000-0000-0000-000000000000}"/>
          </ac:picMkLst>
        </pc:picChg>
      </pc:sldChg>
      <pc:sldChg chg="del">
        <pc:chgData name="BRENDA SAIDALY DE LA ROSA RIVERA" userId="47cc64b2-9fb7-4199-8d83-068318982120" providerId="ADAL" clId="{A7007F23-E6CD-4723-A81C-52077599E02D}" dt="2022-05-09T04:10:10.278" v="2196" actId="47"/>
        <pc:sldMkLst>
          <pc:docMk/>
          <pc:sldMk cId="0" sldId="282"/>
        </pc:sldMkLst>
      </pc:sldChg>
      <pc:sldChg chg="del">
        <pc:chgData name="BRENDA SAIDALY DE LA ROSA RIVERA" userId="47cc64b2-9fb7-4199-8d83-068318982120" providerId="ADAL" clId="{A7007F23-E6CD-4723-A81C-52077599E02D}" dt="2022-05-09T04:10:10.018" v="2195" actId="47"/>
        <pc:sldMkLst>
          <pc:docMk/>
          <pc:sldMk cId="0" sldId="283"/>
        </pc:sldMkLst>
      </pc:sldChg>
      <pc:sldChg chg="addSp delSp modSp del mod ord modNotes">
        <pc:chgData name="BRENDA SAIDALY DE LA ROSA RIVERA" userId="47cc64b2-9fb7-4199-8d83-068318982120" providerId="ADAL" clId="{A7007F23-E6CD-4723-A81C-52077599E02D}" dt="2022-05-09T03:55:12.733" v="1064" actId="47"/>
        <pc:sldMkLst>
          <pc:docMk/>
          <pc:sldMk cId="0" sldId="284"/>
        </pc:sldMkLst>
        <pc:spChg chg="add del mod">
          <ac:chgData name="BRENDA SAIDALY DE LA ROSA RIVERA" userId="47cc64b2-9fb7-4199-8d83-068318982120" providerId="ADAL" clId="{A7007F23-E6CD-4723-A81C-52077599E02D}" dt="2022-05-09T03:55:09.501" v="1063" actId="478"/>
          <ac:spMkLst>
            <pc:docMk/>
            <pc:sldMk cId="0" sldId="284"/>
            <ac:spMk id="3" creationId="{07BE25FE-FF24-C3A0-44F1-742696A8F2B3}"/>
          </ac:spMkLst>
        </pc:spChg>
        <pc:spChg chg="del mod">
          <ac:chgData name="BRENDA SAIDALY DE LA ROSA RIVERA" userId="47cc64b2-9fb7-4199-8d83-068318982120" providerId="ADAL" clId="{A7007F23-E6CD-4723-A81C-52077599E02D}" dt="2022-05-09T03:55:01.614" v="1061" actId="478"/>
          <ac:spMkLst>
            <pc:docMk/>
            <pc:sldMk cId="0" sldId="284"/>
            <ac:spMk id="3164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4:57.039" v="1059" actId="20577"/>
          <ac:spMkLst>
            <pc:docMk/>
            <pc:sldMk cId="0" sldId="284"/>
            <ac:spMk id="3165" creationId="{00000000-0000-0000-0000-000000000000}"/>
          </ac:spMkLst>
        </pc:spChg>
        <pc:spChg chg="del">
          <ac:chgData name="BRENDA SAIDALY DE LA ROSA RIVERA" userId="47cc64b2-9fb7-4199-8d83-068318982120" providerId="ADAL" clId="{A7007F23-E6CD-4723-A81C-52077599E02D}" dt="2022-05-09T03:55:07.672" v="1062" actId="478"/>
          <ac:spMkLst>
            <pc:docMk/>
            <pc:sldMk cId="0" sldId="284"/>
            <ac:spMk id="3166" creationId="{00000000-0000-0000-0000-000000000000}"/>
          </ac:spMkLst>
        </pc:spChg>
        <pc:spChg chg="del mod">
          <ac:chgData name="BRENDA SAIDALY DE LA ROSA RIVERA" userId="47cc64b2-9fb7-4199-8d83-068318982120" providerId="ADAL" clId="{A7007F23-E6CD-4723-A81C-52077599E02D}" dt="2022-05-09T03:54:50.621" v="1042" actId="478"/>
          <ac:spMkLst>
            <pc:docMk/>
            <pc:sldMk cId="0" sldId="284"/>
            <ac:spMk id="3167" creationId="{00000000-0000-0000-0000-000000000000}"/>
          </ac:spMkLst>
        </pc:spChg>
      </pc:sldChg>
      <pc:sldChg chg="del ord modNotes">
        <pc:chgData name="BRENDA SAIDALY DE LA ROSA RIVERA" userId="47cc64b2-9fb7-4199-8d83-068318982120" providerId="ADAL" clId="{A7007F23-E6CD-4723-A81C-52077599E02D}" dt="2022-05-09T04:10:09.729" v="2194" actId="47"/>
        <pc:sldMkLst>
          <pc:docMk/>
          <pc:sldMk cId="0" sldId="285"/>
        </pc:sldMkLst>
      </pc:sldChg>
      <pc:sldChg chg="modSp mod ord modNotes">
        <pc:chgData name="BRENDA SAIDALY DE LA ROSA RIVERA" userId="47cc64b2-9fb7-4199-8d83-068318982120" providerId="ADAL" clId="{A7007F23-E6CD-4723-A81C-52077599E02D}" dt="2022-05-09T03:54:34.634" v="1038" actId="113"/>
        <pc:sldMkLst>
          <pc:docMk/>
          <pc:sldMk cId="0" sldId="286"/>
        </pc:sldMkLst>
        <pc:spChg chg="mod">
          <ac:chgData name="BRENDA SAIDALY DE LA ROSA RIVERA" userId="47cc64b2-9fb7-4199-8d83-068318982120" providerId="ADAL" clId="{A7007F23-E6CD-4723-A81C-52077599E02D}" dt="2022-05-09T03:54:15.454" v="1030" actId="1076"/>
          <ac:spMkLst>
            <pc:docMk/>
            <pc:sldMk cId="0" sldId="286"/>
            <ac:spMk id="3404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4:09.902" v="1028"/>
          <ac:spMkLst>
            <pc:docMk/>
            <pc:sldMk cId="0" sldId="286"/>
            <ac:spMk id="3405" creationId="{00000000-0000-0000-0000-000000000000}"/>
          </ac:spMkLst>
        </pc:spChg>
        <pc:spChg chg="mod">
          <ac:chgData name="BRENDA SAIDALY DE LA ROSA RIVERA" userId="47cc64b2-9fb7-4199-8d83-068318982120" providerId="ADAL" clId="{A7007F23-E6CD-4723-A81C-52077599E02D}" dt="2022-05-09T03:54:34.634" v="1038" actId="113"/>
          <ac:spMkLst>
            <pc:docMk/>
            <pc:sldMk cId="0" sldId="286"/>
            <ac:spMk id="3406" creationId="{00000000-0000-0000-0000-000000000000}"/>
          </ac:spMkLst>
        </pc:spChg>
      </pc:sldChg>
      <pc:sldChg chg="del">
        <pc:chgData name="BRENDA SAIDALY DE LA ROSA RIVERA" userId="47cc64b2-9fb7-4199-8d83-068318982120" providerId="ADAL" clId="{A7007F23-E6CD-4723-A81C-52077599E02D}" dt="2022-05-09T03:48:55.437" v="502" actId="47"/>
        <pc:sldMkLst>
          <pc:docMk/>
          <pc:sldMk cId="0" sldId="287"/>
        </pc:sldMkLst>
      </pc:sldChg>
      <pc:sldChg chg="del">
        <pc:chgData name="BRENDA SAIDALY DE LA ROSA RIVERA" userId="47cc64b2-9fb7-4199-8d83-068318982120" providerId="ADAL" clId="{A7007F23-E6CD-4723-A81C-52077599E02D}" dt="2022-05-09T03:48:54.948" v="501" actId="47"/>
        <pc:sldMkLst>
          <pc:docMk/>
          <pc:sldMk cId="0" sldId="288"/>
        </pc:sldMkLst>
      </pc:sldChg>
      <pc:sldChg chg="del">
        <pc:chgData name="BRENDA SAIDALY DE LA ROSA RIVERA" userId="47cc64b2-9fb7-4199-8d83-068318982120" providerId="ADAL" clId="{A7007F23-E6CD-4723-A81C-52077599E02D}" dt="2022-05-09T03:48:54.407" v="500" actId="47"/>
        <pc:sldMkLst>
          <pc:docMk/>
          <pc:sldMk cId="0" sldId="289"/>
        </pc:sldMkLst>
      </pc:sldChg>
      <pc:sldChg chg="del">
        <pc:chgData name="BRENDA SAIDALY DE LA ROSA RIVERA" userId="47cc64b2-9fb7-4199-8d83-068318982120" providerId="ADAL" clId="{A7007F23-E6CD-4723-A81C-52077599E02D}" dt="2022-05-09T03:48:54.370" v="499" actId="47"/>
        <pc:sldMkLst>
          <pc:docMk/>
          <pc:sldMk cId="0" sldId="290"/>
        </pc:sldMkLst>
      </pc:sldChg>
      <pc:sldChg chg="del">
        <pc:chgData name="BRENDA SAIDALY DE LA ROSA RIVERA" userId="47cc64b2-9fb7-4199-8d83-068318982120" providerId="ADAL" clId="{A7007F23-E6CD-4723-A81C-52077599E02D}" dt="2022-05-09T03:48:54.175" v="498" actId="47"/>
        <pc:sldMkLst>
          <pc:docMk/>
          <pc:sldMk cId="0" sldId="291"/>
        </pc:sldMkLst>
      </pc:sldChg>
      <pc:sldChg chg="del">
        <pc:chgData name="BRENDA SAIDALY DE LA ROSA RIVERA" userId="47cc64b2-9fb7-4199-8d83-068318982120" providerId="ADAL" clId="{A7007F23-E6CD-4723-A81C-52077599E02D}" dt="2022-05-09T03:48:54.081" v="497" actId="47"/>
        <pc:sldMkLst>
          <pc:docMk/>
          <pc:sldMk cId="0" sldId="292"/>
        </pc:sldMkLst>
      </pc:sldChg>
      <pc:sldChg chg="del">
        <pc:chgData name="BRENDA SAIDALY DE LA ROSA RIVERA" userId="47cc64b2-9fb7-4199-8d83-068318982120" providerId="ADAL" clId="{A7007F23-E6CD-4723-A81C-52077599E02D}" dt="2022-05-09T03:48:53.736" v="496" actId="47"/>
        <pc:sldMkLst>
          <pc:docMk/>
          <pc:sldMk cId="0" sldId="293"/>
        </pc:sldMkLst>
      </pc:sldChg>
      <pc:sldChg chg="del">
        <pc:chgData name="BRENDA SAIDALY DE LA ROSA RIVERA" userId="47cc64b2-9fb7-4199-8d83-068318982120" providerId="ADAL" clId="{A7007F23-E6CD-4723-A81C-52077599E02D}" dt="2022-05-09T03:48:53.426" v="495" actId="47"/>
        <pc:sldMkLst>
          <pc:docMk/>
          <pc:sldMk cId="0" sldId="294"/>
        </pc:sldMkLst>
      </pc:sldChg>
      <pc:sldChg chg="del">
        <pc:chgData name="BRENDA SAIDALY DE LA ROSA RIVERA" userId="47cc64b2-9fb7-4199-8d83-068318982120" providerId="ADAL" clId="{A7007F23-E6CD-4723-A81C-52077599E02D}" dt="2022-05-09T03:48:53.234" v="494" actId="47"/>
        <pc:sldMkLst>
          <pc:docMk/>
          <pc:sldMk cId="0" sldId="295"/>
        </pc:sldMkLst>
      </pc:sldChg>
      <pc:sldChg chg="del">
        <pc:chgData name="BRENDA SAIDALY DE LA ROSA RIVERA" userId="47cc64b2-9fb7-4199-8d83-068318982120" providerId="ADAL" clId="{A7007F23-E6CD-4723-A81C-52077599E02D}" dt="2022-05-09T03:48:53.124" v="493" actId="47"/>
        <pc:sldMkLst>
          <pc:docMk/>
          <pc:sldMk cId="0" sldId="296"/>
        </pc:sldMkLst>
      </pc:sldChg>
      <pc:sldChg chg="del">
        <pc:chgData name="BRENDA SAIDALY DE LA ROSA RIVERA" userId="47cc64b2-9fb7-4199-8d83-068318982120" providerId="ADAL" clId="{A7007F23-E6CD-4723-A81C-52077599E02D}" dt="2022-05-09T03:48:53.085" v="492" actId="47"/>
        <pc:sldMkLst>
          <pc:docMk/>
          <pc:sldMk cId="0" sldId="297"/>
        </pc:sldMkLst>
      </pc:sldChg>
      <pc:sldChg chg="del">
        <pc:chgData name="BRENDA SAIDALY DE LA ROSA RIVERA" userId="47cc64b2-9fb7-4199-8d83-068318982120" providerId="ADAL" clId="{A7007F23-E6CD-4723-A81C-52077599E02D}" dt="2022-05-09T03:48:53.006" v="491" actId="47"/>
        <pc:sldMkLst>
          <pc:docMk/>
          <pc:sldMk cId="0" sldId="298"/>
        </pc:sldMkLst>
      </pc:sldChg>
      <pc:sldChg chg="del">
        <pc:chgData name="BRENDA SAIDALY DE LA ROSA RIVERA" userId="47cc64b2-9fb7-4199-8d83-068318982120" providerId="ADAL" clId="{A7007F23-E6CD-4723-A81C-52077599E02D}" dt="2022-05-09T03:48:52.864" v="490" actId="47"/>
        <pc:sldMkLst>
          <pc:docMk/>
          <pc:sldMk cId="0" sldId="299"/>
        </pc:sldMkLst>
      </pc:sldChg>
      <pc:sldChg chg="del">
        <pc:chgData name="BRENDA SAIDALY DE LA ROSA RIVERA" userId="47cc64b2-9fb7-4199-8d83-068318982120" providerId="ADAL" clId="{A7007F23-E6CD-4723-A81C-52077599E02D}" dt="2022-05-09T03:48:52.652" v="489" actId="47"/>
        <pc:sldMkLst>
          <pc:docMk/>
          <pc:sldMk cId="0" sldId="300"/>
        </pc:sldMkLst>
      </pc:sldChg>
      <pc:sldChg chg="del">
        <pc:chgData name="BRENDA SAIDALY DE LA ROSA RIVERA" userId="47cc64b2-9fb7-4199-8d83-068318982120" providerId="ADAL" clId="{A7007F23-E6CD-4723-A81C-52077599E02D}" dt="2022-05-09T03:48:52.393" v="488" actId="47"/>
        <pc:sldMkLst>
          <pc:docMk/>
          <pc:sldMk cId="0" sldId="301"/>
        </pc:sldMkLst>
      </pc:sldChg>
      <pc:sldChg chg="del">
        <pc:chgData name="BRENDA SAIDALY DE LA ROSA RIVERA" userId="47cc64b2-9fb7-4199-8d83-068318982120" providerId="ADAL" clId="{A7007F23-E6CD-4723-A81C-52077599E02D}" dt="2022-05-09T03:48:52.205" v="487" actId="47"/>
        <pc:sldMkLst>
          <pc:docMk/>
          <pc:sldMk cId="0" sldId="302"/>
        </pc:sldMkLst>
      </pc:sldChg>
      <pc:sldChg chg="del">
        <pc:chgData name="BRENDA SAIDALY DE LA ROSA RIVERA" userId="47cc64b2-9fb7-4199-8d83-068318982120" providerId="ADAL" clId="{A7007F23-E6CD-4723-A81C-52077599E02D}" dt="2022-05-09T03:48:52.048" v="486" actId="47"/>
        <pc:sldMkLst>
          <pc:docMk/>
          <pc:sldMk cId="0" sldId="303"/>
        </pc:sldMkLst>
      </pc:sldChg>
      <pc:sldChg chg="del">
        <pc:chgData name="BRENDA SAIDALY DE LA ROSA RIVERA" userId="47cc64b2-9fb7-4199-8d83-068318982120" providerId="ADAL" clId="{A7007F23-E6CD-4723-A81C-52077599E02D}" dt="2022-05-09T03:48:51.889" v="485" actId="47"/>
        <pc:sldMkLst>
          <pc:docMk/>
          <pc:sldMk cId="0" sldId="304"/>
        </pc:sldMkLst>
      </pc:sldChg>
      <pc:sldMasterChg chg="addSldLayout delSldLayout">
        <pc:chgData name="BRENDA SAIDALY DE LA ROSA RIVERA" userId="47cc64b2-9fb7-4199-8d83-068318982120" providerId="ADAL" clId="{A7007F23-E6CD-4723-A81C-52077599E02D}" dt="2022-05-09T04:14:08.870" v="2411" actId="47"/>
        <pc:sldMasterMkLst>
          <pc:docMk/>
          <pc:sldMasterMk cId="0" sldId="2147483678"/>
        </pc:sldMasterMkLst>
        <pc:sldLayoutChg chg="del">
          <pc:chgData name="BRENDA SAIDALY DE LA ROSA RIVERA" userId="47cc64b2-9fb7-4199-8d83-068318982120" providerId="ADAL" clId="{A7007F23-E6CD-4723-A81C-52077599E02D}" dt="2022-05-09T04:13:00.421" v="2350" actId="47"/>
          <pc:sldLayoutMkLst>
            <pc:docMk/>
            <pc:sldMasterMk cId="0" sldId="2147483678"/>
            <pc:sldLayoutMk cId="0" sldId="2147483652"/>
          </pc:sldLayoutMkLst>
        </pc:sldLayoutChg>
        <pc:sldLayoutChg chg="del">
          <pc:chgData name="BRENDA SAIDALY DE LA ROSA RIVERA" userId="47cc64b2-9fb7-4199-8d83-068318982120" providerId="ADAL" clId="{A7007F23-E6CD-4723-A81C-52077599E02D}" dt="2022-05-09T04:13:03.288" v="2351" actId="47"/>
          <pc:sldLayoutMkLst>
            <pc:docMk/>
            <pc:sldMasterMk cId="0" sldId="2147483678"/>
            <pc:sldLayoutMk cId="0" sldId="2147483654"/>
          </pc:sldLayoutMkLst>
        </pc:sldLayoutChg>
        <pc:sldLayoutChg chg="del">
          <pc:chgData name="BRENDA SAIDALY DE LA ROSA RIVERA" userId="47cc64b2-9fb7-4199-8d83-068318982120" providerId="ADAL" clId="{A7007F23-E6CD-4723-A81C-52077599E02D}" dt="2022-05-09T04:13:52.747" v="2403" actId="47"/>
          <pc:sldLayoutMkLst>
            <pc:docMk/>
            <pc:sldMasterMk cId="0" sldId="2147483678"/>
            <pc:sldLayoutMk cId="0" sldId="2147483657"/>
          </pc:sldLayoutMkLst>
        </pc:sldLayoutChg>
        <pc:sldLayoutChg chg="add del">
          <pc:chgData name="BRENDA SAIDALY DE LA ROSA RIVERA" userId="47cc64b2-9fb7-4199-8d83-068318982120" providerId="ADAL" clId="{A7007F23-E6CD-4723-A81C-52077599E02D}" dt="2022-05-09T04:14:06.626" v="2409" actId="47"/>
          <pc:sldLayoutMkLst>
            <pc:docMk/>
            <pc:sldMasterMk cId="0" sldId="2147483678"/>
            <pc:sldLayoutMk cId="0" sldId="2147483659"/>
          </pc:sldLayoutMkLst>
        </pc:sldLayoutChg>
        <pc:sldLayoutChg chg="add del">
          <pc:chgData name="BRENDA SAIDALY DE LA ROSA RIVERA" userId="47cc64b2-9fb7-4199-8d83-068318982120" providerId="ADAL" clId="{A7007F23-E6CD-4723-A81C-52077599E02D}" dt="2022-05-09T04:14:05.840" v="2408" actId="47"/>
          <pc:sldLayoutMkLst>
            <pc:docMk/>
            <pc:sldMasterMk cId="0" sldId="2147483678"/>
            <pc:sldLayoutMk cId="0" sldId="2147483664"/>
          </pc:sldLayoutMkLst>
        </pc:sldLayoutChg>
        <pc:sldLayoutChg chg="del">
          <pc:chgData name="BRENDA SAIDALY DE LA ROSA RIVERA" userId="47cc64b2-9fb7-4199-8d83-068318982120" providerId="ADAL" clId="{A7007F23-E6CD-4723-A81C-52077599E02D}" dt="2022-05-09T04:10:10.278" v="2196" actId="47"/>
          <pc:sldLayoutMkLst>
            <pc:docMk/>
            <pc:sldMasterMk cId="0" sldId="2147483678"/>
            <pc:sldLayoutMk cId="0" sldId="2147483665"/>
          </pc:sldLayoutMkLst>
        </pc:sldLayoutChg>
        <pc:sldLayoutChg chg="del">
          <pc:chgData name="BRENDA SAIDALY DE LA ROSA RIVERA" userId="47cc64b2-9fb7-4199-8d83-068318982120" providerId="ADAL" clId="{A7007F23-E6CD-4723-A81C-52077599E02D}" dt="2022-05-09T04:13:56.069" v="2404" actId="47"/>
          <pc:sldLayoutMkLst>
            <pc:docMk/>
            <pc:sldMasterMk cId="0" sldId="2147483678"/>
            <pc:sldLayoutMk cId="0" sldId="2147483666"/>
          </pc:sldLayoutMkLst>
        </pc:sldLayoutChg>
        <pc:sldLayoutChg chg="del">
          <pc:chgData name="BRENDA SAIDALY DE LA ROSA RIVERA" userId="47cc64b2-9fb7-4199-8d83-068318982120" providerId="ADAL" clId="{A7007F23-E6CD-4723-A81C-52077599E02D}" dt="2022-05-09T04:13:49.125" v="2401" actId="47"/>
          <pc:sldLayoutMkLst>
            <pc:docMk/>
            <pc:sldMasterMk cId="0" sldId="2147483678"/>
            <pc:sldLayoutMk cId="0" sldId="2147483667"/>
          </pc:sldLayoutMkLst>
        </pc:sldLayoutChg>
        <pc:sldLayoutChg chg="del">
          <pc:chgData name="BRENDA SAIDALY DE LA ROSA RIVERA" userId="47cc64b2-9fb7-4199-8d83-068318982120" providerId="ADAL" clId="{A7007F23-E6CD-4723-A81C-52077599E02D}" dt="2022-05-09T04:10:11.971" v="2200" actId="47"/>
          <pc:sldLayoutMkLst>
            <pc:docMk/>
            <pc:sldMasterMk cId="0" sldId="2147483678"/>
            <pc:sldLayoutMk cId="0" sldId="2147483668"/>
          </pc:sldLayoutMkLst>
        </pc:sldLayoutChg>
        <pc:sldLayoutChg chg="add del">
          <pc:chgData name="BRENDA SAIDALY DE LA ROSA RIVERA" userId="47cc64b2-9fb7-4199-8d83-068318982120" providerId="ADAL" clId="{A7007F23-E6CD-4723-A81C-52077599E02D}" dt="2022-05-09T04:14:08.870" v="2411" actId="47"/>
          <pc:sldLayoutMkLst>
            <pc:docMk/>
            <pc:sldMasterMk cId="0" sldId="2147483678"/>
            <pc:sldLayoutMk cId="0" sldId="2147483669"/>
          </pc:sldLayoutMkLst>
        </pc:sldLayoutChg>
        <pc:sldLayoutChg chg="del">
          <pc:chgData name="BRENDA SAIDALY DE LA ROSA RIVERA" userId="47cc64b2-9fb7-4199-8d83-068318982120" providerId="ADAL" clId="{A7007F23-E6CD-4723-A81C-52077599E02D}" dt="2022-05-09T04:13:51.167" v="2402" actId="47"/>
          <pc:sldLayoutMkLst>
            <pc:docMk/>
            <pc:sldMasterMk cId="0" sldId="2147483678"/>
            <pc:sldLayoutMk cId="0" sldId="2147483670"/>
          </pc:sldLayoutMkLst>
        </pc:sldLayoutChg>
        <pc:sldLayoutChg chg="del">
          <pc:chgData name="BRENDA SAIDALY DE LA ROSA RIVERA" userId="47cc64b2-9fb7-4199-8d83-068318982120" providerId="ADAL" clId="{A7007F23-E6CD-4723-A81C-52077599E02D}" dt="2022-05-09T04:12:59.800" v="2349" actId="47"/>
          <pc:sldLayoutMkLst>
            <pc:docMk/>
            <pc:sldMasterMk cId="0" sldId="2147483678"/>
            <pc:sldLayoutMk cId="0" sldId="2147483673"/>
          </pc:sldLayoutMkLst>
        </pc:sldLayoutChg>
        <pc:sldLayoutChg chg="del">
          <pc:chgData name="BRENDA SAIDALY DE LA ROSA RIVERA" userId="47cc64b2-9fb7-4199-8d83-068318982120" providerId="ADAL" clId="{A7007F23-E6CD-4723-A81C-52077599E02D}" dt="2022-05-09T03:55:12.733" v="1064" actId="47"/>
          <pc:sldLayoutMkLst>
            <pc:docMk/>
            <pc:sldMasterMk cId="0" sldId="2147483678"/>
            <pc:sldLayoutMk cId="0" sldId="2147483674"/>
          </pc:sldLayoutMkLst>
        </pc:sldLayoutChg>
      </pc:sldMasterChg>
      <pc:sldMasterChg chg="del delSldLayout">
        <pc:chgData name="BRENDA SAIDALY DE LA ROSA RIVERA" userId="47cc64b2-9fb7-4199-8d83-068318982120" providerId="ADAL" clId="{A7007F23-E6CD-4723-A81C-52077599E02D}" dt="2022-05-09T03:48:55.437" v="502" actId="47"/>
        <pc:sldMasterMkLst>
          <pc:docMk/>
          <pc:sldMasterMk cId="0" sldId="2147483679"/>
        </pc:sldMasterMkLst>
        <pc:sldLayoutChg chg="del">
          <pc:chgData name="BRENDA SAIDALY DE LA ROSA RIVERA" userId="47cc64b2-9fb7-4199-8d83-068318982120" providerId="ADAL" clId="{A7007F23-E6CD-4723-A81C-52077599E02D}" dt="2022-05-09T03:48:55.437" v="502" actId="47"/>
          <pc:sldLayoutMkLst>
            <pc:docMk/>
            <pc:sldMasterMk cId="0" sldId="2147483679"/>
            <pc:sldLayoutMk cId="0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e461eef501_1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e461eef501_1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ge641d86855_1_6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2" name="Google Shape;3402;ge641d86855_1_6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e641d86855_1_4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e641d86855_1_4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e641d86855_1_4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e641d86855_1_4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e641d86855_1_4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e641d86855_1_4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e641d86855_1_4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5" name="Google Shape;2285;ge641d86855_1_4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e642747ae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e642747ae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e6184dfd42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e6184dfd42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641d86855_1_4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641d86855_1_4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e641d86855_1_5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e641d86855_1_5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e6184dfd42_0_1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e6184dfd42_0_1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391650" y="-225250"/>
            <a:ext cx="9927300" cy="5346585"/>
            <a:chOff x="-391650" y="-225250"/>
            <a:chExt cx="9927300" cy="534658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43227" y="220666"/>
              <a:ext cx="784798" cy="592841"/>
              <a:chOff x="8083302" y="199947"/>
              <a:chExt cx="784798" cy="592841"/>
            </a:xfrm>
          </p:grpSpPr>
          <p:sp>
            <p:nvSpPr>
              <p:cNvPr id="17" name="Google Shape;17;p2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506653" y="4577305"/>
              <a:ext cx="1119854" cy="263735"/>
              <a:chOff x="2597385" y="4338341"/>
              <a:chExt cx="1119854" cy="263735"/>
            </a:xfrm>
          </p:grpSpPr>
          <p:sp>
            <p:nvSpPr>
              <p:cNvPr id="32" name="Google Shape;32;p2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5" name="Google Shape;35;p2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00097" y="-2252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650" y="313068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42" name="Google Shape;42;p2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5400000">
              <a:off x="4443173" y="4212318"/>
              <a:ext cx="354615" cy="993707"/>
              <a:chOff x="-114765" y="2698525"/>
              <a:chExt cx="354615" cy="993707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614454" y="4515112"/>
              <a:ext cx="1699957" cy="403526"/>
              <a:chOff x="7703471" y="102965"/>
              <a:chExt cx="1582681" cy="375688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727853" y="121211"/>
              <a:ext cx="839892" cy="485982"/>
              <a:chOff x="2216385" y="4566941"/>
              <a:chExt cx="839892" cy="485982"/>
            </a:xfrm>
          </p:grpSpPr>
          <p:sp>
            <p:nvSpPr>
              <p:cNvPr id="53" name="Google Shape;53;p2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flipH="1">
              <a:off x="4021976" y="121211"/>
              <a:ext cx="979584" cy="446538"/>
              <a:chOff x="7684590" y="642952"/>
              <a:chExt cx="979584" cy="44653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64;p2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 flipH="1">
            <a:off x="3936299" y="3268919"/>
            <a:ext cx="2615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14"/>
          <p:cNvGrpSpPr/>
          <p:nvPr/>
        </p:nvGrpSpPr>
        <p:grpSpPr>
          <a:xfrm>
            <a:off x="114055" y="57973"/>
            <a:ext cx="8980170" cy="5008737"/>
            <a:chOff x="114055" y="57973"/>
            <a:chExt cx="8980170" cy="5008737"/>
          </a:xfrm>
        </p:grpSpPr>
        <p:sp>
          <p:nvSpPr>
            <p:cNvPr id="602" name="Google Shape;602;p14"/>
            <p:cNvSpPr/>
            <p:nvPr/>
          </p:nvSpPr>
          <p:spPr>
            <a:xfrm rot="10800000" flipH="1">
              <a:off x="5532630" y="4842983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3" name="Google Shape;603;p14"/>
            <p:cNvGrpSpPr/>
            <p:nvPr/>
          </p:nvGrpSpPr>
          <p:grpSpPr>
            <a:xfrm rot="10800000">
              <a:off x="114055" y="57973"/>
              <a:ext cx="571758" cy="1682313"/>
              <a:chOff x="8331467" y="-592823"/>
              <a:chExt cx="571758" cy="1682313"/>
            </a:xfrm>
          </p:grpSpPr>
          <p:sp>
            <p:nvSpPr>
              <p:cNvPr id="604" name="Google Shape;604;p14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8664170" y="351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 rot="3055618">
                <a:off x="84744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14"/>
            <p:cNvGrpSpPr/>
            <p:nvPr/>
          </p:nvGrpSpPr>
          <p:grpSpPr>
            <a:xfrm rot="10800000">
              <a:off x="6224115" y="4815809"/>
              <a:ext cx="1236948" cy="228145"/>
              <a:chOff x="1498302" y="101475"/>
              <a:chExt cx="1236948" cy="228145"/>
            </a:xfrm>
          </p:grpSpPr>
          <p:sp>
            <p:nvSpPr>
              <p:cNvPr id="608" name="Google Shape;608;p14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14"/>
            <p:cNvGrpSpPr/>
            <p:nvPr/>
          </p:nvGrpSpPr>
          <p:grpSpPr>
            <a:xfrm rot="10800000">
              <a:off x="7972725" y="4168342"/>
              <a:ext cx="1045293" cy="898369"/>
              <a:chOff x="465773" y="293126"/>
              <a:chExt cx="1045293" cy="898369"/>
            </a:xfrm>
          </p:grpSpPr>
          <p:sp>
            <p:nvSpPr>
              <p:cNvPr id="612" name="Google Shape;612;p1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 rot="-7200043">
                <a:off x="626575" y="263536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4"/>
            <p:cNvGrpSpPr/>
            <p:nvPr/>
          </p:nvGrpSpPr>
          <p:grpSpPr>
            <a:xfrm rot="10800000">
              <a:off x="933475" y="4708377"/>
              <a:ext cx="2461806" cy="355111"/>
              <a:chOff x="7348756" y="299699"/>
              <a:chExt cx="2291971" cy="330613"/>
            </a:xfrm>
          </p:grpSpPr>
          <p:sp>
            <p:nvSpPr>
              <p:cNvPr id="616" name="Google Shape;616;p14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7348756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14"/>
            <p:cNvGrpSpPr/>
            <p:nvPr/>
          </p:nvGrpSpPr>
          <p:grpSpPr>
            <a:xfrm rot="10800000">
              <a:off x="7948161" y="127511"/>
              <a:ext cx="1094429" cy="263735"/>
              <a:chOff x="2323185" y="4544866"/>
              <a:chExt cx="1094429" cy="263735"/>
            </a:xfrm>
          </p:grpSpPr>
          <p:sp>
            <p:nvSpPr>
              <p:cNvPr id="621" name="Google Shape;621;p14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3" name="Google Shape;623;p14"/>
            <p:cNvGrpSpPr/>
            <p:nvPr/>
          </p:nvGrpSpPr>
          <p:grpSpPr>
            <a:xfrm rot="5400000" flipH="1">
              <a:off x="-543698" y="4080630"/>
              <a:ext cx="1642914" cy="288107"/>
              <a:chOff x="2374837" y="4744366"/>
              <a:chExt cx="1642914" cy="288107"/>
            </a:xfrm>
          </p:grpSpPr>
          <p:sp>
            <p:nvSpPr>
              <p:cNvPr id="624" name="Google Shape;624;p1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7" name="Google Shape;627;p14"/>
            <p:cNvSpPr/>
            <p:nvPr/>
          </p:nvSpPr>
          <p:spPr>
            <a:xfrm>
              <a:off x="1168329" y="8206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 rot="10800000">
              <a:off x="3906943" y="47083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" name="Google Shape;629;p14"/>
            <p:cNvGrpSpPr/>
            <p:nvPr/>
          </p:nvGrpSpPr>
          <p:grpSpPr>
            <a:xfrm rot="10800000">
              <a:off x="152060" y="2227303"/>
              <a:ext cx="251398" cy="688907"/>
              <a:chOff x="113835" y="2698525"/>
              <a:chExt cx="251398" cy="688907"/>
            </a:xfrm>
          </p:grpSpPr>
          <p:sp>
            <p:nvSpPr>
              <p:cNvPr id="630" name="Google Shape;630;p1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14"/>
            <p:cNvGrpSpPr/>
            <p:nvPr/>
          </p:nvGrpSpPr>
          <p:grpSpPr>
            <a:xfrm rot="-5400000">
              <a:off x="6933744" y="-203276"/>
              <a:ext cx="138491" cy="925309"/>
              <a:chOff x="101359" y="2766923"/>
              <a:chExt cx="138491" cy="925309"/>
            </a:xfrm>
          </p:grpSpPr>
          <p:sp>
            <p:nvSpPr>
              <p:cNvPr id="633" name="Google Shape;633;p1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14"/>
            <p:cNvGrpSpPr/>
            <p:nvPr/>
          </p:nvGrpSpPr>
          <p:grpSpPr>
            <a:xfrm rot="10800000">
              <a:off x="8630224" y="864553"/>
              <a:ext cx="464001" cy="2906681"/>
              <a:chOff x="9246" y="3423181"/>
              <a:chExt cx="464001" cy="2906681"/>
            </a:xfrm>
          </p:grpSpPr>
          <p:grpSp>
            <p:nvGrpSpPr>
              <p:cNvPr id="636" name="Google Shape;636;p14"/>
              <p:cNvGrpSpPr/>
              <p:nvPr/>
            </p:nvGrpSpPr>
            <p:grpSpPr>
              <a:xfrm>
                <a:off x="9246" y="3423181"/>
                <a:ext cx="464001" cy="2906681"/>
                <a:chOff x="57743" y="3111670"/>
                <a:chExt cx="420824" cy="2636207"/>
              </a:xfrm>
            </p:grpSpPr>
            <p:sp>
              <p:nvSpPr>
                <p:cNvPr id="637" name="Google Shape;637;p14"/>
                <p:cNvSpPr/>
                <p:nvPr/>
              </p:nvSpPr>
              <p:spPr>
                <a:xfrm rot="-1799866">
                  <a:off x="136105" y="3633716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4"/>
                <p:cNvSpPr/>
                <p:nvPr/>
              </p:nvSpPr>
              <p:spPr>
                <a:xfrm rot="891871">
                  <a:off x="114171" y="4953297"/>
                  <a:ext cx="335819" cy="26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14"/>
                <p:cNvSpPr/>
                <p:nvPr/>
              </p:nvSpPr>
              <p:spPr>
                <a:xfrm rot="-1799866">
                  <a:off x="181790" y="5623079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14"/>
                <p:cNvSpPr/>
                <p:nvPr/>
              </p:nvSpPr>
              <p:spPr>
                <a:xfrm rot="-1799866">
                  <a:off x="195448" y="3140399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1" name="Google Shape;641;p14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14"/>
            <p:cNvGrpSpPr/>
            <p:nvPr/>
          </p:nvGrpSpPr>
          <p:grpSpPr>
            <a:xfrm rot="10800000">
              <a:off x="2764870" y="78923"/>
              <a:ext cx="2637465" cy="360910"/>
              <a:chOff x="3769654" y="4669674"/>
              <a:chExt cx="2637465" cy="360910"/>
            </a:xfrm>
          </p:grpSpPr>
          <p:grpSp>
            <p:nvGrpSpPr>
              <p:cNvPr id="643" name="Google Shape;643;p1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644" name="Google Shape;644;p1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7" name="Google Shape;647;p1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8" name="Google Shape;648;p14"/>
            <p:cNvSpPr/>
            <p:nvPr/>
          </p:nvSpPr>
          <p:spPr>
            <a:xfrm rot="10800000">
              <a:off x="5884851" y="102648"/>
              <a:ext cx="172969" cy="229763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14"/>
          <p:cNvSpPr txBox="1">
            <a:spLocks noGrp="1"/>
          </p:cNvSpPr>
          <p:nvPr>
            <p:ph type="title"/>
          </p:nvPr>
        </p:nvSpPr>
        <p:spPr>
          <a:xfrm>
            <a:off x="1272950" y="3151163"/>
            <a:ext cx="3838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650" name="Google Shape;650;p14"/>
          <p:cNvSpPr txBox="1">
            <a:spLocks noGrp="1"/>
          </p:cNvSpPr>
          <p:nvPr>
            <p:ph type="subTitle" idx="1"/>
          </p:nvPr>
        </p:nvSpPr>
        <p:spPr>
          <a:xfrm>
            <a:off x="1272951" y="1586837"/>
            <a:ext cx="3838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15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653" name="Google Shape;653;p15"/>
            <p:cNvSpPr/>
            <p:nvPr/>
          </p:nvSpPr>
          <p:spPr>
            <a:xfrm flipH="1">
              <a:off x="196732" y="2152568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4" name="Google Shape;654;p15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655" name="Google Shape;655;p15"/>
              <p:cNvSpPr/>
              <p:nvPr/>
            </p:nvSpPr>
            <p:spPr>
              <a:xfrm rot="10800000" flipH="1">
                <a:off x="8682690" y="-2434844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5"/>
              <p:cNvSpPr/>
              <p:nvPr/>
            </p:nvSpPr>
            <p:spPr>
              <a:xfrm rot="10800000" flipH="1">
                <a:off x="8664170" y="-309707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5"/>
              <p:cNvSpPr/>
              <p:nvPr/>
            </p:nvSpPr>
            <p:spPr>
              <a:xfrm rot="4499955" flipH="1">
                <a:off x="8322079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5"/>
            <p:cNvGrpSpPr/>
            <p:nvPr/>
          </p:nvGrpSpPr>
          <p:grpSpPr>
            <a:xfrm>
              <a:off x="6366402" y="144558"/>
              <a:ext cx="1236948" cy="228145"/>
              <a:chOff x="6118654" y="59142"/>
              <a:chExt cx="1236948" cy="228145"/>
            </a:xfrm>
          </p:grpSpPr>
          <p:sp>
            <p:nvSpPr>
              <p:cNvPr id="659" name="Google Shape;659;p15"/>
              <p:cNvSpPr/>
              <p:nvPr/>
            </p:nvSpPr>
            <p:spPr>
              <a:xfrm rot="-5400000">
                <a:off x="6673124" y="154158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5"/>
              <p:cNvSpPr/>
              <p:nvPr/>
            </p:nvSpPr>
            <p:spPr>
              <a:xfrm rot="-5400000">
                <a:off x="6109895" y="159826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5"/>
              <p:cNvSpPr/>
              <p:nvPr/>
            </p:nvSpPr>
            <p:spPr>
              <a:xfrm rot="-5400000">
                <a:off x="7197856" y="71352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15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663" name="Google Shape;663;p15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5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5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15"/>
            <p:cNvGrpSpPr/>
            <p:nvPr/>
          </p:nvGrpSpPr>
          <p:grpSpPr>
            <a:xfrm>
              <a:off x="3420436" y="123409"/>
              <a:ext cx="2385606" cy="355111"/>
              <a:chOff x="7305256" y="299699"/>
              <a:chExt cx="2221028" cy="330613"/>
            </a:xfrm>
          </p:grpSpPr>
          <p:sp>
            <p:nvSpPr>
              <p:cNvPr id="667" name="Google Shape;667;p15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5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5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5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15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672" name="Google Shape;672;p15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5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" name="Google Shape;674;p15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675" name="Google Shape;675;p15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5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5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5"/>
            <p:cNvSpPr/>
            <p:nvPr/>
          </p:nvSpPr>
          <p:spPr>
            <a:xfrm rot="10800000" flipH="1">
              <a:off x="8706750" y="223039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746050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0" name="Google Shape;680;p15"/>
            <p:cNvGrpSpPr/>
            <p:nvPr/>
          </p:nvGrpSpPr>
          <p:grpSpPr>
            <a:xfrm>
              <a:off x="185843" y="2732506"/>
              <a:ext cx="251398" cy="688907"/>
              <a:chOff x="113835" y="3395409"/>
              <a:chExt cx="251398" cy="688907"/>
            </a:xfrm>
          </p:grpSpPr>
          <p:sp>
            <p:nvSpPr>
              <p:cNvPr id="681" name="Google Shape;681;p15"/>
              <p:cNvSpPr/>
              <p:nvPr/>
            </p:nvSpPr>
            <p:spPr>
              <a:xfrm rot="5400000">
                <a:off x="245000" y="396408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5"/>
              <p:cNvSpPr/>
              <p:nvPr/>
            </p:nvSpPr>
            <p:spPr>
              <a:xfrm rot="5400000">
                <a:off x="101626" y="340761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" name="Google Shape;683;p15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684" name="Google Shape;684;p15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5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6" name="Google Shape;686;p15"/>
            <p:cNvGrpSpPr/>
            <p:nvPr/>
          </p:nvGrpSpPr>
          <p:grpSpPr>
            <a:xfrm>
              <a:off x="71418" y="1455684"/>
              <a:ext cx="1534649" cy="3717189"/>
              <a:chOff x="57223" y="1455684"/>
              <a:chExt cx="1534649" cy="3717189"/>
            </a:xfrm>
          </p:grpSpPr>
          <p:grpSp>
            <p:nvGrpSpPr>
              <p:cNvPr id="687" name="Google Shape;687;p15"/>
              <p:cNvGrpSpPr/>
              <p:nvPr/>
            </p:nvGrpSpPr>
            <p:grpSpPr>
              <a:xfrm>
                <a:off x="57223" y="1455684"/>
                <a:ext cx="1534649" cy="3717189"/>
                <a:chOff x="101256" y="1327254"/>
                <a:chExt cx="1391846" cy="3371294"/>
              </a:xfrm>
            </p:grpSpPr>
            <p:sp>
              <p:nvSpPr>
                <p:cNvPr id="688" name="Google Shape;688;p15"/>
                <p:cNvSpPr/>
                <p:nvPr/>
              </p:nvSpPr>
              <p:spPr>
                <a:xfrm rot="1799866" flipH="1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5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5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5"/>
                <p:cNvSpPr/>
                <p:nvPr/>
              </p:nvSpPr>
              <p:spPr>
                <a:xfrm rot="-9000134" flipH="1">
                  <a:off x="264558" y="1355983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2" name="Google Shape;692;p15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15"/>
            <p:cNvGrpSpPr/>
            <p:nvPr/>
          </p:nvGrpSpPr>
          <p:grpSpPr>
            <a:xfrm>
              <a:off x="3559842" y="4712089"/>
              <a:ext cx="2637465" cy="360910"/>
              <a:chOff x="3600534" y="4669674"/>
              <a:chExt cx="2637465" cy="360910"/>
            </a:xfrm>
          </p:grpSpPr>
          <p:grpSp>
            <p:nvGrpSpPr>
              <p:cNvPr id="694" name="Google Shape;694;p15"/>
              <p:cNvGrpSpPr/>
              <p:nvPr/>
            </p:nvGrpSpPr>
            <p:grpSpPr>
              <a:xfrm>
                <a:off x="3600534" y="4670386"/>
                <a:ext cx="2080632" cy="360198"/>
                <a:chOff x="7583212" y="155939"/>
                <a:chExt cx="1937094" cy="335349"/>
              </a:xfrm>
            </p:grpSpPr>
            <p:sp>
              <p:nvSpPr>
                <p:cNvPr id="695" name="Google Shape;695;p15"/>
                <p:cNvSpPr/>
                <p:nvPr/>
              </p:nvSpPr>
              <p:spPr>
                <a:xfrm rot="10800000" flipH="1">
                  <a:off x="8452634" y="17600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15"/>
                <p:cNvSpPr/>
                <p:nvPr/>
              </p:nvSpPr>
              <p:spPr>
                <a:xfrm rot="10800000" flipH="1">
                  <a:off x="9220187" y="194564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15"/>
                <p:cNvSpPr/>
                <p:nvPr/>
              </p:nvSpPr>
              <p:spPr>
                <a:xfrm rot="10800000" flipH="1">
                  <a:off x="7583212" y="155939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8" name="Google Shape;698;p15"/>
              <p:cNvSpPr/>
              <p:nvPr/>
            </p:nvSpPr>
            <p:spPr>
              <a:xfrm rot="10800000" flipH="1">
                <a:off x="6065030" y="4669674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9" name="Google Shape;699;p15"/>
            <p:cNvGrpSpPr/>
            <p:nvPr/>
          </p:nvGrpSpPr>
          <p:grpSpPr>
            <a:xfrm>
              <a:off x="2001631" y="4703828"/>
              <a:ext cx="1043978" cy="439668"/>
              <a:chOff x="2001631" y="4703828"/>
              <a:chExt cx="1043978" cy="439668"/>
            </a:xfrm>
          </p:grpSpPr>
          <p:sp>
            <p:nvSpPr>
              <p:cNvPr id="700" name="Google Shape;700;p15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2" name="Google Shape;702;p1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body" idx="1"/>
          </p:nvPr>
        </p:nvSpPr>
        <p:spPr>
          <a:xfrm>
            <a:off x="4748375" y="1584827"/>
            <a:ext cx="3675600" cy="26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05" name="Google Shape;705;p15"/>
          <p:cNvSpPr txBox="1">
            <a:spLocks noGrp="1"/>
          </p:cNvSpPr>
          <p:nvPr>
            <p:ph type="body" idx="2"/>
          </p:nvPr>
        </p:nvSpPr>
        <p:spPr>
          <a:xfrm>
            <a:off x="720000" y="1584827"/>
            <a:ext cx="3675600" cy="26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3_1_2_1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16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708" name="Google Shape;708;p16"/>
            <p:cNvSpPr/>
            <p:nvPr/>
          </p:nvSpPr>
          <p:spPr>
            <a:xfrm rot="10800000">
              <a:off x="196732" y="3247633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9" name="Google Shape;709;p16"/>
            <p:cNvGrpSpPr/>
            <p:nvPr/>
          </p:nvGrpSpPr>
          <p:grpSpPr>
            <a:xfrm>
              <a:off x="6711540" y="986306"/>
              <a:ext cx="2332820" cy="4077077"/>
              <a:chOff x="6570404" y="-3097078"/>
              <a:chExt cx="2332820" cy="4077077"/>
            </a:xfrm>
          </p:grpSpPr>
          <p:sp>
            <p:nvSpPr>
              <p:cNvPr id="710" name="Google Shape;710;p16"/>
              <p:cNvSpPr/>
              <p:nvPr/>
            </p:nvSpPr>
            <p:spPr>
              <a:xfrm flipH="1">
                <a:off x="8682682" y="-3097078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6"/>
              <p:cNvSpPr/>
              <p:nvPr/>
            </p:nvSpPr>
            <p:spPr>
              <a:xfrm flipH="1">
                <a:off x="8664170" y="-2469120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6"/>
              <p:cNvSpPr/>
              <p:nvPr/>
            </p:nvSpPr>
            <p:spPr>
              <a:xfrm rot="-4499955">
                <a:off x="6720344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3" name="Google Shape;713;p16"/>
            <p:cNvGrpSpPr/>
            <p:nvPr/>
          </p:nvGrpSpPr>
          <p:grpSpPr>
            <a:xfrm>
              <a:off x="7766655" y="144558"/>
              <a:ext cx="1194961" cy="367875"/>
              <a:chOff x="7518907" y="59142"/>
              <a:chExt cx="1194961" cy="367875"/>
            </a:xfrm>
          </p:grpSpPr>
          <p:sp>
            <p:nvSpPr>
              <p:cNvPr id="714" name="Google Shape;714;p16"/>
              <p:cNvSpPr/>
              <p:nvPr/>
            </p:nvSpPr>
            <p:spPr>
              <a:xfrm rot="5400000" flipH="1">
                <a:off x="8099931" y="101673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 rot="5400000" flipH="1">
                <a:off x="8593634" y="30678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 rot="5400000" flipH="1">
                <a:off x="7506698" y="71352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7" name="Google Shape;717;p16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718" name="Google Shape;718;p16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6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6"/>
              <p:cNvSpPr/>
              <p:nvPr/>
            </p:nvSpPr>
            <p:spPr>
              <a:xfrm rot="-7200043" flipH="1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16"/>
            <p:cNvGrpSpPr/>
            <p:nvPr/>
          </p:nvGrpSpPr>
          <p:grpSpPr>
            <a:xfrm>
              <a:off x="3420436" y="123409"/>
              <a:ext cx="2385606" cy="355111"/>
              <a:chOff x="7305256" y="299699"/>
              <a:chExt cx="2221028" cy="330613"/>
            </a:xfrm>
          </p:grpSpPr>
          <p:sp>
            <p:nvSpPr>
              <p:cNvPr id="722" name="Google Shape;722;p16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6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6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6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6" name="Google Shape;726;p16"/>
            <p:cNvGrpSpPr/>
            <p:nvPr/>
          </p:nvGrpSpPr>
          <p:grpSpPr>
            <a:xfrm>
              <a:off x="7717831" y="4760677"/>
              <a:ext cx="1094429" cy="263735"/>
              <a:chOff x="7920715" y="4544866"/>
              <a:chExt cx="1094429" cy="263735"/>
            </a:xfrm>
          </p:grpSpPr>
          <p:sp>
            <p:nvSpPr>
              <p:cNvPr id="727" name="Google Shape;727;p16"/>
              <p:cNvSpPr/>
              <p:nvPr/>
            </p:nvSpPr>
            <p:spPr>
              <a:xfrm rot="6299960" flipH="1">
                <a:off x="8775465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6"/>
              <p:cNvSpPr/>
              <p:nvPr/>
            </p:nvSpPr>
            <p:spPr>
              <a:xfrm rot="6299960" flipH="1">
                <a:off x="7941874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9" name="Google Shape;729;p16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730" name="Google Shape;730;p16"/>
              <p:cNvSpPr/>
              <p:nvPr/>
            </p:nvSpPr>
            <p:spPr>
              <a:xfrm rot="-4500040" flipH="1">
                <a:off x="587092" y="4792709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6"/>
              <p:cNvSpPr/>
              <p:nvPr/>
            </p:nvSpPr>
            <p:spPr>
              <a:xfrm rot="-4499985" flipH="1">
                <a:off x="2039392" y="478009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6"/>
              <p:cNvSpPr/>
              <p:nvPr/>
            </p:nvSpPr>
            <p:spPr>
              <a:xfrm rot="-4500040" flipH="1">
                <a:off x="1341874" y="4763345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16"/>
            <p:cNvSpPr/>
            <p:nvPr/>
          </p:nvSpPr>
          <p:spPr>
            <a:xfrm>
              <a:off x="8706750" y="207517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1746050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6"/>
            <p:cNvGrpSpPr/>
            <p:nvPr/>
          </p:nvGrpSpPr>
          <p:grpSpPr>
            <a:xfrm>
              <a:off x="143509" y="2152568"/>
              <a:ext cx="251398" cy="688907"/>
              <a:chOff x="71502" y="2815472"/>
              <a:chExt cx="251398" cy="688907"/>
            </a:xfrm>
          </p:grpSpPr>
          <p:sp>
            <p:nvSpPr>
              <p:cNvPr id="736" name="Google Shape;736;p16"/>
              <p:cNvSpPr/>
              <p:nvPr/>
            </p:nvSpPr>
            <p:spPr>
              <a:xfrm rot="5400000" flipH="1">
                <a:off x="202666" y="2824231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6"/>
              <p:cNvSpPr/>
              <p:nvPr/>
            </p:nvSpPr>
            <p:spPr>
              <a:xfrm rot="5400000" flipH="1">
                <a:off x="59293" y="3346632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16"/>
            <p:cNvGrpSpPr/>
            <p:nvPr/>
          </p:nvGrpSpPr>
          <p:grpSpPr>
            <a:xfrm>
              <a:off x="6366402" y="57973"/>
              <a:ext cx="839892" cy="485982"/>
              <a:chOff x="419076" y="4566941"/>
              <a:chExt cx="839892" cy="485982"/>
            </a:xfrm>
          </p:grpSpPr>
          <p:sp>
            <p:nvSpPr>
              <p:cNvPr id="739" name="Google Shape;739;p16"/>
              <p:cNvSpPr/>
              <p:nvPr/>
            </p:nvSpPr>
            <p:spPr>
              <a:xfrm rot="6299960" flipH="1">
                <a:off x="1019288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6"/>
              <p:cNvSpPr/>
              <p:nvPr/>
            </p:nvSpPr>
            <p:spPr>
              <a:xfrm rot="6299960" flipH="1">
                <a:off x="437265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1" name="Google Shape;741;p16"/>
            <p:cNvGrpSpPr/>
            <p:nvPr/>
          </p:nvGrpSpPr>
          <p:grpSpPr>
            <a:xfrm>
              <a:off x="71418" y="1455684"/>
              <a:ext cx="2974191" cy="3717189"/>
              <a:chOff x="57223" y="1455684"/>
              <a:chExt cx="2974191" cy="3717189"/>
            </a:xfrm>
          </p:grpSpPr>
          <p:grpSp>
            <p:nvGrpSpPr>
              <p:cNvPr id="742" name="Google Shape;742;p16"/>
              <p:cNvGrpSpPr/>
              <p:nvPr/>
            </p:nvGrpSpPr>
            <p:grpSpPr>
              <a:xfrm>
                <a:off x="57223" y="1455684"/>
                <a:ext cx="2507233" cy="3717189"/>
                <a:chOff x="101256" y="1327254"/>
                <a:chExt cx="2273928" cy="3371294"/>
              </a:xfrm>
            </p:grpSpPr>
            <p:sp>
              <p:nvSpPr>
                <p:cNvPr id="743" name="Google Shape;743;p16"/>
                <p:cNvSpPr/>
                <p:nvPr/>
              </p:nvSpPr>
              <p:spPr>
                <a:xfrm rot="1799866" flipH="1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16"/>
                <p:cNvSpPr/>
                <p:nvPr/>
              </p:nvSpPr>
              <p:spPr>
                <a:xfrm rot="-1799866">
                  <a:off x="1995228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 rot="1799866" flipH="1">
                  <a:off x="1499778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6"/>
                <p:cNvSpPr/>
                <p:nvPr/>
              </p:nvSpPr>
              <p:spPr>
                <a:xfrm rot="-9000134" flipH="1">
                  <a:off x="264558" y="1355983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16"/>
              <p:cNvSpPr/>
              <p:nvPr/>
            </p:nvSpPr>
            <p:spPr>
              <a:xfrm rot="1799788" flipH="1">
                <a:off x="2880965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16"/>
            <p:cNvGrpSpPr/>
            <p:nvPr/>
          </p:nvGrpSpPr>
          <p:grpSpPr>
            <a:xfrm>
              <a:off x="3559842" y="4712089"/>
              <a:ext cx="2637465" cy="360198"/>
              <a:chOff x="3600534" y="4669674"/>
              <a:chExt cx="2637465" cy="360198"/>
            </a:xfrm>
          </p:grpSpPr>
          <p:grpSp>
            <p:nvGrpSpPr>
              <p:cNvPr id="749" name="Google Shape;749;p16"/>
              <p:cNvGrpSpPr/>
              <p:nvPr/>
            </p:nvGrpSpPr>
            <p:grpSpPr>
              <a:xfrm>
                <a:off x="3600534" y="4669674"/>
                <a:ext cx="2080632" cy="360198"/>
                <a:chOff x="7583212" y="155276"/>
                <a:chExt cx="1937094" cy="335349"/>
              </a:xfrm>
            </p:grpSpPr>
            <p:sp>
              <p:nvSpPr>
                <p:cNvPr id="750" name="Google Shape;750;p16"/>
                <p:cNvSpPr/>
                <p:nvPr/>
              </p:nvSpPr>
              <p:spPr>
                <a:xfrm>
                  <a:off x="8452634" y="20408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16"/>
                <p:cNvSpPr/>
                <p:nvPr/>
              </p:nvSpPr>
              <p:spPr>
                <a:xfrm>
                  <a:off x="9220187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16"/>
                <p:cNvSpPr/>
                <p:nvPr/>
              </p:nvSpPr>
              <p:spPr>
                <a:xfrm>
                  <a:off x="7583212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53" name="Google Shape;753;p16"/>
              <p:cNvSpPr/>
              <p:nvPr/>
            </p:nvSpPr>
            <p:spPr>
              <a:xfrm>
                <a:off x="6065030" y="4744377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16"/>
            <p:cNvGrpSpPr/>
            <p:nvPr/>
          </p:nvGrpSpPr>
          <p:grpSpPr>
            <a:xfrm>
              <a:off x="154587" y="4703828"/>
              <a:ext cx="1043978" cy="439668"/>
              <a:chOff x="154587" y="4703828"/>
              <a:chExt cx="1043978" cy="439668"/>
            </a:xfrm>
          </p:grpSpPr>
          <p:sp>
            <p:nvSpPr>
              <p:cNvPr id="755" name="Google Shape;755;p16"/>
              <p:cNvSpPr/>
              <p:nvPr/>
            </p:nvSpPr>
            <p:spPr>
              <a:xfrm rot="10800000" flipH="1">
                <a:off x="154587" y="4838973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6"/>
              <p:cNvSpPr/>
              <p:nvPr/>
            </p:nvSpPr>
            <p:spPr>
              <a:xfrm rot="1799788" flipH="1">
                <a:off x="779634" y="4776696"/>
                <a:ext cx="370253" cy="293932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6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6"/>
          <p:cNvSpPr txBox="1">
            <a:spLocks noGrp="1"/>
          </p:cNvSpPr>
          <p:nvPr>
            <p:ph type="subTitle" idx="1"/>
          </p:nvPr>
        </p:nvSpPr>
        <p:spPr>
          <a:xfrm>
            <a:off x="1472088" y="1554923"/>
            <a:ext cx="2289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59" name="Google Shape;759;p16"/>
          <p:cNvSpPr txBox="1">
            <a:spLocks noGrp="1"/>
          </p:cNvSpPr>
          <p:nvPr>
            <p:ph type="subTitle" idx="2"/>
          </p:nvPr>
        </p:nvSpPr>
        <p:spPr>
          <a:xfrm>
            <a:off x="5382313" y="3386536"/>
            <a:ext cx="2289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60" name="Google Shape;760;p16"/>
          <p:cNvSpPr txBox="1">
            <a:spLocks noGrp="1"/>
          </p:cNvSpPr>
          <p:nvPr>
            <p:ph type="title"/>
          </p:nvPr>
        </p:nvSpPr>
        <p:spPr>
          <a:xfrm>
            <a:off x="5382325" y="2880100"/>
            <a:ext cx="2289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61" name="Google Shape;761;p16"/>
          <p:cNvSpPr txBox="1">
            <a:spLocks noGrp="1"/>
          </p:cNvSpPr>
          <p:nvPr>
            <p:ph type="title" idx="3"/>
          </p:nvPr>
        </p:nvSpPr>
        <p:spPr>
          <a:xfrm>
            <a:off x="1472088" y="1048498"/>
            <a:ext cx="22896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7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764" name="Google Shape;764;p17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17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766" name="Google Shape;766;p17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17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770" name="Google Shape;770;p17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7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775" name="Google Shape;775;p17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17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780" name="Google Shape;780;p17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4" name="Google Shape;784;p1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785" name="Google Shape;785;p17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" name="Google Shape;786;p17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7" name="Google Shape;787;p17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788" name="Google Shape;788;p1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7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791" name="Google Shape;791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17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794" name="Google Shape;794;p17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795" name="Google Shape;795;p17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9" name="Google Shape;799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17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801" name="Google Shape;801;p1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802" name="Google Shape;802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5" name="Google Shape;805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17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807" name="Google Shape;807;p17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7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811" name="Google Shape;811;p17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814" name="Google Shape;814;p17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2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3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4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title" idx="5" hasCustomPrompt="1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17"/>
          <p:cNvSpPr txBox="1">
            <a:spLocks noGrp="1"/>
          </p:cNvSpPr>
          <p:nvPr>
            <p:ph type="title" idx="6" hasCustomPrompt="1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8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8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828" name="Google Shape;828;p18"/>
            <p:cNvSpPr/>
            <p:nvPr/>
          </p:nvSpPr>
          <p:spPr>
            <a:xfrm rot="10800000">
              <a:off x="196732" y="2550749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9" name="Google Shape;829;p18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830" name="Google Shape;830;p18"/>
              <p:cNvSpPr/>
              <p:nvPr/>
            </p:nvSpPr>
            <p:spPr>
              <a:xfrm rot="10800000" flipH="1">
                <a:off x="8682690" y="-2434844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 rot="10800000" flipH="1">
                <a:off x="8664170" y="-309707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 rot="-4499955">
                <a:off x="8322079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18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834" name="Google Shape;834;p18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8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8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18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838" name="Google Shape;838;p18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18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842" name="Google Shape;842;p18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 flipH="1">
                <a:off x="8202597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 flipH="1">
                <a:off x="7419699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 flipH="1">
                <a:off x="8666558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8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847" name="Google Shape;847;p18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18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850" name="Google Shape;850;p18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3" name="Google Shape;853;p18"/>
            <p:cNvSpPr/>
            <p:nvPr/>
          </p:nvSpPr>
          <p:spPr>
            <a:xfrm rot="10800000" flipH="1">
              <a:off x="8706750" y="223039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rot="10800000" flipH="1"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5" name="Google Shape;855;p18"/>
            <p:cNvGrpSpPr/>
            <p:nvPr/>
          </p:nvGrpSpPr>
          <p:grpSpPr>
            <a:xfrm>
              <a:off x="185843" y="1455684"/>
              <a:ext cx="251398" cy="688907"/>
              <a:chOff x="113835" y="2118587"/>
              <a:chExt cx="251398" cy="688907"/>
            </a:xfrm>
          </p:grpSpPr>
          <p:sp>
            <p:nvSpPr>
              <p:cNvPr id="856" name="Google Shape;856;p18"/>
              <p:cNvSpPr/>
              <p:nvPr/>
            </p:nvSpPr>
            <p:spPr>
              <a:xfrm rot="5400000" flipH="1">
                <a:off x="245000" y="2127347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 rot="5400000" flipH="1">
                <a:off x="101626" y="2649748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8" name="Google Shape;858;p18"/>
            <p:cNvGrpSpPr/>
            <p:nvPr/>
          </p:nvGrpSpPr>
          <p:grpSpPr>
            <a:xfrm rot="5400000">
              <a:off x="5665407" y="4429889"/>
              <a:ext cx="138491" cy="925309"/>
              <a:chOff x="101359" y="4375585"/>
              <a:chExt cx="138491" cy="925309"/>
            </a:xfrm>
          </p:grpSpPr>
          <p:sp>
            <p:nvSpPr>
              <p:cNvPr id="859" name="Google Shape;859;p18"/>
              <p:cNvSpPr/>
              <p:nvPr/>
            </p:nvSpPr>
            <p:spPr>
              <a:xfrm rot="5400000" flipH="1">
                <a:off x="106721" y="5167765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 rot="5400000" flipH="1">
                <a:off x="92600" y="4384345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18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862" name="Google Shape;862;p18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18"/>
            <p:cNvGrpSpPr/>
            <p:nvPr/>
          </p:nvGrpSpPr>
          <p:grpSpPr>
            <a:xfrm>
              <a:off x="71418" y="3194581"/>
              <a:ext cx="1534649" cy="1978292"/>
              <a:chOff x="57223" y="3194581"/>
              <a:chExt cx="1534649" cy="1978292"/>
            </a:xfrm>
          </p:grpSpPr>
          <p:grpSp>
            <p:nvGrpSpPr>
              <p:cNvPr id="865" name="Google Shape;865;p18"/>
              <p:cNvGrpSpPr/>
              <p:nvPr/>
            </p:nvGrpSpPr>
            <p:grpSpPr>
              <a:xfrm>
                <a:off x="57223" y="3194581"/>
                <a:ext cx="1534649" cy="1978292"/>
                <a:chOff x="101256" y="2904342"/>
                <a:chExt cx="1391846" cy="1794206"/>
              </a:xfrm>
            </p:grpSpPr>
            <p:sp>
              <p:nvSpPr>
                <p:cNvPr id="866" name="Google Shape;866;p18"/>
                <p:cNvSpPr/>
                <p:nvPr/>
              </p:nvSpPr>
              <p:spPr>
                <a:xfrm rot="1799866" flipH="1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18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18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18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0" name="Google Shape;870;p18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" name="Google Shape;871;p18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872" name="Google Shape;872;p18"/>
              <p:cNvGrpSpPr/>
              <p:nvPr/>
            </p:nvGrpSpPr>
            <p:grpSpPr>
              <a:xfrm>
                <a:off x="2717824" y="4670386"/>
                <a:ext cx="2080632" cy="360198"/>
                <a:chOff x="6761399" y="155939"/>
                <a:chExt cx="1937094" cy="335349"/>
              </a:xfrm>
            </p:grpSpPr>
            <p:sp>
              <p:nvSpPr>
                <p:cNvPr id="873" name="Google Shape;873;p18"/>
                <p:cNvSpPr/>
                <p:nvPr/>
              </p:nvSpPr>
              <p:spPr>
                <a:xfrm rot="10800000">
                  <a:off x="7668028" y="17600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18"/>
                <p:cNvSpPr/>
                <p:nvPr/>
              </p:nvSpPr>
              <p:spPr>
                <a:xfrm rot="10800000">
                  <a:off x="6761399" y="194564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18"/>
                <p:cNvSpPr/>
                <p:nvPr/>
              </p:nvSpPr>
              <p:spPr>
                <a:xfrm rot="10800000">
                  <a:off x="8362671" y="155939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6" name="Google Shape;876;p18"/>
              <p:cNvSpPr/>
              <p:nvPr/>
            </p:nvSpPr>
            <p:spPr>
              <a:xfrm rot="10800000">
                <a:off x="2160992" y="4669674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18"/>
          <p:cNvSpPr txBox="1">
            <a:spLocks noGrp="1"/>
          </p:cNvSpPr>
          <p:nvPr>
            <p:ph type="title" hasCustomPrompt="1"/>
          </p:nvPr>
        </p:nvSpPr>
        <p:spPr>
          <a:xfrm>
            <a:off x="1478728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8" name="Google Shape;878;p18"/>
          <p:cNvSpPr txBox="1">
            <a:spLocks noGrp="1"/>
          </p:cNvSpPr>
          <p:nvPr>
            <p:ph type="subTitle" idx="1"/>
          </p:nvPr>
        </p:nvSpPr>
        <p:spPr>
          <a:xfrm>
            <a:off x="855825" y="2740264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79" name="Google Shape;879;p18"/>
          <p:cNvSpPr txBox="1">
            <a:spLocks noGrp="1"/>
          </p:cNvSpPr>
          <p:nvPr>
            <p:ph type="subTitle" idx="2"/>
          </p:nvPr>
        </p:nvSpPr>
        <p:spPr>
          <a:xfrm>
            <a:off x="855825" y="3111667"/>
            <a:ext cx="2128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title" idx="3" hasCustomPrompt="1"/>
          </p:nvPr>
        </p:nvSpPr>
        <p:spPr>
          <a:xfrm>
            <a:off x="4129046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1" name="Google Shape;881;p18"/>
          <p:cNvSpPr txBox="1">
            <a:spLocks noGrp="1"/>
          </p:cNvSpPr>
          <p:nvPr>
            <p:ph type="subTitle" idx="4"/>
          </p:nvPr>
        </p:nvSpPr>
        <p:spPr>
          <a:xfrm>
            <a:off x="3507600" y="2740264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82" name="Google Shape;882;p18"/>
          <p:cNvSpPr txBox="1">
            <a:spLocks noGrp="1"/>
          </p:cNvSpPr>
          <p:nvPr>
            <p:ph type="subTitle" idx="5"/>
          </p:nvPr>
        </p:nvSpPr>
        <p:spPr>
          <a:xfrm>
            <a:off x="3507600" y="3111667"/>
            <a:ext cx="2128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3" name="Google Shape;883;p18"/>
          <p:cNvSpPr txBox="1">
            <a:spLocks noGrp="1"/>
          </p:cNvSpPr>
          <p:nvPr>
            <p:ph type="title" idx="6" hasCustomPrompt="1"/>
          </p:nvPr>
        </p:nvSpPr>
        <p:spPr>
          <a:xfrm>
            <a:off x="6779372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18"/>
          <p:cNvSpPr txBox="1">
            <a:spLocks noGrp="1"/>
          </p:cNvSpPr>
          <p:nvPr>
            <p:ph type="subTitle" idx="7"/>
          </p:nvPr>
        </p:nvSpPr>
        <p:spPr>
          <a:xfrm>
            <a:off x="6159375" y="2740264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85" name="Google Shape;885;p18"/>
          <p:cNvSpPr txBox="1">
            <a:spLocks noGrp="1"/>
          </p:cNvSpPr>
          <p:nvPr>
            <p:ph type="subTitle" idx="8"/>
          </p:nvPr>
        </p:nvSpPr>
        <p:spPr>
          <a:xfrm>
            <a:off x="6159375" y="3111667"/>
            <a:ext cx="2128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6" name="Google Shape;886;p18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25"/>
          <p:cNvGrpSpPr/>
          <p:nvPr/>
        </p:nvGrpSpPr>
        <p:grpSpPr>
          <a:xfrm>
            <a:off x="99640" y="57973"/>
            <a:ext cx="9721135" cy="5114899"/>
            <a:chOff x="99640" y="57973"/>
            <a:chExt cx="9721135" cy="5114899"/>
          </a:xfrm>
        </p:grpSpPr>
        <p:sp>
          <p:nvSpPr>
            <p:cNvPr id="1278" name="Google Shape;1278;p25"/>
            <p:cNvSpPr/>
            <p:nvPr/>
          </p:nvSpPr>
          <p:spPr>
            <a:xfrm flipH="1">
              <a:off x="1967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9" name="Google Shape;1279;p25"/>
            <p:cNvGrpSpPr/>
            <p:nvPr/>
          </p:nvGrpSpPr>
          <p:grpSpPr>
            <a:xfrm>
              <a:off x="8320202" y="3566760"/>
              <a:ext cx="724158" cy="1606113"/>
              <a:chOff x="8179067" y="-516623"/>
              <a:chExt cx="724158" cy="1606113"/>
            </a:xfrm>
          </p:grpSpPr>
          <p:sp>
            <p:nvSpPr>
              <p:cNvPr id="1280" name="Google Shape;1280;p25"/>
              <p:cNvSpPr/>
              <p:nvPr/>
            </p:nvSpPr>
            <p:spPr>
              <a:xfrm>
                <a:off x="8682690" y="-5166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25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1284" name="Google Shape;1284;p25"/>
              <p:cNvSpPr/>
              <p:nvPr/>
            </p:nvSpPr>
            <p:spPr>
              <a:xfrm rot="5400000" flipH="1">
                <a:off x="2037338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 rot="5400000" flipH="1">
                <a:off x="2615017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 rot="5400000" flipH="1">
                <a:off x="1486093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7" name="Google Shape;1287;p25"/>
            <p:cNvGrpSpPr/>
            <p:nvPr/>
          </p:nvGrpSpPr>
          <p:grpSpPr>
            <a:xfrm>
              <a:off x="140397" y="57973"/>
              <a:ext cx="1045293" cy="928331"/>
              <a:chOff x="465773" y="263164"/>
              <a:chExt cx="1045293" cy="928331"/>
            </a:xfrm>
          </p:grpSpPr>
          <p:sp>
            <p:nvSpPr>
              <p:cNvPr id="1288" name="Google Shape;1288;p25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5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5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25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1292" name="Google Shape;1292;p25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5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6" name="Google Shape;1296;p25"/>
            <p:cNvGrpSpPr/>
            <p:nvPr/>
          </p:nvGrpSpPr>
          <p:grpSpPr>
            <a:xfrm>
              <a:off x="5271998" y="4760677"/>
              <a:ext cx="1094429" cy="263735"/>
              <a:chOff x="5474882" y="4544866"/>
              <a:chExt cx="1094429" cy="263735"/>
            </a:xfrm>
          </p:grpSpPr>
          <p:sp>
            <p:nvSpPr>
              <p:cNvPr id="1297" name="Google Shape;1297;p25"/>
              <p:cNvSpPr/>
              <p:nvPr/>
            </p:nvSpPr>
            <p:spPr>
              <a:xfrm rot="6299960" flipH="1">
                <a:off x="6329632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 rot="6299960" flipH="1">
                <a:off x="549604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9" name="Google Shape;1299;p25"/>
            <p:cNvGrpSpPr/>
            <p:nvPr/>
          </p:nvGrpSpPr>
          <p:grpSpPr>
            <a:xfrm rot="-5400000">
              <a:off x="8029343" y="1663709"/>
              <a:ext cx="1642914" cy="288107"/>
              <a:chOff x="2374837" y="4744366"/>
              <a:chExt cx="1642914" cy="288107"/>
            </a:xfrm>
          </p:grpSpPr>
          <p:sp>
            <p:nvSpPr>
              <p:cNvPr id="1300" name="Google Shape;1300;p25"/>
              <p:cNvSpPr/>
              <p:nvPr/>
            </p:nvSpPr>
            <p:spPr>
              <a:xfrm rot="6299960" flipH="1">
                <a:off x="377807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 rot="6300015" flipH="1">
                <a:off x="239140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 rot="6299960" flipH="1">
                <a:off x="307266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3" name="Google Shape;1303;p25"/>
            <p:cNvSpPr/>
            <p:nvPr/>
          </p:nvSpPr>
          <p:spPr>
            <a:xfrm>
              <a:off x="8706750" y="284271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5" name="Google Shape;1305;p25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1306" name="Google Shape;1306;p25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8" name="Google Shape;1308;p25"/>
            <p:cNvGrpSpPr/>
            <p:nvPr/>
          </p:nvGrpSpPr>
          <p:grpSpPr>
            <a:xfrm rot="5400000">
              <a:off x="7274069" y="4429889"/>
              <a:ext cx="138491" cy="925309"/>
              <a:chOff x="101359" y="2766923"/>
              <a:chExt cx="138491" cy="925309"/>
            </a:xfrm>
          </p:grpSpPr>
          <p:sp>
            <p:nvSpPr>
              <p:cNvPr id="1309" name="Google Shape;1309;p25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5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1" name="Google Shape;1311;p25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312" name="Google Shape;1312;p25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25"/>
            <p:cNvGrpSpPr/>
            <p:nvPr/>
          </p:nvGrpSpPr>
          <p:grpSpPr>
            <a:xfrm>
              <a:off x="99640" y="3194581"/>
              <a:ext cx="1506427" cy="1978292"/>
              <a:chOff x="85446" y="3194581"/>
              <a:chExt cx="1506427" cy="1978292"/>
            </a:xfrm>
          </p:grpSpPr>
          <p:grpSp>
            <p:nvGrpSpPr>
              <p:cNvPr id="1315" name="Google Shape;1315;p25"/>
              <p:cNvGrpSpPr/>
              <p:nvPr/>
            </p:nvGrpSpPr>
            <p:grpSpPr>
              <a:xfrm>
                <a:off x="85446" y="3194581"/>
                <a:ext cx="1506427" cy="1978292"/>
                <a:chOff x="126852" y="2904342"/>
                <a:chExt cx="1366250" cy="1794206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 rot="-1799866">
                  <a:off x="205215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25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25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0" name="Google Shape;1320;p25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25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1322" name="Google Shape;1322;p25"/>
              <p:cNvGrpSpPr/>
              <p:nvPr/>
            </p:nvGrpSpPr>
            <p:grpSpPr>
              <a:xfrm>
                <a:off x="2717824" y="4669674"/>
                <a:ext cx="2080632" cy="360198"/>
                <a:chOff x="6761399" y="155276"/>
                <a:chExt cx="1937094" cy="335349"/>
              </a:xfrm>
            </p:grpSpPr>
            <p:sp>
              <p:nvSpPr>
                <p:cNvPr id="1323" name="Google Shape;1323;p25"/>
                <p:cNvSpPr/>
                <p:nvPr/>
              </p:nvSpPr>
              <p:spPr>
                <a:xfrm flipH="1">
                  <a:off x="7668028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25"/>
                <p:cNvSpPr/>
                <p:nvPr/>
              </p:nvSpPr>
              <p:spPr>
                <a:xfrm flipH="1">
                  <a:off x="6761399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25"/>
                <p:cNvSpPr/>
                <p:nvPr/>
              </p:nvSpPr>
              <p:spPr>
                <a:xfrm flipH="1">
                  <a:off x="8362671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25"/>
              <p:cNvSpPr/>
              <p:nvPr/>
            </p:nvSpPr>
            <p:spPr>
              <a:xfrm flipH="1">
                <a:off x="2160992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7" name="Google Shape;1327;p25"/>
          <p:cNvSpPr txBox="1">
            <a:spLocks noGrp="1"/>
          </p:cNvSpPr>
          <p:nvPr>
            <p:ph type="body" idx="1"/>
          </p:nvPr>
        </p:nvSpPr>
        <p:spPr>
          <a:xfrm>
            <a:off x="1188727" y="1697587"/>
            <a:ext cx="4723200" cy="23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28" name="Google Shape;1328;p25"/>
          <p:cNvSpPr txBox="1">
            <a:spLocks noGrp="1"/>
          </p:cNvSpPr>
          <p:nvPr>
            <p:ph type="title"/>
          </p:nvPr>
        </p:nvSpPr>
        <p:spPr>
          <a:xfrm>
            <a:off x="1188725" y="1149600"/>
            <a:ext cx="47232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26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1331" name="Google Shape;1331;p26"/>
            <p:cNvSpPr/>
            <p:nvPr/>
          </p:nvSpPr>
          <p:spPr>
            <a:xfrm flipH="1">
              <a:off x="196732" y="2152568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2" name="Google Shape;1332;p26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1333" name="Google Shape;1333;p26"/>
              <p:cNvSpPr/>
              <p:nvPr/>
            </p:nvSpPr>
            <p:spPr>
              <a:xfrm rot="10800000" flipH="1">
                <a:off x="8682690" y="-2434844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6"/>
              <p:cNvSpPr/>
              <p:nvPr/>
            </p:nvSpPr>
            <p:spPr>
              <a:xfrm rot="10800000" flipH="1">
                <a:off x="8664170" y="-309707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6"/>
              <p:cNvSpPr/>
              <p:nvPr/>
            </p:nvSpPr>
            <p:spPr>
              <a:xfrm rot="4499955" flipH="1">
                <a:off x="8322079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26"/>
            <p:cNvGrpSpPr/>
            <p:nvPr/>
          </p:nvGrpSpPr>
          <p:grpSpPr>
            <a:xfrm>
              <a:off x="6366402" y="144558"/>
              <a:ext cx="1236948" cy="228145"/>
              <a:chOff x="6118654" y="59142"/>
              <a:chExt cx="1236948" cy="228145"/>
            </a:xfrm>
          </p:grpSpPr>
          <p:sp>
            <p:nvSpPr>
              <p:cNvPr id="1337" name="Google Shape;1337;p26"/>
              <p:cNvSpPr/>
              <p:nvPr/>
            </p:nvSpPr>
            <p:spPr>
              <a:xfrm rot="-5400000">
                <a:off x="6673124" y="154158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6"/>
              <p:cNvSpPr/>
              <p:nvPr/>
            </p:nvSpPr>
            <p:spPr>
              <a:xfrm rot="-5400000">
                <a:off x="6109895" y="159826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6"/>
              <p:cNvSpPr/>
              <p:nvPr/>
            </p:nvSpPr>
            <p:spPr>
              <a:xfrm rot="-5400000">
                <a:off x="7197856" y="71352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0" name="Google Shape;1340;p26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1341" name="Google Shape;1341;p26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6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6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4" name="Google Shape;1344;p26"/>
            <p:cNvGrpSpPr/>
            <p:nvPr/>
          </p:nvGrpSpPr>
          <p:grpSpPr>
            <a:xfrm>
              <a:off x="3420436" y="123409"/>
              <a:ext cx="2385606" cy="355111"/>
              <a:chOff x="7305256" y="299699"/>
              <a:chExt cx="2221028" cy="330613"/>
            </a:xfrm>
          </p:grpSpPr>
          <p:sp>
            <p:nvSpPr>
              <p:cNvPr id="1345" name="Google Shape;1345;p26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6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6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9" name="Google Shape;1349;p26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1350" name="Google Shape;1350;p26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2" name="Google Shape;1352;p26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1353" name="Google Shape;1353;p26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6" name="Google Shape;1356;p26"/>
            <p:cNvSpPr/>
            <p:nvPr/>
          </p:nvSpPr>
          <p:spPr>
            <a:xfrm rot="10800000" flipH="1">
              <a:off x="8706750" y="223039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746050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8" name="Google Shape;1358;p26"/>
            <p:cNvGrpSpPr/>
            <p:nvPr/>
          </p:nvGrpSpPr>
          <p:grpSpPr>
            <a:xfrm>
              <a:off x="185843" y="2732506"/>
              <a:ext cx="251398" cy="688907"/>
              <a:chOff x="113835" y="3395409"/>
              <a:chExt cx="251398" cy="688907"/>
            </a:xfrm>
          </p:grpSpPr>
          <p:sp>
            <p:nvSpPr>
              <p:cNvPr id="1359" name="Google Shape;1359;p26"/>
              <p:cNvSpPr/>
              <p:nvPr/>
            </p:nvSpPr>
            <p:spPr>
              <a:xfrm rot="5400000">
                <a:off x="245000" y="396408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 rot="5400000">
                <a:off x="101626" y="340761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1" name="Google Shape;1361;p26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362" name="Google Shape;1362;p26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6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6"/>
            <p:cNvGrpSpPr/>
            <p:nvPr/>
          </p:nvGrpSpPr>
          <p:grpSpPr>
            <a:xfrm>
              <a:off x="71418" y="1455684"/>
              <a:ext cx="1534649" cy="3717189"/>
              <a:chOff x="57223" y="1455684"/>
              <a:chExt cx="1534649" cy="3717189"/>
            </a:xfrm>
          </p:grpSpPr>
          <p:grpSp>
            <p:nvGrpSpPr>
              <p:cNvPr id="1365" name="Google Shape;1365;p26"/>
              <p:cNvGrpSpPr/>
              <p:nvPr/>
            </p:nvGrpSpPr>
            <p:grpSpPr>
              <a:xfrm>
                <a:off x="57223" y="1455684"/>
                <a:ext cx="1534649" cy="3717189"/>
                <a:chOff x="101256" y="1327254"/>
                <a:chExt cx="1391846" cy="3371294"/>
              </a:xfrm>
            </p:grpSpPr>
            <p:sp>
              <p:nvSpPr>
                <p:cNvPr id="1366" name="Google Shape;1366;p26"/>
                <p:cNvSpPr/>
                <p:nvPr/>
              </p:nvSpPr>
              <p:spPr>
                <a:xfrm rot="1799866" flipH="1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26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26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26"/>
                <p:cNvSpPr/>
                <p:nvPr/>
              </p:nvSpPr>
              <p:spPr>
                <a:xfrm rot="-9000134" flipH="1">
                  <a:off x="264558" y="1355983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70" name="Google Shape;1370;p26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1" name="Google Shape;1371;p26"/>
            <p:cNvGrpSpPr/>
            <p:nvPr/>
          </p:nvGrpSpPr>
          <p:grpSpPr>
            <a:xfrm>
              <a:off x="3559842" y="4712089"/>
              <a:ext cx="2637465" cy="360910"/>
              <a:chOff x="3600534" y="4669674"/>
              <a:chExt cx="2637465" cy="360910"/>
            </a:xfrm>
          </p:grpSpPr>
          <p:grpSp>
            <p:nvGrpSpPr>
              <p:cNvPr id="1372" name="Google Shape;1372;p26"/>
              <p:cNvGrpSpPr/>
              <p:nvPr/>
            </p:nvGrpSpPr>
            <p:grpSpPr>
              <a:xfrm>
                <a:off x="3600534" y="4670386"/>
                <a:ext cx="2080632" cy="360198"/>
                <a:chOff x="7583212" y="155939"/>
                <a:chExt cx="1937094" cy="335349"/>
              </a:xfrm>
            </p:grpSpPr>
            <p:sp>
              <p:nvSpPr>
                <p:cNvPr id="1373" name="Google Shape;1373;p26"/>
                <p:cNvSpPr/>
                <p:nvPr/>
              </p:nvSpPr>
              <p:spPr>
                <a:xfrm rot="10800000" flipH="1">
                  <a:off x="8452634" y="17600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26"/>
                <p:cNvSpPr/>
                <p:nvPr/>
              </p:nvSpPr>
              <p:spPr>
                <a:xfrm rot="10800000" flipH="1">
                  <a:off x="9220187" y="194564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26"/>
                <p:cNvSpPr/>
                <p:nvPr/>
              </p:nvSpPr>
              <p:spPr>
                <a:xfrm rot="10800000" flipH="1">
                  <a:off x="7583212" y="155939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76" name="Google Shape;1376;p26"/>
              <p:cNvSpPr/>
              <p:nvPr/>
            </p:nvSpPr>
            <p:spPr>
              <a:xfrm rot="10800000" flipH="1">
                <a:off x="6065030" y="4669674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26"/>
            <p:cNvGrpSpPr/>
            <p:nvPr/>
          </p:nvGrpSpPr>
          <p:grpSpPr>
            <a:xfrm>
              <a:off x="2001631" y="4703828"/>
              <a:ext cx="1043978" cy="439668"/>
              <a:chOff x="2001631" y="4703828"/>
              <a:chExt cx="1043978" cy="439668"/>
            </a:xfrm>
          </p:grpSpPr>
          <p:sp>
            <p:nvSpPr>
              <p:cNvPr id="1378" name="Google Shape;1378;p26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6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0" name="Google Shape;1380;p26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6"/>
          <p:cNvSpPr txBox="1">
            <a:spLocks noGrp="1"/>
          </p:cNvSpPr>
          <p:nvPr>
            <p:ph type="title"/>
          </p:nvPr>
        </p:nvSpPr>
        <p:spPr>
          <a:xfrm>
            <a:off x="1418475" y="1578493"/>
            <a:ext cx="2527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2" name="Google Shape;1382;p26"/>
          <p:cNvSpPr txBox="1">
            <a:spLocks noGrp="1"/>
          </p:cNvSpPr>
          <p:nvPr>
            <p:ph type="subTitle" idx="1"/>
          </p:nvPr>
        </p:nvSpPr>
        <p:spPr>
          <a:xfrm>
            <a:off x="1418475" y="2189250"/>
            <a:ext cx="25275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29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502" name="Google Shape;1502;p29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3" name="Google Shape;1503;p29"/>
            <p:cNvGrpSpPr/>
            <p:nvPr/>
          </p:nvGrpSpPr>
          <p:grpSpPr>
            <a:xfrm rot="10800000" flipH="1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504" name="Google Shape;1504;p29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29"/>
            <p:cNvGrpSpPr/>
            <p:nvPr/>
          </p:nvGrpSpPr>
          <p:grpSpPr>
            <a:xfrm rot="10800000" flipH="1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508" name="Google Shape;1508;p2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1" name="Google Shape;1511;p29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512" name="Google Shape;1512;p29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29"/>
            <p:cNvGrpSpPr/>
            <p:nvPr/>
          </p:nvGrpSpPr>
          <p:grpSpPr>
            <a:xfrm rot="10800000" flipH="1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517" name="Google Shape;1517;p29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9" name="Google Shape;1519;p29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-103532" y="2953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29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522" name="Google Shape;1522;p29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4" name="Google Shape;1524;p29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525" name="Google Shape;1525;p29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6" name="Google Shape;1526;p29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527" name="Google Shape;1527;p29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8" name="Google Shape;1528;p29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29" name="Google Shape;1529;p29"/>
            <p:cNvGrpSpPr/>
            <p:nvPr/>
          </p:nvGrpSpPr>
          <p:grpSpPr>
            <a:xfrm rot="5400000" flipH="1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530" name="Google Shape;1530;p29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 rot="10800000" flipH="1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533" name="Google Shape;1533;p2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536" name="Google Shape;1536;p29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537" name="Google Shape;1537;p29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9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29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1" name="Google Shape;1541;p29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29"/>
            <p:cNvGrpSpPr/>
            <p:nvPr/>
          </p:nvGrpSpPr>
          <p:grpSpPr>
            <a:xfrm rot="10800000" flipH="1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543" name="Google Shape;1543;p2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544" name="Google Shape;1544;p2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2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2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7" name="Google Shape;1547;p2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8" name="Google Shape;1548;p29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549" name="Google Shape;1549;p29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29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553" name="Google Shape;1553;p29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0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30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1558" name="Google Shape;1558;p30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30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30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1564" name="Google Shape;1564;p30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1568" name="Google Shape;1568;p30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1569" name="Google Shape;1569;p30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2" name="Google Shape;1572;p30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30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1574" name="Google Shape;1574;p30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8" name="Google Shape;1578;p30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1579" name="Google Shape;1579;p30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1" name="Google Shape;1581;p30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1582" name="Google Shape;1582;p30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5" name="Google Shape;1585;p30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0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1589" name="Google Shape;1589;p30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1" name="Google Shape;1591;p30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1592" name="Google Shape;1592;p30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30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1596" name="Google Shape;1596;p30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30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1600" name="Google Shape;1600;p30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1603" name="Google Shape;1603;p30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1604" name="Google Shape;1604;p30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8" name="Google Shape;1608;p30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9" name="Google Shape;1609;p30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1610" name="Google Shape;1610;p30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10800000">
            <a:off x="3330310" y="4810324"/>
            <a:ext cx="179822" cy="173780"/>
          </a:xfrm>
          <a:custGeom>
            <a:avLst/>
            <a:gdLst/>
            <a:ahLst/>
            <a:cxnLst/>
            <a:rect l="l" t="t" r="r" b="b"/>
            <a:pathLst>
              <a:path w="8303" h="8024" extrusionOk="0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 rot="10800000" flipH="1">
            <a:off x="4590248" y="4485569"/>
            <a:ext cx="689691" cy="525717"/>
            <a:chOff x="2063085" y="101475"/>
            <a:chExt cx="689691" cy="525717"/>
          </a:xfrm>
        </p:grpSpPr>
        <p:sp>
          <p:nvSpPr>
            <p:cNvPr id="71" name="Google Shape;71;p3"/>
            <p:cNvSpPr/>
            <p:nvPr/>
          </p:nvSpPr>
          <p:spPr>
            <a:xfrm rot="-5400000">
              <a:off x="2052772" y="196492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2632543" y="506959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2577504" y="113685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 rot="10800000" flipH="1">
            <a:off x="140325" y="4177749"/>
            <a:ext cx="898018" cy="898369"/>
            <a:chOff x="465773" y="293126"/>
            <a:chExt cx="898018" cy="898369"/>
          </a:xfrm>
        </p:grpSpPr>
        <p:sp>
          <p:nvSpPr>
            <p:cNvPr id="75" name="Google Shape;75;p3"/>
            <p:cNvSpPr/>
            <p:nvPr/>
          </p:nvSpPr>
          <p:spPr>
            <a:xfrm>
              <a:off x="465773" y="998149"/>
              <a:ext cx="191779" cy="193346"/>
            </a:xfrm>
            <a:custGeom>
              <a:avLst/>
              <a:gdLst/>
              <a:ahLst/>
              <a:cxnLst/>
              <a:rect l="l" t="t" r="r" b="b"/>
              <a:pathLst>
                <a:path w="7099" h="7157" extrusionOk="0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164393" y="667546"/>
              <a:ext cx="199398" cy="186241"/>
            </a:xfrm>
            <a:custGeom>
              <a:avLst/>
              <a:gdLst/>
              <a:ahLst/>
              <a:cxnLst/>
              <a:rect l="l" t="t" r="r" b="b"/>
              <a:pathLst>
                <a:path w="7381" h="6894" extrusionOk="0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7200043">
              <a:off x="626575" y="263536"/>
              <a:ext cx="199096" cy="463216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3"/>
          <p:cNvGrpSpPr/>
          <p:nvPr/>
        </p:nvGrpSpPr>
        <p:grpSpPr>
          <a:xfrm rot="10800000" flipH="1">
            <a:off x="5777747" y="4551746"/>
            <a:ext cx="2461806" cy="454265"/>
            <a:chOff x="7348756" y="363714"/>
            <a:chExt cx="2291971" cy="422926"/>
          </a:xfrm>
        </p:grpSpPr>
        <p:sp>
          <p:nvSpPr>
            <p:cNvPr id="79" name="Google Shape;79;p3"/>
            <p:cNvSpPr/>
            <p:nvPr/>
          </p:nvSpPr>
          <p:spPr>
            <a:xfrm>
              <a:off x="9485147" y="455861"/>
              <a:ext cx="155579" cy="214438"/>
            </a:xfrm>
            <a:custGeom>
              <a:avLst/>
              <a:gdLst/>
              <a:ahLst/>
              <a:cxnLst/>
              <a:rect l="l" t="t" r="r" b="b"/>
              <a:pathLst>
                <a:path w="6920" h="9538" extrusionOk="0">
                  <a:moveTo>
                    <a:pt x="3052" y="1"/>
                  </a:moveTo>
                  <a:cubicBezTo>
                    <a:pt x="2899" y="1"/>
                    <a:pt x="2738" y="99"/>
                    <a:pt x="2687" y="277"/>
                  </a:cubicBezTo>
                  <a:cubicBezTo>
                    <a:pt x="2443" y="887"/>
                    <a:pt x="2158" y="3085"/>
                    <a:pt x="611" y="4753"/>
                  </a:cubicBezTo>
                  <a:cubicBezTo>
                    <a:pt x="1" y="5404"/>
                    <a:pt x="855" y="5608"/>
                    <a:pt x="1791" y="6463"/>
                  </a:cubicBezTo>
                  <a:cubicBezTo>
                    <a:pt x="3379" y="7928"/>
                    <a:pt x="3460" y="8864"/>
                    <a:pt x="3989" y="9393"/>
                  </a:cubicBezTo>
                  <a:cubicBezTo>
                    <a:pt x="4055" y="9492"/>
                    <a:pt x="4162" y="9537"/>
                    <a:pt x="4270" y="9537"/>
                  </a:cubicBezTo>
                  <a:cubicBezTo>
                    <a:pt x="4429" y="9537"/>
                    <a:pt x="4592" y="9440"/>
                    <a:pt x="4640" y="9271"/>
                  </a:cubicBezTo>
                  <a:cubicBezTo>
                    <a:pt x="4722" y="9067"/>
                    <a:pt x="4803" y="8864"/>
                    <a:pt x="4844" y="8620"/>
                  </a:cubicBezTo>
                  <a:cubicBezTo>
                    <a:pt x="5169" y="7154"/>
                    <a:pt x="5821" y="5811"/>
                    <a:pt x="6797" y="4672"/>
                  </a:cubicBezTo>
                  <a:cubicBezTo>
                    <a:pt x="6919" y="4428"/>
                    <a:pt x="6838" y="4143"/>
                    <a:pt x="6675" y="3939"/>
                  </a:cubicBezTo>
                  <a:cubicBezTo>
                    <a:pt x="5495" y="3166"/>
                    <a:pt x="4518" y="2108"/>
                    <a:pt x="3826" y="887"/>
                  </a:cubicBezTo>
                  <a:cubicBezTo>
                    <a:pt x="3704" y="602"/>
                    <a:pt x="3501" y="358"/>
                    <a:pt x="3297" y="114"/>
                  </a:cubicBezTo>
                  <a:cubicBezTo>
                    <a:pt x="3236" y="37"/>
                    <a:pt x="3145" y="1"/>
                    <a:pt x="3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058439" y="396510"/>
              <a:ext cx="161042" cy="213921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93355" y="489916"/>
              <a:ext cx="300119" cy="296724"/>
            </a:xfrm>
            <a:custGeom>
              <a:avLst/>
              <a:gdLst/>
              <a:ahLst/>
              <a:cxnLst/>
              <a:rect l="l" t="t" r="r" b="b"/>
              <a:pathLst>
                <a:path w="13349" h="13198" extrusionOk="0">
                  <a:moveTo>
                    <a:pt x="11846" y="1"/>
                  </a:moveTo>
                  <a:cubicBezTo>
                    <a:pt x="11735" y="1"/>
                    <a:pt x="11633" y="37"/>
                    <a:pt x="11558" y="112"/>
                  </a:cubicBezTo>
                  <a:cubicBezTo>
                    <a:pt x="11355" y="274"/>
                    <a:pt x="11273" y="356"/>
                    <a:pt x="11518" y="885"/>
                  </a:cubicBezTo>
                  <a:cubicBezTo>
                    <a:pt x="11721" y="1251"/>
                    <a:pt x="11884" y="1699"/>
                    <a:pt x="11965" y="2146"/>
                  </a:cubicBezTo>
                  <a:cubicBezTo>
                    <a:pt x="12121" y="2922"/>
                    <a:pt x="11499" y="3699"/>
                    <a:pt x="10700" y="3699"/>
                  </a:cubicBezTo>
                  <a:cubicBezTo>
                    <a:pt x="10661" y="3699"/>
                    <a:pt x="10621" y="3697"/>
                    <a:pt x="10582" y="3693"/>
                  </a:cubicBezTo>
                  <a:cubicBezTo>
                    <a:pt x="10256" y="3693"/>
                    <a:pt x="9930" y="3652"/>
                    <a:pt x="9605" y="3571"/>
                  </a:cubicBezTo>
                  <a:cubicBezTo>
                    <a:pt x="9282" y="3503"/>
                    <a:pt x="8959" y="3470"/>
                    <a:pt x="8637" y="3470"/>
                  </a:cubicBezTo>
                  <a:cubicBezTo>
                    <a:pt x="8186" y="3470"/>
                    <a:pt x="7736" y="3534"/>
                    <a:pt x="7285" y="3652"/>
                  </a:cubicBezTo>
                  <a:cubicBezTo>
                    <a:pt x="6390" y="3896"/>
                    <a:pt x="5779" y="4670"/>
                    <a:pt x="5779" y="5606"/>
                  </a:cubicBezTo>
                  <a:lnTo>
                    <a:pt x="5779" y="6623"/>
                  </a:lnTo>
                  <a:cubicBezTo>
                    <a:pt x="5779" y="6664"/>
                    <a:pt x="5779" y="6867"/>
                    <a:pt x="5779" y="6989"/>
                  </a:cubicBezTo>
                  <a:cubicBezTo>
                    <a:pt x="5779" y="7955"/>
                    <a:pt x="5534" y="8348"/>
                    <a:pt x="4844" y="8348"/>
                  </a:cubicBezTo>
                  <a:cubicBezTo>
                    <a:pt x="4690" y="8348"/>
                    <a:pt x="4514" y="8329"/>
                    <a:pt x="4314" y="8292"/>
                  </a:cubicBezTo>
                  <a:cubicBezTo>
                    <a:pt x="4192" y="8251"/>
                    <a:pt x="4111" y="8210"/>
                    <a:pt x="3989" y="8210"/>
                  </a:cubicBezTo>
                  <a:cubicBezTo>
                    <a:pt x="3512" y="8151"/>
                    <a:pt x="3035" y="8113"/>
                    <a:pt x="2543" y="8113"/>
                  </a:cubicBezTo>
                  <a:cubicBezTo>
                    <a:pt x="2362" y="8113"/>
                    <a:pt x="2180" y="8118"/>
                    <a:pt x="1995" y="8129"/>
                  </a:cubicBezTo>
                  <a:cubicBezTo>
                    <a:pt x="855" y="8170"/>
                    <a:pt x="0" y="9106"/>
                    <a:pt x="41" y="10245"/>
                  </a:cubicBezTo>
                  <a:cubicBezTo>
                    <a:pt x="82" y="10978"/>
                    <a:pt x="204" y="11710"/>
                    <a:pt x="407" y="12402"/>
                  </a:cubicBezTo>
                  <a:cubicBezTo>
                    <a:pt x="489" y="12687"/>
                    <a:pt x="652" y="12890"/>
                    <a:pt x="855" y="13053"/>
                  </a:cubicBezTo>
                  <a:cubicBezTo>
                    <a:pt x="938" y="13152"/>
                    <a:pt x="1054" y="13198"/>
                    <a:pt x="1171" y="13198"/>
                  </a:cubicBezTo>
                  <a:cubicBezTo>
                    <a:pt x="1342" y="13198"/>
                    <a:pt x="1515" y="13100"/>
                    <a:pt x="1588" y="12931"/>
                  </a:cubicBezTo>
                  <a:cubicBezTo>
                    <a:pt x="1750" y="12687"/>
                    <a:pt x="1791" y="12402"/>
                    <a:pt x="1750" y="12076"/>
                  </a:cubicBezTo>
                  <a:cubicBezTo>
                    <a:pt x="1628" y="11588"/>
                    <a:pt x="1506" y="11100"/>
                    <a:pt x="1465" y="10571"/>
                  </a:cubicBezTo>
                  <a:cubicBezTo>
                    <a:pt x="1384" y="9797"/>
                    <a:pt x="1588" y="9594"/>
                    <a:pt x="2361" y="9553"/>
                  </a:cubicBezTo>
                  <a:cubicBezTo>
                    <a:pt x="2476" y="9546"/>
                    <a:pt x="2593" y="9543"/>
                    <a:pt x="2710" y="9543"/>
                  </a:cubicBezTo>
                  <a:cubicBezTo>
                    <a:pt x="3256" y="9543"/>
                    <a:pt x="3819" y="9616"/>
                    <a:pt x="4355" y="9716"/>
                  </a:cubicBezTo>
                  <a:cubicBezTo>
                    <a:pt x="4532" y="9767"/>
                    <a:pt x="4713" y="9791"/>
                    <a:pt x="4892" y="9791"/>
                  </a:cubicBezTo>
                  <a:cubicBezTo>
                    <a:pt x="5580" y="9791"/>
                    <a:pt x="6255" y="9434"/>
                    <a:pt x="6675" y="8821"/>
                  </a:cubicBezTo>
                  <a:cubicBezTo>
                    <a:pt x="7041" y="8292"/>
                    <a:pt x="7204" y="7681"/>
                    <a:pt x="7163" y="7030"/>
                  </a:cubicBezTo>
                  <a:cubicBezTo>
                    <a:pt x="7163" y="6664"/>
                    <a:pt x="7163" y="6297"/>
                    <a:pt x="7163" y="5931"/>
                  </a:cubicBezTo>
                  <a:cubicBezTo>
                    <a:pt x="7163" y="5199"/>
                    <a:pt x="7367" y="4954"/>
                    <a:pt x="8140" y="4914"/>
                  </a:cubicBezTo>
                  <a:cubicBezTo>
                    <a:pt x="8292" y="4904"/>
                    <a:pt x="8445" y="4899"/>
                    <a:pt x="8598" y="4899"/>
                  </a:cubicBezTo>
                  <a:cubicBezTo>
                    <a:pt x="9058" y="4899"/>
                    <a:pt x="9523" y="4944"/>
                    <a:pt x="10012" y="5036"/>
                  </a:cubicBezTo>
                  <a:cubicBezTo>
                    <a:pt x="10204" y="5080"/>
                    <a:pt x="10395" y="5101"/>
                    <a:pt x="10584" y="5101"/>
                  </a:cubicBezTo>
                  <a:cubicBezTo>
                    <a:pt x="11800" y="5101"/>
                    <a:pt x="12904" y="4234"/>
                    <a:pt x="13186" y="3001"/>
                  </a:cubicBezTo>
                  <a:cubicBezTo>
                    <a:pt x="13349" y="2024"/>
                    <a:pt x="13064" y="1048"/>
                    <a:pt x="12413" y="315"/>
                  </a:cubicBezTo>
                  <a:cubicBezTo>
                    <a:pt x="12258" y="109"/>
                    <a:pt x="12038" y="1"/>
                    <a:pt x="11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8756" y="363714"/>
              <a:ext cx="335821" cy="266597"/>
            </a:xfrm>
            <a:custGeom>
              <a:avLst/>
              <a:gdLst/>
              <a:ahLst/>
              <a:cxnLst/>
              <a:rect l="l" t="t" r="r" b="b"/>
              <a:pathLst>
                <a:path w="14937" h="11858" extrusionOk="0">
                  <a:moveTo>
                    <a:pt x="2615" y="0"/>
                  </a:moveTo>
                  <a:cubicBezTo>
                    <a:pt x="1687" y="0"/>
                    <a:pt x="935" y="541"/>
                    <a:pt x="326" y="1188"/>
                  </a:cubicBezTo>
                  <a:cubicBezTo>
                    <a:pt x="0" y="1514"/>
                    <a:pt x="0" y="1880"/>
                    <a:pt x="204" y="2084"/>
                  </a:cubicBezTo>
                  <a:cubicBezTo>
                    <a:pt x="306" y="2165"/>
                    <a:pt x="387" y="2226"/>
                    <a:pt x="504" y="2226"/>
                  </a:cubicBezTo>
                  <a:cubicBezTo>
                    <a:pt x="621" y="2226"/>
                    <a:pt x="774" y="2165"/>
                    <a:pt x="1018" y="2002"/>
                  </a:cubicBezTo>
                  <a:cubicBezTo>
                    <a:pt x="1343" y="1717"/>
                    <a:pt x="1750" y="1514"/>
                    <a:pt x="2157" y="1392"/>
                  </a:cubicBezTo>
                  <a:cubicBezTo>
                    <a:pt x="2329" y="1315"/>
                    <a:pt x="2505" y="1279"/>
                    <a:pt x="2675" y="1279"/>
                  </a:cubicBezTo>
                  <a:cubicBezTo>
                    <a:pt x="3313" y="1279"/>
                    <a:pt x="3884" y="1776"/>
                    <a:pt x="3948" y="2450"/>
                  </a:cubicBezTo>
                  <a:cubicBezTo>
                    <a:pt x="3989" y="2776"/>
                    <a:pt x="3989" y="3142"/>
                    <a:pt x="3989" y="3467"/>
                  </a:cubicBezTo>
                  <a:cubicBezTo>
                    <a:pt x="3948" y="4241"/>
                    <a:pt x="4111" y="5014"/>
                    <a:pt x="4436" y="5706"/>
                  </a:cubicBezTo>
                  <a:cubicBezTo>
                    <a:pt x="4765" y="6473"/>
                    <a:pt x="5521" y="6945"/>
                    <a:pt x="6320" y="6945"/>
                  </a:cubicBezTo>
                  <a:cubicBezTo>
                    <a:pt x="6411" y="6945"/>
                    <a:pt x="6502" y="6939"/>
                    <a:pt x="6593" y="6927"/>
                  </a:cubicBezTo>
                  <a:cubicBezTo>
                    <a:pt x="6878" y="6886"/>
                    <a:pt x="7204" y="6805"/>
                    <a:pt x="7611" y="6764"/>
                  </a:cubicBezTo>
                  <a:cubicBezTo>
                    <a:pt x="7651" y="6723"/>
                    <a:pt x="7855" y="6682"/>
                    <a:pt x="7977" y="6642"/>
                  </a:cubicBezTo>
                  <a:cubicBezTo>
                    <a:pt x="8176" y="6614"/>
                    <a:pt x="8351" y="6600"/>
                    <a:pt x="8504" y="6600"/>
                  </a:cubicBezTo>
                  <a:cubicBezTo>
                    <a:pt x="9258" y="6600"/>
                    <a:pt x="9483" y="6956"/>
                    <a:pt x="9483" y="7903"/>
                  </a:cubicBezTo>
                  <a:lnTo>
                    <a:pt x="9483" y="8229"/>
                  </a:lnTo>
                  <a:cubicBezTo>
                    <a:pt x="9483" y="8921"/>
                    <a:pt x="9605" y="9572"/>
                    <a:pt x="9768" y="10223"/>
                  </a:cubicBezTo>
                  <a:cubicBezTo>
                    <a:pt x="9909" y="11179"/>
                    <a:pt x="10759" y="11857"/>
                    <a:pt x="11701" y="11857"/>
                  </a:cubicBezTo>
                  <a:cubicBezTo>
                    <a:pt x="11842" y="11857"/>
                    <a:pt x="11985" y="11842"/>
                    <a:pt x="12128" y="11810"/>
                  </a:cubicBezTo>
                  <a:cubicBezTo>
                    <a:pt x="12861" y="11648"/>
                    <a:pt x="13553" y="11403"/>
                    <a:pt x="14244" y="11078"/>
                  </a:cubicBezTo>
                  <a:cubicBezTo>
                    <a:pt x="14448" y="10956"/>
                    <a:pt x="14651" y="10793"/>
                    <a:pt x="14773" y="10589"/>
                  </a:cubicBezTo>
                  <a:cubicBezTo>
                    <a:pt x="14936" y="10305"/>
                    <a:pt x="14814" y="9979"/>
                    <a:pt x="14570" y="9857"/>
                  </a:cubicBezTo>
                  <a:cubicBezTo>
                    <a:pt x="14428" y="9796"/>
                    <a:pt x="14275" y="9765"/>
                    <a:pt x="14127" y="9765"/>
                  </a:cubicBezTo>
                  <a:cubicBezTo>
                    <a:pt x="13980" y="9765"/>
                    <a:pt x="13837" y="9796"/>
                    <a:pt x="13715" y="9857"/>
                  </a:cubicBezTo>
                  <a:cubicBezTo>
                    <a:pt x="13227" y="10060"/>
                    <a:pt x="12739" y="10223"/>
                    <a:pt x="12250" y="10345"/>
                  </a:cubicBezTo>
                  <a:cubicBezTo>
                    <a:pt x="12050" y="10398"/>
                    <a:pt x="11885" y="10426"/>
                    <a:pt x="11748" y="10426"/>
                  </a:cubicBezTo>
                  <a:cubicBezTo>
                    <a:pt x="11356" y="10426"/>
                    <a:pt x="11191" y="10196"/>
                    <a:pt x="11070" y="9653"/>
                  </a:cubicBezTo>
                  <a:cubicBezTo>
                    <a:pt x="10948" y="9002"/>
                    <a:pt x="10867" y="8310"/>
                    <a:pt x="10907" y="7659"/>
                  </a:cubicBezTo>
                  <a:cubicBezTo>
                    <a:pt x="10989" y="6764"/>
                    <a:pt x="10500" y="5869"/>
                    <a:pt x="9646" y="5502"/>
                  </a:cubicBezTo>
                  <a:cubicBezTo>
                    <a:pt x="9271" y="5315"/>
                    <a:pt x="8862" y="5216"/>
                    <a:pt x="8452" y="5216"/>
                  </a:cubicBezTo>
                  <a:cubicBezTo>
                    <a:pt x="8238" y="5216"/>
                    <a:pt x="8024" y="5243"/>
                    <a:pt x="7814" y="5299"/>
                  </a:cubicBezTo>
                  <a:cubicBezTo>
                    <a:pt x="7448" y="5339"/>
                    <a:pt x="7082" y="5462"/>
                    <a:pt x="6715" y="5502"/>
                  </a:cubicBezTo>
                  <a:cubicBezTo>
                    <a:pt x="6605" y="5515"/>
                    <a:pt x="6505" y="5521"/>
                    <a:pt x="6415" y="5521"/>
                  </a:cubicBezTo>
                  <a:cubicBezTo>
                    <a:pt x="5910" y="5521"/>
                    <a:pt x="5708" y="5310"/>
                    <a:pt x="5535" y="4688"/>
                  </a:cubicBezTo>
                  <a:cubicBezTo>
                    <a:pt x="5413" y="4078"/>
                    <a:pt x="5332" y="3467"/>
                    <a:pt x="5372" y="2816"/>
                  </a:cubicBezTo>
                  <a:cubicBezTo>
                    <a:pt x="5454" y="1351"/>
                    <a:pt x="4314" y="90"/>
                    <a:pt x="2809" y="8"/>
                  </a:cubicBezTo>
                  <a:cubicBezTo>
                    <a:pt x="2743" y="3"/>
                    <a:pt x="2679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flipH="1">
            <a:off x="6887564" y="151863"/>
            <a:ext cx="727442" cy="519503"/>
            <a:chOff x="2690172" y="4559810"/>
            <a:chExt cx="727442" cy="519503"/>
          </a:xfrm>
        </p:grpSpPr>
        <p:sp>
          <p:nvSpPr>
            <p:cNvPr id="84" name="Google Shape;84;p3"/>
            <p:cNvSpPr/>
            <p:nvPr/>
          </p:nvSpPr>
          <p:spPr>
            <a:xfrm rot="-6299960">
              <a:off x="2714634" y="4839549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-6299960">
              <a:off x="3205361" y="4581524"/>
              <a:ext cx="191094" cy="190444"/>
            </a:xfrm>
            <a:custGeom>
              <a:avLst/>
              <a:gdLst/>
              <a:ahLst/>
              <a:cxnLst/>
              <a:rect l="l" t="t" r="r" b="b"/>
              <a:pathLst>
                <a:path w="7644" h="7618" extrusionOk="0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400000">
            <a:off x="8013357" y="2892715"/>
            <a:ext cx="1566714" cy="407105"/>
            <a:chOff x="2374837" y="4600996"/>
            <a:chExt cx="1566714" cy="407105"/>
          </a:xfrm>
        </p:grpSpPr>
        <p:sp>
          <p:nvSpPr>
            <p:cNvPr id="87" name="Google Shape;87;p3"/>
            <p:cNvSpPr/>
            <p:nvPr/>
          </p:nvSpPr>
          <p:spPr>
            <a:xfrm rot="-6299960">
              <a:off x="2399299" y="476833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-6300015">
              <a:off x="3775399" y="4771466"/>
              <a:ext cx="149588" cy="149079"/>
            </a:xfrm>
            <a:custGeom>
              <a:avLst/>
              <a:gdLst/>
              <a:ahLst/>
              <a:cxnLst/>
              <a:rect l="l" t="t" r="r" b="b"/>
              <a:pathLst>
                <a:path w="7644" h="7618" extrusionOk="0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-6299960">
              <a:off x="3001681" y="461997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 flipH="1">
            <a:off x="5387348" y="237124"/>
            <a:ext cx="1114025" cy="354625"/>
          </a:xfrm>
          <a:custGeom>
            <a:avLst/>
            <a:gdLst/>
            <a:ahLst/>
            <a:cxnLst/>
            <a:rect l="l" t="t" r="r" b="b"/>
            <a:pathLst>
              <a:path w="44561" h="14185" extrusionOk="0">
                <a:moveTo>
                  <a:pt x="43482" y="0"/>
                </a:moveTo>
                <a:cubicBezTo>
                  <a:pt x="43479" y="0"/>
                  <a:pt x="43477" y="0"/>
                  <a:pt x="43475" y="0"/>
                </a:cubicBezTo>
                <a:cubicBezTo>
                  <a:pt x="43274" y="0"/>
                  <a:pt x="43153" y="404"/>
                  <a:pt x="43032" y="1210"/>
                </a:cubicBezTo>
                <a:cubicBezTo>
                  <a:pt x="42314" y="7116"/>
                  <a:pt x="38386" y="9849"/>
                  <a:pt x="34970" y="9849"/>
                </a:cubicBezTo>
                <a:cubicBezTo>
                  <a:pt x="33394" y="9849"/>
                  <a:pt x="31926" y="9267"/>
                  <a:pt x="30933" y="8147"/>
                </a:cubicBezTo>
                <a:cubicBezTo>
                  <a:pt x="29522" y="6735"/>
                  <a:pt x="29038" y="3267"/>
                  <a:pt x="25731" y="2864"/>
                </a:cubicBezTo>
                <a:cubicBezTo>
                  <a:pt x="25557" y="2847"/>
                  <a:pt x="25389" y="2839"/>
                  <a:pt x="25226" y="2839"/>
                </a:cubicBezTo>
                <a:cubicBezTo>
                  <a:pt x="19750" y="2839"/>
                  <a:pt x="19477" y="11758"/>
                  <a:pt x="13995" y="12502"/>
                </a:cubicBezTo>
                <a:cubicBezTo>
                  <a:pt x="13821" y="12525"/>
                  <a:pt x="13647" y="12536"/>
                  <a:pt x="13474" y="12536"/>
                </a:cubicBezTo>
                <a:cubicBezTo>
                  <a:pt x="12727" y="12536"/>
                  <a:pt x="12004" y="12323"/>
                  <a:pt x="11414" y="11897"/>
                </a:cubicBezTo>
                <a:cubicBezTo>
                  <a:pt x="10204" y="10889"/>
                  <a:pt x="10325" y="10123"/>
                  <a:pt x="9720" y="8590"/>
                </a:cubicBezTo>
                <a:cubicBezTo>
                  <a:pt x="9183" y="6952"/>
                  <a:pt x="7697" y="5967"/>
                  <a:pt x="6134" y="5967"/>
                </a:cubicBezTo>
                <a:cubicBezTo>
                  <a:pt x="5466" y="5967"/>
                  <a:pt x="4783" y="6147"/>
                  <a:pt x="4155" y="6534"/>
                </a:cubicBezTo>
                <a:cubicBezTo>
                  <a:pt x="1735" y="7864"/>
                  <a:pt x="1" y="12220"/>
                  <a:pt x="646" y="12462"/>
                </a:cubicBezTo>
                <a:cubicBezTo>
                  <a:pt x="667" y="12470"/>
                  <a:pt x="689" y="12474"/>
                  <a:pt x="710" y="12474"/>
                </a:cubicBezTo>
                <a:cubicBezTo>
                  <a:pt x="1209" y="12474"/>
                  <a:pt x="1685" y="10252"/>
                  <a:pt x="3348" y="8550"/>
                </a:cubicBezTo>
                <a:cubicBezTo>
                  <a:pt x="4247" y="7605"/>
                  <a:pt x="5199" y="7226"/>
                  <a:pt x="6023" y="7226"/>
                </a:cubicBezTo>
                <a:cubicBezTo>
                  <a:pt x="6640" y="7226"/>
                  <a:pt x="7185" y="7438"/>
                  <a:pt x="7583" y="7784"/>
                </a:cubicBezTo>
                <a:cubicBezTo>
                  <a:pt x="8389" y="8469"/>
                  <a:pt x="8470" y="9639"/>
                  <a:pt x="8913" y="10889"/>
                </a:cubicBezTo>
                <a:cubicBezTo>
                  <a:pt x="9598" y="13013"/>
                  <a:pt x="11428" y="14184"/>
                  <a:pt x="13524" y="14184"/>
                </a:cubicBezTo>
                <a:cubicBezTo>
                  <a:pt x="15010" y="14184"/>
                  <a:pt x="16629" y="13596"/>
                  <a:pt x="18068" y="12341"/>
                </a:cubicBezTo>
                <a:cubicBezTo>
                  <a:pt x="20165" y="10486"/>
                  <a:pt x="21335" y="7784"/>
                  <a:pt x="22666" y="6130"/>
                </a:cubicBezTo>
                <a:cubicBezTo>
                  <a:pt x="23711" y="4831"/>
                  <a:pt x="24598" y="4659"/>
                  <a:pt x="25077" y="4659"/>
                </a:cubicBezTo>
                <a:cubicBezTo>
                  <a:pt x="25249" y="4659"/>
                  <a:pt x="25368" y="4681"/>
                  <a:pt x="25423" y="4681"/>
                </a:cubicBezTo>
                <a:cubicBezTo>
                  <a:pt x="25434" y="4681"/>
                  <a:pt x="25442" y="4680"/>
                  <a:pt x="25448" y="4678"/>
                </a:cubicBezTo>
                <a:cubicBezTo>
                  <a:pt x="28634" y="5001"/>
                  <a:pt x="27828" y="10325"/>
                  <a:pt x="33514" y="11252"/>
                </a:cubicBezTo>
                <a:cubicBezTo>
                  <a:pt x="33938" y="11302"/>
                  <a:pt x="34377" y="11336"/>
                  <a:pt x="34812" y="11336"/>
                </a:cubicBezTo>
                <a:cubicBezTo>
                  <a:pt x="35082" y="11336"/>
                  <a:pt x="35349" y="11323"/>
                  <a:pt x="35611" y="11292"/>
                </a:cubicBezTo>
                <a:cubicBezTo>
                  <a:pt x="43541" y="10648"/>
                  <a:pt x="44560" y="0"/>
                  <a:pt x="43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3"/>
          <p:cNvGrpSpPr/>
          <p:nvPr/>
        </p:nvGrpSpPr>
        <p:grpSpPr>
          <a:xfrm rot="10800000" flipH="1">
            <a:off x="160803" y="873961"/>
            <a:ext cx="464001" cy="2906681"/>
            <a:chOff x="9246" y="3423181"/>
            <a:chExt cx="464001" cy="2906681"/>
          </a:xfrm>
        </p:grpSpPr>
        <p:grpSp>
          <p:nvGrpSpPr>
            <p:cNvPr id="92" name="Google Shape;92;p3"/>
            <p:cNvGrpSpPr/>
            <p:nvPr/>
          </p:nvGrpSpPr>
          <p:grpSpPr>
            <a:xfrm>
              <a:off x="9246" y="3423181"/>
              <a:ext cx="464001" cy="2906681"/>
              <a:chOff x="57743" y="3111670"/>
              <a:chExt cx="420824" cy="2636207"/>
            </a:xfrm>
          </p:grpSpPr>
          <p:sp>
            <p:nvSpPr>
              <p:cNvPr id="93" name="Google Shape;93;p3"/>
              <p:cNvSpPr/>
              <p:nvPr/>
            </p:nvSpPr>
            <p:spPr>
              <a:xfrm rot="-1799866">
                <a:off x="136105" y="3633716"/>
                <a:ext cx="179358" cy="361525"/>
              </a:xfrm>
              <a:custGeom>
                <a:avLst/>
                <a:gdLst/>
                <a:ahLst/>
                <a:cxnLst/>
                <a:rect l="l" t="t" r="r" b="b"/>
                <a:pathLst>
                  <a:path w="7978" h="16081" extrusionOk="0">
                    <a:moveTo>
                      <a:pt x="974" y="0"/>
                    </a:moveTo>
                    <a:cubicBezTo>
                      <a:pt x="774" y="0"/>
                      <a:pt x="590" y="46"/>
                      <a:pt x="407" y="138"/>
                    </a:cubicBezTo>
                    <a:cubicBezTo>
                      <a:pt x="122" y="260"/>
                      <a:pt x="0" y="626"/>
                      <a:pt x="204" y="870"/>
                    </a:cubicBezTo>
                    <a:cubicBezTo>
                      <a:pt x="367" y="1114"/>
                      <a:pt x="652" y="1277"/>
                      <a:pt x="936" y="1318"/>
                    </a:cubicBezTo>
                    <a:cubicBezTo>
                      <a:pt x="1465" y="1399"/>
                      <a:pt x="1954" y="1562"/>
                      <a:pt x="2442" y="1684"/>
                    </a:cubicBezTo>
                    <a:cubicBezTo>
                      <a:pt x="3215" y="1969"/>
                      <a:pt x="3297" y="2213"/>
                      <a:pt x="3012" y="2946"/>
                    </a:cubicBezTo>
                    <a:cubicBezTo>
                      <a:pt x="2768" y="3556"/>
                      <a:pt x="2442" y="4126"/>
                      <a:pt x="2076" y="4696"/>
                    </a:cubicBezTo>
                    <a:cubicBezTo>
                      <a:pt x="1465" y="5387"/>
                      <a:pt x="1425" y="6446"/>
                      <a:pt x="1913" y="7219"/>
                    </a:cubicBezTo>
                    <a:cubicBezTo>
                      <a:pt x="2239" y="7748"/>
                      <a:pt x="2768" y="8155"/>
                      <a:pt x="3338" y="8399"/>
                    </a:cubicBezTo>
                    <a:cubicBezTo>
                      <a:pt x="3663" y="8521"/>
                      <a:pt x="4029" y="8643"/>
                      <a:pt x="4355" y="8806"/>
                    </a:cubicBezTo>
                    <a:cubicBezTo>
                      <a:pt x="5047" y="9132"/>
                      <a:pt x="5169" y="9416"/>
                      <a:pt x="4925" y="10149"/>
                    </a:cubicBezTo>
                    <a:cubicBezTo>
                      <a:pt x="4681" y="10719"/>
                      <a:pt x="4396" y="11289"/>
                      <a:pt x="4029" y="11777"/>
                    </a:cubicBezTo>
                    <a:cubicBezTo>
                      <a:pt x="3134" y="12957"/>
                      <a:pt x="3378" y="14666"/>
                      <a:pt x="4599" y="15562"/>
                    </a:cubicBezTo>
                    <a:cubicBezTo>
                      <a:pt x="5098" y="15936"/>
                      <a:pt x="5657" y="16081"/>
                      <a:pt x="6231" y="16081"/>
                    </a:cubicBezTo>
                    <a:cubicBezTo>
                      <a:pt x="6594" y="16081"/>
                      <a:pt x="6963" y="16023"/>
                      <a:pt x="7326" y="15928"/>
                    </a:cubicBezTo>
                    <a:cubicBezTo>
                      <a:pt x="7774" y="15847"/>
                      <a:pt x="7977" y="15521"/>
                      <a:pt x="7896" y="15236"/>
                    </a:cubicBezTo>
                    <a:cubicBezTo>
                      <a:pt x="7814" y="14992"/>
                      <a:pt x="7774" y="14870"/>
                      <a:pt x="7204" y="14870"/>
                    </a:cubicBezTo>
                    <a:cubicBezTo>
                      <a:pt x="7092" y="14880"/>
                      <a:pt x="6980" y="14885"/>
                      <a:pt x="6869" y="14885"/>
                    </a:cubicBezTo>
                    <a:cubicBezTo>
                      <a:pt x="6535" y="14885"/>
                      <a:pt x="6207" y="14839"/>
                      <a:pt x="5901" y="14748"/>
                    </a:cubicBezTo>
                    <a:cubicBezTo>
                      <a:pt x="5047" y="14585"/>
                      <a:pt x="4599" y="13608"/>
                      <a:pt x="5006" y="12876"/>
                    </a:cubicBezTo>
                    <a:cubicBezTo>
                      <a:pt x="5169" y="12550"/>
                      <a:pt x="5332" y="12306"/>
                      <a:pt x="5494" y="12021"/>
                    </a:cubicBezTo>
                    <a:cubicBezTo>
                      <a:pt x="5983" y="11370"/>
                      <a:pt x="6268" y="10637"/>
                      <a:pt x="6390" y="9905"/>
                    </a:cubicBezTo>
                    <a:cubicBezTo>
                      <a:pt x="6553" y="8969"/>
                      <a:pt x="6064" y="8073"/>
                      <a:pt x="5250" y="7707"/>
                    </a:cubicBezTo>
                    <a:cubicBezTo>
                      <a:pt x="5006" y="7544"/>
                      <a:pt x="4721" y="7463"/>
                      <a:pt x="4314" y="7300"/>
                    </a:cubicBezTo>
                    <a:cubicBezTo>
                      <a:pt x="4274" y="7260"/>
                      <a:pt x="4111" y="7219"/>
                      <a:pt x="3907" y="7137"/>
                    </a:cubicBezTo>
                    <a:cubicBezTo>
                      <a:pt x="2849" y="6649"/>
                      <a:pt x="2727" y="6201"/>
                      <a:pt x="3338" y="5265"/>
                    </a:cubicBezTo>
                    <a:cubicBezTo>
                      <a:pt x="3419" y="5184"/>
                      <a:pt x="3500" y="5103"/>
                      <a:pt x="3541" y="4980"/>
                    </a:cubicBezTo>
                    <a:cubicBezTo>
                      <a:pt x="3907" y="4451"/>
                      <a:pt x="4192" y="3841"/>
                      <a:pt x="4436" y="3231"/>
                    </a:cubicBezTo>
                    <a:cubicBezTo>
                      <a:pt x="4884" y="2172"/>
                      <a:pt x="4355" y="951"/>
                      <a:pt x="3297" y="544"/>
                    </a:cubicBezTo>
                    <a:cubicBezTo>
                      <a:pt x="2605" y="260"/>
                      <a:pt x="1913" y="97"/>
                      <a:pt x="1181" y="15"/>
                    </a:cubicBezTo>
                    <a:cubicBezTo>
                      <a:pt x="1109" y="5"/>
                      <a:pt x="1041" y="0"/>
                      <a:pt x="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 rot="891871">
                <a:off x="114171" y="4953297"/>
                <a:ext cx="335819" cy="266596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1799866">
                <a:off x="181790" y="5623079"/>
                <a:ext cx="118950" cy="101886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 rot="-1799866">
                <a:off x="195448" y="3140399"/>
                <a:ext cx="154650" cy="148266"/>
              </a:xfrm>
              <a:custGeom>
                <a:avLst/>
                <a:gdLst/>
                <a:ahLst/>
                <a:cxnLst/>
                <a:rect l="l" t="t" r="r" b="b"/>
                <a:pathLst>
                  <a:path w="6879" h="6595" extrusionOk="0">
                    <a:moveTo>
                      <a:pt x="3195" y="0"/>
                    </a:moveTo>
                    <a:cubicBezTo>
                      <a:pt x="3062" y="0"/>
                      <a:pt x="2934" y="73"/>
                      <a:pt x="2890" y="205"/>
                    </a:cubicBezTo>
                    <a:lnTo>
                      <a:pt x="2280" y="1874"/>
                    </a:lnTo>
                    <a:cubicBezTo>
                      <a:pt x="2239" y="1955"/>
                      <a:pt x="2158" y="2036"/>
                      <a:pt x="2076" y="2077"/>
                    </a:cubicBezTo>
                    <a:lnTo>
                      <a:pt x="367" y="2525"/>
                    </a:lnTo>
                    <a:cubicBezTo>
                      <a:pt x="82" y="2606"/>
                      <a:pt x="1" y="2932"/>
                      <a:pt x="245" y="3135"/>
                    </a:cubicBezTo>
                    <a:lnTo>
                      <a:pt x="1629" y="4193"/>
                    </a:lnTo>
                    <a:cubicBezTo>
                      <a:pt x="1710" y="4275"/>
                      <a:pt x="1751" y="4397"/>
                      <a:pt x="1751" y="4519"/>
                    </a:cubicBezTo>
                    <a:lnTo>
                      <a:pt x="1669" y="6228"/>
                    </a:lnTo>
                    <a:cubicBezTo>
                      <a:pt x="1669" y="6448"/>
                      <a:pt x="1839" y="6595"/>
                      <a:pt x="2009" y="6595"/>
                    </a:cubicBezTo>
                    <a:cubicBezTo>
                      <a:pt x="2060" y="6595"/>
                      <a:pt x="2111" y="6582"/>
                      <a:pt x="2158" y="6554"/>
                    </a:cubicBezTo>
                    <a:lnTo>
                      <a:pt x="3623" y="5536"/>
                    </a:lnTo>
                    <a:cubicBezTo>
                      <a:pt x="3670" y="5513"/>
                      <a:pt x="3730" y="5489"/>
                      <a:pt x="3797" y="5489"/>
                    </a:cubicBezTo>
                    <a:cubicBezTo>
                      <a:pt x="3845" y="5489"/>
                      <a:pt x="3897" y="5502"/>
                      <a:pt x="3948" y="5536"/>
                    </a:cubicBezTo>
                    <a:lnTo>
                      <a:pt x="5576" y="6147"/>
                    </a:lnTo>
                    <a:cubicBezTo>
                      <a:pt x="5626" y="6180"/>
                      <a:pt x="5680" y="6194"/>
                      <a:pt x="5734" y="6194"/>
                    </a:cubicBezTo>
                    <a:cubicBezTo>
                      <a:pt x="5949" y="6194"/>
                      <a:pt x="6162" y="5967"/>
                      <a:pt x="6065" y="5740"/>
                    </a:cubicBezTo>
                    <a:lnTo>
                      <a:pt x="5536" y="4071"/>
                    </a:lnTo>
                    <a:cubicBezTo>
                      <a:pt x="5536" y="3949"/>
                      <a:pt x="5536" y="3827"/>
                      <a:pt x="5617" y="3746"/>
                    </a:cubicBezTo>
                    <a:lnTo>
                      <a:pt x="6716" y="2403"/>
                    </a:lnTo>
                    <a:cubicBezTo>
                      <a:pt x="6879" y="2158"/>
                      <a:pt x="6716" y="1833"/>
                      <a:pt x="6472" y="1833"/>
                    </a:cubicBezTo>
                    <a:lnTo>
                      <a:pt x="4722" y="1792"/>
                    </a:lnTo>
                    <a:cubicBezTo>
                      <a:pt x="4600" y="1792"/>
                      <a:pt x="4477" y="1711"/>
                      <a:pt x="4437" y="1629"/>
                    </a:cubicBezTo>
                    <a:lnTo>
                      <a:pt x="3501" y="164"/>
                    </a:lnTo>
                    <a:cubicBezTo>
                      <a:pt x="3426" y="52"/>
                      <a:pt x="3309" y="0"/>
                      <a:pt x="3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 rot="-1799788">
              <a:off x="159691" y="4896851"/>
              <a:ext cx="131151" cy="112338"/>
            </a:xfrm>
            <a:custGeom>
              <a:avLst/>
              <a:gdLst/>
              <a:ahLst/>
              <a:cxnLst/>
              <a:rect l="l" t="t" r="r" b="b"/>
              <a:pathLst>
                <a:path w="5291" h="4532" extrusionOk="0">
                  <a:moveTo>
                    <a:pt x="2239" y="0"/>
                  </a:moveTo>
                  <a:cubicBezTo>
                    <a:pt x="1018" y="0"/>
                    <a:pt x="0" y="1018"/>
                    <a:pt x="0" y="2279"/>
                  </a:cubicBezTo>
                  <a:cubicBezTo>
                    <a:pt x="0" y="3630"/>
                    <a:pt x="1119" y="4532"/>
                    <a:pt x="2285" y="4532"/>
                  </a:cubicBezTo>
                  <a:cubicBezTo>
                    <a:pt x="2840" y="4532"/>
                    <a:pt x="3406" y="4327"/>
                    <a:pt x="3866" y="3867"/>
                  </a:cubicBezTo>
                  <a:cubicBezTo>
                    <a:pt x="5291" y="2442"/>
                    <a:pt x="4273" y="0"/>
                    <a:pt x="2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3"/>
          <p:cNvGrpSpPr/>
          <p:nvPr/>
        </p:nvGrpSpPr>
        <p:grpSpPr>
          <a:xfrm rot="10800000" flipH="1">
            <a:off x="2171042" y="251228"/>
            <a:ext cx="2637465" cy="360910"/>
            <a:chOff x="3769654" y="4669674"/>
            <a:chExt cx="2637465" cy="360910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3769654" y="4669674"/>
              <a:ext cx="2080632" cy="360198"/>
              <a:chOff x="7740665" y="155276"/>
              <a:chExt cx="1937094" cy="335349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8610087" y="25663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9377640" y="155276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7740665" y="224027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03;p3"/>
            <p:cNvSpPr/>
            <p:nvPr/>
          </p:nvSpPr>
          <p:spPr>
            <a:xfrm>
              <a:off x="6234150" y="4800821"/>
              <a:ext cx="172969" cy="229763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 rot="10800000" flipH="1">
            <a:off x="1515558" y="274953"/>
            <a:ext cx="172969" cy="229763"/>
          </a:xfrm>
          <a:custGeom>
            <a:avLst/>
            <a:gdLst/>
            <a:ahLst/>
            <a:cxnLst/>
            <a:rect l="l" t="t" r="r" b="b"/>
            <a:pathLst>
              <a:path w="7163" h="9515" extrusionOk="0">
                <a:moveTo>
                  <a:pt x="3310" y="0"/>
                </a:moveTo>
                <a:cubicBezTo>
                  <a:pt x="3161" y="0"/>
                  <a:pt x="3021" y="89"/>
                  <a:pt x="2971" y="238"/>
                </a:cubicBezTo>
                <a:cubicBezTo>
                  <a:pt x="2727" y="848"/>
                  <a:pt x="2401" y="3087"/>
                  <a:pt x="895" y="4714"/>
                </a:cubicBezTo>
                <a:cubicBezTo>
                  <a:pt x="0" y="5691"/>
                  <a:pt x="2279" y="5651"/>
                  <a:pt x="3866" y="8784"/>
                </a:cubicBezTo>
                <a:cubicBezTo>
                  <a:pt x="3988" y="8988"/>
                  <a:pt x="4110" y="9191"/>
                  <a:pt x="4273" y="9354"/>
                </a:cubicBezTo>
                <a:cubicBezTo>
                  <a:pt x="4345" y="9462"/>
                  <a:pt x="4457" y="9514"/>
                  <a:pt x="4570" y="9514"/>
                </a:cubicBezTo>
                <a:cubicBezTo>
                  <a:pt x="4712" y="9514"/>
                  <a:pt x="4856" y="9431"/>
                  <a:pt x="4924" y="9273"/>
                </a:cubicBezTo>
                <a:cubicBezTo>
                  <a:pt x="5209" y="8621"/>
                  <a:pt x="5372" y="6749"/>
                  <a:pt x="6796" y="5040"/>
                </a:cubicBezTo>
                <a:cubicBezTo>
                  <a:pt x="6878" y="4918"/>
                  <a:pt x="7000" y="4796"/>
                  <a:pt x="7081" y="4674"/>
                </a:cubicBezTo>
                <a:cubicBezTo>
                  <a:pt x="7163" y="4430"/>
                  <a:pt x="7122" y="4145"/>
                  <a:pt x="6919" y="3941"/>
                </a:cubicBezTo>
                <a:cubicBezTo>
                  <a:pt x="5738" y="3168"/>
                  <a:pt x="4762" y="2110"/>
                  <a:pt x="4070" y="848"/>
                </a:cubicBezTo>
                <a:cubicBezTo>
                  <a:pt x="3948" y="604"/>
                  <a:pt x="3785" y="360"/>
                  <a:pt x="3581" y="116"/>
                </a:cubicBezTo>
                <a:cubicBezTo>
                  <a:pt x="3502" y="36"/>
                  <a:pt x="3404" y="0"/>
                  <a:pt x="3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3052355" y="2590150"/>
            <a:ext cx="30393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3915445" y="1312628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3052345" y="3458863"/>
            <a:ext cx="30393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422472" y="4440600"/>
            <a:ext cx="1133450" cy="764750"/>
          </a:xfrm>
          <a:custGeom>
            <a:avLst/>
            <a:gdLst/>
            <a:ahLst/>
            <a:cxnLst/>
            <a:rect l="l" t="t" r="r" b="b"/>
            <a:pathLst>
              <a:path w="45338" h="30590" extrusionOk="0">
                <a:moveTo>
                  <a:pt x="30001" y="7965"/>
                </a:moveTo>
                <a:cubicBezTo>
                  <a:pt x="30293" y="7965"/>
                  <a:pt x="30606" y="8009"/>
                  <a:pt x="30940" y="8102"/>
                </a:cubicBezTo>
                <a:cubicBezTo>
                  <a:pt x="32029" y="8505"/>
                  <a:pt x="32594" y="9674"/>
                  <a:pt x="32674" y="10844"/>
                </a:cubicBezTo>
                <a:cubicBezTo>
                  <a:pt x="32876" y="13909"/>
                  <a:pt x="29851" y="16772"/>
                  <a:pt x="26544" y="17176"/>
                </a:cubicBezTo>
                <a:cubicBezTo>
                  <a:pt x="26026" y="13437"/>
                  <a:pt x="26731" y="7965"/>
                  <a:pt x="30001" y="7965"/>
                </a:cubicBezTo>
                <a:close/>
                <a:moveTo>
                  <a:pt x="8322" y="1"/>
                </a:moveTo>
                <a:cubicBezTo>
                  <a:pt x="7111" y="1"/>
                  <a:pt x="5848" y="254"/>
                  <a:pt x="4646" y="802"/>
                </a:cubicBezTo>
                <a:cubicBezTo>
                  <a:pt x="0" y="3004"/>
                  <a:pt x="376" y="7350"/>
                  <a:pt x="887" y="7350"/>
                </a:cubicBezTo>
                <a:cubicBezTo>
                  <a:pt x="974" y="7350"/>
                  <a:pt x="1066" y="7222"/>
                  <a:pt x="1137" y="6932"/>
                </a:cubicBezTo>
                <a:cubicBezTo>
                  <a:pt x="1137" y="6892"/>
                  <a:pt x="1379" y="5803"/>
                  <a:pt x="1379" y="5763"/>
                </a:cubicBezTo>
                <a:cubicBezTo>
                  <a:pt x="2015" y="3058"/>
                  <a:pt x="4935" y="1132"/>
                  <a:pt x="8041" y="1132"/>
                </a:cubicBezTo>
                <a:cubicBezTo>
                  <a:pt x="8872" y="1132"/>
                  <a:pt x="9716" y="1270"/>
                  <a:pt x="10534" y="1568"/>
                </a:cubicBezTo>
                <a:cubicBezTo>
                  <a:pt x="16180" y="3948"/>
                  <a:pt x="13760" y="12135"/>
                  <a:pt x="19406" y="16692"/>
                </a:cubicBezTo>
                <a:cubicBezTo>
                  <a:pt x="21060" y="18023"/>
                  <a:pt x="23076" y="18829"/>
                  <a:pt x="25214" y="18991"/>
                </a:cubicBezTo>
                <a:cubicBezTo>
                  <a:pt x="26973" y="27178"/>
                  <a:pt x="32144" y="30589"/>
                  <a:pt x="36711" y="30589"/>
                </a:cubicBezTo>
                <a:cubicBezTo>
                  <a:pt x="39994" y="30589"/>
                  <a:pt x="42964" y="28826"/>
                  <a:pt x="44128" y="25806"/>
                </a:cubicBezTo>
                <a:cubicBezTo>
                  <a:pt x="44612" y="24475"/>
                  <a:pt x="44612" y="21854"/>
                  <a:pt x="44128" y="21128"/>
                </a:cubicBezTo>
                <a:cubicBezTo>
                  <a:pt x="43951" y="20845"/>
                  <a:pt x="43805" y="20717"/>
                  <a:pt x="43718" y="20717"/>
                </a:cubicBezTo>
                <a:cubicBezTo>
                  <a:pt x="43705" y="20717"/>
                  <a:pt x="43694" y="20720"/>
                  <a:pt x="43684" y="20725"/>
                </a:cubicBezTo>
                <a:cubicBezTo>
                  <a:pt x="43241" y="20926"/>
                  <a:pt x="45338" y="24677"/>
                  <a:pt x="41063" y="28186"/>
                </a:cubicBezTo>
                <a:cubicBezTo>
                  <a:pt x="39618" y="29038"/>
                  <a:pt x="38174" y="29428"/>
                  <a:pt x="36789" y="29428"/>
                </a:cubicBezTo>
                <a:cubicBezTo>
                  <a:pt x="32142" y="29428"/>
                  <a:pt x="28141" y="25039"/>
                  <a:pt x="26867" y="18950"/>
                </a:cubicBezTo>
                <a:cubicBezTo>
                  <a:pt x="31303" y="18386"/>
                  <a:pt x="34772" y="14554"/>
                  <a:pt x="34530" y="10723"/>
                </a:cubicBezTo>
                <a:cubicBezTo>
                  <a:pt x="34279" y="7585"/>
                  <a:pt x="32168" y="6103"/>
                  <a:pt x="29997" y="6103"/>
                </a:cubicBezTo>
                <a:cubicBezTo>
                  <a:pt x="28681" y="6103"/>
                  <a:pt x="27342" y="6648"/>
                  <a:pt x="26383" y="7698"/>
                </a:cubicBezTo>
                <a:cubicBezTo>
                  <a:pt x="24246" y="10037"/>
                  <a:pt x="24407" y="14070"/>
                  <a:pt x="24851" y="17176"/>
                </a:cubicBezTo>
                <a:cubicBezTo>
                  <a:pt x="22310" y="16853"/>
                  <a:pt x="20011" y="15482"/>
                  <a:pt x="18600" y="13385"/>
                </a:cubicBezTo>
                <a:cubicBezTo>
                  <a:pt x="16220" y="9795"/>
                  <a:pt x="16382" y="3867"/>
                  <a:pt x="12470" y="1165"/>
                </a:cubicBezTo>
                <a:cubicBezTo>
                  <a:pt x="11337" y="417"/>
                  <a:pt x="9873" y="1"/>
                  <a:pt x="83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>
            <a:off x="1251403" y="4507128"/>
            <a:ext cx="1593442" cy="558293"/>
            <a:chOff x="2045310" y="4182033"/>
            <a:chExt cx="1593442" cy="558293"/>
          </a:xfrm>
        </p:grpSpPr>
        <p:sp>
          <p:nvSpPr>
            <p:cNvPr id="110" name="Google Shape;110;p3"/>
            <p:cNvSpPr/>
            <p:nvPr/>
          </p:nvSpPr>
          <p:spPr>
            <a:xfrm rot="-6299960">
              <a:off x="2069771" y="4500562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-6299960">
              <a:off x="3454718" y="4201012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7872151" y="145223"/>
            <a:ext cx="1145603" cy="1604471"/>
            <a:chOff x="7872151" y="145223"/>
            <a:chExt cx="1145603" cy="1604471"/>
          </a:xfrm>
        </p:grpSpPr>
        <p:grpSp>
          <p:nvGrpSpPr>
            <p:cNvPr id="113" name="Google Shape;113;p3"/>
            <p:cNvGrpSpPr/>
            <p:nvPr/>
          </p:nvGrpSpPr>
          <p:grpSpPr>
            <a:xfrm rot="10800000" flipH="1">
              <a:off x="8519210" y="291091"/>
              <a:ext cx="498545" cy="1458604"/>
              <a:chOff x="8386167" y="-592823"/>
              <a:chExt cx="498545" cy="1458604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8544145" y="619071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3055618">
                <a:off x="8529172" y="-173438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-3055618" flipH="1">
              <a:off x="8015157" y="136884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07733" y="199541"/>
            <a:ext cx="925309" cy="512665"/>
            <a:chOff x="107733" y="199541"/>
            <a:chExt cx="925309" cy="512665"/>
          </a:xfrm>
        </p:grpSpPr>
        <p:grpSp>
          <p:nvGrpSpPr>
            <p:cNvPr id="119" name="Google Shape;119;p3"/>
            <p:cNvGrpSpPr/>
            <p:nvPr/>
          </p:nvGrpSpPr>
          <p:grpSpPr>
            <a:xfrm rot="5400000" flipH="1">
              <a:off x="501142" y="-193868"/>
              <a:ext cx="138491" cy="925309"/>
              <a:chOff x="101359" y="2766923"/>
              <a:chExt cx="138491" cy="925309"/>
            </a:xfrm>
          </p:grpSpPr>
          <p:sp>
            <p:nvSpPr>
              <p:cNvPr id="120" name="Google Shape;120;p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 flipH="1">
              <a:off x="621364" y="499773"/>
              <a:ext cx="202021" cy="212432"/>
            </a:xfrm>
            <a:custGeom>
              <a:avLst/>
              <a:gdLst/>
              <a:ahLst/>
              <a:cxnLst/>
              <a:rect l="l" t="t" r="r" b="b"/>
              <a:pathLst>
                <a:path w="8499" h="8937" extrusionOk="0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3"/>
          <p:cNvSpPr/>
          <p:nvPr/>
        </p:nvSpPr>
        <p:spPr>
          <a:xfrm rot="10800000">
            <a:off x="3915460" y="4540049"/>
            <a:ext cx="179822" cy="173780"/>
          </a:xfrm>
          <a:custGeom>
            <a:avLst/>
            <a:gdLst/>
            <a:ahLst/>
            <a:cxnLst/>
            <a:rect l="l" t="t" r="r" b="b"/>
            <a:pathLst>
              <a:path w="8303" h="8024" extrusionOk="0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8457198" y="4270642"/>
            <a:ext cx="549086" cy="784906"/>
            <a:chOff x="8457198" y="4270642"/>
            <a:chExt cx="549086" cy="784906"/>
          </a:xfrm>
        </p:grpSpPr>
        <p:grpSp>
          <p:nvGrpSpPr>
            <p:cNvPr id="125" name="Google Shape;125;p3"/>
            <p:cNvGrpSpPr/>
            <p:nvPr/>
          </p:nvGrpSpPr>
          <p:grpSpPr>
            <a:xfrm rot="10800000" flipH="1">
              <a:off x="8754885" y="4366641"/>
              <a:ext cx="251398" cy="688907"/>
              <a:chOff x="113835" y="2698525"/>
              <a:chExt cx="251398" cy="688907"/>
            </a:xfrm>
          </p:grpSpPr>
          <p:sp>
            <p:nvSpPr>
              <p:cNvPr id="126" name="Google Shape;126;p3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3"/>
            <p:cNvSpPr/>
            <p:nvPr/>
          </p:nvSpPr>
          <p:spPr>
            <a:xfrm rot="5400000" flipH="1">
              <a:off x="8444989" y="4282852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>
            <a:off x="99640" y="57973"/>
            <a:ext cx="9721135" cy="5114899"/>
            <a:chOff x="99640" y="57973"/>
            <a:chExt cx="9721135" cy="5114899"/>
          </a:xfrm>
        </p:grpSpPr>
        <p:sp>
          <p:nvSpPr>
            <p:cNvPr id="132" name="Google Shape;132;p4"/>
            <p:cNvSpPr/>
            <p:nvPr/>
          </p:nvSpPr>
          <p:spPr>
            <a:xfrm flipH="1">
              <a:off x="1967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4"/>
            <p:cNvGrpSpPr/>
            <p:nvPr/>
          </p:nvGrpSpPr>
          <p:grpSpPr>
            <a:xfrm>
              <a:off x="8320202" y="3566760"/>
              <a:ext cx="724158" cy="1606113"/>
              <a:chOff x="8179067" y="-516623"/>
              <a:chExt cx="724158" cy="1606113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8682690" y="-5166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138" name="Google Shape;138;p4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1;p4"/>
            <p:cNvGrpSpPr/>
            <p:nvPr/>
          </p:nvGrpSpPr>
          <p:grpSpPr>
            <a:xfrm>
              <a:off x="140397" y="57973"/>
              <a:ext cx="1045293" cy="928331"/>
              <a:chOff x="465773" y="263164"/>
              <a:chExt cx="1045293" cy="928331"/>
            </a:xfrm>
          </p:grpSpPr>
          <p:sp>
            <p:nvSpPr>
              <p:cNvPr id="142" name="Google Shape;142;p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4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4"/>
            <p:cNvGrpSpPr/>
            <p:nvPr/>
          </p:nvGrpSpPr>
          <p:grpSpPr>
            <a:xfrm>
              <a:off x="2120300" y="4760677"/>
              <a:ext cx="1094429" cy="263735"/>
              <a:chOff x="2323185" y="4544866"/>
              <a:chExt cx="1094429" cy="263735"/>
            </a:xfrm>
          </p:grpSpPr>
          <p:sp>
            <p:nvSpPr>
              <p:cNvPr id="151" name="Google Shape;151;p4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 rot="-5400000">
              <a:off x="8029343" y="1663709"/>
              <a:ext cx="1642914" cy="288107"/>
              <a:chOff x="2374837" y="4744366"/>
              <a:chExt cx="1642914" cy="288107"/>
            </a:xfrm>
          </p:grpSpPr>
          <p:sp>
            <p:nvSpPr>
              <p:cNvPr id="154" name="Google Shape;154;p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4"/>
            <p:cNvSpPr/>
            <p:nvPr/>
          </p:nvSpPr>
          <p:spPr>
            <a:xfrm>
              <a:off x="8706750" y="284271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4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160" name="Google Shape;160;p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4"/>
            <p:cNvGrpSpPr/>
            <p:nvPr/>
          </p:nvGrpSpPr>
          <p:grpSpPr>
            <a:xfrm rot="5400000">
              <a:off x="7274069" y="4429889"/>
              <a:ext cx="138491" cy="925309"/>
              <a:chOff x="101359" y="2766923"/>
              <a:chExt cx="138491" cy="925309"/>
            </a:xfrm>
          </p:grpSpPr>
          <p:sp>
            <p:nvSpPr>
              <p:cNvPr id="163" name="Google Shape;163;p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66" name="Google Shape;166;p4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4"/>
            <p:cNvGrpSpPr/>
            <p:nvPr/>
          </p:nvGrpSpPr>
          <p:grpSpPr>
            <a:xfrm>
              <a:off x="99640" y="3194581"/>
              <a:ext cx="1506427" cy="1978292"/>
              <a:chOff x="85446" y="3194581"/>
              <a:chExt cx="1506427" cy="1978292"/>
            </a:xfrm>
          </p:grpSpPr>
          <p:grpSp>
            <p:nvGrpSpPr>
              <p:cNvPr id="169" name="Google Shape;169;p4"/>
              <p:cNvGrpSpPr/>
              <p:nvPr/>
            </p:nvGrpSpPr>
            <p:grpSpPr>
              <a:xfrm>
                <a:off x="85446" y="3194581"/>
                <a:ext cx="1506427" cy="1978292"/>
                <a:chOff x="126852" y="2904342"/>
                <a:chExt cx="1366250" cy="1794206"/>
              </a:xfrm>
            </p:grpSpPr>
            <p:sp>
              <p:nvSpPr>
                <p:cNvPr id="170" name="Google Shape;170;p4"/>
                <p:cNvSpPr/>
                <p:nvPr/>
              </p:nvSpPr>
              <p:spPr>
                <a:xfrm rot="-1799866">
                  <a:off x="205215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4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4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" name="Google Shape;174;p4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4"/>
            <p:cNvGrpSpPr/>
            <p:nvPr/>
          </p:nvGrpSpPr>
          <p:grpSpPr>
            <a:xfrm>
              <a:off x="3728963" y="4712089"/>
              <a:ext cx="2637465" cy="360910"/>
              <a:chOff x="3769654" y="4669674"/>
              <a:chExt cx="2637465" cy="360910"/>
            </a:xfrm>
          </p:grpSpPr>
          <p:grpSp>
            <p:nvGrpSpPr>
              <p:cNvPr id="176" name="Google Shape;176;p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177" name="Google Shape;177;p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" name="Google Shape;180;p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" name="Google Shape;181;p4"/>
          <p:cNvSpPr txBox="1">
            <a:spLocks noGrp="1"/>
          </p:cNvSpPr>
          <p:nvPr>
            <p:ph type="body" idx="1"/>
          </p:nvPr>
        </p:nvSpPr>
        <p:spPr>
          <a:xfrm>
            <a:off x="720000" y="1251403"/>
            <a:ext cx="7701600" cy="3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16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5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185" name="Google Shape;185;p5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p5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187" name="Google Shape;187;p5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oogle Shape;190;p5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191" name="Google Shape;191;p5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5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196" name="Google Shape;196;p5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5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201" name="Google Shape;201;p5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3" name="Google Shape;203;p5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5" name="Google Shape;205;p5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206" name="Google Shape;206;p5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5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08" name="Google Shape;208;p5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209" name="Google Shape;209;p5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5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212" name="Google Shape;212;p5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5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215" name="Google Shape;215;p5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216" name="Google Shape;216;p5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5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5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5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0" name="Google Shape;220;p5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222" name="Google Shape;222;p5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223" name="Google Shape;223;p5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6" name="Google Shape;226;p5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5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228" name="Google Shape;228;p5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" name="Google Shape;231;p5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232" name="Google Shape;232;p5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8" name="Google Shape;238;p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1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2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3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42" name="Google Shape;242;p5"/>
          <p:cNvSpPr txBox="1">
            <a:spLocks noGrp="1"/>
          </p:cNvSpPr>
          <p:nvPr>
            <p:ph type="subTitle" idx="4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" name="Google Shape;244;p5"/>
          <p:cNvSpPr txBox="1">
            <a:spLocks noGrp="1"/>
          </p:cNvSpPr>
          <p:nvPr>
            <p:ph type="title" idx="5" hasCustomPrompt="1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5"/>
          <p:cNvSpPr txBox="1">
            <a:spLocks noGrp="1"/>
          </p:cNvSpPr>
          <p:nvPr>
            <p:ph type="title" idx="6" hasCustomPrompt="1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86824" y="70898"/>
            <a:ext cx="8998607" cy="5001703"/>
            <a:chOff x="86824" y="70898"/>
            <a:chExt cx="8998607" cy="5001703"/>
          </a:xfrm>
        </p:grpSpPr>
        <p:sp>
          <p:nvSpPr>
            <p:cNvPr id="306" name="Google Shape;306;p7"/>
            <p:cNvSpPr/>
            <p:nvPr/>
          </p:nvSpPr>
          <p:spPr>
            <a:xfrm rot="10800000">
              <a:off x="185857" y="3307246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" name="Google Shape;307;p7"/>
            <p:cNvGrpSpPr/>
            <p:nvPr/>
          </p:nvGrpSpPr>
          <p:grpSpPr>
            <a:xfrm rot="-5400000">
              <a:off x="44420" y="4018969"/>
              <a:ext cx="1045293" cy="960484"/>
              <a:chOff x="465773" y="231011"/>
              <a:chExt cx="1045293" cy="960484"/>
            </a:xfrm>
          </p:grpSpPr>
          <p:sp>
            <p:nvSpPr>
              <p:cNvPr id="308" name="Google Shape;308;p7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 rot="8100000">
                <a:off x="616580" y="233566"/>
                <a:ext cx="199101" cy="46322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7"/>
            <p:cNvGrpSpPr/>
            <p:nvPr/>
          </p:nvGrpSpPr>
          <p:grpSpPr>
            <a:xfrm flipH="1">
              <a:off x="4043371" y="74338"/>
              <a:ext cx="2385606" cy="355111"/>
              <a:chOff x="7419699" y="299699"/>
              <a:chExt cx="2221028" cy="330613"/>
            </a:xfrm>
          </p:grpSpPr>
          <p:sp>
            <p:nvSpPr>
              <p:cNvPr id="312" name="Google Shape;312;p7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3046663" y="4760279"/>
              <a:ext cx="1094429" cy="263735"/>
              <a:chOff x="2323185" y="4544866"/>
              <a:chExt cx="1094429" cy="263735"/>
            </a:xfrm>
          </p:grpSpPr>
          <p:sp>
            <p:nvSpPr>
              <p:cNvPr id="317" name="Google Shape;317;p7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7"/>
            <p:cNvGrpSpPr/>
            <p:nvPr/>
          </p:nvGrpSpPr>
          <p:grpSpPr>
            <a:xfrm flipH="1">
              <a:off x="4583757" y="4748093"/>
              <a:ext cx="1642914" cy="288107"/>
              <a:chOff x="2374837" y="4744366"/>
              <a:chExt cx="1642914" cy="288107"/>
            </a:xfrm>
          </p:grpSpPr>
          <p:sp>
            <p:nvSpPr>
              <p:cNvPr id="320" name="Google Shape;320;p7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3" name="Google Shape;323;p7"/>
            <p:cNvSpPr/>
            <p:nvPr/>
          </p:nvSpPr>
          <p:spPr>
            <a:xfrm>
              <a:off x="1489974" y="471483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flipH="1">
              <a:off x="2478348" y="7458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7"/>
            <p:cNvGrpSpPr/>
            <p:nvPr/>
          </p:nvGrpSpPr>
          <p:grpSpPr>
            <a:xfrm rot="10800000" flipH="1">
              <a:off x="185843" y="2122801"/>
              <a:ext cx="251398" cy="688907"/>
              <a:chOff x="113835" y="2698525"/>
              <a:chExt cx="251398" cy="688907"/>
            </a:xfrm>
          </p:grpSpPr>
          <p:sp>
            <p:nvSpPr>
              <p:cNvPr id="326" name="Google Shape;326;p7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28;p7"/>
            <p:cNvGrpSpPr/>
            <p:nvPr/>
          </p:nvGrpSpPr>
          <p:grpSpPr>
            <a:xfrm>
              <a:off x="8838631" y="3820711"/>
              <a:ext cx="138491" cy="925309"/>
              <a:chOff x="101359" y="2766923"/>
              <a:chExt cx="138491" cy="925309"/>
            </a:xfrm>
          </p:grpSpPr>
          <p:sp>
            <p:nvSpPr>
              <p:cNvPr id="329" name="Google Shape;329;p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7"/>
            <p:cNvGrpSpPr/>
            <p:nvPr/>
          </p:nvGrpSpPr>
          <p:grpSpPr>
            <a:xfrm>
              <a:off x="6879974" y="85102"/>
              <a:ext cx="839892" cy="333582"/>
              <a:chOff x="2093462" y="4719341"/>
              <a:chExt cx="839892" cy="333582"/>
            </a:xfrm>
          </p:grpSpPr>
          <p:sp>
            <p:nvSpPr>
              <p:cNvPr id="332" name="Google Shape;332;p7"/>
              <p:cNvSpPr/>
              <p:nvPr/>
            </p:nvSpPr>
            <p:spPr>
              <a:xfrm rot="6299960" flipH="1">
                <a:off x="2693674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 rot="6299960" flipH="1">
                <a:off x="2111651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94978" y="-105110"/>
              <a:ext cx="1556364" cy="1908380"/>
              <a:chOff x="35509" y="3264493"/>
              <a:chExt cx="1556364" cy="1908380"/>
            </a:xfrm>
          </p:grpSpPr>
          <p:grpSp>
            <p:nvGrpSpPr>
              <p:cNvPr id="335" name="Google Shape;335;p7"/>
              <p:cNvGrpSpPr/>
              <p:nvPr/>
            </p:nvGrpSpPr>
            <p:grpSpPr>
              <a:xfrm>
                <a:off x="35509" y="3264493"/>
                <a:ext cx="1556364" cy="1908380"/>
                <a:chOff x="81562" y="2967748"/>
                <a:chExt cx="1411540" cy="1730800"/>
              </a:xfrm>
            </p:grpSpPr>
            <p:sp>
              <p:nvSpPr>
                <p:cNvPr id="336" name="Google Shape;336;p7"/>
                <p:cNvSpPr/>
                <p:nvPr/>
              </p:nvSpPr>
              <p:spPr>
                <a:xfrm rot="-1799866">
                  <a:off x="159925" y="358607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7"/>
                <p:cNvSpPr/>
                <p:nvPr/>
              </p:nvSpPr>
              <p:spPr>
                <a:xfrm rot="-1799866">
                  <a:off x="228326" y="2996477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0" name="Google Shape;340;p7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" name="Google Shape;341;p7"/>
            <p:cNvGrpSpPr/>
            <p:nvPr/>
          </p:nvGrpSpPr>
          <p:grpSpPr>
            <a:xfrm flipH="1">
              <a:off x="6669336" y="4711691"/>
              <a:ext cx="1726631" cy="360910"/>
              <a:chOff x="5527929" y="4669674"/>
              <a:chExt cx="1726631" cy="360910"/>
            </a:xfrm>
          </p:grpSpPr>
          <p:grpSp>
            <p:nvGrpSpPr>
              <p:cNvPr id="342" name="Google Shape;342;p7"/>
              <p:cNvGrpSpPr/>
              <p:nvPr/>
            </p:nvGrpSpPr>
            <p:grpSpPr>
              <a:xfrm>
                <a:off x="5527929" y="4669674"/>
                <a:ext cx="1726631" cy="360198"/>
                <a:chOff x="9377640" y="155276"/>
                <a:chExt cx="1607514" cy="335349"/>
              </a:xfrm>
            </p:grpSpPr>
            <p:sp>
              <p:nvSpPr>
                <p:cNvPr id="343" name="Google Shape;343;p7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7"/>
                <p:cNvSpPr/>
                <p:nvPr/>
              </p:nvSpPr>
              <p:spPr>
                <a:xfrm>
                  <a:off x="10649333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5" name="Google Shape;345;p7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" name="Google Shape;346;p7"/>
            <p:cNvGrpSpPr/>
            <p:nvPr/>
          </p:nvGrpSpPr>
          <p:grpSpPr>
            <a:xfrm rot="-5400000">
              <a:off x="8057897" y="2266312"/>
              <a:ext cx="1699957" cy="355111"/>
              <a:chOff x="7419699" y="299699"/>
              <a:chExt cx="1582681" cy="330613"/>
            </a:xfrm>
          </p:grpSpPr>
          <p:sp>
            <p:nvSpPr>
              <p:cNvPr id="347" name="Google Shape;347;p7"/>
              <p:cNvSpPr/>
              <p:nvPr/>
            </p:nvSpPr>
            <p:spPr>
              <a:xfrm rot="5400000"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" name="Google Shape;350;p7"/>
            <p:cNvGrpSpPr/>
            <p:nvPr/>
          </p:nvGrpSpPr>
          <p:grpSpPr>
            <a:xfrm>
              <a:off x="8170865" y="137820"/>
              <a:ext cx="779748" cy="1135317"/>
              <a:chOff x="8170865" y="137820"/>
              <a:chExt cx="779748" cy="1135317"/>
            </a:xfrm>
          </p:grpSpPr>
          <p:grpSp>
            <p:nvGrpSpPr>
              <p:cNvPr id="351" name="Google Shape;351;p7"/>
              <p:cNvGrpSpPr/>
              <p:nvPr/>
            </p:nvGrpSpPr>
            <p:grpSpPr>
              <a:xfrm>
                <a:off x="8170865" y="137820"/>
                <a:ext cx="779748" cy="678117"/>
                <a:chOff x="4354215" y="101475"/>
                <a:chExt cx="779748" cy="678117"/>
              </a:xfrm>
            </p:grpSpPr>
            <p:sp>
              <p:nvSpPr>
                <p:cNvPr id="352" name="Google Shape;352;p7"/>
                <p:cNvSpPr/>
                <p:nvPr/>
              </p:nvSpPr>
              <p:spPr>
                <a:xfrm rot="5400000" flipH="1">
                  <a:off x="4893251" y="196492"/>
                  <a:ext cx="143442" cy="12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3400" extrusionOk="0">
                      <a:moveTo>
                        <a:pt x="1702" y="1"/>
                      </a:moveTo>
                      <a:cubicBezTo>
                        <a:pt x="768" y="34"/>
                        <a:pt x="1" y="768"/>
                        <a:pt x="34" y="1702"/>
                      </a:cubicBezTo>
                      <a:cubicBezTo>
                        <a:pt x="34" y="2719"/>
                        <a:pt x="878" y="3400"/>
                        <a:pt x="1743" y="3400"/>
                      </a:cubicBezTo>
                      <a:cubicBezTo>
                        <a:pt x="2154" y="3400"/>
                        <a:pt x="2570" y="3246"/>
                        <a:pt x="2903" y="2903"/>
                      </a:cubicBezTo>
                      <a:cubicBezTo>
                        <a:pt x="3970" y="1802"/>
                        <a:pt x="3203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7"/>
                <p:cNvSpPr/>
                <p:nvPr/>
              </p:nvSpPr>
              <p:spPr>
                <a:xfrm rot="5400000" flipH="1">
                  <a:off x="5013730" y="659359"/>
                  <a:ext cx="128993" cy="11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1" h="3086" extrusionOk="0">
                      <a:moveTo>
                        <a:pt x="1535" y="1"/>
                      </a:moveTo>
                      <a:cubicBezTo>
                        <a:pt x="668" y="1"/>
                        <a:pt x="1" y="701"/>
                        <a:pt x="1" y="1535"/>
                      </a:cubicBezTo>
                      <a:cubicBezTo>
                        <a:pt x="1" y="2464"/>
                        <a:pt x="755" y="3085"/>
                        <a:pt x="1541" y="3085"/>
                      </a:cubicBezTo>
                      <a:cubicBezTo>
                        <a:pt x="1913" y="3085"/>
                        <a:pt x="2292" y="2947"/>
                        <a:pt x="2603" y="2636"/>
                      </a:cubicBezTo>
                      <a:cubicBezTo>
                        <a:pt x="3570" y="1669"/>
                        <a:pt x="2870" y="1"/>
                        <a:pt x="15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7"/>
                <p:cNvSpPr/>
                <p:nvPr/>
              </p:nvSpPr>
              <p:spPr>
                <a:xfrm rot="5400000" flipH="1">
                  <a:off x="4342006" y="113685"/>
                  <a:ext cx="169956" cy="14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4029" extrusionOk="0">
                      <a:moveTo>
                        <a:pt x="2002" y="1"/>
                      </a:moveTo>
                      <a:cubicBezTo>
                        <a:pt x="902" y="1"/>
                        <a:pt x="1" y="901"/>
                        <a:pt x="1" y="2002"/>
                      </a:cubicBezTo>
                      <a:cubicBezTo>
                        <a:pt x="1" y="3222"/>
                        <a:pt x="995" y="4029"/>
                        <a:pt x="2031" y="4029"/>
                      </a:cubicBezTo>
                      <a:cubicBezTo>
                        <a:pt x="2525" y="4029"/>
                        <a:pt x="3028" y="3846"/>
                        <a:pt x="3437" y="3436"/>
                      </a:cubicBezTo>
                      <a:cubicBezTo>
                        <a:pt x="4704" y="2169"/>
                        <a:pt x="3804" y="1"/>
                        <a:pt x="20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5" name="Google Shape;355;p7"/>
              <p:cNvSpPr/>
              <p:nvPr/>
            </p:nvSpPr>
            <p:spPr>
              <a:xfrm rot="5400000" flipH="1">
                <a:off x="8830379" y="1152904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subTitle" idx="1"/>
          </p:nvPr>
        </p:nvSpPr>
        <p:spPr>
          <a:xfrm flipH="1">
            <a:off x="5206244" y="2557375"/>
            <a:ext cx="26571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 flipH="1">
            <a:off x="5206244" y="1418625"/>
            <a:ext cx="2657100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9"/>
          <p:cNvGrpSpPr/>
          <p:nvPr/>
        </p:nvGrpSpPr>
        <p:grpSpPr>
          <a:xfrm>
            <a:off x="118970" y="70898"/>
            <a:ext cx="9288843" cy="5001703"/>
            <a:chOff x="118970" y="71302"/>
            <a:chExt cx="9288843" cy="5001703"/>
          </a:xfrm>
        </p:grpSpPr>
        <p:sp>
          <p:nvSpPr>
            <p:cNvPr id="417" name="Google Shape;417;p9"/>
            <p:cNvSpPr/>
            <p:nvPr/>
          </p:nvSpPr>
          <p:spPr>
            <a:xfrm flipH="1">
              <a:off x="185857" y="212320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9"/>
            <p:cNvGrpSpPr/>
            <p:nvPr/>
          </p:nvGrpSpPr>
          <p:grpSpPr>
            <a:xfrm>
              <a:off x="5314952" y="138224"/>
              <a:ext cx="1236948" cy="228145"/>
              <a:chOff x="1498302" y="101475"/>
              <a:chExt cx="1236948" cy="228145"/>
            </a:xfrm>
          </p:grpSpPr>
          <p:sp>
            <p:nvSpPr>
              <p:cNvPr id="419" name="Google Shape;419;p9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9"/>
            <p:cNvGrpSpPr/>
            <p:nvPr/>
          </p:nvGrpSpPr>
          <p:grpSpPr>
            <a:xfrm rot="-5400000">
              <a:off x="60497" y="4035449"/>
              <a:ext cx="1045293" cy="928331"/>
              <a:chOff x="465773" y="263164"/>
              <a:chExt cx="1045293" cy="928331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9"/>
            <p:cNvGrpSpPr/>
            <p:nvPr/>
          </p:nvGrpSpPr>
          <p:grpSpPr>
            <a:xfrm>
              <a:off x="2478348" y="74741"/>
              <a:ext cx="2385606" cy="355111"/>
              <a:chOff x="7419699" y="299699"/>
              <a:chExt cx="2221028" cy="330613"/>
            </a:xfrm>
          </p:grpSpPr>
          <p:sp>
            <p:nvSpPr>
              <p:cNvPr id="427" name="Google Shape;427;p9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9"/>
            <p:cNvGrpSpPr/>
            <p:nvPr/>
          </p:nvGrpSpPr>
          <p:grpSpPr>
            <a:xfrm>
              <a:off x="3046663" y="4760683"/>
              <a:ext cx="1094429" cy="263735"/>
              <a:chOff x="2323185" y="4544866"/>
              <a:chExt cx="1094429" cy="263735"/>
            </a:xfrm>
          </p:grpSpPr>
          <p:sp>
            <p:nvSpPr>
              <p:cNvPr id="432" name="Google Shape;432;p9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9"/>
            <p:cNvGrpSpPr/>
            <p:nvPr/>
          </p:nvGrpSpPr>
          <p:grpSpPr>
            <a:xfrm>
              <a:off x="6753053" y="4748497"/>
              <a:ext cx="1642914" cy="288107"/>
              <a:chOff x="2374837" y="4744366"/>
              <a:chExt cx="1642914" cy="288107"/>
            </a:xfrm>
          </p:grpSpPr>
          <p:sp>
            <p:nvSpPr>
              <p:cNvPr id="435" name="Google Shape;435;p9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38;p9"/>
            <p:cNvSpPr/>
            <p:nvPr/>
          </p:nvSpPr>
          <p:spPr>
            <a:xfrm>
              <a:off x="1489974" y="471523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8293788" y="749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9"/>
            <p:cNvGrpSpPr/>
            <p:nvPr/>
          </p:nvGrpSpPr>
          <p:grpSpPr>
            <a:xfrm>
              <a:off x="185843" y="2792522"/>
              <a:ext cx="251398" cy="688907"/>
              <a:chOff x="113835" y="2698525"/>
              <a:chExt cx="251398" cy="688907"/>
            </a:xfrm>
          </p:grpSpPr>
          <p:sp>
            <p:nvSpPr>
              <p:cNvPr id="441" name="Google Shape;441;p9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9"/>
            <p:cNvGrpSpPr/>
            <p:nvPr/>
          </p:nvGrpSpPr>
          <p:grpSpPr>
            <a:xfrm>
              <a:off x="8838631" y="3821114"/>
              <a:ext cx="138491" cy="925309"/>
              <a:chOff x="101359" y="2766923"/>
              <a:chExt cx="138491" cy="925309"/>
            </a:xfrm>
          </p:grpSpPr>
          <p:sp>
            <p:nvSpPr>
              <p:cNvPr id="444" name="Google Shape;444;p9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9"/>
            <p:cNvGrpSpPr/>
            <p:nvPr/>
          </p:nvGrpSpPr>
          <p:grpSpPr>
            <a:xfrm>
              <a:off x="7002898" y="85506"/>
              <a:ext cx="839892" cy="333582"/>
              <a:chOff x="2216385" y="4719341"/>
              <a:chExt cx="839892" cy="333582"/>
            </a:xfrm>
          </p:grpSpPr>
          <p:sp>
            <p:nvSpPr>
              <p:cNvPr id="447" name="Google Shape;447;p9"/>
              <p:cNvSpPr/>
              <p:nvPr/>
            </p:nvSpPr>
            <p:spPr>
              <a:xfrm rot="-6299960">
                <a:off x="224084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9"/>
            <p:cNvGrpSpPr/>
            <p:nvPr/>
          </p:nvGrpSpPr>
          <p:grpSpPr>
            <a:xfrm rot="5400000">
              <a:off x="294978" y="-104706"/>
              <a:ext cx="1556364" cy="1908380"/>
              <a:chOff x="35509" y="3264493"/>
              <a:chExt cx="1556364" cy="1908380"/>
            </a:xfrm>
          </p:grpSpPr>
          <p:grpSp>
            <p:nvGrpSpPr>
              <p:cNvPr id="450" name="Google Shape;450;p9"/>
              <p:cNvGrpSpPr/>
              <p:nvPr/>
            </p:nvGrpSpPr>
            <p:grpSpPr>
              <a:xfrm>
                <a:off x="35509" y="3264493"/>
                <a:ext cx="1556364" cy="1908380"/>
                <a:chOff x="81562" y="2967748"/>
                <a:chExt cx="1411540" cy="1730800"/>
              </a:xfrm>
            </p:grpSpPr>
            <p:sp>
              <p:nvSpPr>
                <p:cNvPr id="451" name="Google Shape;451;p9"/>
                <p:cNvSpPr/>
                <p:nvPr/>
              </p:nvSpPr>
              <p:spPr>
                <a:xfrm rot="-1799866">
                  <a:off x="159925" y="358607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9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9"/>
                <p:cNvSpPr/>
                <p:nvPr/>
              </p:nvSpPr>
              <p:spPr>
                <a:xfrm rot="-1799866">
                  <a:off x="228326" y="2996477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5" name="Google Shape;455;p9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" name="Google Shape;456;p9"/>
            <p:cNvGrpSpPr/>
            <p:nvPr/>
          </p:nvGrpSpPr>
          <p:grpSpPr>
            <a:xfrm>
              <a:off x="4583757" y="4712095"/>
              <a:ext cx="1726631" cy="360910"/>
              <a:chOff x="5527929" y="4669674"/>
              <a:chExt cx="1726631" cy="360910"/>
            </a:xfrm>
          </p:grpSpPr>
          <p:grpSp>
            <p:nvGrpSpPr>
              <p:cNvPr id="457" name="Google Shape;457;p9"/>
              <p:cNvGrpSpPr/>
              <p:nvPr/>
            </p:nvGrpSpPr>
            <p:grpSpPr>
              <a:xfrm>
                <a:off x="5527929" y="4669674"/>
                <a:ext cx="1726631" cy="360198"/>
                <a:chOff x="9377640" y="155276"/>
                <a:chExt cx="1607514" cy="335349"/>
              </a:xfrm>
            </p:grpSpPr>
            <p:sp>
              <p:nvSpPr>
                <p:cNvPr id="458" name="Google Shape;458;p9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10649333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0" name="Google Shape;460;p9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9"/>
            <p:cNvGrpSpPr/>
            <p:nvPr/>
          </p:nvGrpSpPr>
          <p:grpSpPr>
            <a:xfrm rot="-5400000">
              <a:off x="7699268" y="1908086"/>
              <a:ext cx="2417216" cy="355111"/>
              <a:chOff x="7419699" y="299699"/>
              <a:chExt cx="2250457" cy="330613"/>
            </a:xfrm>
          </p:grpSpPr>
          <p:sp>
            <p:nvSpPr>
              <p:cNvPr id="462" name="Google Shape;462;p9"/>
              <p:cNvSpPr/>
              <p:nvPr/>
            </p:nvSpPr>
            <p:spPr>
              <a:xfrm rot="5400000"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 rot="5400000"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6" name="Google Shape;466;p9"/>
          <p:cNvSpPr txBox="1">
            <a:spLocks noGrp="1"/>
          </p:cNvSpPr>
          <p:nvPr>
            <p:ph type="subTitle" idx="1"/>
          </p:nvPr>
        </p:nvSpPr>
        <p:spPr>
          <a:xfrm>
            <a:off x="4560842" y="2015785"/>
            <a:ext cx="3657900" cy="19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467" name="Google Shape;467;p9"/>
          <p:cNvSpPr txBox="1">
            <a:spLocks noGrp="1"/>
          </p:cNvSpPr>
          <p:nvPr>
            <p:ph type="title"/>
          </p:nvPr>
        </p:nvSpPr>
        <p:spPr>
          <a:xfrm>
            <a:off x="4560950" y="129169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"/>
          <p:cNvSpPr txBox="1">
            <a:spLocks noGrp="1"/>
          </p:cNvSpPr>
          <p:nvPr>
            <p:ph type="title"/>
          </p:nvPr>
        </p:nvSpPr>
        <p:spPr>
          <a:xfrm>
            <a:off x="2893050" y="1988850"/>
            <a:ext cx="3357900" cy="116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13"/>
          <p:cNvGrpSpPr/>
          <p:nvPr/>
        </p:nvGrpSpPr>
        <p:grpSpPr>
          <a:xfrm>
            <a:off x="79065" y="49338"/>
            <a:ext cx="9793335" cy="5044824"/>
            <a:chOff x="79065" y="57973"/>
            <a:chExt cx="9793335" cy="5044824"/>
          </a:xfrm>
        </p:grpSpPr>
        <p:sp>
          <p:nvSpPr>
            <p:cNvPr id="533" name="Google Shape;533;p13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534;p13"/>
            <p:cNvGrpSpPr/>
            <p:nvPr/>
          </p:nvGrpSpPr>
          <p:grpSpPr>
            <a:xfrm>
              <a:off x="4068946" y="155816"/>
              <a:ext cx="1236948" cy="228145"/>
              <a:chOff x="1498302" y="101475"/>
              <a:chExt cx="1236948" cy="228145"/>
            </a:xfrm>
          </p:grpSpPr>
          <p:sp>
            <p:nvSpPr>
              <p:cNvPr id="535" name="Google Shape;535;p13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3"/>
            <p:cNvGrpSpPr/>
            <p:nvPr/>
          </p:nvGrpSpPr>
          <p:grpSpPr>
            <a:xfrm flipH="1">
              <a:off x="7988973" y="57973"/>
              <a:ext cx="1045293" cy="928331"/>
              <a:chOff x="465773" y="263164"/>
              <a:chExt cx="1045293" cy="928331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13"/>
            <p:cNvGrpSpPr/>
            <p:nvPr/>
          </p:nvGrpSpPr>
          <p:grpSpPr>
            <a:xfrm>
              <a:off x="1163259" y="92333"/>
              <a:ext cx="2385606" cy="355111"/>
              <a:chOff x="7419699" y="299699"/>
              <a:chExt cx="2221028" cy="330613"/>
            </a:xfrm>
          </p:grpSpPr>
          <p:sp>
            <p:nvSpPr>
              <p:cNvPr id="543" name="Google Shape;543;p13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" name="Google Shape;547;p13"/>
            <p:cNvGrpSpPr/>
            <p:nvPr/>
          </p:nvGrpSpPr>
          <p:grpSpPr>
            <a:xfrm>
              <a:off x="2073815" y="4737226"/>
              <a:ext cx="1094429" cy="263735"/>
              <a:chOff x="2323185" y="4544866"/>
              <a:chExt cx="1094429" cy="263735"/>
            </a:xfrm>
          </p:grpSpPr>
          <p:sp>
            <p:nvSpPr>
              <p:cNvPr id="548" name="Google Shape;548;p13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13"/>
            <p:cNvSpPr/>
            <p:nvPr/>
          </p:nvSpPr>
          <p:spPr>
            <a:xfrm>
              <a:off x="8758375" y="12083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8134263" y="4691781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3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553" name="Google Shape;553;p13"/>
              <p:cNvSpPr/>
              <p:nvPr/>
            </p:nvSpPr>
            <p:spPr>
              <a:xfrm>
                <a:off x="8783076" y="186891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8764555" y="249686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5" name="Google Shape;555;p13"/>
              <p:cNvGrpSpPr/>
              <p:nvPr/>
            </p:nvGrpSpPr>
            <p:grpSpPr>
              <a:xfrm>
                <a:off x="8758380" y="3083809"/>
                <a:ext cx="251398" cy="1268845"/>
                <a:chOff x="185843" y="1455684"/>
                <a:chExt cx="251398" cy="1268845"/>
              </a:xfrm>
            </p:grpSpPr>
            <p:sp>
              <p:nvSpPr>
                <p:cNvPr id="556" name="Google Shape;556;p13"/>
                <p:cNvSpPr/>
                <p:nvPr/>
              </p:nvSpPr>
              <p:spPr>
                <a:xfrm flipH="1">
                  <a:off x="196732" y="1455684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60" name="Google Shape;560;p13"/>
            <p:cNvGrpSpPr/>
            <p:nvPr/>
          </p:nvGrpSpPr>
          <p:grpSpPr>
            <a:xfrm rot="5400000">
              <a:off x="4029402" y="4406439"/>
              <a:ext cx="138491" cy="925309"/>
              <a:chOff x="101359" y="2766923"/>
              <a:chExt cx="138491" cy="925309"/>
            </a:xfrm>
          </p:grpSpPr>
          <p:sp>
            <p:nvSpPr>
              <p:cNvPr id="561" name="Google Shape;561;p1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" name="Google Shape;563;p13"/>
            <p:cNvGrpSpPr/>
            <p:nvPr/>
          </p:nvGrpSpPr>
          <p:grpSpPr>
            <a:xfrm flipH="1">
              <a:off x="109734" y="138023"/>
              <a:ext cx="533442" cy="875719"/>
              <a:chOff x="2584160" y="4646991"/>
              <a:chExt cx="533442" cy="875719"/>
            </a:xfrm>
          </p:grpSpPr>
          <p:sp>
            <p:nvSpPr>
              <p:cNvPr id="564" name="Google Shape;564;p13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13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567" name="Google Shape;567;p13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568" name="Google Shape;568;p13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3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3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2" name="Google Shape;572;p13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13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574" name="Google Shape;574;p13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575" name="Google Shape;575;p13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8" name="Google Shape;578;p13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13"/>
            <p:cNvGrpSpPr/>
            <p:nvPr/>
          </p:nvGrpSpPr>
          <p:grpSpPr>
            <a:xfrm rot="10800000">
              <a:off x="5825977" y="125835"/>
              <a:ext cx="1642914" cy="288107"/>
              <a:chOff x="2374837" y="4744366"/>
              <a:chExt cx="1642914" cy="288107"/>
            </a:xfrm>
          </p:grpSpPr>
          <p:sp>
            <p:nvSpPr>
              <p:cNvPr id="580" name="Google Shape;580;p13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13"/>
            <p:cNvGrpSpPr/>
            <p:nvPr/>
          </p:nvGrpSpPr>
          <p:grpSpPr>
            <a:xfrm rot="5400000">
              <a:off x="-80536" y="1672873"/>
              <a:ext cx="729459" cy="202877"/>
              <a:chOff x="3135892" y="4829596"/>
              <a:chExt cx="729459" cy="202877"/>
            </a:xfrm>
          </p:grpSpPr>
          <p:sp>
            <p:nvSpPr>
              <p:cNvPr id="584" name="Google Shape;584;p13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13"/>
          <p:cNvSpPr txBox="1">
            <a:spLocks noGrp="1"/>
          </p:cNvSpPr>
          <p:nvPr>
            <p:ph type="title" hasCustomPrompt="1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"/>
          </p:nvPr>
        </p:nvSpPr>
        <p:spPr>
          <a:xfrm flipH="1">
            <a:off x="1072069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2"/>
          </p:nvPr>
        </p:nvSpPr>
        <p:spPr>
          <a:xfrm flipH="1">
            <a:off x="1072069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4"/>
          </p:nvPr>
        </p:nvSpPr>
        <p:spPr>
          <a:xfrm flipH="1">
            <a:off x="1072069" y="3122021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5"/>
          </p:nvPr>
        </p:nvSpPr>
        <p:spPr>
          <a:xfrm flipH="1">
            <a:off x="1072069" y="3476047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title" idx="6" hasCustomPrompt="1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3" name="Google Shape;593;p13"/>
          <p:cNvSpPr txBox="1">
            <a:spLocks noGrp="1"/>
          </p:cNvSpPr>
          <p:nvPr>
            <p:ph type="subTitle" idx="7"/>
          </p:nvPr>
        </p:nvSpPr>
        <p:spPr>
          <a:xfrm>
            <a:off x="5837831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8"/>
          </p:nvPr>
        </p:nvSpPr>
        <p:spPr>
          <a:xfrm>
            <a:off x="5837831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43058" y="335316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14"/>
          </p:nvPr>
        </p:nvSpPr>
        <p:spPr>
          <a:xfrm>
            <a:off x="5837831" y="3122035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5"/>
          </p:nvPr>
        </p:nvSpPr>
        <p:spPr>
          <a:xfrm>
            <a:off x="5837831" y="3476072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71" r:id="rId15"/>
    <p:sldLayoutId id="2147483672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ucuenca.edu.ec/bitstream/123456789/5182/1/tae13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ooks.google.com.mx/books?id=FUIjIKufiM4C&amp;printsec=frontcover&amp;hl=es&amp;source=gbs_ge_summary_r&amp;cad=0#v=onepage&amp;q&amp;f=false" TargetMode="External"/><Relationship Id="rId4" Type="http://schemas.openxmlformats.org/officeDocument/2006/relationships/hyperlink" Target="http://www.colegio-santafilomena.cl/STAF/images/CORMUN_ESTUDIA/CURSOS/6_SEXTO/EDUCACION_FISICA_SALUD/SEM04/6-EDF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3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3"/>
          <p:cNvSpPr txBox="1">
            <a:spLocks noGrp="1"/>
          </p:cNvSpPr>
          <p:nvPr>
            <p:ph type="ctrTitle"/>
          </p:nvPr>
        </p:nvSpPr>
        <p:spPr>
          <a:xfrm flipH="1">
            <a:off x="3877678" y="1319407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ACTIVIDADES COREOGRAFICASEN LA ESCUELA </a:t>
            </a:r>
            <a:r>
              <a:rPr lang="es-MX" sz="2800" dirty="0">
                <a:solidFill>
                  <a:schemeClr val="lt2"/>
                </a:solidFill>
              </a:rPr>
              <a:t>Por: Brenda</a:t>
            </a:r>
            <a:r>
              <a:rPr lang="en" sz="2800" dirty="0">
                <a:solidFill>
                  <a:schemeClr val="lt2"/>
                </a:solidFill>
              </a:rPr>
              <a:t> Saidaly De la Rosa Rivera #10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1626" name="Google Shape;1626;p33"/>
          <p:cNvGrpSpPr/>
          <p:nvPr/>
        </p:nvGrpSpPr>
        <p:grpSpPr>
          <a:xfrm>
            <a:off x="1144504" y="1311785"/>
            <a:ext cx="2479803" cy="2530602"/>
            <a:chOff x="5591937" y="1227830"/>
            <a:chExt cx="2633886" cy="2687840"/>
          </a:xfrm>
        </p:grpSpPr>
        <p:sp>
          <p:nvSpPr>
            <p:cNvPr id="1627" name="Google Shape;1627;p33"/>
            <p:cNvSpPr/>
            <p:nvPr/>
          </p:nvSpPr>
          <p:spPr>
            <a:xfrm>
              <a:off x="5655790" y="1447435"/>
              <a:ext cx="2249738" cy="2444327"/>
            </a:xfrm>
            <a:custGeom>
              <a:avLst/>
              <a:gdLst/>
              <a:ahLst/>
              <a:cxnLst/>
              <a:rect l="l" t="t" r="r" b="b"/>
              <a:pathLst>
                <a:path w="83185" h="90380" extrusionOk="0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768054" y="1559293"/>
              <a:ext cx="2024129" cy="2219718"/>
            </a:xfrm>
            <a:custGeom>
              <a:avLst/>
              <a:gdLst/>
              <a:ahLst/>
              <a:cxnLst/>
              <a:rect l="l" t="t" r="r" b="b"/>
              <a:pathLst>
                <a:path w="74843" h="82075" extrusionOk="0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6354687" y="1494196"/>
              <a:ext cx="1550841" cy="2396755"/>
            </a:xfrm>
            <a:custGeom>
              <a:avLst/>
              <a:gdLst/>
              <a:ahLst/>
              <a:cxnLst/>
              <a:rect l="l" t="t" r="r" b="b"/>
              <a:pathLst>
                <a:path w="57343" h="88621" extrusionOk="0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831880" y="2066982"/>
              <a:ext cx="160566" cy="136442"/>
            </a:xfrm>
            <a:custGeom>
              <a:avLst/>
              <a:gdLst/>
              <a:ahLst/>
              <a:cxnLst/>
              <a:rect l="l" t="t" r="r" b="b"/>
              <a:pathLst>
                <a:path w="5937" h="5045" extrusionOk="0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910041" y="2281990"/>
              <a:ext cx="151912" cy="135928"/>
            </a:xfrm>
            <a:custGeom>
              <a:avLst/>
              <a:gdLst/>
              <a:ahLst/>
              <a:cxnLst/>
              <a:rect l="l" t="t" r="r" b="b"/>
              <a:pathLst>
                <a:path w="5617" h="5026" extrusionOk="0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985983" y="2496240"/>
              <a:ext cx="160566" cy="136009"/>
            </a:xfrm>
            <a:custGeom>
              <a:avLst/>
              <a:gdLst/>
              <a:ahLst/>
              <a:cxnLst/>
              <a:rect l="l" t="t" r="r" b="b"/>
              <a:pathLst>
                <a:path w="5937" h="5029" extrusionOk="0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063007" y="2710869"/>
              <a:ext cx="160593" cy="136009"/>
            </a:xfrm>
            <a:custGeom>
              <a:avLst/>
              <a:gdLst/>
              <a:ahLst/>
              <a:cxnLst/>
              <a:rect l="l" t="t" r="r" b="b"/>
              <a:pathLst>
                <a:path w="5938" h="5029" extrusionOk="0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141167" y="2925147"/>
              <a:ext cx="160296" cy="136199"/>
            </a:xfrm>
            <a:custGeom>
              <a:avLst/>
              <a:gdLst/>
              <a:ahLst/>
              <a:cxnLst/>
              <a:rect l="l" t="t" r="r" b="b"/>
              <a:pathLst>
                <a:path w="5927" h="5036" extrusionOk="0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219300" y="3140128"/>
              <a:ext cx="151939" cy="136307"/>
            </a:xfrm>
            <a:custGeom>
              <a:avLst/>
              <a:gdLst/>
              <a:ahLst/>
              <a:cxnLst/>
              <a:rect l="l" t="t" r="r" b="b"/>
              <a:pathLst>
                <a:path w="5618" h="5040" extrusionOk="0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296351" y="3354405"/>
              <a:ext cx="159376" cy="136199"/>
            </a:xfrm>
            <a:custGeom>
              <a:avLst/>
              <a:gdLst/>
              <a:ahLst/>
              <a:cxnLst/>
              <a:rect l="l" t="t" r="r" b="b"/>
              <a:pathLst>
                <a:path w="5893" h="5036" extrusionOk="0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6372294" y="3569034"/>
              <a:ext cx="160458" cy="135793"/>
            </a:xfrm>
            <a:custGeom>
              <a:avLst/>
              <a:gdLst/>
              <a:ahLst/>
              <a:cxnLst/>
              <a:rect l="l" t="t" r="r" b="b"/>
              <a:pathLst>
                <a:path w="5933" h="5021" extrusionOk="0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6415214" y="1675803"/>
              <a:ext cx="795799" cy="413870"/>
            </a:xfrm>
            <a:custGeom>
              <a:avLst/>
              <a:gdLst/>
              <a:ahLst/>
              <a:cxnLst/>
              <a:rect l="l" t="t" r="r" b="b"/>
              <a:pathLst>
                <a:path w="29425" h="15303" extrusionOk="0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7119655" y="1775816"/>
              <a:ext cx="51737" cy="48870"/>
            </a:xfrm>
            <a:custGeom>
              <a:avLst/>
              <a:gdLst/>
              <a:ahLst/>
              <a:cxnLst/>
              <a:rect l="l" t="t" r="r" b="b"/>
              <a:pathLst>
                <a:path w="1913" h="1807" extrusionOk="0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7033787" y="1766323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7089040" y="1708771"/>
              <a:ext cx="58147" cy="49141"/>
            </a:xfrm>
            <a:custGeom>
              <a:avLst/>
              <a:gdLst/>
              <a:ahLst/>
              <a:cxnLst/>
              <a:rect l="l" t="t" r="r" b="b"/>
              <a:pathLst>
                <a:path w="2150" h="1817" extrusionOk="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059101" y="1833476"/>
              <a:ext cx="53955" cy="38269"/>
            </a:xfrm>
            <a:custGeom>
              <a:avLst/>
              <a:gdLst/>
              <a:ahLst/>
              <a:cxnLst/>
              <a:rect l="l" t="t" r="r" b="b"/>
              <a:pathLst>
                <a:path w="1995" h="1415" extrusionOk="0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984268" y="1824713"/>
              <a:ext cx="50655" cy="48573"/>
            </a:xfrm>
            <a:custGeom>
              <a:avLst/>
              <a:gdLst/>
              <a:ahLst/>
              <a:cxnLst/>
              <a:rect l="l" t="t" r="r" b="b"/>
              <a:pathLst>
                <a:path w="1873" h="1796" extrusionOk="0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6902808" y="1814760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7016181" y="1711016"/>
              <a:ext cx="49546" cy="37079"/>
            </a:xfrm>
            <a:custGeom>
              <a:avLst/>
              <a:gdLst/>
              <a:ahLst/>
              <a:cxnLst/>
              <a:rect l="l" t="t" r="r" b="b"/>
              <a:pathLst>
                <a:path w="1832" h="1371" extrusionOk="0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6954762" y="1757182"/>
              <a:ext cx="57038" cy="49168"/>
            </a:xfrm>
            <a:custGeom>
              <a:avLst/>
              <a:gdLst/>
              <a:ahLst/>
              <a:cxnLst/>
              <a:rect l="l" t="t" r="r" b="b"/>
              <a:pathLst>
                <a:path w="2109" h="1818" extrusionOk="0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924823" y="1882157"/>
              <a:ext cx="53955" cy="39107"/>
            </a:xfrm>
            <a:custGeom>
              <a:avLst/>
              <a:gdLst/>
              <a:ahLst/>
              <a:cxnLst/>
              <a:rect l="l" t="t" r="r" b="b"/>
              <a:pathLst>
                <a:path w="1995" h="1446" extrusionOk="0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6849989" y="1873151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768530" y="1863171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6881903" y="1759453"/>
              <a:ext cx="49546" cy="37160"/>
            </a:xfrm>
            <a:custGeom>
              <a:avLst/>
              <a:gdLst/>
              <a:ahLst/>
              <a:cxnLst/>
              <a:rect l="l" t="t" r="r" b="b"/>
              <a:pathLst>
                <a:path w="1832" h="1374" extrusionOk="0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819239" y="1805917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790545" y="1930594"/>
              <a:ext cx="52873" cy="39107"/>
            </a:xfrm>
            <a:custGeom>
              <a:avLst/>
              <a:gdLst/>
              <a:ahLst/>
              <a:cxnLst/>
              <a:rect l="l" t="t" r="r" b="b"/>
              <a:pathLst>
                <a:path w="1955" h="1446" extrusionOk="0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715711" y="1921588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629843" y="1911609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6747624" y="1807864"/>
              <a:ext cx="49546" cy="37187"/>
            </a:xfrm>
            <a:custGeom>
              <a:avLst/>
              <a:gdLst/>
              <a:ahLst/>
              <a:cxnLst/>
              <a:rect l="l" t="t" r="r" b="b"/>
              <a:pathLst>
                <a:path w="1832" h="1375" extrusionOk="0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684961" y="1854354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659566" y="1979032"/>
              <a:ext cx="50655" cy="37998"/>
            </a:xfrm>
            <a:custGeom>
              <a:avLst/>
              <a:gdLst/>
              <a:ahLst/>
              <a:cxnLst/>
              <a:rect l="l" t="t" r="r" b="b"/>
              <a:pathLst>
                <a:path w="1873" h="1405" extrusionOk="0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579215" y="1969999"/>
              <a:ext cx="53955" cy="48897"/>
            </a:xfrm>
            <a:custGeom>
              <a:avLst/>
              <a:gdLst/>
              <a:ahLst/>
              <a:cxnLst/>
              <a:rect l="l" t="t" r="r" b="b"/>
              <a:pathLst>
                <a:path w="1995" h="1808" extrusionOk="0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495565" y="1960046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612237" y="1856302"/>
              <a:ext cx="53955" cy="37187"/>
            </a:xfrm>
            <a:custGeom>
              <a:avLst/>
              <a:gdLst/>
              <a:ahLst/>
              <a:cxnLst/>
              <a:rect l="l" t="t" r="r" b="b"/>
              <a:pathLst>
                <a:path w="1995" h="1375" extrusionOk="0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551737" y="1902819"/>
              <a:ext cx="57227" cy="49006"/>
            </a:xfrm>
            <a:custGeom>
              <a:avLst/>
              <a:gdLst/>
              <a:ahLst/>
              <a:cxnLst/>
              <a:rect l="l" t="t" r="r" b="b"/>
              <a:pathLst>
                <a:path w="2116" h="1812" extrusionOk="0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518851" y="2027253"/>
              <a:ext cx="56010" cy="39296"/>
            </a:xfrm>
            <a:custGeom>
              <a:avLst/>
              <a:gdLst/>
              <a:ahLst/>
              <a:cxnLst/>
              <a:rect l="l" t="t" r="r" b="b"/>
              <a:pathLst>
                <a:path w="2071" h="1453" extrusionOk="0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472468" y="2021411"/>
              <a:ext cx="24232" cy="46247"/>
            </a:xfrm>
            <a:custGeom>
              <a:avLst/>
              <a:gdLst/>
              <a:ahLst/>
              <a:cxnLst/>
              <a:rect l="l" t="t" r="r" b="b"/>
              <a:pathLst>
                <a:path w="896" h="1710" extrusionOk="0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477958" y="1904739"/>
              <a:ext cx="55064" cy="38269"/>
            </a:xfrm>
            <a:custGeom>
              <a:avLst/>
              <a:gdLst/>
              <a:ahLst/>
              <a:cxnLst/>
              <a:rect l="l" t="t" r="r" b="b"/>
              <a:pathLst>
                <a:path w="2036" h="1415" extrusionOk="0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431739" y="1951202"/>
              <a:ext cx="42947" cy="34996"/>
            </a:xfrm>
            <a:custGeom>
              <a:avLst/>
              <a:gdLst/>
              <a:ahLst/>
              <a:cxnLst/>
              <a:rect l="l" t="t" r="r" b="b"/>
              <a:pathLst>
                <a:path w="1588" h="1294" extrusionOk="0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285344" y="2321449"/>
              <a:ext cx="217956" cy="207408"/>
            </a:xfrm>
            <a:custGeom>
              <a:avLst/>
              <a:gdLst/>
              <a:ahLst/>
              <a:cxnLst/>
              <a:rect l="l" t="t" r="r" b="b"/>
              <a:pathLst>
                <a:path w="8059" h="7669" extrusionOk="0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614455" y="2094379"/>
              <a:ext cx="608675" cy="550474"/>
            </a:xfrm>
            <a:custGeom>
              <a:avLst/>
              <a:gdLst/>
              <a:ahLst/>
              <a:cxnLst/>
              <a:rect l="l" t="t" r="r" b="b"/>
              <a:pathLst>
                <a:path w="22506" h="20354" extrusionOk="0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870895" y="2102844"/>
              <a:ext cx="392369" cy="542847"/>
            </a:xfrm>
            <a:custGeom>
              <a:avLst/>
              <a:gdLst/>
              <a:ahLst/>
              <a:cxnLst/>
              <a:rect l="l" t="t" r="r" b="b"/>
              <a:pathLst>
                <a:path w="14508" h="20072" extrusionOk="0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6337081" y="2368940"/>
              <a:ext cx="115590" cy="109559"/>
            </a:xfrm>
            <a:custGeom>
              <a:avLst/>
              <a:gdLst/>
              <a:ahLst/>
              <a:cxnLst/>
              <a:rect l="l" t="t" r="r" b="b"/>
              <a:pathLst>
                <a:path w="4274" h="4051" extrusionOk="0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5632667" y="2113608"/>
              <a:ext cx="295007" cy="135928"/>
            </a:xfrm>
            <a:custGeom>
              <a:avLst/>
              <a:gdLst/>
              <a:ahLst/>
              <a:cxnLst/>
              <a:rect l="l" t="t" r="r" b="b"/>
              <a:pathLst>
                <a:path w="10908" h="5026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5709718" y="2327642"/>
              <a:ext cx="294980" cy="136523"/>
            </a:xfrm>
            <a:custGeom>
              <a:avLst/>
              <a:gdLst/>
              <a:ahLst/>
              <a:cxnLst/>
              <a:rect l="l" t="t" r="r" b="b"/>
              <a:pathLst>
                <a:path w="10907" h="5048" extrusionOk="0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5786742" y="2542271"/>
              <a:ext cx="296116" cy="136415"/>
            </a:xfrm>
            <a:custGeom>
              <a:avLst/>
              <a:gdLst/>
              <a:ahLst/>
              <a:cxnLst/>
              <a:rect l="l" t="t" r="r" b="b"/>
              <a:pathLst>
                <a:path w="10949" h="5044" extrusionOk="0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5863794" y="2756386"/>
              <a:ext cx="296116" cy="135928"/>
            </a:xfrm>
            <a:custGeom>
              <a:avLst/>
              <a:gdLst/>
              <a:ahLst/>
              <a:cxnLst/>
              <a:rect l="l" t="t" r="r" b="b"/>
              <a:pathLst>
                <a:path w="10949" h="5026" extrusionOk="0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5940845" y="2971529"/>
              <a:ext cx="296116" cy="135982"/>
            </a:xfrm>
            <a:custGeom>
              <a:avLst/>
              <a:gdLst/>
              <a:ahLst/>
              <a:cxnLst/>
              <a:rect l="l" t="t" r="r" b="b"/>
              <a:pathLst>
                <a:path w="10949" h="5028" extrusionOk="0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6019005" y="3186753"/>
              <a:ext cx="294980" cy="135387"/>
            </a:xfrm>
            <a:custGeom>
              <a:avLst/>
              <a:gdLst/>
              <a:ahLst/>
              <a:cxnLst/>
              <a:rect l="l" t="t" r="r" b="b"/>
              <a:pathLst>
                <a:path w="10907" h="5006" extrusionOk="0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6096029" y="3400274"/>
              <a:ext cx="295007" cy="136361"/>
            </a:xfrm>
            <a:custGeom>
              <a:avLst/>
              <a:gdLst/>
              <a:ahLst/>
              <a:cxnLst/>
              <a:rect l="l" t="t" r="r" b="b"/>
              <a:pathLst>
                <a:path w="10908" h="5042" extrusionOk="0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6173080" y="3614903"/>
              <a:ext cx="296116" cy="136361"/>
            </a:xfrm>
            <a:custGeom>
              <a:avLst/>
              <a:gdLst/>
              <a:ahLst/>
              <a:cxnLst/>
              <a:rect l="l" t="t" r="r" b="b"/>
              <a:pathLst>
                <a:path w="10949" h="5042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7013990" y="2293646"/>
              <a:ext cx="105692" cy="80215"/>
            </a:xfrm>
            <a:custGeom>
              <a:avLst/>
              <a:gdLst/>
              <a:ahLst/>
              <a:cxnLst/>
              <a:rect l="l" t="t" r="r" b="b"/>
              <a:pathLst>
                <a:path w="3908" h="2966" extrusionOk="0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6754223" y="2432333"/>
              <a:ext cx="105692" cy="81000"/>
            </a:xfrm>
            <a:custGeom>
              <a:avLst/>
              <a:gdLst/>
              <a:ahLst/>
              <a:cxnLst/>
              <a:rect l="l" t="t" r="r" b="b"/>
              <a:pathLst>
                <a:path w="3908" h="2995" extrusionOk="0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6064116" y="2030661"/>
              <a:ext cx="276292" cy="267421"/>
            </a:xfrm>
            <a:custGeom>
              <a:avLst/>
              <a:gdLst/>
              <a:ahLst/>
              <a:cxnLst/>
              <a:rect l="l" t="t" r="r" b="b"/>
              <a:pathLst>
                <a:path w="10216" h="9888" extrusionOk="0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6280936" y="2620566"/>
              <a:ext cx="241079" cy="229666"/>
            </a:xfrm>
            <a:custGeom>
              <a:avLst/>
              <a:gdLst/>
              <a:ahLst/>
              <a:cxnLst/>
              <a:rect l="l" t="t" r="r" b="b"/>
              <a:pathLst>
                <a:path w="8914" h="8492" extrusionOk="0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6332673" y="2678226"/>
              <a:ext cx="125516" cy="118917"/>
            </a:xfrm>
            <a:custGeom>
              <a:avLst/>
              <a:gdLst/>
              <a:ahLst/>
              <a:cxnLst/>
              <a:rect l="l" t="t" r="r" b="b"/>
              <a:pathLst>
                <a:path w="4641" h="4397" extrusionOk="0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6122452" y="2079747"/>
              <a:ext cx="157429" cy="153616"/>
            </a:xfrm>
            <a:custGeom>
              <a:avLst/>
              <a:gdLst/>
              <a:ahLst/>
              <a:cxnLst/>
              <a:rect l="l" t="t" r="r" b="b"/>
              <a:pathLst>
                <a:path w="5821" h="5680" extrusionOk="0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5591937" y="1422635"/>
              <a:ext cx="2341123" cy="2493035"/>
            </a:xfrm>
            <a:custGeom>
              <a:avLst/>
              <a:gdLst/>
              <a:ahLst/>
              <a:cxnLst/>
              <a:rect l="l" t="t" r="r" b="b"/>
              <a:pathLst>
                <a:path w="86564" h="92181" extrusionOk="0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572616" y="2874059"/>
              <a:ext cx="621954" cy="237022"/>
            </a:xfrm>
            <a:custGeom>
              <a:avLst/>
              <a:gdLst/>
              <a:ahLst/>
              <a:cxnLst/>
              <a:rect l="l" t="t" r="r" b="b"/>
              <a:pathLst>
                <a:path w="22997" h="8764" extrusionOk="0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372294" y="3019805"/>
              <a:ext cx="170221" cy="137497"/>
            </a:xfrm>
            <a:custGeom>
              <a:avLst/>
              <a:gdLst/>
              <a:ahLst/>
              <a:cxnLst/>
              <a:rect l="l" t="t" r="r" b="b"/>
              <a:pathLst>
                <a:path w="6294" h="5084" extrusionOk="0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6641959" y="3065348"/>
              <a:ext cx="620602" cy="237239"/>
            </a:xfrm>
            <a:custGeom>
              <a:avLst/>
              <a:gdLst/>
              <a:ahLst/>
              <a:cxnLst/>
              <a:rect l="l" t="t" r="r" b="b"/>
              <a:pathLst>
                <a:path w="22947" h="8772" extrusionOk="0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6437229" y="3210742"/>
              <a:ext cx="166246" cy="138092"/>
            </a:xfrm>
            <a:custGeom>
              <a:avLst/>
              <a:gdLst/>
              <a:ahLst/>
              <a:cxnLst/>
              <a:rect l="l" t="t" r="r" b="b"/>
              <a:pathLst>
                <a:path w="6147" h="5106" extrusionOk="0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6706894" y="3255502"/>
              <a:ext cx="624685" cy="237509"/>
            </a:xfrm>
            <a:custGeom>
              <a:avLst/>
              <a:gdLst/>
              <a:ahLst/>
              <a:cxnLst/>
              <a:rect l="l" t="t" r="r" b="b"/>
              <a:pathLst>
                <a:path w="23098" h="8782" extrusionOk="0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513523" y="3401815"/>
              <a:ext cx="165894" cy="137253"/>
            </a:xfrm>
            <a:custGeom>
              <a:avLst/>
              <a:gdLst/>
              <a:ahLst/>
              <a:cxnLst/>
              <a:rect l="l" t="t" r="r" b="b"/>
              <a:pathLst>
                <a:path w="6134" h="5075" extrusionOk="0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388818" y="1650489"/>
              <a:ext cx="853026" cy="463389"/>
            </a:xfrm>
            <a:custGeom>
              <a:avLst/>
              <a:gdLst/>
              <a:ahLst/>
              <a:cxnLst/>
              <a:rect l="l" t="t" r="r" b="b"/>
              <a:pathLst>
                <a:path w="31541" h="17134" extrusionOk="0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956736" y="2251591"/>
              <a:ext cx="88978" cy="67018"/>
            </a:xfrm>
            <a:custGeom>
              <a:avLst/>
              <a:gdLst/>
              <a:ahLst/>
              <a:cxnLst/>
              <a:rect l="l" t="t" r="r" b="b"/>
              <a:pathLst>
                <a:path w="3290" h="2478" extrusionOk="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6765230" y="2353957"/>
              <a:ext cx="84786" cy="65909"/>
            </a:xfrm>
            <a:custGeom>
              <a:avLst/>
              <a:gdLst/>
              <a:ahLst/>
              <a:cxnLst/>
              <a:rect l="l" t="t" r="r" b="b"/>
              <a:pathLst>
                <a:path w="3135" h="2437" extrusionOk="0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858022" y="2346005"/>
              <a:ext cx="160377" cy="113481"/>
            </a:xfrm>
            <a:custGeom>
              <a:avLst/>
              <a:gdLst/>
              <a:ahLst/>
              <a:cxnLst/>
              <a:rect l="l" t="t" r="r" b="b"/>
              <a:pathLst>
                <a:path w="5930" h="4196" extrusionOk="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6558309" y="2068632"/>
              <a:ext cx="669229" cy="602184"/>
            </a:xfrm>
            <a:custGeom>
              <a:avLst/>
              <a:gdLst/>
              <a:ahLst/>
              <a:cxnLst/>
              <a:rect l="l" t="t" r="r" b="b"/>
              <a:pathLst>
                <a:path w="24745" h="22266" extrusionOk="0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6032203" y="2004643"/>
              <a:ext cx="331328" cy="318374"/>
            </a:xfrm>
            <a:custGeom>
              <a:avLst/>
              <a:gdLst/>
              <a:ahLst/>
              <a:cxnLst/>
              <a:rect l="l" t="t" r="r" b="b"/>
              <a:pathLst>
                <a:path w="12251" h="11772" extrusionOk="0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6253431" y="2297027"/>
              <a:ext cx="280700" cy="256305"/>
            </a:xfrm>
            <a:custGeom>
              <a:avLst/>
              <a:gdLst/>
              <a:ahLst/>
              <a:cxnLst/>
              <a:rect l="l" t="t" r="r" b="b"/>
              <a:pathLst>
                <a:path w="10379" h="9477" extrusionOk="0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6249023" y="2595468"/>
              <a:ext cx="304905" cy="279050"/>
            </a:xfrm>
            <a:custGeom>
              <a:avLst/>
              <a:gdLst/>
              <a:ahLst/>
              <a:cxnLst/>
              <a:rect l="l" t="t" r="r" b="b"/>
              <a:pathLst>
                <a:path w="11274" h="10318" extrusionOk="0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7460855" y="1452790"/>
              <a:ext cx="458981" cy="710959"/>
            </a:xfrm>
            <a:custGeom>
              <a:avLst/>
              <a:gdLst/>
              <a:ahLst/>
              <a:cxnLst/>
              <a:rect l="l" t="t" r="r" b="b"/>
              <a:pathLst>
                <a:path w="16971" h="26288" extrusionOk="0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324359" y="1431966"/>
              <a:ext cx="824413" cy="1639765"/>
            </a:xfrm>
            <a:custGeom>
              <a:avLst/>
              <a:gdLst/>
              <a:ahLst/>
              <a:cxnLst/>
              <a:rect l="l" t="t" r="r" b="b"/>
              <a:pathLst>
                <a:path w="30483" h="60631" extrusionOk="0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7304940" y="3040602"/>
              <a:ext cx="76700" cy="96740"/>
            </a:xfrm>
            <a:custGeom>
              <a:avLst/>
              <a:gdLst/>
              <a:ahLst/>
              <a:cxnLst/>
              <a:rect l="l" t="t" r="r" b="b"/>
              <a:pathLst>
                <a:path w="2836" h="3577" extrusionOk="0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7371688" y="2253647"/>
              <a:ext cx="416087" cy="603185"/>
            </a:xfrm>
            <a:custGeom>
              <a:avLst/>
              <a:gdLst/>
              <a:ahLst/>
              <a:cxnLst/>
              <a:rect l="l" t="t" r="r" b="b"/>
              <a:pathLst>
                <a:path w="15385" h="22303" extrusionOk="0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7835077" y="1431966"/>
              <a:ext cx="313695" cy="326406"/>
            </a:xfrm>
            <a:custGeom>
              <a:avLst/>
              <a:gdLst/>
              <a:ahLst/>
              <a:cxnLst/>
              <a:rect l="l" t="t" r="r" b="b"/>
              <a:pathLst>
                <a:path w="11599" h="12069" extrusionOk="0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8017766" y="1252333"/>
              <a:ext cx="182743" cy="147233"/>
            </a:xfrm>
            <a:custGeom>
              <a:avLst/>
              <a:gdLst/>
              <a:ahLst/>
              <a:cxnLst/>
              <a:rect l="l" t="t" r="r" b="b"/>
              <a:pathLst>
                <a:path w="6757" h="5444" extrusionOk="0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7733685" y="2128915"/>
              <a:ext cx="79404" cy="87950"/>
            </a:xfrm>
            <a:custGeom>
              <a:avLst/>
              <a:gdLst/>
              <a:ahLst/>
              <a:cxnLst/>
              <a:rect l="l" t="t" r="r" b="b"/>
              <a:pathLst>
                <a:path w="2936" h="3252" extrusionOk="0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7816361" y="1928322"/>
              <a:ext cx="81460" cy="86544"/>
            </a:xfrm>
            <a:custGeom>
              <a:avLst/>
              <a:gdLst/>
              <a:ahLst/>
              <a:cxnLst/>
              <a:rect l="l" t="t" r="r" b="b"/>
              <a:pathLst>
                <a:path w="3012" h="3200" extrusionOk="0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358490" y="1431966"/>
              <a:ext cx="821113" cy="1639765"/>
            </a:xfrm>
            <a:custGeom>
              <a:avLst/>
              <a:gdLst/>
              <a:ahLst/>
              <a:cxnLst/>
              <a:rect l="l" t="t" r="r" b="b"/>
              <a:pathLst>
                <a:path w="30361" h="60631" extrusionOk="0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8061795" y="1254253"/>
              <a:ext cx="138714" cy="247678"/>
            </a:xfrm>
            <a:custGeom>
              <a:avLst/>
              <a:gdLst/>
              <a:ahLst/>
              <a:cxnLst/>
              <a:rect l="l" t="t" r="r" b="b"/>
              <a:pathLst>
                <a:path w="5129" h="9158" extrusionOk="0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7674321" y="2113229"/>
              <a:ext cx="73833" cy="57173"/>
            </a:xfrm>
            <a:custGeom>
              <a:avLst/>
              <a:gdLst/>
              <a:ahLst/>
              <a:cxnLst/>
              <a:rect l="l" t="t" r="r" b="b"/>
              <a:pathLst>
                <a:path w="2730" h="2114" extrusionOk="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7765273" y="1919316"/>
              <a:ext cx="67613" cy="56957"/>
            </a:xfrm>
            <a:custGeom>
              <a:avLst/>
              <a:gdLst/>
              <a:ahLst/>
              <a:cxnLst/>
              <a:rect l="l" t="t" r="r" b="b"/>
              <a:pathLst>
                <a:path w="2500" h="2106" extrusionOk="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7278139" y="1227830"/>
              <a:ext cx="947684" cy="1933880"/>
            </a:xfrm>
            <a:custGeom>
              <a:avLst/>
              <a:gdLst/>
              <a:ahLst/>
              <a:cxnLst/>
              <a:rect l="l" t="t" r="r" b="b"/>
              <a:pathLst>
                <a:path w="35041" h="71506" extrusionOk="0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7729682" y="1995881"/>
              <a:ext cx="106503" cy="108099"/>
            </a:xfrm>
            <a:custGeom>
              <a:avLst/>
              <a:gdLst/>
              <a:ahLst/>
              <a:cxnLst/>
              <a:rect l="l" t="t" r="r" b="b"/>
              <a:pathLst>
                <a:path w="3938" h="3997" extrusionOk="0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33"/>
          <p:cNvGrpSpPr/>
          <p:nvPr/>
        </p:nvGrpSpPr>
        <p:grpSpPr>
          <a:xfrm>
            <a:off x="7447478" y="3480890"/>
            <a:ext cx="552017" cy="528905"/>
            <a:chOff x="2504260" y="4850046"/>
            <a:chExt cx="552017" cy="528905"/>
          </a:xfrm>
        </p:grpSpPr>
        <p:sp>
          <p:nvSpPr>
            <p:cNvPr id="1716" name="Google Shape;1716;p33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" name="Google Shape;3404;p63"/>
          <p:cNvSpPr txBox="1">
            <a:spLocks noGrp="1"/>
          </p:cNvSpPr>
          <p:nvPr>
            <p:ph type="body" idx="2"/>
          </p:nvPr>
        </p:nvSpPr>
        <p:spPr>
          <a:xfrm>
            <a:off x="720000" y="1584827"/>
            <a:ext cx="3675600" cy="26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*La danza en educación física se ve como un medio y no como un fin.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*La danza es una actividad antigua, siendo un vehículo de expresión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*Interesa la aplicación pedagógica de las danzas del mundo para aprenderlas, memorizarlas y reproducirlas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5" name="Google Shape;3405;p63"/>
          <p:cNvSpPr txBox="1">
            <a:spLocks noGrp="1"/>
          </p:cNvSpPr>
          <p:nvPr>
            <p:ph type="body" idx="1"/>
          </p:nvPr>
        </p:nvSpPr>
        <p:spPr>
          <a:xfrm>
            <a:off x="4748375" y="1584827"/>
            <a:ext cx="3675600" cy="26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dirty="0"/>
              <a:t>*Danzas del mundo-limitante para la enseñanza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*Debemos ofrecer un terreno para descubrir, experimentar el movimiento proporcionando un medio para favorecer las facultades globales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6" name="Google Shape;3406;p63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INTRODUCCION</a:t>
            </a:r>
            <a:endParaRPr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5" name="Google Shape;1735;p36"/>
          <p:cNvGrpSpPr/>
          <p:nvPr/>
        </p:nvGrpSpPr>
        <p:grpSpPr>
          <a:xfrm>
            <a:off x="4923401" y="3213211"/>
            <a:ext cx="858335" cy="807300"/>
            <a:chOff x="3413299" y="1686396"/>
            <a:chExt cx="858335" cy="807300"/>
          </a:xfrm>
        </p:grpSpPr>
        <p:sp>
          <p:nvSpPr>
            <p:cNvPr id="1736" name="Google Shape;1736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36"/>
          <p:cNvGrpSpPr/>
          <p:nvPr/>
        </p:nvGrpSpPr>
        <p:grpSpPr>
          <a:xfrm>
            <a:off x="3413299" y="3213211"/>
            <a:ext cx="858335" cy="807300"/>
            <a:chOff x="3413299" y="1686396"/>
            <a:chExt cx="858335" cy="807300"/>
          </a:xfrm>
        </p:grpSpPr>
        <p:sp>
          <p:nvSpPr>
            <p:cNvPr id="1739" name="Google Shape;1739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36"/>
          <p:cNvGrpSpPr/>
          <p:nvPr/>
        </p:nvGrpSpPr>
        <p:grpSpPr>
          <a:xfrm>
            <a:off x="4923401" y="1686390"/>
            <a:ext cx="858335" cy="807300"/>
            <a:chOff x="3413299" y="1686396"/>
            <a:chExt cx="858335" cy="807300"/>
          </a:xfrm>
        </p:grpSpPr>
        <p:sp>
          <p:nvSpPr>
            <p:cNvPr id="1742" name="Google Shape;1742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36"/>
          <p:cNvGrpSpPr/>
          <p:nvPr/>
        </p:nvGrpSpPr>
        <p:grpSpPr>
          <a:xfrm>
            <a:off x="3413299" y="1686396"/>
            <a:ext cx="858335" cy="807300"/>
            <a:chOff x="3413299" y="1686396"/>
            <a:chExt cx="858335" cy="807300"/>
          </a:xfrm>
        </p:grpSpPr>
        <p:sp>
          <p:nvSpPr>
            <p:cNvPr id="1745" name="Google Shape;1745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36"/>
          <p:cNvSpPr txBox="1">
            <a:spLocks noGrp="1"/>
          </p:cNvSpPr>
          <p:nvPr>
            <p:ph type="title" idx="9"/>
          </p:nvPr>
        </p:nvSpPr>
        <p:spPr>
          <a:xfrm>
            <a:off x="720000" y="412253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DANZAS DEL MUNDO </a:t>
            </a:r>
            <a:endParaRPr sz="3600" dirty="0"/>
          </a:p>
        </p:txBody>
      </p:sp>
      <p:sp>
        <p:nvSpPr>
          <p:cNvPr id="1748" name="Google Shape;1748;p36"/>
          <p:cNvSpPr txBox="1">
            <a:spLocks noGrp="1"/>
          </p:cNvSpPr>
          <p:nvPr>
            <p:ph type="title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49" name="Google Shape;1749;p36"/>
          <p:cNvSpPr txBox="1">
            <a:spLocks noGrp="1"/>
          </p:cNvSpPr>
          <p:nvPr>
            <p:ph type="subTitle" idx="1"/>
          </p:nvPr>
        </p:nvSpPr>
        <p:spPr>
          <a:xfrm flipH="1">
            <a:off x="852451" y="1680193"/>
            <a:ext cx="2496711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 PARTIR SIGLO XVIII</a:t>
            </a:r>
            <a:endParaRPr dirty="0"/>
          </a:p>
        </p:txBody>
      </p:sp>
      <p:sp>
        <p:nvSpPr>
          <p:cNvPr id="1750" name="Google Shape;1750;p36"/>
          <p:cNvSpPr txBox="1">
            <a:spLocks noGrp="1"/>
          </p:cNvSpPr>
          <p:nvPr>
            <p:ph type="subTitle" idx="2"/>
          </p:nvPr>
        </p:nvSpPr>
        <p:spPr>
          <a:xfrm flipH="1">
            <a:off x="1072069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Características de los lugares que los adoptan</a:t>
            </a:r>
            <a:endParaRPr dirty="0"/>
          </a:p>
        </p:txBody>
      </p:sp>
      <p:sp>
        <p:nvSpPr>
          <p:cNvPr id="1751" name="Google Shape;1751;p36"/>
          <p:cNvSpPr txBox="1">
            <a:spLocks noGrp="1"/>
          </p:cNvSpPr>
          <p:nvPr>
            <p:ph type="title" idx="3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52" name="Google Shape;1752;p36"/>
          <p:cNvSpPr txBox="1">
            <a:spLocks noGrp="1"/>
          </p:cNvSpPr>
          <p:nvPr>
            <p:ph type="subTitle" idx="4"/>
          </p:nvPr>
        </p:nvSpPr>
        <p:spPr>
          <a:xfrm flipH="1">
            <a:off x="1072069" y="3122021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POPULARIDAD</a:t>
            </a:r>
            <a:endParaRPr dirty="0"/>
          </a:p>
        </p:txBody>
      </p:sp>
      <p:sp>
        <p:nvSpPr>
          <p:cNvPr id="1753" name="Google Shape;1753;p36"/>
          <p:cNvSpPr txBox="1">
            <a:spLocks noGrp="1"/>
          </p:cNvSpPr>
          <p:nvPr>
            <p:ph type="subTitle" idx="5"/>
          </p:nvPr>
        </p:nvSpPr>
        <p:spPr>
          <a:xfrm flipH="1">
            <a:off x="1072069" y="3476047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Propio desarrollo histórico y razones de popularidad</a:t>
            </a:r>
            <a:endParaRPr dirty="0"/>
          </a:p>
        </p:txBody>
      </p:sp>
      <p:sp>
        <p:nvSpPr>
          <p:cNvPr id="1754" name="Google Shape;1754;p36"/>
          <p:cNvSpPr txBox="1">
            <a:spLocks noGrp="1"/>
          </p:cNvSpPr>
          <p:nvPr>
            <p:ph type="title" idx="6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55" name="Google Shape;1755;p36"/>
          <p:cNvSpPr txBox="1">
            <a:spLocks noGrp="1"/>
          </p:cNvSpPr>
          <p:nvPr>
            <p:ph type="subTitle" idx="7"/>
          </p:nvPr>
        </p:nvSpPr>
        <p:spPr>
          <a:xfrm>
            <a:off x="5837831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ACTULIDAD</a:t>
            </a:r>
            <a:endParaRPr dirty="0"/>
          </a:p>
        </p:txBody>
      </p:sp>
      <p:sp>
        <p:nvSpPr>
          <p:cNvPr id="1756" name="Google Shape;1756;p36"/>
          <p:cNvSpPr txBox="1">
            <a:spLocks noGrp="1"/>
          </p:cNvSpPr>
          <p:nvPr>
            <p:ph type="subTitle" idx="8"/>
          </p:nvPr>
        </p:nvSpPr>
        <p:spPr>
          <a:xfrm>
            <a:off x="5837831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Danza es símbolo social e identificador de la cultura de países </a:t>
            </a:r>
            <a:endParaRPr dirty="0"/>
          </a:p>
        </p:txBody>
      </p:sp>
      <p:sp>
        <p:nvSpPr>
          <p:cNvPr id="1757" name="Google Shape;1757;p36"/>
          <p:cNvSpPr txBox="1">
            <a:spLocks noGrp="1"/>
          </p:cNvSpPr>
          <p:nvPr>
            <p:ph type="title" idx="13"/>
          </p:nvPr>
        </p:nvSpPr>
        <p:spPr>
          <a:xfrm>
            <a:off x="4943058" y="335316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8" name="Google Shape;1758;p36"/>
          <p:cNvSpPr txBox="1">
            <a:spLocks noGrp="1"/>
          </p:cNvSpPr>
          <p:nvPr>
            <p:ph type="subTitle" idx="14"/>
          </p:nvPr>
        </p:nvSpPr>
        <p:spPr>
          <a:xfrm>
            <a:off x="5837831" y="3122035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ANTIGÜEDAD </a:t>
            </a:r>
            <a:endParaRPr dirty="0"/>
          </a:p>
        </p:txBody>
      </p:sp>
      <p:sp>
        <p:nvSpPr>
          <p:cNvPr id="1759" name="Google Shape;1759;p36"/>
          <p:cNvSpPr txBox="1">
            <a:spLocks noGrp="1"/>
          </p:cNvSpPr>
          <p:nvPr>
            <p:ph type="subTitle" idx="15"/>
          </p:nvPr>
        </p:nvSpPr>
        <p:spPr>
          <a:xfrm>
            <a:off x="5802778" y="3493421"/>
            <a:ext cx="2621222" cy="7649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*Danza sagrada-religiosa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*Danza profana-diversión publica </a:t>
            </a:r>
            <a:endParaRPr dirty="0"/>
          </a:p>
        </p:txBody>
      </p:sp>
      <p:sp>
        <p:nvSpPr>
          <p:cNvPr id="29" name="Google Shape;1749;p36">
            <a:extLst>
              <a:ext uri="{FF2B5EF4-FFF2-40B4-BE49-F238E27FC236}">
                <a16:creationId xmlns:a16="http://schemas.microsoft.com/office/drawing/2014/main" id="{314FA595-3FD6-8AC2-6918-83472F69911D}"/>
              </a:ext>
            </a:extLst>
          </p:cNvPr>
          <p:cNvSpPr txBox="1">
            <a:spLocks/>
          </p:cNvSpPr>
          <p:nvPr/>
        </p:nvSpPr>
        <p:spPr>
          <a:xfrm flipH="1">
            <a:off x="720000" y="1046787"/>
            <a:ext cx="2234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marL="0" indent="0"/>
            <a:r>
              <a:rPr lang="es-MX" sz="2400" b="1" dirty="0">
                <a:highlight>
                  <a:srgbClr val="00FFFF"/>
                </a:highlight>
              </a:rPr>
              <a:t>ORÍGENES</a:t>
            </a:r>
            <a:r>
              <a:rPr lang="es-MX" sz="20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42"/>
          <p:cNvGrpSpPr/>
          <p:nvPr/>
        </p:nvGrpSpPr>
        <p:grpSpPr>
          <a:xfrm>
            <a:off x="6818672" y="1826867"/>
            <a:ext cx="858335" cy="807300"/>
            <a:chOff x="3413299" y="1686396"/>
            <a:chExt cx="858335" cy="807300"/>
          </a:xfrm>
        </p:grpSpPr>
        <p:sp>
          <p:nvSpPr>
            <p:cNvPr id="2026" name="Google Shape;2026;p42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rgbClr val="0A16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42"/>
          <p:cNvGrpSpPr/>
          <p:nvPr/>
        </p:nvGrpSpPr>
        <p:grpSpPr>
          <a:xfrm>
            <a:off x="4168346" y="1826867"/>
            <a:ext cx="858335" cy="807300"/>
            <a:chOff x="3413299" y="1686396"/>
            <a:chExt cx="858335" cy="807300"/>
          </a:xfrm>
        </p:grpSpPr>
        <p:sp>
          <p:nvSpPr>
            <p:cNvPr id="2029" name="Google Shape;2029;p42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rgbClr val="FFCE00"/>
            </a:solidFill>
            <a:ln w="19050" cap="flat" cmpd="sng">
              <a:solidFill>
                <a:srgbClr val="0A16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42"/>
          <p:cNvGrpSpPr/>
          <p:nvPr/>
        </p:nvGrpSpPr>
        <p:grpSpPr>
          <a:xfrm>
            <a:off x="1518028" y="1826867"/>
            <a:ext cx="858335" cy="807300"/>
            <a:chOff x="3413299" y="1686396"/>
            <a:chExt cx="858335" cy="807300"/>
          </a:xfrm>
        </p:grpSpPr>
        <p:sp>
          <p:nvSpPr>
            <p:cNvPr id="2032" name="Google Shape;2032;p42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A16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4" name="Google Shape;2034;p42"/>
          <p:cNvSpPr txBox="1">
            <a:spLocks noGrp="1"/>
          </p:cNvSpPr>
          <p:nvPr>
            <p:ph type="title"/>
          </p:nvPr>
        </p:nvSpPr>
        <p:spPr>
          <a:xfrm>
            <a:off x="1478728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35" name="Google Shape;2035;p42"/>
          <p:cNvSpPr txBox="1">
            <a:spLocks noGrp="1"/>
          </p:cNvSpPr>
          <p:nvPr>
            <p:ph type="subTitle" idx="1"/>
          </p:nvPr>
        </p:nvSpPr>
        <p:spPr>
          <a:xfrm>
            <a:off x="857278" y="3018918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función de las edades que se va aplicada</a:t>
            </a:r>
            <a:endParaRPr dirty="0"/>
          </a:p>
        </p:txBody>
      </p:sp>
      <p:sp>
        <p:nvSpPr>
          <p:cNvPr id="2037" name="Google Shape;2037;p42"/>
          <p:cNvSpPr txBox="1">
            <a:spLocks noGrp="1"/>
          </p:cNvSpPr>
          <p:nvPr>
            <p:ph type="title" idx="6"/>
          </p:nvPr>
        </p:nvSpPr>
        <p:spPr>
          <a:xfrm>
            <a:off x="6779372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38" name="Google Shape;2038;p42"/>
          <p:cNvSpPr txBox="1">
            <a:spLocks noGrp="1"/>
          </p:cNvSpPr>
          <p:nvPr>
            <p:ph type="title" idx="3"/>
          </p:nvPr>
        </p:nvSpPr>
        <p:spPr>
          <a:xfrm>
            <a:off x="4129046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39" name="Google Shape;2039;p42"/>
          <p:cNvSpPr txBox="1">
            <a:spLocks noGrp="1"/>
          </p:cNvSpPr>
          <p:nvPr>
            <p:ph type="subTitle" idx="4"/>
          </p:nvPr>
        </p:nvSpPr>
        <p:spPr>
          <a:xfrm>
            <a:off x="3507600" y="3018918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función del uso que se le da</a:t>
            </a:r>
            <a:endParaRPr dirty="0"/>
          </a:p>
        </p:txBody>
      </p:sp>
      <p:sp>
        <p:nvSpPr>
          <p:cNvPr id="2041" name="Google Shape;2041;p42"/>
          <p:cNvSpPr txBox="1">
            <a:spLocks noGrp="1"/>
          </p:cNvSpPr>
          <p:nvPr>
            <p:ph type="subTitle" idx="7"/>
          </p:nvPr>
        </p:nvSpPr>
        <p:spPr>
          <a:xfrm>
            <a:off x="6157922" y="3204618"/>
            <a:ext cx="2128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</a:t>
            </a:r>
            <a:r>
              <a:rPr lang="en" dirty="0"/>
              <a:t>n función del numero de participantes </a:t>
            </a:r>
            <a:endParaRPr dirty="0"/>
          </a:p>
        </p:txBody>
      </p:sp>
      <p:sp>
        <p:nvSpPr>
          <p:cNvPr id="2043" name="Google Shape;2043;p42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CLASIFICACIONES SEGÚN SU PROCEDENCIA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4" name="Google Shape;2364;p51"/>
          <p:cNvGrpSpPr/>
          <p:nvPr/>
        </p:nvGrpSpPr>
        <p:grpSpPr>
          <a:xfrm>
            <a:off x="7496304" y="3477766"/>
            <a:ext cx="953455" cy="917139"/>
            <a:chOff x="2516388" y="3488038"/>
            <a:chExt cx="1227789" cy="1245059"/>
          </a:xfrm>
        </p:grpSpPr>
        <p:sp>
          <p:nvSpPr>
            <p:cNvPr id="2365" name="Google Shape;2365;p51"/>
            <p:cNvSpPr/>
            <p:nvPr/>
          </p:nvSpPr>
          <p:spPr>
            <a:xfrm>
              <a:off x="2712662" y="3748686"/>
              <a:ext cx="218746" cy="421561"/>
            </a:xfrm>
            <a:custGeom>
              <a:avLst/>
              <a:gdLst/>
              <a:ahLst/>
              <a:cxnLst/>
              <a:rect l="l" t="t" r="r" b="b"/>
              <a:pathLst>
                <a:path w="10133" h="19528" extrusionOk="0">
                  <a:moveTo>
                    <a:pt x="7615" y="0"/>
                  </a:moveTo>
                  <a:cubicBezTo>
                    <a:pt x="6096" y="2239"/>
                    <a:pt x="4817" y="4597"/>
                    <a:pt x="3738" y="7035"/>
                  </a:cubicBezTo>
                  <a:cubicBezTo>
                    <a:pt x="2939" y="8873"/>
                    <a:pt x="2219" y="10792"/>
                    <a:pt x="1620" y="12710"/>
                  </a:cubicBezTo>
                  <a:cubicBezTo>
                    <a:pt x="1340" y="13629"/>
                    <a:pt x="1020" y="14629"/>
                    <a:pt x="780" y="15588"/>
                  </a:cubicBezTo>
                  <a:cubicBezTo>
                    <a:pt x="541" y="16547"/>
                    <a:pt x="341" y="17546"/>
                    <a:pt x="141" y="18545"/>
                  </a:cubicBezTo>
                  <a:cubicBezTo>
                    <a:pt x="1" y="19152"/>
                    <a:pt x="474" y="19527"/>
                    <a:pt x="948" y="19527"/>
                  </a:cubicBezTo>
                  <a:cubicBezTo>
                    <a:pt x="1286" y="19527"/>
                    <a:pt x="1623" y="19337"/>
                    <a:pt x="1740" y="18905"/>
                  </a:cubicBezTo>
                  <a:cubicBezTo>
                    <a:pt x="2019" y="18026"/>
                    <a:pt x="2339" y="17107"/>
                    <a:pt x="2659" y="16187"/>
                  </a:cubicBezTo>
                  <a:cubicBezTo>
                    <a:pt x="2979" y="15268"/>
                    <a:pt x="3338" y="14349"/>
                    <a:pt x="3698" y="13469"/>
                  </a:cubicBezTo>
                  <a:cubicBezTo>
                    <a:pt x="4457" y="11671"/>
                    <a:pt x="5257" y="9912"/>
                    <a:pt x="6136" y="8234"/>
                  </a:cubicBezTo>
                  <a:cubicBezTo>
                    <a:pt x="7015" y="6515"/>
                    <a:pt x="7975" y="4876"/>
                    <a:pt x="9094" y="3318"/>
                  </a:cubicBezTo>
                  <a:cubicBezTo>
                    <a:pt x="9413" y="2838"/>
                    <a:pt x="9773" y="2319"/>
                    <a:pt x="10133" y="1879"/>
                  </a:cubicBezTo>
                  <a:cubicBezTo>
                    <a:pt x="9933" y="1839"/>
                    <a:pt x="9693" y="1719"/>
                    <a:pt x="9533" y="1599"/>
                  </a:cubicBezTo>
                  <a:lnTo>
                    <a:pt x="8134" y="560"/>
                  </a:lnTo>
                  <a:cubicBezTo>
                    <a:pt x="7935" y="400"/>
                    <a:pt x="7735" y="240"/>
                    <a:pt x="7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1"/>
            <p:cNvSpPr/>
            <p:nvPr/>
          </p:nvSpPr>
          <p:spPr>
            <a:xfrm>
              <a:off x="3465181" y="4098123"/>
              <a:ext cx="224640" cy="406428"/>
            </a:xfrm>
            <a:custGeom>
              <a:avLst/>
              <a:gdLst/>
              <a:ahLst/>
              <a:cxnLst/>
              <a:rect l="l" t="t" r="r" b="b"/>
              <a:pathLst>
                <a:path w="10406" h="18827" extrusionOk="0">
                  <a:moveTo>
                    <a:pt x="7328" y="0"/>
                  </a:moveTo>
                  <a:cubicBezTo>
                    <a:pt x="7208" y="560"/>
                    <a:pt x="7088" y="1159"/>
                    <a:pt x="6968" y="1719"/>
                  </a:cubicBezTo>
                  <a:cubicBezTo>
                    <a:pt x="6528" y="3557"/>
                    <a:pt x="5969" y="5396"/>
                    <a:pt x="5289" y="7154"/>
                  </a:cubicBezTo>
                  <a:cubicBezTo>
                    <a:pt x="4650" y="8993"/>
                    <a:pt x="3891" y="10752"/>
                    <a:pt x="3051" y="12510"/>
                  </a:cubicBezTo>
                  <a:cubicBezTo>
                    <a:pt x="2652" y="13389"/>
                    <a:pt x="2212" y="14269"/>
                    <a:pt x="1772" y="15108"/>
                  </a:cubicBezTo>
                  <a:cubicBezTo>
                    <a:pt x="1333" y="15907"/>
                    <a:pt x="853" y="16787"/>
                    <a:pt x="373" y="17586"/>
                  </a:cubicBezTo>
                  <a:cubicBezTo>
                    <a:pt x="1" y="18216"/>
                    <a:pt x="533" y="18826"/>
                    <a:pt x="1084" y="18826"/>
                  </a:cubicBezTo>
                  <a:cubicBezTo>
                    <a:pt x="1302" y="18826"/>
                    <a:pt x="1523" y="18731"/>
                    <a:pt x="1692" y="18505"/>
                  </a:cubicBezTo>
                  <a:cubicBezTo>
                    <a:pt x="2332" y="17706"/>
                    <a:pt x="2891" y="16867"/>
                    <a:pt x="3451" y="16027"/>
                  </a:cubicBezTo>
                  <a:cubicBezTo>
                    <a:pt x="4011" y="15188"/>
                    <a:pt x="4530" y="14349"/>
                    <a:pt x="5050" y="13509"/>
                  </a:cubicBezTo>
                  <a:cubicBezTo>
                    <a:pt x="6049" y="11751"/>
                    <a:pt x="6968" y="9952"/>
                    <a:pt x="7807" y="8114"/>
                  </a:cubicBezTo>
                  <a:cubicBezTo>
                    <a:pt x="8887" y="5676"/>
                    <a:pt x="9766" y="3158"/>
                    <a:pt x="10405" y="560"/>
                  </a:cubicBezTo>
                  <a:lnTo>
                    <a:pt x="10405" y="560"/>
                  </a:lnTo>
                  <a:cubicBezTo>
                    <a:pt x="10288" y="607"/>
                    <a:pt x="10171" y="626"/>
                    <a:pt x="10054" y="626"/>
                  </a:cubicBezTo>
                  <a:cubicBezTo>
                    <a:pt x="9971" y="626"/>
                    <a:pt x="9889" y="616"/>
                    <a:pt x="9806" y="600"/>
                  </a:cubicBezTo>
                  <a:lnTo>
                    <a:pt x="7807" y="200"/>
                  </a:lnTo>
                  <a:cubicBezTo>
                    <a:pt x="7648" y="160"/>
                    <a:pt x="7488" y="80"/>
                    <a:pt x="7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1"/>
            <p:cNvSpPr/>
            <p:nvPr/>
          </p:nvSpPr>
          <p:spPr>
            <a:xfrm>
              <a:off x="2869279" y="3497774"/>
              <a:ext cx="865400" cy="613085"/>
            </a:xfrm>
            <a:custGeom>
              <a:avLst/>
              <a:gdLst/>
              <a:ahLst/>
              <a:cxnLst/>
              <a:rect l="l" t="t" r="r" b="b"/>
              <a:pathLst>
                <a:path w="40088" h="28400" extrusionOk="0">
                  <a:moveTo>
                    <a:pt x="17743" y="1"/>
                  </a:moveTo>
                  <a:cubicBezTo>
                    <a:pt x="15501" y="1"/>
                    <a:pt x="13269" y="385"/>
                    <a:pt x="11191" y="1152"/>
                  </a:cubicBezTo>
                  <a:cubicBezTo>
                    <a:pt x="9872" y="1592"/>
                    <a:pt x="8633" y="2231"/>
                    <a:pt x="7474" y="2950"/>
                  </a:cubicBezTo>
                  <a:cubicBezTo>
                    <a:pt x="6395" y="3670"/>
                    <a:pt x="5316" y="4469"/>
                    <a:pt x="4357" y="5388"/>
                  </a:cubicBezTo>
                  <a:cubicBezTo>
                    <a:pt x="2878" y="6787"/>
                    <a:pt x="1559" y="8386"/>
                    <a:pt x="440" y="10105"/>
                  </a:cubicBezTo>
                  <a:cubicBezTo>
                    <a:pt x="0" y="10784"/>
                    <a:pt x="160" y="11703"/>
                    <a:pt x="840" y="12223"/>
                  </a:cubicBezTo>
                  <a:lnTo>
                    <a:pt x="2278" y="13222"/>
                  </a:lnTo>
                  <a:cubicBezTo>
                    <a:pt x="2438" y="13382"/>
                    <a:pt x="2638" y="13462"/>
                    <a:pt x="2878" y="13502"/>
                  </a:cubicBezTo>
                  <a:cubicBezTo>
                    <a:pt x="2958" y="13522"/>
                    <a:pt x="3028" y="13532"/>
                    <a:pt x="3098" y="13532"/>
                  </a:cubicBezTo>
                  <a:cubicBezTo>
                    <a:pt x="3168" y="13532"/>
                    <a:pt x="3238" y="13522"/>
                    <a:pt x="3317" y="13502"/>
                  </a:cubicBezTo>
                  <a:cubicBezTo>
                    <a:pt x="3717" y="13462"/>
                    <a:pt x="4037" y="13302"/>
                    <a:pt x="4317" y="13022"/>
                  </a:cubicBezTo>
                  <a:cubicBezTo>
                    <a:pt x="5436" y="11823"/>
                    <a:pt x="6675" y="10704"/>
                    <a:pt x="7994" y="9745"/>
                  </a:cubicBezTo>
                  <a:cubicBezTo>
                    <a:pt x="9552" y="8586"/>
                    <a:pt x="11311" y="7707"/>
                    <a:pt x="13150" y="7147"/>
                  </a:cubicBezTo>
                  <a:cubicBezTo>
                    <a:pt x="14349" y="6827"/>
                    <a:pt x="15583" y="6667"/>
                    <a:pt x="16818" y="6667"/>
                  </a:cubicBezTo>
                  <a:cubicBezTo>
                    <a:pt x="17435" y="6667"/>
                    <a:pt x="18052" y="6707"/>
                    <a:pt x="18665" y="6787"/>
                  </a:cubicBezTo>
                  <a:cubicBezTo>
                    <a:pt x="22542" y="7387"/>
                    <a:pt x="26219" y="9025"/>
                    <a:pt x="29256" y="11503"/>
                  </a:cubicBezTo>
                  <a:cubicBezTo>
                    <a:pt x="30655" y="12703"/>
                    <a:pt x="31814" y="14181"/>
                    <a:pt x="32654" y="15820"/>
                  </a:cubicBezTo>
                  <a:cubicBezTo>
                    <a:pt x="33453" y="17579"/>
                    <a:pt x="33973" y="19457"/>
                    <a:pt x="34132" y="21375"/>
                  </a:cubicBezTo>
                  <a:cubicBezTo>
                    <a:pt x="34292" y="23014"/>
                    <a:pt x="34292" y="24653"/>
                    <a:pt x="34132" y="26252"/>
                  </a:cubicBezTo>
                  <a:cubicBezTo>
                    <a:pt x="34092" y="26891"/>
                    <a:pt x="34372" y="27451"/>
                    <a:pt x="34892" y="27770"/>
                  </a:cubicBezTo>
                  <a:cubicBezTo>
                    <a:pt x="35052" y="27850"/>
                    <a:pt x="35212" y="27930"/>
                    <a:pt x="35411" y="27970"/>
                  </a:cubicBezTo>
                  <a:lnTo>
                    <a:pt x="37410" y="28370"/>
                  </a:lnTo>
                  <a:cubicBezTo>
                    <a:pt x="37510" y="28390"/>
                    <a:pt x="37610" y="28400"/>
                    <a:pt x="37710" y="28400"/>
                  </a:cubicBezTo>
                  <a:cubicBezTo>
                    <a:pt x="37809" y="28400"/>
                    <a:pt x="37909" y="28390"/>
                    <a:pt x="38009" y="28370"/>
                  </a:cubicBezTo>
                  <a:cubicBezTo>
                    <a:pt x="38609" y="28290"/>
                    <a:pt x="39128" y="27810"/>
                    <a:pt x="39248" y="27211"/>
                  </a:cubicBezTo>
                  <a:cubicBezTo>
                    <a:pt x="39768" y="25212"/>
                    <a:pt x="40048" y="23174"/>
                    <a:pt x="40048" y="21176"/>
                  </a:cubicBezTo>
                  <a:lnTo>
                    <a:pt x="40048" y="20936"/>
                  </a:lnTo>
                  <a:cubicBezTo>
                    <a:pt x="40088" y="19657"/>
                    <a:pt x="39968" y="18418"/>
                    <a:pt x="39768" y="17179"/>
                  </a:cubicBezTo>
                  <a:cubicBezTo>
                    <a:pt x="39048" y="13022"/>
                    <a:pt x="36970" y="9265"/>
                    <a:pt x="33853" y="6428"/>
                  </a:cubicBezTo>
                  <a:cubicBezTo>
                    <a:pt x="32854" y="5548"/>
                    <a:pt x="31774" y="4709"/>
                    <a:pt x="30615" y="3990"/>
                  </a:cubicBezTo>
                  <a:cubicBezTo>
                    <a:pt x="29496" y="3310"/>
                    <a:pt x="28337" y="2671"/>
                    <a:pt x="27098" y="2151"/>
                  </a:cubicBezTo>
                  <a:cubicBezTo>
                    <a:pt x="25899" y="1631"/>
                    <a:pt x="24660" y="1192"/>
                    <a:pt x="23421" y="832"/>
                  </a:cubicBezTo>
                  <a:cubicBezTo>
                    <a:pt x="22102" y="472"/>
                    <a:pt x="20743" y="193"/>
                    <a:pt x="19424" y="73"/>
                  </a:cubicBezTo>
                  <a:cubicBezTo>
                    <a:pt x="18865" y="25"/>
                    <a:pt x="18304" y="1"/>
                    <a:pt x="17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1"/>
            <p:cNvSpPr/>
            <p:nvPr/>
          </p:nvSpPr>
          <p:spPr>
            <a:xfrm>
              <a:off x="3566404" y="3685866"/>
              <a:ext cx="129460" cy="384646"/>
            </a:xfrm>
            <a:custGeom>
              <a:avLst/>
              <a:gdLst/>
              <a:ahLst/>
              <a:cxnLst/>
              <a:rect l="l" t="t" r="r" b="b"/>
              <a:pathLst>
                <a:path w="5997" h="17818" extrusionOk="0">
                  <a:moveTo>
                    <a:pt x="342" y="0"/>
                  </a:moveTo>
                  <a:cubicBezTo>
                    <a:pt x="275" y="0"/>
                    <a:pt x="211" y="22"/>
                    <a:pt x="161" y="73"/>
                  </a:cubicBezTo>
                  <a:cubicBezTo>
                    <a:pt x="1" y="153"/>
                    <a:pt x="1" y="392"/>
                    <a:pt x="81" y="512"/>
                  </a:cubicBezTo>
                  <a:cubicBezTo>
                    <a:pt x="321" y="832"/>
                    <a:pt x="521" y="1152"/>
                    <a:pt x="760" y="1432"/>
                  </a:cubicBezTo>
                  <a:lnTo>
                    <a:pt x="1400" y="2391"/>
                  </a:lnTo>
                  <a:lnTo>
                    <a:pt x="1999" y="3350"/>
                  </a:lnTo>
                  <a:cubicBezTo>
                    <a:pt x="2159" y="3670"/>
                    <a:pt x="2359" y="3990"/>
                    <a:pt x="2519" y="4349"/>
                  </a:cubicBezTo>
                  <a:cubicBezTo>
                    <a:pt x="3198" y="5668"/>
                    <a:pt x="3718" y="7067"/>
                    <a:pt x="4118" y="8506"/>
                  </a:cubicBezTo>
                  <a:cubicBezTo>
                    <a:pt x="4517" y="9945"/>
                    <a:pt x="4797" y="11423"/>
                    <a:pt x="4917" y="12902"/>
                  </a:cubicBezTo>
                  <a:cubicBezTo>
                    <a:pt x="4917" y="13302"/>
                    <a:pt x="4957" y="13662"/>
                    <a:pt x="4957" y="14061"/>
                  </a:cubicBezTo>
                  <a:lnTo>
                    <a:pt x="4957" y="15180"/>
                  </a:lnTo>
                  <a:lnTo>
                    <a:pt x="4917" y="16300"/>
                  </a:lnTo>
                  <a:cubicBezTo>
                    <a:pt x="4877" y="16659"/>
                    <a:pt x="4877" y="17059"/>
                    <a:pt x="4837" y="17419"/>
                  </a:cubicBezTo>
                  <a:lnTo>
                    <a:pt x="4877" y="17459"/>
                  </a:lnTo>
                  <a:cubicBezTo>
                    <a:pt x="4832" y="17682"/>
                    <a:pt x="5012" y="17818"/>
                    <a:pt x="5186" y="17818"/>
                  </a:cubicBezTo>
                  <a:cubicBezTo>
                    <a:pt x="5324" y="17818"/>
                    <a:pt x="5459" y="17733"/>
                    <a:pt x="5477" y="17539"/>
                  </a:cubicBezTo>
                  <a:cubicBezTo>
                    <a:pt x="5556" y="17179"/>
                    <a:pt x="5636" y="16779"/>
                    <a:pt x="5716" y="16379"/>
                  </a:cubicBezTo>
                  <a:lnTo>
                    <a:pt x="5916" y="15220"/>
                  </a:lnTo>
                  <a:cubicBezTo>
                    <a:pt x="5916" y="14821"/>
                    <a:pt x="5996" y="14461"/>
                    <a:pt x="5996" y="14061"/>
                  </a:cubicBezTo>
                  <a:lnTo>
                    <a:pt x="5996" y="12862"/>
                  </a:lnTo>
                  <a:cubicBezTo>
                    <a:pt x="5956" y="11304"/>
                    <a:pt x="5716" y="9705"/>
                    <a:pt x="5277" y="8186"/>
                  </a:cubicBezTo>
                  <a:cubicBezTo>
                    <a:pt x="4877" y="6667"/>
                    <a:pt x="4238" y="5189"/>
                    <a:pt x="3478" y="3830"/>
                  </a:cubicBezTo>
                  <a:cubicBezTo>
                    <a:pt x="3278" y="3510"/>
                    <a:pt x="3078" y="3150"/>
                    <a:pt x="2839" y="2830"/>
                  </a:cubicBezTo>
                  <a:cubicBezTo>
                    <a:pt x="2599" y="2511"/>
                    <a:pt x="2399" y="2191"/>
                    <a:pt x="2159" y="1871"/>
                  </a:cubicBezTo>
                  <a:lnTo>
                    <a:pt x="1400" y="952"/>
                  </a:lnTo>
                  <a:cubicBezTo>
                    <a:pt x="1160" y="672"/>
                    <a:pt x="880" y="392"/>
                    <a:pt x="600" y="113"/>
                  </a:cubicBezTo>
                  <a:cubicBezTo>
                    <a:pt x="531" y="43"/>
                    <a:pt x="434" y="0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1"/>
            <p:cNvSpPr/>
            <p:nvPr/>
          </p:nvSpPr>
          <p:spPr>
            <a:xfrm>
              <a:off x="2915002" y="3548505"/>
              <a:ext cx="358072" cy="186602"/>
            </a:xfrm>
            <a:custGeom>
              <a:avLst/>
              <a:gdLst/>
              <a:ahLst/>
              <a:cxnLst/>
              <a:rect l="l" t="t" r="r" b="b"/>
              <a:pathLst>
                <a:path w="16587" h="8644" extrusionOk="0">
                  <a:moveTo>
                    <a:pt x="15108" y="1"/>
                  </a:moveTo>
                  <a:lnTo>
                    <a:pt x="13909" y="81"/>
                  </a:lnTo>
                  <a:cubicBezTo>
                    <a:pt x="13509" y="121"/>
                    <a:pt x="13110" y="121"/>
                    <a:pt x="12750" y="201"/>
                  </a:cubicBezTo>
                  <a:cubicBezTo>
                    <a:pt x="12350" y="281"/>
                    <a:pt x="11951" y="321"/>
                    <a:pt x="11591" y="401"/>
                  </a:cubicBezTo>
                  <a:cubicBezTo>
                    <a:pt x="8474" y="1080"/>
                    <a:pt x="5596" y="2559"/>
                    <a:pt x="3198" y="4637"/>
                  </a:cubicBezTo>
                  <a:cubicBezTo>
                    <a:pt x="2918" y="4917"/>
                    <a:pt x="2598" y="5157"/>
                    <a:pt x="2319" y="5437"/>
                  </a:cubicBezTo>
                  <a:cubicBezTo>
                    <a:pt x="2039" y="5716"/>
                    <a:pt x="1759" y="5996"/>
                    <a:pt x="1519" y="6276"/>
                  </a:cubicBezTo>
                  <a:lnTo>
                    <a:pt x="760" y="7195"/>
                  </a:lnTo>
                  <a:cubicBezTo>
                    <a:pt x="520" y="7515"/>
                    <a:pt x="280" y="7835"/>
                    <a:pt x="80" y="8154"/>
                  </a:cubicBezTo>
                  <a:cubicBezTo>
                    <a:pt x="0" y="8274"/>
                    <a:pt x="40" y="8434"/>
                    <a:pt x="120" y="8554"/>
                  </a:cubicBezTo>
                  <a:cubicBezTo>
                    <a:pt x="180" y="8614"/>
                    <a:pt x="270" y="8644"/>
                    <a:pt x="360" y="8644"/>
                  </a:cubicBezTo>
                  <a:cubicBezTo>
                    <a:pt x="450" y="8644"/>
                    <a:pt x="540" y="8614"/>
                    <a:pt x="600" y="8554"/>
                  </a:cubicBezTo>
                  <a:cubicBezTo>
                    <a:pt x="840" y="8274"/>
                    <a:pt x="1120" y="7994"/>
                    <a:pt x="1359" y="7715"/>
                  </a:cubicBezTo>
                  <a:lnTo>
                    <a:pt x="2159" y="6915"/>
                  </a:lnTo>
                  <a:lnTo>
                    <a:pt x="2998" y="6156"/>
                  </a:lnTo>
                  <a:cubicBezTo>
                    <a:pt x="3278" y="5916"/>
                    <a:pt x="3598" y="5676"/>
                    <a:pt x="3877" y="5437"/>
                  </a:cubicBezTo>
                  <a:cubicBezTo>
                    <a:pt x="5076" y="4517"/>
                    <a:pt x="6315" y="3718"/>
                    <a:pt x="7674" y="3078"/>
                  </a:cubicBezTo>
                  <a:cubicBezTo>
                    <a:pt x="8993" y="2399"/>
                    <a:pt x="10392" y="1839"/>
                    <a:pt x="11831" y="1440"/>
                  </a:cubicBezTo>
                  <a:cubicBezTo>
                    <a:pt x="12191" y="1360"/>
                    <a:pt x="12590" y="1280"/>
                    <a:pt x="12950" y="1200"/>
                  </a:cubicBezTo>
                  <a:lnTo>
                    <a:pt x="14029" y="960"/>
                  </a:lnTo>
                  <a:lnTo>
                    <a:pt x="15148" y="800"/>
                  </a:lnTo>
                  <a:cubicBezTo>
                    <a:pt x="15548" y="760"/>
                    <a:pt x="15908" y="760"/>
                    <a:pt x="16307" y="680"/>
                  </a:cubicBezTo>
                  <a:cubicBezTo>
                    <a:pt x="16467" y="680"/>
                    <a:pt x="16587" y="560"/>
                    <a:pt x="16587" y="401"/>
                  </a:cubicBezTo>
                  <a:cubicBezTo>
                    <a:pt x="16587" y="201"/>
                    <a:pt x="16427" y="41"/>
                    <a:pt x="16267" y="41"/>
                  </a:cubicBezTo>
                  <a:cubicBezTo>
                    <a:pt x="15868" y="1"/>
                    <a:pt x="15468" y="1"/>
                    <a:pt x="15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1"/>
            <p:cNvSpPr/>
            <p:nvPr/>
          </p:nvSpPr>
          <p:spPr>
            <a:xfrm>
              <a:off x="3444953" y="3656313"/>
              <a:ext cx="69425" cy="45658"/>
            </a:xfrm>
            <a:custGeom>
              <a:avLst/>
              <a:gdLst/>
              <a:ahLst/>
              <a:cxnLst/>
              <a:rect l="l" t="t" r="r" b="b"/>
              <a:pathLst>
                <a:path w="3216" h="2115" extrusionOk="0">
                  <a:moveTo>
                    <a:pt x="1068" y="0"/>
                  </a:moveTo>
                  <a:cubicBezTo>
                    <a:pt x="501" y="0"/>
                    <a:pt x="1" y="390"/>
                    <a:pt x="191" y="962"/>
                  </a:cubicBezTo>
                  <a:cubicBezTo>
                    <a:pt x="466" y="1723"/>
                    <a:pt x="1366" y="2115"/>
                    <a:pt x="2082" y="2115"/>
                  </a:cubicBezTo>
                  <a:cubicBezTo>
                    <a:pt x="2722" y="2115"/>
                    <a:pt x="3215" y="1803"/>
                    <a:pt x="2989" y="1162"/>
                  </a:cubicBezTo>
                  <a:cubicBezTo>
                    <a:pt x="2629" y="482"/>
                    <a:pt x="1950" y="43"/>
                    <a:pt x="1151" y="3"/>
                  </a:cubicBezTo>
                  <a:cubicBezTo>
                    <a:pt x="1123" y="1"/>
                    <a:pt x="1095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1"/>
            <p:cNvSpPr/>
            <p:nvPr/>
          </p:nvSpPr>
          <p:spPr>
            <a:xfrm>
              <a:off x="3293171" y="3594832"/>
              <a:ext cx="80867" cy="45873"/>
            </a:xfrm>
            <a:custGeom>
              <a:avLst/>
              <a:gdLst/>
              <a:ahLst/>
              <a:cxnLst/>
              <a:rect l="l" t="t" r="r" b="b"/>
              <a:pathLst>
                <a:path w="3746" h="2125" extrusionOk="0">
                  <a:moveTo>
                    <a:pt x="1722" y="1"/>
                  </a:moveTo>
                  <a:cubicBezTo>
                    <a:pt x="1529" y="1"/>
                    <a:pt x="1335" y="30"/>
                    <a:pt x="1147" y="93"/>
                  </a:cubicBezTo>
                  <a:cubicBezTo>
                    <a:pt x="0" y="580"/>
                    <a:pt x="1332" y="2124"/>
                    <a:pt x="2619" y="2124"/>
                  </a:cubicBezTo>
                  <a:cubicBezTo>
                    <a:pt x="2812" y="2124"/>
                    <a:pt x="3003" y="2090"/>
                    <a:pt x="3186" y="2012"/>
                  </a:cubicBezTo>
                  <a:cubicBezTo>
                    <a:pt x="3745" y="1772"/>
                    <a:pt x="3665" y="1052"/>
                    <a:pt x="3226" y="653"/>
                  </a:cubicBezTo>
                  <a:cubicBezTo>
                    <a:pt x="2812" y="239"/>
                    <a:pt x="2268" y="1"/>
                    <a:pt x="1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1"/>
            <p:cNvSpPr/>
            <p:nvPr/>
          </p:nvSpPr>
          <p:spPr>
            <a:xfrm>
              <a:off x="2939158" y="3602128"/>
              <a:ext cx="795521" cy="509012"/>
            </a:xfrm>
            <a:custGeom>
              <a:avLst/>
              <a:gdLst/>
              <a:ahLst/>
              <a:cxnLst/>
              <a:rect l="l" t="t" r="r" b="b"/>
              <a:pathLst>
                <a:path w="36851" h="23579" extrusionOk="0">
                  <a:moveTo>
                    <a:pt x="14063" y="1"/>
                  </a:moveTo>
                  <a:cubicBezTo>
                    <a:pt x="7272" y="1"/>
                    <a:pt x="2088" y="4406"/>
                    <a:pt x="960" y="5910"/>
                  </a:cubicBezTo>
                  <a:cubicBezTo>
                    <a:pt x="320" y="6669"/>
                    <a:pt x="1" y="7669"/>
                    <a:pt x="120" y="8708"/>
                  </a:cubicBezTo>
                  <a:cubicBezTo>
                    <a:pt x="480" y="8668"/>
                    <a:pt x="840" y="8468"/>
                    <a:pt x="1120" y="8188"/>
                  </a:cubicBezTo>
                  <a:cubicBezTo>
                    <a:pt x="2239" y="6989"/>
                    <a:pt x="3438" y="5870"/>
                    <a:pt x="4797" y="4911"/>
                  </a:cubicBezTo>
                  <a:cubicBezTo>
                    <a:pt x="6315" y="3752"/>
                    <a:pt x="8074" y="2873"/>
                    <a:pt x="9952" y="2313"/>
                  </a:cubicBezTo>
                  <a:cubicBezTo>
                    <a:pt x="11125" y="1993"/>
                    <a:pt x="12351" y="1833"/>
                    <a:pt x="13582" y="1833"/>
                  </a:cubicBezTo>
                  <a:cubicBezTo>
                    <a:pt x="14198" y="1833"/>
                    <a:pt x="14815" y="1873"/>
                    <a:pt x="15428" y="1953"/>
                  </a:cubicBezTo>
                  <a:cubicBezTo>
                    <a:pt x="19305" y="2553"/>
                    <a:pt x="22982" y="4191"/>
                    <a:pt x="26019" y="6669"/>
                  </a:cubicBezTo>
                  <a:cubicBezTo>
                    <a:pt x="27418" y="7869"/>
                    <a:pt x="28577" y="9347"/>
                    <a:pt x="29417" y="11026"/>
                  </a:cubicBezTo>
                  <a:cubicBezTo>
                    <a:pt x="30256" y="12745"/>
                    <a:pt x="30776" y="14623"/>
                    <a:pt x="30935" y="16541"/>
                  </a:cubicBezTo>
                  <a:cubicBezTo>
                    <a:pt x="31055" y="18180"/>
                    <a:pt x="31055" y="19819"/>
                    <a:pt x="30935" y="21457"/>
                  </a:cubicBezTo>
                  <a:cubicBezTo>
                    <a:pt x="30855" y="22217"/>
                    <a:pt x="31375" y="22936"/>
                    <a:pt x="32174" y="23096"/>
                  </a:cubicBezTo>
                  <a:lnTo>
                    <a:pt x="34173" y="23536"/>
                  </a:lnTo>
                  <a:cubicBezTo>
                    <a:pt x="34294" y="23565"/>
                    <a:pt x="34416" y="23579"/>
                    <a:pt x="34535" y="23579"/>
                  </a:cubicBezTo>
                  <a:cubicBezTo>
                    <a:pt x="35242" y="23579"/>
                    <a:pt x="35880" y="23095"/>
                    <a:pt x="36051" y="22377"/>
                  </a:cubicBezTo>
                  <a:cubicBezTo>
                    <a:pt x="36571" y="20378"/>
                    <a:pt x="36811" y="18380"/>
                    <a:pt x="36851" y="16342"/>
                  </a:cubicBezTo>
                  <a:lnTo>
                    <a:pt x="36851" y="16102"/>
                  </a:lnTo>
                  <a:cubicBezTo>
                    <a:pt x="36300" y="16756"/>
                    <a:pt x="35496" y="17114"/>
                    <a:pt x="34725" y="17114"/>
                  </a:cubicBezTo>
                  <a:cubicBezTo>
                    <a:pt x="33707" y="17114"/>
                    <a:pt x="32744" y="16490"/>
                    <a:pt x="32494" y="15103"/>
                  </a:cubicBezTo>
                  <a:cubicBezTo>
                    <a:pt x="31375" y="9347"/>
                    <a:pt x="28897" y="4711"/>
                    <a:pt x="19984" y="1154"/>
                  </a:cubicBezTo>
                  <a:cubicBezTo>
                    <a:pt x="17923" y="335"/>
                    <a:pt x="15932" y="1"/>
                    <a:pt x="14063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1"/>
            <p:cNvSpPr/>
            <p:nvPr/>
          </p:nvSpPr>
          <p:spPr>
            <a:xfrm>
              <a:off x="2701156" y="3488038"/>
              <a:ext cx="1043022" cy="1025968"/>
            </a:xfrm>
            <a:custGeom>
              <a:avLst/>
              <a:gdLst/>
              <a:ahLst/>
              <a:cxnLst/>
              <a:rect l="l" t="t" r="r" b="b"/>
              <a:pathLst>
                <a:path w="48316" h="47526" extrusionOk="0">
                  <a:moveTo>
                    <a:pt x="25369" y="877"/>
                  </a:moveTo>
                  <a:cubicBezTo>
                    <a:pt x="25956" y="877"/>
                    <a:pt x="26544" y="906"/>
                    <a:pt x="27132" y="963"/>
                  </a:cubicBezTo>
                  <a:cubicBezTo>
                    <a:pt x="28451" y="1083"/>
                    <a:pt x="29770" y="1323"/>
                    <a:pt x="31049" y="1683"/>
                  </a:cubicBezTo>
                  <a:cubicBezTo>
                    <a:pt x="32288" y="2043"/>
                    <a:pt x="33487" y="2482"/>
                    <a:pt x="34686" y="3002"/>
                  </a:cubicBezTo>
                  <a:cubicBezTo>
                    <a:pt x="35885" y="3521"/>
                    <a:pt x="37004" y="4121"/>
                    <a:pt x="38124" y="4800"/>
                  </a:cubicBezTo>
                  <a:cubicBezTo>
                    <a:pt x="39243" y="5520"/>
                    <a:pt x="40322" y="6319"/>
                    <a:pt x="41321" y="7198"/>
                  </a:cubicBezTo>
                  <a:cubicBezTo>
                    <a:pt x="44358" y="9956"/>
                    <a:pt x="46397" y="13673"/>
                    <a:pt x="47076" y="17710"/>
                  </a:cubicBezTo>
                  <a:cubicBezTo>
                    <a:pt x="47316" y="18989"/>
                    <a:pt x="47436" y="20308"/>
                    <a:pt x="47396" y="21587"/>
                  </a:cubicBezTo>
                  <a:cubicBezTo>
                    <a:pt x="47356" y="23625"/>
                    <a:pt x="47116" y="25583"/>
                    <a:pt x="46597" y="27542"/>
                  </a:cubicBezTo>
                  <a:cubicBezTo>
                    <a:pt x="46597" y="27662"/>
                    <a:pt x="46517" y="27822"/>
                    <a:pt x="46437" y="27902"/>
                  </a:cubicBezTo>
                  <a:cubicBezTo>
                    <a:pt x="46217" y="28231"/>
                    <a:pt x="45897" y="28426"/>
                    <a:pt x="45507" y="28426"/>
                  </a:cubicBezTo>
                  <a:cubicBezTo>
                    <a:pt x="45471" y="28426"/>
                    <a:pt x="45435" y="28425"/>
                    <a:pt x="45398" y="28421"/>
                  </a:cubicBezTo>
                  <a:lnTo>
                    <a:pt x="45278" y="28421"/>
                  </a:lnTo>
                  <a:lnTo>
                    <a:pt x="43279" y="27981"/>
                  </a:lnTo>
                  <a:lnTo>
                    <a:pt x="43239" y="27981"/>
                  </a:lnTo>
                  <a:cubicBezTo>
                    <a:pt x="42840" y="27902"/>
                    <a:pt x="42560" y="27582"/>
                    <a:pt x="42440" y="27222"/>
                  </a:cubicBezTo>
                  <a:cubicBezTo>
                    <a:pt x="42400" y="27062"/>
                    <a:pt x="42400" y="26942"/>
                    <a:pt x="42400" y="26822"/>
                  </a:cubicBezTo>
                  <a:cubicBezTo>
                    <a:pt x="42560" y="25144"/>
                    <a:pt x="42560" y="23505"/>
                    <a:pt x="42400" y="21826"/>
                  </a:cubicBezTo>
                  <a:cubicBezTo>
                    <a:pt x="42240" y="19868"/>
                    <a:pt x="41721" y="17950"/>
                    <a:pt x="40841" y="16151"/>
                  </a:cubicBezTo>
                  <a:cubicBezTo>
                    <a:pt x="40002" y="14432"/>
                    <a:pt x="38803" y="12914"/>
                    <a:pt x="37364" y="11675"/>
                  </a:cubicBezTo>
                  <a:cubicBezTo>
                    <a:pt x="34247" y="9117"/>
                    <a:pt x="30490" y="7478"/>
                    <a:pt x="26533" y="6839"/>
                  </a:cubicBezTo>
                  <a:cubicBezTo>
                    <a:pt x="25893" y="6759"/>
                    <a:pt x="25254" y="6719"/>
                    <a:pt x="24615" y="6719"/>
                  </a:cubicBezTo>
                  <a:cubicBezTo>
                    <a:pt x="23336" y="6719"/>
                    <a:pt x="22057" y="6879"/>
                    <a:pt x="20818" y="7198"/>
                  </a:cubicBezTo>
                  <a:cubicBezTo>
                    <a:pt x="18939" y="7798"/>
                    <a:pt x="17141" y="8677"/>
                    <a:pt x="15542" y="9876"/>
                  </a:cubicBezTo>
                  <a:cubicBezTo>
                    <a:pt x="14343" y="10755"/>
                    <a:pt x="13224" y="11715"/>
                    <a:pt x="12225" y="12794"/>
                  </a:cubicBezTo>
                  <a:lnTo>
                    <a:pt x="11825" y="13193"/>
                  </a:lnTo>
                  <a:cubicBezTo>
                    <a:pt x="11612" y="13407"/>
                    <a:pt x="11310" y="13531"/>
                    <a:pt x="11002" y="13531"/>
                  </a:cubicBezTo>
                  <a:cubicBezTo>
                    <a:pt x="10848" y="13531"/>
                    <a:pt x="10692" y="13500"/>
                    <a:pt x="10546" y="13433"/>
                  </a:cubicBezTo>
                  <a:cubicBezTo>
                    <a:pt x="10466" y="13393"/>
                    <a:pt x="10426" y="13353"/>
                    <a:pt x="10386" y="13313"/>
                  </a:cubicBezTo>
                  <a:lnTo>
                    <a:pt x="8907" y="12274"/>
                  </a:lnTo>
                  <a:cubicBezTo>
                    <a:pt x="8827" y="12234"/>
                    <a:pt x="8747" y="12154"/>
                    <a:pt x="8707" y="12114"/>
                  </a:cubicBezTo>
                  <a:cubicBezTo>
                    <a:pt x="8388" y="11715"/>
                    <a:pt x="8308" y="11195"/>
                    <a:pt x="8588" y="10755"/>
                  </a:cubicBezTo>
                  <a:cubicBezTo>
                    <a:pt x="8707" y="10596"/>
                    <a:pt x="8827" y="10396"/>
                    <a:pt x="8947" y="10236"/>
                  </a:cubicBezTo>
                  <a:cubicBezTo>
                    <a:pt x="9986" y="8757"/>
                    <a:pt x="11145" y="7398"/>
                    <a:pt x="12464" y="6159"/>
                  </a:cubicBezTo>
                  <a:cubicBezTo>
                    <a:pt x="13424" y="5280"/>
                    <a:pt x="14423" y="4481"/>
                    <a:pt x="15542" y="3761"/>
                  </a:cubicBezTo>
                  <a:cubicBezTo>
                    <a:pt x="18483" y="1880"/>
                    <a:pt x="21892" y="877"/>
                    <a:pt x="25369" y="877"/>
                  </a:cubicBezTo>
                  <a:close/>
                  <a:moveTo>
                    <a:pt x="8188" y="12874"/>
                  </a:moveTo>
                  <a:cubicBezTo>
                    <a:pt x="8228" y="12914"/>
                    <a:pt x="8308" y="12954"/>
                    <a:pt x="8348" y="13034"/>
                  </a:cubicBezTo>
                  <a:lnTo>
                    <a:pt x="9787" y="14033"/>
                  </a:lnTo>
                  <a:lnTo>
                    <a:pt x="9946" y="14153"/>
                  </a:lnTo>
                  <a:cubicBezTo>
                    <a:pt x="9707" y="14472"/>
                    <a:pt x="9467" y="14792"/>
                    <a:pt x="9227" y="15152"/>
                  </a:cubicBezTo>
                  <a:cubicBezTo>
                    <a:pt x="8148" y="16711"/>
                    <a:pt x="7149" y="18389"/>
                    <a:pt x="6269" y="20108"/>
                  </a:cubicBezTo>
                  <a:cubicBezTo>
                    <a:pt x="5470" y="21627"/>
                    <a:pt x="4671" y="23345"/>
                    <a:pt x="3831" y="25384"/>
                  </a:cubicBezTo>
                  <a:cubicBezTo>
                    <a:pt x="3472" y="26223"/>
                    <a:pt x="3112" y="27102"/>
                    <a:pt x="2752" y="28101"/>
                  </a:cubicBezTo>
                  <a:cubicBezTo>
                    <a:pt x="2393" y="29141"/>
                    <a:pt x="2073" y="30020"/>
                    <a:pt x="1833" y="30859"/>
                  </a:cubicBezTo>
                  <a:cubicBezTo>
                    <a:pt x="1767" y="31040"/>
                    <a:pt x="1620" y="31120"/>
                    <a:pt x="1475" y="31120"/>
                  </a:cubicBezTo>
                  <a:cubicBezTo>
                    <a:pt x="1268" y="31120"/>
                    <a:pt x="1067" y="30958"/>
                    <a:pt x="1114" y="30699"/>
                  </a:cubicBezTo>
                  <a:cubicBezTo>
                    <a:pt x="1273" y="29820"/>
                    <a:pt x="1473" y="28901"/>
                    <a:pt x="1753" y="27782"/>
                  </a:cubicBezTo>
                  <a:cubicBezTo>
                    <a:pt x="1993" y="26862"/>
                    <a:pt x="2273" y="25903"/>
                    <a:pt x="2592" y="24904"/>
                  </a:cubicBezTo>
                  <a:cubicBezTo>
                    <a:pt x="3192" y="23026"/>
                    <a:pt x="3871" y="21147"/>
                    <a:pt x="4671" y="19309"/>
                  </a:cubicBezTo>
                  <a:cubicBezTo>
                    <a:pt x="5670" y="17070"/>
                    <a:pt x="6829" y="14912"/>
                    <a:pt x="8188" y="12874"/>
                  </a:cubicBezTo>
                  <a:close/>
                  <a:moveTo>
                    <a:pt x="43119" y="28821"/>
                  </a:moveTo>
                  <a:lnTo>
                    <a:pt x="45118" y="29260"/>
                  </a:lnTo>
                  <a:lnTo>
                    <a:pt x="45238" y="29260"/>
                  </a:lnTo>
                  <a:cubicBezTo>
                    <a:pt x="44598" y="31619"/>
                    <a:pt x="43799" y="33937"/>
                    <a:pt x="42760" y="36215"/>
                  </a:cubicBezTo>
                  <a:cubicBezTo>
                    <a:pt x="41960" y="38013"/>
                    <a:pt x="41041" y="39772"/>
                    <a:pt x="40042" y="41530"/>
                  </a:cubicBezTo>
                  <a:cubicBezTo>
                    <a:pt x="39522" y="42370"/>
                    <a:pt x="39003" y="43249"/>
                    <a:pt x="38483" y="44048"/>
                  </a:cubicBezTo>
                  <a:cubicBezTo>
                    <a:pt x="37804" y="45008"/>
                    <a:pt x="37284" y="45767"/>
                    <a:pt x="36725" y="46486"/>
                  </a:cubicBezTo>
                  <a:cubicBezTo>
                    <a:pt x="36685" y="46566"/>
                    <a:pt x="36605" y="46606"/>
                    <a:pt x="36485" y="46646"/>
                  </a:cubicBezTo>
                  <a:cubicBezTo>
                    <a:pt x="36405" y="46646"/>
                    <a:pt x="36285" y="46606"/>
                    <a:pt x="36245" y="46566"/>
                  </a:cubicBezTo>
                  <a:cubicBezTo>
                    <a:pt x="36085" y="46447"/>
                    <a:pt x="36045" y="46207"/>
                    <a:pt x="36165" y="46047"/>
                  </a:cubicBezTo>
                  <a:cubicBezTo>
                    <a:pt x="36605" y="45327"/>
                    <a:pt x="37044" y="44488"/>
                    <a:pt x="37564" y="43529"/>
                  </a:cubicBezTo>
                  <a:cubicBezTo>
                    <a:pt x="38084" y="42610"/>
                    <a:pt x="38483" y="41730"/>
                    <a:pt x="38883" y="40891"/>
                  </a:cubicBezTo>
                  <a:cubicBezTo>
                    <a:pt x="39802" y="38933"/>
                    <a:pt x="40522" y="37174"/>
                    <a:pt x="41121" y="35535"/>
                  </a:cubicBezTo>
                  <a:cubicBezTo>
                    <a:pt x="41801" y="33737"/>
                    <a:pt x="42360" y="31898"/>
                    <a:pt x="42800" y="30020"/>
                  </a:cubicBezTo>
                  <a:cubicBezTo>
                    <a:pt x="42920" y="29620"/>
                    <a:pt x="43000" y="29220"/>
                    <a:pt x="43080" y="28821"/>
                  </a:cubicBezTo>
                  <a:close/>
                  <a:moveTo>
                    <a:pt x="25415" y="0"/>
                  </a:moveTo>
                  <a:cubicBezTo>
                    <a:pt x="21749" y="0"/>
                    <a:pt x="18149" y="1043"/>
                    <a:pt x="15022" y="3002"/>
                  </a:cubicBezTo>
                  <a:cubicBezTo>
                    <a:pt x="13903" y="3761"/>
                    <a:pt x="12824" y="4600"/>
                    <a:pt x="11825" y="5520"/>
                  </a:cubicBezTo>
                  <a:cubicBezTo>
                    <a:pt x="10306" y="6959"/>
                    <a:pt x="8987" y="8557"/>
                    <a:pt x="7828" y="10276"/>
                  </a:cubicBezTo>
                  <a:cubicBezTo>
                    <a:pt x="7508" y="10795"/>
                    <a:pt x="7428" y="11475"/>
                    <a:pt x="7628" y="12074"/>
                  </a:cubicBezTo>
                  <a:cubicBezTo>
                    <a:pt x="6150" y="14233"/>
                    <a:pt x="4911" y="16551"/>
                    <a:pt x="3831" y="18949"/>
                  </a:cubicBezTo>
                  <a:cubicBezTo>
                    <a:pt x="3032" y="20827"/>
                    <a:pt x="2313" y="22706"/>
                    <a:pt x="1713" y="24664"/>
                  </a:cubicBezTo>
                  <a:cubicBezTo>
                    <a:pt x="1393" y="25663"/>
                    <a:pt x="1114" y="26623"/>
                    <a:pt x="874" y="27582"/>
                  </a:cubicBezTo>
                  <a:cubicBezTo>
                    <a:pt x="594" y="28701"/>
                    <a:pt x="394" y="29620"/>
                    <a:pt x="234" y="30539"/>
                  </a:cubicBezTo>
                  <a:cubicBezTo>
                    <a:pt x="1" y="31497"/>
                    <a:pt x="751" y="32100"/>
                    <a:pt x="1494" y="32100"/>
                  </a:cubicBezTo>
                  <a:cubicBezTo>
                    <a:pt x="2022" y="32100"/>
                    <a:pt x="2546" y="31796"/>
                    <a:pt x="2712" y="31099"/>
                  </a:cubicBezTo>
                  <a:cubicBezTo>
                    <a:pt x="2952" y="30300"/>
                    <a:pt x="3232" y="29420"/>
                    <a:pt x="3632" y="28381"/>
                  </a:cubicBezTo>
                  <a:cubicBezTo>
                    <a:pt x="3991" y="27382"/>
                    <a:pt x="4311" y="26543"/>
                    <a:pt x="4671" y="25703"/>
                  </a:cubicBezTo>
                  <a:cubicBezTo>
                    <a:pt x="5510" y="23745"/>
                    <a:pt x="6269" y="22026"/>
                    <a:pt x="7109" y="20508"/>
                  </a:cubicBezTo>
                  <a:cubicBezTo>
                    <a:pt x="7948" y="18829"/>
                    <a:pt x="8907" y="17190"/>
                    <a:pt x="9986" y="15632"/>
                  </a:cubicBezTo>
                  <a:cubicBezTo>
                    <a:pt x="10306" y="15232"/>
                    <a:pt x="10586" y="14792"/>
                    <a:pt x="10866" y="14393"/>
                  </a:cubicBezTo>
                  <a:cubicBezTo>
                    <a:pt x="10916" y="14396"/>
                    <a:pt x="10966" y="14398"/>
                    <a:pt x="11015" y="14398"/>
                  </a:cubicBezTo>
                  <a:cubicBezTo>
                    <a:pt x="11564" y="14398"/>
                    <a:pt x="12098" y="14196"/>
                    <a:pt x="12464" y="13793"/>
                  </a:cubicBezTo>
                  <a:cubicBezTo>
                    <a:pt x="13583" y="12594"/>
                    <a:pt x="14783" y="11515"/>
                    <a:pt x="16101" y="10556"/>
                  </a:cubicBezTo>
                  <a:cubicBezTo>
                    <a:pt x="17580" y="9437"/>
                    <a:pt x="19259" y="8557"/>
                    <a:pt x="21097" y="8038"/>
                  </a:cubicBezTo>
                  <a:cubicBezTo>
                    <a:pt x="22243" y="7718"/>
                    <a:pt x="23424" y="7558"/>
                    <a:pt x="24617" y="7558"/>
                  </a:cubicBezTo>
                  <a:cubicBezTo>
                    <a:pt x="25214" y="7558"/>
                    <a:pt x="25814" y="7598"/>
                    <a:pt x="26413" y="7678"/>
                  </a:cubicBezTo>
                  <a:cubicBezTo>
                    <a:pt x="30210" y="8277"/>
                    <a:pt x="33807" y="9876"/>
                    <a:pt x="36765" y="12314"/>
                  </a:cubicBezTo>
                  <a:cubicBezTo>
                    <a:pt x="38124" y="13473"/>
                    <a:pt x="39243" y="14912"/>
                    <a:pt x="40042" y="16471"/>
                  </a:cubicBezTo>
                  <a:cubicBezTo>
                    <a:pt x="40881" y="18189"/>
                    <a:pt x="41361" y="20028"/>
                    <a:pt x="41521" y="21866"/>
                  </a:cubicBezTo>
                  <a:cubicBezTo>
                    <a:pt x="41641" y="23465"/>
                    <a:pt x="41641" y="25104"/>
                    <a:pt x="41521" y="26703"/>
                  </a:cubicBezTo>
                  <a:cubicBezTo>
                    <a:pt x="41441" y="27342"/>
                    <a:pt x="41721" y="27981"/>
                    <a:pt x="42240" y="28381"/>
                  </a:cubicBezTo>
                  <a:cubicBezTo>
                    <a:pt x="42120" y="28861"/>
                    <a:pt x="42040" y="29340"/>
                    <a:pt x="41920" y="29820"/>
                  </a:cubicBezTo>
                  <a:cubicBezTo>
                    <a:pt x="41481" y="31659"/>
                    <a:pt x="40961" y="33457"/>
                    <a:pt x="40282" y="35216"/>
                  </a:cubicBezTo>
                  <a:cubicBezTo>
                    <a:pt x="39682" y="36854"/>
                    <a:pt x="38963" y="38573"/>
                    <a:pt x="38044" y="40491"/>
                  </a:cubicBezTo>
                  <a:cubicBezTo>
                    <a:pt x="37644" y="41331"/>
                    <a:pt x="37244" y="42210"/>
                    <a:pt x="36765" y="43089"/>
                  </a:cubicBezTo>
                  <a:cubicBezTo>
                    <a:pt x="36245" y="44048"/>
                    <a:pt x="35805" y="44848"/>
                    <a:pt x="35366" y="45607"/>
                  </a:cubicBezTo>
                  <a:cubicBezTo>
                    <a:pt x="34846" y="46447"/>
                    <a:pt x="35446" y="47526"/>
                    <a:pt x="36445" y="47526"/>
                  </a:cubicBezTo>
                  <a:lnTo>
                    <a:pt x="36605" y="47526"/>
                  </a:lnTo>
                  <a:cubicBezTo>
                    <a:pt x="36964" y="47486"/>
                    <a:pt x="37244" y="47286"/>
                    <a:pt x="37444" y="47006"/>
                  </a:cubicBezTo>
                  <a:cubicBezTo>
                    <a:pt x="38004" y="46287"/>
                    <a:pt x="38563" y="45527"/>
                    <a:pt x="39203" y="44528"/>
                  </a:cubicBezTo>
                  <a:cubicBezTo>
                    <a:pt x="39762" y="43689"/>
                    <a:pt x="40282" y="42849"/>
                    <a:pt x="40801" y="41970"/>
                  </a:cubicBezTo>
                  <a:cubicBezTo>
                    <a:pt x="41841" y="40212"/>
                    <a:pt x="42760" y="38413"/>
                    <a:pt x="43599" y="36575"/>
                  </a:cubicBezTo>
                  <a:cubicBezTo>
                    <a:pt x="44638" y="34176"/>
                    <a:pt x="45518" y="31698"/>
                    <a:pt x="46117" y="29181"/>
                  </a:cubicBezTo>
                  <a:cubicBezTo>
                    <a:pt x="46797" y="28981"/>
                    <a:pt x="47316" y="28421"/>
                    <a:pt x="47476" y="27742"/>
                  </a:cubicBezTo>
                  <a:cubicBezTo>
                    <a:pt x="47996" y="25743"/>
                    <a:pt x="48235" y="23665"/>
                    <a:pt x="48275" y="21587"/>
                  </a:cubicBezTo>
                  <a:cubicBezTo>
                    <a:pt x="48315" y="20228"/>
                    <a:pt x="48195" y="18869"/>
                    <a:pt x="47996" y="17550"/>
                  </a:cubicBezTo>
                  <a:cubicBezTo>
                    <a:pt x="47236" y="13313"/>
                    <a:pt x="45078" y="9437"/>
                    <a:pt x="41920" y="6559"/>
                  </a:cubicBezTo>
                  <a:cubicBezTo>
                    <a:pt x="40881" y="5640"/>
                    <a:pt x="39762" y="4800"/>
                    <a:pt x="38603" y="4081"/>
                  </a:cubicBezTo>
                  <a:cubicBezTo>
                    <a:pt x="37444" y="3361"/>
                    <a:pt x="36285" y="2722"/>
                    <a:pt x="35046" y="2202"/>
                  </a:cubicBezTo>
                  <a:cubicBezTo>
                    <a:pt x="33807" y="1643"/>
                    <a:pt x="32568" y="1203"/>
                    <a:pt x="31289" y="844"/>
                  </a:cubicBezTo>
                  <a:cubicBezTo>
                    <a:pt x="29930" y="484"/>
                    <a:pt x="28571" y="204"/>
                    <a:pt x="27212" y="84"/>
                  </a:cubicBezTo>
                  <a:cubicBezTo>
                    <a:pt x="26613" y="28"/>
                    <a:pt x="26013" y="0"/>
                    <a:pt x="25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1"/>
            <p:cNvSpPr/>
            <p:nvPr/>
          </p:nvSpPr>
          <p:spPr>
            <a:xfrm>
              <a:off x="3346406" y="3546843"/>
              <a:ext cx="45744" cy="40325"/>
            </a:xfrm>
            <a:custGeom>
              <a:avLst/>
              <a:gdLst/>
              <a:ahLst/>
              <a:cxnLst/>
              <a:rect l="l" t="t" r="r" b="b"/>
              <a:pathLst>
                <a:path w="2119" h="1868" extrusionOk="0">
                  <a:moveTo>
                    <a:pt x="1040" y="1"/>
                  </a:moveTo>
                  <a:cubicBezTo>
                    <a:pt x="693" y="1"/>
                    <a:pt x="348" y="203"/>
                    <a:pt x="200" y="558"/>
                  </a:cubicBezTo>
                  <a:cubicBezTo>
                    <a:pt x="0" y="1037"/>
                    <a:pt x="240" y="1597"/>
                    <a:pt x="680" y="1797"/>
                  </a:cubicBezTo>
                  <a:cubicBezTo>
                    <a:pt x="795" y="1845"/>
                    <a:pt x="915" y="1867"/>
                    <a:pt x="1033" y="1867"/>
                  </a:cubicBezTo>
                  <a:cubicBezTo>
                    <a:pt x="1408" y="1867"/>
                    <a:pt x="1767" y="1641"/>
                    <a:pt x="1919" y="1277"/>
                  </a:cubicBezTo>
                  <a:cubicBezTo>
                    <a:pt x="2119" y="797"/>
                    <a:pt x="1879" y="278"/>
                    <a:pt x="1399" y="78"/>
                  </a:cubicBezTo>
                  <a:cubicBezTo>
                    <a:pt x="1285" y="26"/>
                    <a:pt x="1162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1"/>
            <p:cNvSpPr/>
            <p:nvPr/>
          </p:nvSpPr>
          <p:spPr>
            <a:xfrm>
              <a:off x="3474096" y="3603790"/>
              <a:ext cx="51875" cy="40282"/>
            </a:xfrm>
            <a:custGeom>
              <a:avLst/>
              <a:gdLst/>
              <a:ahLst/>
              <a:cxnLst/>
              <a:rect l="l" t="t" r="r" b="b"/>
              <a:pathLst>
                <a:path w="2403" h="1866" extrusionOk="0">
                  <a:moveTo>
                    <a:pt x="1040" y="1"/>
                  </a:moveTo>
                  <a:cubicBezTo>
                    <a:pt x="693" y="1"/>
                    <a:pt x="348" y="203"/>
                    <a:pt x="200" y="557"/>
                  </a:cubicBezTo>
                  <a:cubicBezTo>
                    <a:pt x="0" y="997"/>
                    <a:pt x="200" y="1517"/>
                    <a:pt x="640" y="1756"/>
                  </a:cubicBezTo>
                  <a:cubicBezTo>
                    <a:pt x="791" y="1832"/>
                    <a:pt x="936" y="1865"/>
                    <a:pt x="1071" y="1865"/>
                  </a:cubicBezTo>
                  <a:cubicBezTo>
                    <a:pt x="1939" y="1865"/>
                    <a:pt x="2402" y="493"/>
                    <a:pt x="1399" y="78"/>
                  </a:cubicBezTo>
                  <a:cubicBezTo>
                    <a:pt x="1285" y="26"/>
                    <a:pt x="1162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1"/>
            <p:cNvSpPr/>
            <p:nvPr/>
          </p:nvSpPr>
          <p:spPr>
            <a:xfrm>
              <a:off x="3386947" y="3577216"/>
              <a:ext cx="78535" cy="74865"/>
            </a:xfrm>
            <a:custGeom>
              <a:avLst/>
              <a:gdLst/>
              <a:ahLst/>
              <a:cxnLst/>
              <a:rect l="l" t="t" r="r" b="b"/>
              <a:pathLst>
                <a:path w="3638" h="3468" extrusionOk="0">
                  <a:moveTo>
                    <a:pt x="973" y="0"/>
                  </a:moveTo>
                  <a:cubicBezTo>
                    <a:pt x="815" y="0"/>
                    <a:pt x="655" y="79"/>
                    <a:pt x="560" y="270"/>
                  </a:cubicBezTo>
                  <a:cubicBezTo>
                    <a:pt x="41" y="1349"/>
                    <a:pt x="1" y="2308"/>
                    <a:pt x="480" y="2947"/>
                  </a:cubicBezTo>
                  <a:cubicBezTo>
                    <a:pt x="720" y="3267"/>
                    <a:pt x="1120" y="3467"/>
                    <a:pt x="1559" y="3467"/>
                  </a:cubicBezTo>
                  <a:lnTo>
                    <a:pt x="1799" y="3467"/>
                  </a:lnTo>
                  <a:cubicBezTo>
                    <a:pt x="2559" y="3347"/>
                    <a:pt x="3238" y="2628"/>
                    <a:pt x="3558" y="1589"/>
                  </a:cubicBezTo>
                  <a:cubicBezTo>
                    <a:pt x="3638" y="1349"/>
                    <a:pt x="3518" y="1069"/>
                    <a:pt x="3278" y="989"/>
                  </a:cubicBezTo>
                  <a:cubicBezTo>
                    <a:pt x="3235" y="975"/>
                    <a:pt x="3192" y="968"/>
                    <a:pt x="3149" y="968"/>
                  </a:cubicBezTo>
                  <a:cubicBezTo>
                    <a:pt x="2957" y="968"/>
                    <a:pt x="2784" y="1105"/>
                    <a:pt x="2719" y="1269"/>
                  </a:cubicBezTo>
                  <a:cubicBezTo>
                    <a:pt x="2439" y="2148"/>
                    <a:pt x="1999" y="2508"/>
                    <a:pt x="1639" y="2548"/>
                  </a:cubicBezTo>
                  <a:cubicBezTo>
                    <a:pt x="1611" y="2555"/>
                    <a:pt x="1583" y="2558"/>
                    <a:pt x="1555" y="2558"/>
                  </a:cubicBezTo>
                  <a:cubicBezTo>
                    <a:pt x="1424" y="2558"/>
                    <a:pt x="1298" y="2487"/>
                    <a:pt x="1200" y="2388"/>
                  </a:cubicBezTo>
                  <a:cubicBezTo>
                    <a:pt x="1000" y="2148"/>
                    <a:pt x="960" y="1549"/>
                    <a:pt x="1400" y="669"/>
                  </a:cubicBezTo>
                  <a:cubicBezTo>
                    <a:pt x="1584" y="300"/>
                    <a:pt x="1281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1"/>
            <p:cNvSpPr/>
            <p:nvPr/>
          </p:nvSpPr>
          <p:spPr>
            <a:xfrm>
              <a:off x="2602674" y="4028157"/>
              <a:ext cx="377069" cy="465858"/>
            </a:xfrm>
            <a:custGeom>
              <a:avLst/>
              <a:gdLst/>
              <a:ahLst/>
              <a:cxnLst/>
              <a:rect l="l" t="t" r="r" b="b"/>
              <a:pathLst>
                <a:path w="17467" h="21580" extrusionOk="0">
                  <a:moveTo>
                    <a:pt x="9211" y="0"/>
                  </a:moveTo>
                  <a:cubicBezTo>
                    <a:pt x="6098" y="0"/>
                    <a:pt x="3198" y="1931"/>
                    <a:pt x="2119" y="5000"/>
                  </a:cubicBezTo>
                  <a:cubicBezTo>
                    <a:pt x="1999" y="5240"/>
                    <a:pt x="1919" y="5519"/>
                    <a:pt x="1839" y="5799"/>
                  </a:cubicBezTo>
                  <a:lnTo>
                    <a:pt x="600" y="11155"/>
                  </a:lnTo>
                  <a:cubicBezTo>
                    <a:pt x="520" y="11435"/>
                    <a:pt x="480" y="11754"/>
                    <a:pt x="440" y="12034"/>
                  </a:cubicBezTo>
                  <a:cubicBezTo>
                    <a:pt x="0" y="15831"/>
                    <a:pt x="2478" y="19388"/>
                    <a:pt x="6235" y="20267"/>
                  </a:cubicBezTo>
                  <a:lnTo>
                    <a:pt x="11631" y="21546"/>
                  </a:lnTo>
                  <a:cubicBezTo>
                    <a:pt x="11725" y="21569"/>
                    <a:pt x="11820" y="21579"/>
                    <a:pt x="11913" y="21579"/>
                  </a:cubicBezTo>
                  <a:cubicBezTo>
                    <a:pt x="12489" y="21579"/>
                    <a:pt x="13012" y="21172"/>
                    <a:pt x="13150" y="20587"/>
                  </a:cubicBezTo>
                  <a:lnTo>
                    <a:pt x="17306" y="3001"/>
                  </a:lnTo>
                  <a:cubicBezTo>
                    <a:pt x="17466" y="2322"/>
                    <a:pt x="17026" y="1603"/>
                    <a:pt x="16347" y="1443"/>
                  </a:cubicBezTo>
                  <a:lnTo>
                    <a:pt x="10951" y="204"/>
                  </a:lnTo>
                  <a:cubicBezTo>
                    <a:pt x="10371" y="66"/>
                    <a:pt x="9787" y="0"/>
                    <a:pt x="9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1"/>
            <p:cNvSpPr/>
            <p:nvPr/>
          </p:nvSpPr>
          <p:spPr>
            <a:xfrm>
              <a:off x="2526750" y="4117983"/>
              <a:ext cx="125985" cy="185501"/>
            </a:xfrm>
            <a:custGeom>
              <a:avLst/>
              <a:gdLst/>
              <a:ahLst/>
              <a:cxnLst/>
              <a:rect l="l" t="t" r="r" b="b"/>
              <a:pathLst>
                <a:path w="5836" h="8593" extrusionOk="0">
                  <a:moveTo>
                    <a:pt x="4789" y="1"/>
                  </a:moveTo>
                  <a:cubicBezTo>
                    <a:pt x="2809" y="1"/>
                    <a:pt x="1039" y="1371"/>
                    <a:pt x="560" y="3357"/>
                  </a:cubicBezTo>
                  <a:cubicBezTo>
                    <a:pt x="0" y="5675"/>
                    <a:pt x="1439" y="8033"/>
                    <a:pt x="3797" y="8593"/>
                  </a:cubicBezTo>
                  <a:lnTo>
                    <a:pt x="3877" y="8593"/>
                  </a:lnTo>
                  <a:cubicBezTo>
                    <a:pt x="3917" y="8233"/>
                    <a:pt x="3957" y="7873"/>
                    <a:pt x="4037" y="7553"/>
                  </a:cubicBezTo>
                  <a:lnTo>
                    <a:pt x="5556" y="1119"/>
                  </a:lnTo>
                  <a:cubicBezTo>
                    <a:pt x="5636" y="799"/>
                    <a:pt x="5715" y="439"/>
                    <a:pt x="5835" y="119"/>
                  </a:cubicBezTo>
                  <a:lnTo>
                    <a:pt x="5795" y="119"/>
                  </a:lnTo>
                  <a:cubicBezTo>
                    <a:pt x="5457" y="39"/>
                    <a:pt x="5120" y="1"/>
                    <a:pt x="4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1"/>
            <p:cNvSpPr/>
            <p:nvPr/>
          </p:nvSpPr>
          <p:spPr>
            <a:xfrm>
              <a:off x="2738999" y="4032540"/>
              <a:ext cx="240744" cy="461476"/>
            </a:xfrm>
            <a:custGeom>
              <a:avLst/>
              <a:gdLst/>
              <a:ahLst/>
              <a:cxnLst/>
              <a:rect l="l" t="t" r="r" b="b"/>
              <a:pathLst>
                <a:path w="11152" h="21377" extrusionOk="0">
                  <a:moveTo>
                    <a:pt x="4716" y="1"/>
                  </a:moveTo>
                  <a:lnTo>
                    <a:pt x="0" y="20104"/>
                  </a:lnTo>
                  <a:lnTo>
                    <a:pt x="5316" y="21343"/>
                  </a:lnTo>
                  <a:cubicBezTo>
                    <a:pt x="5410" y="21366"/>
                    <a:pt x="5505" y="21376"/>
                    <a:pt x="5598" y="21376"/>
                  </a:cubicBezTo>
                  <a:cubicBezTo>
                    <a:pt x="6174" y="21376"/>
                    <a:pt x="6697" y="20969"/>
                    <a:pt x="6835" y="20384"/>
                  </a:cubicBezTo>
                  <a:lnTo>
                    <a:pt x="10991" y="2798"/>
                  </a:lnTo>
                  <a:cubicBezTo>
                    <a:pt x="11151" y="2119"/>
                    <a:pt x="10711" y="1400"/>
                    <a:pt x="10032" y="1240"/>
                  </a:cubicBezTo>
                  <a:lnTo>
                    <a:pt x="47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1"/>
            <p:cNvSpPr/>
            <p:nvPr/>
          </p:nvSpPr>
          <p:spPr>
            <a:xfrm>
              <a:off x="2808877" y="4069260"/>
              <a:ext cx="103188" cy="393195"/>
            </a:xfrm>
            <a:custGeom>
              <a:avLst/>
              <a:gdLst/>
              <a:ahLst/>
              <a:cxnLst/>
              <a:rect l="l" t="t" r="r" b="b"/>
              <a:pathLst>
                <a:path w="4780" h="18214" extrusionOk="0">
                  <a:moveTo>
                    <a:pt x="4472" y="1"/>
                  </a:moveTo>
                  <a:cubicBezTo>
                    <a:pt x="4361" y="1"/>
                    <a:pt x="4247" y="67"/>
                    <a:pt x="4197" y="218"/>
                  </a:cubicBezTo>
                  <a:cubicBezTo>
                    <a:pt x="3278" y="3096"/>
                    <a:pt x="2518" y="6013"/>
                    <a:pt x="1839" y="8971"/>
                  </a:cubicBezTo>
                  <a:cubicBezTo>
                    <a:pt x="1120" y="11929"/>
                    <a:pt x="480" y="14886"/>
                    <a:pt x="40" y="17884"/>
                  </a:cubicBezTo>
                  <a:cubicBezTo>
                    <a:pt x="0" y="18004"/>
                    <a:pt x="80" y="18164"/>
                    <a:pt x="240" y="18204"/>
                  </a:cubicBezTo>
                  <a:cubicBezTo>
                    <a:pt x="268" y="18210"/>
                    <a:pt x="295" y="18214"/>
                    <a:pt x="322" y="18214"/>
                  </a:cubicBezTo>
                  <a:cubicBezTo>
                    <a:pt x="451" y="18214"/>
                    <a:pt x="567" y="18136"/>
                    <a:pt x="600" y="18004"/>
                  </a:cubicBezTo>
                  <a:cubicBezTo>
                    <a:pt x="1519" y="15126"/>
                    <a:pt x="2279" y="12208"/>
                    <a:pt x="2958" y="9251"/>
                  </a:cubicBezTo>
                  <a:cubicBezTo>
                    <a:pt x="3677" y="6293"/>
                    <a:pt x="4317" y="3336"/>
                    <a:pt x="4757" y="338"/>
                  </a:cubicBezTo>
                  <a:cubicBezTo>
                    <a:pt x="4780" y="129"/>
                    <a:pt x="4628" y="1"/>
                    <a:pt x="4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1"/>
            <p:cNvSpPr/>
            <p:nvPr/>
          </p:nvSpPr>
          <p:spPr>
            <a:xfrm>
              <a:off x="2594902" y="4050673"/>
              <a:ext cx="304600" cy="443342"/>
            </a:xfrm>
            <a:custGeom>
              <a:avLst/>
              <a:gdLst/>
              <a:ahLst/>
              <a:cxnLst/>
              <a:rect l="l" t="t" r="r" b="b"/>
              <a:pathLst>
                <a:path w="14110" h="20537" extrusionOk="0">
                  <a:moveTo>
                    <a:pt x="5756" y="0"/>
                  </a:moveTo>
                  <a:lnTo>
                    <a:pt x="5756" y="0"/>
                  </a:lnTo>
                  <a:cubicBezTo>
                    <a:pt x="3957" y="1039"/>
                    <a:pt x="2678" y="2758"/>
                    <a:pt x="2199" y="4756"/>
                  </a:cubicBezTo>
                  <a:lnTo>
                    <a:pt x="960" y="10112"/>
                  </a:lnTo>
                  <a:cubicBezTo>
                    <a:pt x="1" y="14189"/>
                    <a:pt x="2518" y="18265"/>
                    <a:pt x="6595" y="19224"/>
                  </a:cubicBezTo>
                  <a:lnTo>
                    <a:pt x="11991" y="20503"/>
                  </a:lnTo>
                  <a:cubicBezTo>
                    <a:pt x="12085" y="20526"/>
                    <a:pt x="12180" y="20536"/>
                    <a:pt x="12273" y="20536"/>
                  </a:cubicBezTo>
                  <a:cubicBezTo>
                    <a:pt x="12849" y="20536"/>
                    <a:pt x="13372" y="20129"/>
                    <a:pt x="13510" y="19544"/>
                  </a:cubicBezTo>
                  <a:cubicBezTo>
                    <a:pt x="13709" y="18825"/>
                    <a:pt x="14109" y="17866"/>
                    <a:pt x="14069" y="17106"/>
                  </a:cubicBezTo>
                  <a:cubicBezTo>
                    <a:pt x="14029" y="14548"/>
                    <a:pt x="9553" y="15028"/>
                    <a:pt x="8034" y="13909"/>
                  </a:cubicBezTo>
                  <a:cubicBezTo>
                    <a:pt x="3837" y="10871"/>
                    <a:pt x="6475" y="3917"/>
                    <a:pt x="5756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1"/>
            <p:cNvSpPr/>
            <p:nvPr/>
          </p:nvSpPr>
          <p:spPr>
            <a:xfrm>
              <a:off x="2516388" y="4018054"/>
              <a:ext cx="471104" cy="486453"/>
            </a:xfrm>
            <a:custGeom>
              <a:avLst/>
              <a:gdLst/>
              <a:ahLst/>
              <a:cxnLst/>
              <a:rect l="l" t="t" r="r" b="b"/>
              <a:pathLst>
                <a:path w="21823" h="22534" extrusionOk="0">
                  <a:moveTo>
                    <a:pt x="5210" y="5073"/>
                  </a:moveTo>
                  <a:cubicBezTo>
                    <a:pt x="5378" y="5073"/>
                    <a:pt x="5547" y="5085"/>
                    <a:pt x="5716" y="5108"/>
                  </a:cubicBezTo>
                  <a:cubicBezTo>
                    <a:pt x="5716" y="5188"/>
                    <a:pt x="5676" y="5268"/>
                    <a:pt x="5676" y="5348"/>
                  </a:cubicBezTo>
                  <a:cubicBezTo>
                    <a:pt x="5556" y="5628"/>
                    <a:pt x="5476" y="5907"/>
                    <a:pt x="5396" y="6187"/>
                  </a:cubicBezTo>
                  <a:lnTo>
                    <a:pt x="4157" y="11543"/>
                  </a:lnTo>
                  <a:cubicBezTo>
                    <a:pt x="4077" y="11823"/>
                    <a:pt x="4037" y="12102"/>
                    <a:pt x="3997" y="12422"/>
                  </a:cubicBezTo>
                  <a:cubicBezTo>
                    <a:pt x="3997" y="12502"/>
                    <a:pt x="3957" y="12582"/>
                    <a:pt x="3957" y="12622"/>
                  </a:cubicBezTo>
                  <a:cubicBezTo>
                    <a:pt x="2079" y="11983"/>
                    <a:pt x="1000" y="10024"/>
                    <a:pt x="1479" y="8066"/>
                  </a:cubicBezTo>
                  <a:cubicBezTo>
                    <a:pt x="1639" y="7346"/>
                    <a:pt x="1999" y="6667"/>
                    <a:pt x="2558" y="6147"/>
                  </a:cubicBezTo>
                  <a:cubicBezTo>
                    <a:pt x="3275" y="5465"/>
                    <a:pt x="4225" y="5073"/>
                    <a:pt x="5210" y="5073"/>
                  </a:cubicBezTo>
                  <a:close/>
                  <a:moveTo>
                    <a:pt x="13190" y="912"/>
                  </a:moveTo>
                  <a:cubicBezTo>
                    <a:pt x="13749" y="912"/>
                    <a:pt x="14309" y="951"/>
                    <a:pt x="14828" y="1111"/>
                  </a:cubicBezTo>
                  <a:lnTo>
                    <a:pt x="20264" y="2350"/>
                  </a:lnTo>
                  <a:cubicBezTo>
                    <a:pt x="20464" y="2430"/>
                    <a:pt x="20664" y="2550"/>
                    <a:pt x="20784" y="2750"/>
                  </a:cubicBezTo>
                  <a:cubicBezTo>
                    <a:pt x="20864" y="2910"/>
                    <a:pt x="20903" y="3150"/>
                    <a:pt x="20864" y="3350"/>
                  </a:cubicBezTo>
                  <a:lnTo>
                    <a:pt x="16707" y="20975"/>
                  </a:lnTo>
                  <a:cubicBezTo>
                    <a:pt x="16640" y="21346"/>
                    <a:pt x="16288" y="21603"/>
                    <a:pt x="15917" y="21603"/>
                  </a:cubicBezTo>
                  <a:cubicBezTo>
                    <a:pt x="15847" y="21603"/>
                    <a:pt x="15777" y="21594"/>
                    <a:pt x="15708" y="21575"/>
                  </a:cubicBezTo>
                  <a:lnTo>
                    <a:pt x="10312" y="20296"/>
                  </a:lnTo>
                  <a:cubicBezTo>
                    <a:pt x="6795" y="19496"/>
                    <a:pt x="4437" y="16139"/>
                    <a:pt x="4877" y="12542"/>
                  </a:cubicBezTo>
                  <a:cubicBezTo>
                    <a:pt x="4877" y="12462"/>
                    <a:pt x="4916" y="12382"/>
                    <a:pt x="4956" y="12262"/>
                  </a:cubicBezTo>
                  <a:lnTo>
                    <a:pt x="6435" y="5868"/>
                  </a:lnTo>
                  <a:cubicBezTo>
                    <a:pt x="6435" y="5788"/>
                    <a:pt x="6475" y="5708"/>
                    <a:pt x="6515" y="5628"/>
                  </a:cubicBezTo>
                  <a:cubicBezTo>
                    <a:pt x="7514" y="2790"/>
                    <a:pt x="10192" y="912"/>
                    <a:pt x="13190" y="912"/>
                  </a:cubicBezTo>
                  <a:close/>
                  <a:moveTo>
                    <a:pt x="13168" y="0"/>
                  </a:moveTo>
                  <a:cubicBezTo>
                    <a:pt x="10264" y="0"/>
                    <a:pt x="7528" y="1608"/>
                    <a:pt x="6116" y="4269"/>
                  </a:cubicBezTo>
                  <a:cubicBezTo>
                    <a:pt x="5819" y="4211"/>
                    <a:pt x="5524" y="4184"/>
                    <a:pt x="5232" y="4184"/>
                  </a:cubicBezTo>
                  <a:cubicBezTo>
                    <a:pt x="3081" y="4184"/>
                    <a:pt x="1128" y="5684"/>
                    <a:pt x="600" y="7866"/>
                  </a:cubicBezTo>
                  <a:cubicBezTo>
                    <a:pt x="0" y="10344"/>
                    <a:pt x="1479" y="12862"/>
                    <a:pt x="3957" y="13581"/>
                  </a:cubicBezTo>
                  <a:cubicBezTo>
                    <a:pt x="3997" y="17218"/>
                    <a:pt x="6555" y="20376"/>
                    <a:pt x="10112" y="21215"/>
                  </a:cubicBezTo>
                  <a:lnTo>
                    <a:pt x="15508" y="22454"/>
                  </a:lnTo>
                  <a:cubicBezTo>
                    <a:pt x="15628" y="22494"/>
                    <a:pt x="15788" y="22494"/>
                    <a:pt x="15908" y="22534"/>
                  </a:cubicBezTo>
                  <a:cubicBezTo>
                    <a:pt x="16707" y="22494"/>
                    <a:pt x="17386" y="21974"/>
                    <a:pt x="17586" y="21175"/>
                  </a:cubicBezTo>
                  <a:lnTo>
                    <a:pt x="21743" y="3589"/>
                  </a:lnTo>
                  <a:cubicBezTo>
                    <a:pt x="21823" y="3110"/>
                    <a:pt x="21783" y="2670"/>
                    <a:pt x="21543" y="2270"/>
                  </a:cubicBezTo>
                  <a:cubicBezTo>
                    <a:pt x="21263" y="1871"/>
                    <a:pt x="20903" y="1591"/>
                    <a:pt x="20464" y="1471"/>
                  </a:cubicBezTo>
                  <a:lnTo>
                    <a:pt x="15068" y="232"/>
                  </a:lnTo>
                  <a:cubicBezTo>
                    <a:pt x="14435" y="76"/>
                    <a:pt x="13798" y="0"/>
                    <a:pt x="1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1"/>
            <p:cNvSpPr/>
            <p:nvPr/>
          </p:nvSpPr>
          <p:spPr>
            <a:xfrm>
              <a:off x="3138475" y="4255236"/>
              <a:ext cx="457288" cy="468103"/>
            </a:xfrm>
            <a:custGeom>
              <a:avLst/>
              <a:gdLst/>
              <a:ahLst/>
              <a:cxnLst/>
              <a:rect l="l" t="t" r="r" b="b"/>
              <a:pathLst>
                <a:path w="21183" h="21684" extrusionOk="0">
                  <a:moveTo>
                    <a:pt x="11691" y="1"/>
                  </a:moveTo>
                  <a:cubicBezTo>
                    <a:pt x="11299" y="1"/>
                    <a:pt x="10913" y="178"/>
                    <a:pt x="10671" y="516"/>
                  </a:cubicBezTo>
                  <a:lnTo>
                    <a:pt x="400" y="15424"/>
                  </a:lnTo>
                  <a:cubicBezTo>
                    <a:pt x="0" y="15983"/>
                    <a:pt x="160" y="16783"/>
                    <a:pt x="759" y="17222"/>
                  </a:cubicBezTo>
                  <a:lnTo>
                    <a:pt x="5316" y="20340"/>
                  </a:lnTo>
                  <a:cubicBezTo>
                    <a:pt x="6617" y="21246"/>
                    <a:pt x="8108" y="21683"/>
                    <a:pt x="9591" y="21683"/>
                  </a:cubicBezTo>
                  <a:cubicBezTo>
                    <a:pt x="11706" y="21683"/>
                    <a:pt x="13804" y="20793"/>
                    <a:pt x="15308" y="19101"/>
                  </a:cubicBezTo>
                  <a:cubicBezTo>
                    <a:pt x="15507" y="18861"/>
                    <a:pt x="15667" y="18661"/>
                    <a:pt x="15827" y="18421"/>
                  </a:cubicBezTo>
                  <a:lnTo>
                    <a:pt x="18945" y="13865"/>
                  </a:lnTo>
                  <a:cubicBezTo>
                    <a:pt x="19105" y="13625"/>
                    <a:pt x="19264" y="13385"/>
                    <a:pt x="19384" y="13146"/>
                  </a:cubicBezTo>
                  <a:cubicBezTo>
                    <a:pt x="21183" y="9748"/>
                    <a:pt x="20144" y="5552"/>
                    <a:pt x="16986" y="3354"/>
                  </a:cubicBezTo>
                  <a:lnTo>
                    <a:pt x="12430" y="236"/>
                  </a:lnTo>
                  <a:cubicBezTo>
                    <a:pt x="12208" y="78"/>
                    <a:pt x="11948" y="1"/>
                    <a:pt x="11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1"/>
            <p:cNvSpPr/>
            <p:nvPr/>
          </p:nvSpPr>
          <p:spPr>
            <a:xfrm>
              <a:off x="3459417" y="4525210"/>
              <a:ext cx="159640" cy="171707"/>
            </a:xfrm>
            <a:custGeom>
              <a:avLst/>
              <a:gdLst/>
              <a:ahLst/>
              <a:cxnLst/>
              <a:rect l="l" t="t" r="r" b="b"/>
              <a:pathLst>
                <a:path w="7395" h="7954" extrusionOk="0">
                  <a:moveTo>
                    <a:pt x="4917" y="0"/>
                  </a:moveTo>
                  <a:cubicBezTo>
                    <a:pt x="4757" y="320"/>
                    <a:pt x="4557" y="600"/>
                    <a:pt x="4357" y="919"/>
                  </a:cubicBezTo>
                  <a:lnTo>
                    <a:pt x="640" y="6315"/>
                  </a:lnTo>
                  <a:cubicBezTo>
                    <a:pt x="441" y="6635"/>
                    <a:pt x="201" y="6875"/>
                    <a:pt x="1" y="7154"/>
                  </a:cubicBezTo>
                  <a:cubicBezTo>
                    <a:pt x="1" y="7154"/>
                    <a:pt x="1" y="7194"/>
                    <a:pt x="41" y="7194"/>
                  </a:cubicBezTo>
                  <a:cubicBezTo>
                    <a:pt x="782" y="7709"/>
                    <a:pt x="1632" y="7954"/>
                    <a:pt x="2476" y="7954"/>
                  </a:cubicBezTo>
                  <a:cubicBezTo>
                    <a:pt x="3862" y="7954"/>
                    <a:pt x="5231" y="7293"/>
                    <a:pt x="6076" y="6075"/>
                  </a:cubicBezTo>
                  <a:cubicBezTo>
                    <a:pt x="7395" y="4117"/>
                    <a:pt x="6915" y="1399"/>
                    <a:pt x="4957" y="40"/>
                  </a:cubicBezTo>
                  <a:cubicBezTo>
                    <a:pt x="4957" y="40"/>
                    <a:pt x="4917" y="40"/>
                    <a:pt x="4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1"/>
            <p:cNvSpPr/>
            <p:nvPr/>
          </p:nvSpPr>
          <p:spPr>
            <a:xfrm>
              <a:off x="3138475" y="4254869"/>
              <a:ext cx="365843" cy="438593"/>
            </a:xfrm>
            <a:custGeom>
              <a:avLst/>
              <a:gdLst/>
              <a:ahLst/>
              <a:cxnLst/>
              <a:rect l="l" t="t" r="r" b="b"/>
              <a:pathLst>
                <a:path w="16947" h="20317" extrusionOk="0">
                  <a:moveTo>
                    <a:pt x="11697" y="0"/>
                  </a:moveTo>
                  <a:cubicBezTo>
                    <a:pt x="11299" y="0"/>
                    <a:pt x="10899" y="193"/>
                    <a:pt x="10631" y="533"/>
                  </a:cubicBezTo>
                  <a:lnTo>
                    <a:pt x="400" y="15441"/>
                  </a:lnTo>
                  <a:cubicBezTo>
                    <a:pt x="0" y="16000"/>
                    <a:pt x="160" y="16800"/>
                    <a:pt x="719" y="17199"/>
                  </a:cubicBezTo>
                  <a:lnTo>
                    <a:pt x="5236" y="20317"/>
                  </a:lnTo>
                  <a:lnTo>
                    <a:pt x="16946" y="3331"/>
                  </a:lnTo>
                  <a:lnTo>
                    <a:pt x="12430" y="253"/>
                  </a:lnTo>
                  <a:cubicBezTo>
                    <a:pt x="12210" y="81"/>
                    <a:pt x="11954" y="0"/>
                    <a:pt x="11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1"/>
            <p:cNvSpPr/>
            <p:nvPr/>
          </p:nvSpPr>
          <p:spPr>
            <a:xfrm>
              <a:off x="3200583" y="4301844"/>
              <a:ext cx="236297" cy="334153"/>
            </a:xfrm>
            <a:custGeom>
              <a:avLst/>
              <a:gdLst/>
              <a:ahLst/>
              <a:cxnLst/>
              <a:rect l="l" t="t" r="r" b="b"/>
              <a:pathLst>
                <a:path w="10946" h="15479" extrusionOk="0">
                  <a:moveTo>
                    <a:pt x="10583" y="1"/>
                  </a:moveTo>
                  <a:cubicBezTo>
                    <a:pt x="10504" y="1"/>
                    <a:pt x="10422" y="35"/>
                    <a:pt x="10352" y="116"/>
                  </a:cubicBezTo>
                  <a:cubicBezTo>
                    <a:pt x="8474" y="2474"/>
                    <a:pt x="6675" y="4912"/>
                    <a:pt x="4957" y="7390"/>
                  </a:cubicBezTo>
                  <a:cubicBezTo>
                    <a:pt x="3238" y="9908"/>
                    <a:pt x="1559" y="12426"/>
                    <a:pt x="81" y="15063"/>
                  </a:cubicBezTo>
                  <a:cubicBezTo>
                    <a:pt x="1" y="15183"/>
                    <a:pt x="1" y="15303"/>
                    <a:pt x="121" y="15423"/>
                  </a:cubicBezTo>
                  <a:cubicBezTo>
                    <a:pt x="175" y="15459"/>
                    <a:pt x="245" y="15479"/>
                    <a:pt x="313" y="15479"/>
                  </a:cubicBezTo>
                  <a:cubicBezTo>
                    <a:pt x="396" y="15479"/>
                    <a:pt x="476" y="15449"/>
                    <a:pt x="520" y="15383"/>
                  </a:cubicBezTo>
                  <a:cubicBezTo>
                    <a:pt x="2439" y="13025"/>
                    <a:pt x="4237" y="10547"/>
                    <a:pt x="5916" y="8069"/>
                  </a:cubicBezTo>
                  <a:cubicBezTo>
                    <a:pt x="7635" y="5551"/>
                    <a:pt x="9313" y="3033"/>
                    <a:pt x="10792" y="395"/>
                  </a:cubicBezTo>
                  <a:lnTo>
                    <a:pt x="10832" y="435"/>
                  </a:lnTo>
                  <a:cubicBezTo>
                    <a:pt x="10946" y="208"/>
                    <a:pt x="10776" y="1"/>
                    <a:pt x="10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1"/>
            <p:cNvSpPr/>
            <p:nvPr/>
          </p:nvSpPr>
          <p:spPr>
            <a:xfrm>
              <a:off x="3138475" y="4428562"/>
              <a:ext cx="443494" cy="294993"/>
            </a:xfrm>
            <a:custGeom>
              <a:avLst/>
              <a:gdLst/>
              <a:ahLst/>
              <a:cxnLst/>
              <a:rect l="l" t="t" r="r" b="b"/>
              <a:pathLst>
                <a:path w="20544" h="13665" extrusionOk="0">
                  <a:moveTo>
                    <a:pt x="20144" y="1"/>
                  </a:moveTo>
                  <a:lnTo>
                    <a:pt x="20144" y="1"/>
                  </a:lnTo>
                  <a:cubicBezTo>
                    <a:pt x="16990" y="1930"/>
                    <a:pt x="13837" y="7784"/>
                    <a:pt x="9374" y="7784"/>
                  </a:cubicBezTo>
                  <a:cubicBezTo>
                    <a:pt x="9028" y="7784"/>
                    <a:pt x="8675" y="7749"/>
                    <a:pt x="8313" y="7675"/>
                  </a:cubicBezTo>
                  <a:cubicBezTo>
                    <a:pt x="6790" y="7351"/>
                    <a:pt x="4768" y="4898"/>
                    <a:pt x="3013" y="4898"/>
                  </a:cubicBezTo>
                  <a:cubicBezTo>
                    <a:pt x="2604" y="4898"/>
                    <a:pt x="2209" y="5031"/>
                    <a:pt x="1839" y="5356"/>
                  </a:cubicBezTo>
                  <a:cubicBezTo>
                    <a:pt x="1279" y="5836"/>
                    <a:pt x="839" y="6755"/>
                    <a:pt x="400" y="7395"/>
                  </a:cubicBezTo>
                  <a:cubicBezTo>
                    <a:pt x="0" y="7954"/>
                    <a:pt x="160" y="8754"/>
                    <a:pt x="759" y="9193"/>
                  </a:cubicBezTo>
                  <a:lnTo>
                    <a:pt x="5316" y="12311"/>
                  </a:lnTo>
                  <a:cubicBezTo>
                    <a:pt x="6628" y="13227"/>
                    <a:pt x="8127" y="13664"/>
                    <a:pt x="9610" y="13664"/>
                  </a:cubicBezTo>
                  <a:cubicBezTo>
                    <a:pt x="12011" y="13664"/>
                    <a:pt x="14370" y="12517"/>
                    <a:pt x="15827" y="10392"/>
                  </a:cubicBezTo>
                  <a:lnTo>
                    <a:pt x="18945" y="5836"/>
                  </a:lnTo>
                  <a:cubicBezTo>
                    <a:pt x="20144" y="4117"/>
                    <a:pt x="20543" y="2039"/>
                    <a:pt x="20144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1"/>
            <p:cNvSpPr/>
            <p:nvPr/>
          </p:nvSpPr>
          <p:spPr>
            <a:xfrm>
              <a:off x="3131567" y="4244831"/>
              <a:ext cx="498714" cy="488266"/>
            </a:xfrm>
            <a:custGeom>
              <a:avLst/>
              <a:gdLst/>
              <a:ahLst/>
              <a:cxnLst/>
              <a:rect l="l" t="t" r="r" b="b"/>
              <a:pathLst>
                <a:path w="23102" h="22618" extrusionOk="0">
                  <a:moveTo>
                    <a:pt x="20224" y="13668"/>
                  </a:moveTo>
                  <a:cubicBezTo>
                    <a:pt x="21703" y="14947"/>
                    <a:pt x="21982" y="17185"/>
                    <a:pt x="20863" y="18823"/>
                  </a:cubicBezTo>
                  <a:cubicBezTo>
                    <a:pt x="20117" y="19889"/>
                    <a:pt x="18909" y="20493"/>
                    <a:pt x="17666" y="20493"/>
                  </a:cubicBezTo>
                  <a:cubicBezTo>
                    <a:pt x="17044" y="20493"/>
                    <a:pt x="16414" y="20342"/>
                    <a:pt x="15827" y="20023"/>
                  </a:cubicBezTo>
                  <a:cubicBezTo>
                    <a:pt x="15867" y="19983"/>
                    <a:pt x="15947" y="19903"/>
                    <a:pt x="15987" y="19823"/>
                  </a:cubicBezTo>
                  <a:cubicBezTo>
                    <a:pt x="16187" y="19623"/>
                    <a:pt x="16347" y="19383"/>
                    <a:pt x="16507" y="19143"/>
                  </a:cubicBezTo>
                  <a:lnTo>
                    <a:pt x="19624" y="14627"/>
                  </a:lnTo>
                  <a:cubicBezTo>
                    <a:pt x="19784" y="14347"/>
                    <a:pt x="19944" y="14107"/>
                    <a:pt x="20104" y="13867"/>
                  </a:cubicBezTo>
                  <a:lnTo>
                    <a:pt x="20224" y="13668"/>
                  </a:lnTo>
                  <a:close/>
                  <a:moveTo>
                    <a:pt x="12034" y="904"/>
                  </a:moveTo>
                  <a:cubicBezTo>
                    <a:pt x="12205" y="904"/>
                    <a:pt x="12357" y="956"/>
                    <a:pt x="12510" y="1078"/>
                  </a:cubicBezTo>
                  <a:lnTo>
                    <a:pt x="17066" y="4195"/>
                  </a:lnTo>
                  <a:cubicBezTo>
                    <a:pt x="20064" y="6234"/>
                    <a:pt x="21023" y="10230"/>
                    <a:pt x="19305" y="13428"/>
                  </a:cubicBezTo>
                  <a:cubicBezTo>
                    <a:pt x="19265" y="13468"/>
                    <a:pt x="19225" y="13548"/>
                    <a:pt x="19185" y="13628"/>
                  </a:cubicBezTo>
                  <a:lnTo>
                    <a:pt x="15468" y="19063"/>
                  </a:lnTo>
                  <a:lnTo>
                    <a:pt x="15308" y="19263"/>
                  </a:lnTo>
                  <a:cubicBezTo>
                    <a:pt x="13894" y="20866"/>
                    <a:pt x="11910" y="21704"/>
                    <a:pt x="9905" y="21704"/>
                  </a:cubicBezTo>
                  <a:cubicBezTo>
                    <a:pt x="8510" y="21704"/>
                    <a:pt x="7105" y="21298"/>
                    <a:pt x="5876" y="20462"/>
                  </a:cubicBezTo>
                  <a:lnTo>
                    <a:pt x="1319" y="17305"/>
                  </a:lnTo>
                  <a:cubicBezTo>
                    <a:pt x="920" y="17065"/>
                    <a:pt x="840" y="16545"/>
                    <a:pt x="1119" y="16146"/>
                  </a:cubicBezTo>
                  <a:lnTo>
                    <a:pt x="11351" y="1278"/>
                  </a:lnTo>
                  <a:cubicBezTo>
                    <a:pt x="11471" y="1078"/>
                    <a:pt x="11671" y="958"/>
                    <a:pt x="11871" y="918"/>
                  </a:cubicBezTo>
                  <a:cubicBezTo>
                    <a:pt x="11927" y="909"/>
                    <a:pt x="11982" y="904"/>
                    <a:pt x="12034" y="904"/>
                  </a:cubicBezTo>
                  <a:close/>
                  <a:moveTo>
                    <a:pt x="12031" y="1"/>
                  </a:moveTo>
                  <a:cubicBezTo>
                    <a:pt x="11478" y="1"/>
                    <a:pt x="10936" y="266"/>
                    <a:pt x="10592" y="758"/>
                  </a:cubicBezTo>
                  <a:lnTo>
                    <a:pt x="360" y="15666"/>
                  </a:lnTo>
                  <a:cubicBezTo>
                    <a:pt x="120" y="16026"/>
                    <a:pt x="0" y="16505"/>
                    <a:pt x="80" y="16945"/>
                  </a:cubicBezTo>
                  <a:cubicBezTo>
                    <a:pt x="160" y="17385"/>
                    <a:pt x="440" y="17784"/>
                    <a:pt x="800" y="18064"/>
                  </a:cubicBezTo>
                  <a:lnTo>
                    <a:pt x="5356" y="21222"/>
                  </a:lnTo>
                  <a:cubicBezTo>
                    <a:pt x="6745" y="22154"/>
                    <a:pt x="8334" y="22618"/>
                    <a:pt x="9914" y="22618"/>
                  </a:cubicBezTo>
                  <a:cubicBezTo>
                    <a:pt x="11789" y="22618"/>
                    <a:pt x="13651" y="21964"/>
                    <a:pt x="15148" y="20662"/>
                  </a:cubicBezTo>
                  <a:cubicBezTo>
                    <a:pt x="15943" y="21153"/>
                    <a:pt x="16821" y="21389"/>
                    <a:pt x="17687" y="21389"/>
                  </a:cubicBezTo>
                  <a:cubicBezTo>
                    <a:pt x="19216" y="21389"/>
                    <a:pt x="20704" y="20655"/>
                    <a:pt x="21623" y="19303"/>
                  </a:cubicBezTo>
                  <a:cubicBezTo>
                    <a:pt x="23102" y="17225"/>
                    <a:pt x="22622" y="14347"/>
                    <a:pt x="20584" y="12788"/>
                  </a:cubicBezTo>
                  <a:cubicBezTo>
                    <a:pt x="21823" y="9351"/>
                    <a:pt x="20584" y="5514"/>
                    <a:pt x="17586" y="3476"/>
                  </a:cubicBezTo>
                  <a:lnTo>
                    <a:pt x="13030" y="318"/>
                  </a:lnTo>
                  <a:cubicBezTo>
                    <a:pt x="12723" y="104"/>
                    <a:pt x="12375" y="1"/>
                    <a:pt x="1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9" name="Google Shape;2389;p51"/>
          <p:cNvSpPr txBox="1">
            <a:spLocks noGrp="1"/>
          </p:cNvSpPr>
          <p:nvPr>
            <p:ph type="subTitle" idx="1"/>
          </p:nvPr>
        </p:nvSpPr>
        <p:spPr>
          <a:xfrm>
            <a:off x="1448018" y="1824501"/>
            <a:ext cx="5933423" cy="23030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dirty="0"/>
              <a:t>Cuando al principio un grupo de alumnos no se conoce, es importante utilizarla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dirty="0"/>
              <a:t>Profesor-utiliza estructuras espaciales sencillas, movimientos simples, estructuradas musicales muy marcadas, priorizar la comunicación de presentación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dirty="0"/>
              <a:t>Relaciones socioafectivas-danzas del mundo y danzas creativas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dirty="0"/>
              <a:t>Las danzas de presentación son aptas para cuando se quiera que el grupo tenga cohesión por encima de todo</a:t>
            </a:r>
            <a:endParaRPr dirty="0"/>
          </a:p>
        </p:txBody>
      </p:sp>
      <p:grpSp>
        <p:nvGrpSpPr>
          <p:cNvPr id="2391" name="Google Shape;2391;p51"/>
          <p:cNvGrpSpPr/>
          <p:nvPr/>
        </p:nvGrpSpPr>
        <p:grpSpPr>
          <a:xfrm>
            <a:off x="844612" y="3634330"/>
            <a:ext cx="496656" cy="667939"/>
            <a:chOff x="3404128" y="3112444"/>
            <a:chExt cx="496656" cy="667939"/>
          </a:xfrm>
        </p:grpSpPr>
        <p:sp>
          <p:nvSpPr>
            <p:cNvPr id="2392" name="Google Shape;2392;p51"/>
            <p:cNvSpPr/>
            <p:nvPr/>
          </p:nvSpPr>
          <p:spPr>
            <a:xfrm>
              <a:off x="3704057" y="3112444"/>
              <a:ext cx="196727" cy="188200"/>
            </a:xfrm>
            <a:custGeom>
              <a:avLst/>
              <a:gdLst/>
              <a:ahLst/>
              <a:cxnLst/>
              <a:rect l="l" t="t" r="r" b="b"/>
              <a:pathLst>
                <a:path w="9113" h="8718" extrusionOk="0">
                  <a:moveTo>
                    <a:pt x="4839" y="0"/>
                  </a:moveTo>
                  <a:cubicBezTo>
                    <a:pt x="4751" y="0"/>
                    <a:pt x="4663" y="32"/>
                    <a:pt x="4597" y="99"/>
                  </a:cubicBezTo>
                  <a:cubicBezTo>
                    <a:pt x="4117" y="499"/>
                    <a:pt x="4317" y="978"/>
                    <a:pt x="4157" y="1538"/>
                  </a:cubicBezTo>
                  <a:cubicBezTo>
                    <a:pt x="4077" y="1897"/>
                    <a:pt x="4237" y="2337"/>
                    <a:pt x="3917" y="2617"/>
                  </a:cubicBezTo>
                  <a:cubicBezTo>
                    <a:pt x="3597" y="2457"/>
                    <a:pt x="3437" y="2097"/>
                    <a:pt x="3198" y="1857"/>
                  </a:cubicBezTo>
                  <a:cubicBezTo>
                    <a:pt x="3118" y="1698"/>
                    <a:pt x="2998" y="1578"/>
                    <a:pt x="2918" y="1418"/>
                  </a:cubicBezTo>
                  <a:cubicBezTo>
                    <a:pt x="2298" y="667"/>
                    <a:pt x="1944" y="183"/>
                    <a:pt x="1596" y="183"/>
                  </a:cubicBezTo>
                  <a:cubicBezTo>
                    <a:pt x="1518" y="183"/>
                    <a:pt x="1440" y="207"/>
                    <a:pt x="1359" y="259"/>
                  </a:cubicBezTo>
                  <a:cubicBezTo>
                    <a:pt x="880" y="538"/>
                    <a:pt x="1239" y="1098"/>
                    <a:pt x="1559" y="1538"/>
                  </a:cubicBezTo>
                  <a:cubicBezTo>
                    <a:pt x="2760" y="3158"/>
                    <a:pt x="3220" y="3470"/>
                    <a:pt x="2582" y="3470"/>
                  </a:cubicBezTo>
                  <a:cubicBezTo>
                    <a:pt x="2307" y="3470"/>
                    <a:pt x="1829" y="3412"/>
                    <a:pt x="1119" y="3376"/>
                  </a:cubicBezTo>
                  <a:cubicBezTo>
                    <a:pt x="1046" y="3376"/>
                    <a:pt x="973" y="3375"/>
                    <a:pt x="902" y="3375"/>
                  </a:cubicBezTo>
                  <a:cubicBezTo>
                    <a:pt x="513" y="3375"/>
                    <a:pt x="188" y="3404"/>
                    <a:pt x="120" y="3776"/>
                  </a:cubicBezTo>
                  <a:cubicBezTo>
                    <a:pt x="0" y="4295"/>
                    <a:pt x="680" y="4575"/>
                    <a:pt x="1199" y="4615"/>
                  </a:cubicBezTo>
                  <a:cubicBezTo>
                    <a:pt x="2159" y="4695"/>
                    <a:pt x="2958" y="4615"/>
                    <a:pt x="2518" y="5215"/>
                  </a:cubicBezTo>
                  <a:cubicBezTo>
                    <a:pt x="1199" y="6973"/>
                    <a:pt x="840" y="7293"/>
                    <a:pt x="680" y="7693"/>
                  </a:cubicBezTo>
                  <a:cubicBezTo>
                    <a:pt x="525" y="8034"/>
                    <a:pt x="851" y="8447"/>
                    <a:pt x="1192" y="8447"/>
                  </a:cubicBezTo>
                  <a:cubicBezTo>
                    <a:pt x="1290" y="8447"/>
                    <a:pt x="1390" y="8413"/>
                    <a:pt x="1479" y="8332"/>
                  </a:cubicBezTo>
                  <a:cubicBezTo>
                    <a:pt x="2039" y="7773"/>
                    <a:pt x="2518" y="7173"/>
                    <a:pt x="2998" y="6534"/>
                  </a:cubicBezTo>
                  <a:cubicBezTo>
                    <a:pt x="3068" y="6428"/>
                    <a:pt x="3169" y="6200"/>
                    <a:pt x="3328" y="6200"/>
                  </a:cubicBezTo>
                  <a:cubicBezTo>
                    <a:pt x="3350" y="6200"/>
                    <a:pt x="3373" y="6204"/>
                    <a:pt x="3398" y="6214"/>
                  </a:cubicBezTo>
                  <a:cubicBezTo>
                    <a:pt x="3597" y="6254"/>
                    <a:pt x="3477" y="7573"/>
                    <a:pt x="3677" y="8372"/>
                  </a:cubicBezTo>
                  <a:cubicBezTo>
                    <a:pt x="3755" y="8607"/>
                    <a:pt x="3958" y="8717"/>
                    <a:pt x="4163" y="8717"/>
                  </a:cubicBezTo>
                  <a:cubicBezTo>
                    <a:pt x="4378" y="8717"/>
                    <a:pt x="4595" y="8597"/>
                    <a:pt x="4676" y="8372"/>
                  </a:cubicBezTo>
                  <a:cubicBezTo>
                    <a:pt x="4756" y="7693"/>
                    <a:pt x="4756" y="6973"/>
                    <a:pt x="4637" y="6334"/>
                  </a:cubicBezTo>
                  <a:lnTo>
                    <a:pt x="4676" y="6334"/>
                  </a:lnTo>
                  <a:cubicBezTo>
                    <a:pt x="4676" y="6030"/>
                    <a:pt x="4708" y="5887"/>
                    <a:pt x="4808" y="5887"/>
                  </a:cubicBezTo>
                  <a:cubicBezTo>
                    <a:pt x="5023" y="5887"/>
                    <a:pt x="5552" y="6558"/>
                    <a:pt x="6755" y="7733"/>
                  </a:cubicBezTo>
                  <a:cubicBezTo>
                    <a:pt x="6871" y="7840"/>
                    <a:pt x="6996" y="7886"/>
                    <a:pt x="7115" y="7886"/>
                  </a:cubicBezTo>
                  <a:cubicBezTo>
                    <a:pt x="7527" y="7886"/>
                    <a:pt x="7873" y="7345"/>
                    <a:pt x="7594" y="6973"/>
                  </a:cubicBezTo>
                  <a:cubicBezTo>
                    <a:pt x="7554" y="6933"/>
                    <a:pt x="6515" y="5894"/>
                    <a:pt x="6075" y="5415"/>
                  </a:cubicBezTo>
                  <a:cubicBezTo>
                    <a:pt x="5995" y="5335"/>
                    <a:pt x="5876" y="5255"/>
                    <a:pt x="5915" y="5095"/>
                  </a:cubicBezTo>
                  <a:cubicBezTo>
                    <a:pt x="5969" y="4988"/>
                    <a:pt x="6040" y="4970"/>
                    <a:pt x="6129" y="4970"/>
                  </a:cubicBezTo>
                  <a:cubicBezTo>
                    <a:pt x="6173" y="4970"/>
                    <a:pt x="6222" y="4975"/>
                    <a:pt x="6275" y="4975"/>
                  </a:cubicBezTo>
                  <a:cubicBezTo>
                    <a:pt x="7203" y="5022"/>
                    <a:pt x="7678" y="5084"/>
                    <a:pt x="8028" y="5084"/>
                  </a:cubicBezTo>
                  <a:cubicBezTo>
                    <a:pt x="8266" y="5084"/>
                    <a:pt x="8447" y="5056"/>
                    <a:pt x="8673" y="4975"/>
                  </a:cubicBezTo>
                  <a:cubicBezTo>
                    <a:pt x="9073" y="4855"/>
                    <a:pt x="9113" y="4335"/>
                    <a:pt x="8793" y="4136"/>
                  </a:cubicBezTo>
                  <a:cubicBezTo>
                    <a:pt x="8274" y="3736"/>
                    <a:pt x="6075" y="3856"/>
                    <a:pt x="6035" y="3616"/>
                  </a:cubicBezTo>
                  <a:cubicBezTo>
                    <a:pt x="5995" y="3376"/>
                    <a:pt x="7674" y="2697"/>
                    <a:pt x="8393" y="2097"/>
                  </a:cubicBezTo>
                  <a:cubicBezTo>
                    <a:pt x="8692" y="1761"/>
                    <a:pt x="8467" y="1250"/>
                    <a:pt x="8045" y="1250"/>
                  </a:cubicBezTo>
                  <a:cubicBezTo>
                    <a:pt x="8016" y="1250"/>
                    <a:pt x="7985" y="1253"/>
                    <a:pt x="7954" y="1258"/>
                  </a:cubicBezTo>
                  <a:cubicBezTo>
                    <a:pt x="7194" y="1538"/>
                    <a:pt x="6475" y="1857"/>
                    <a:pt x="5836" y="2257"/>
                  </a:cubicBezTo>
                  <a:cubicBezTo>
                    <a:pt x="5701" y="2327"/>
                    <a:pt x="5602" y="2358"/>
                    <a:pt x="5529" y="2358"/>
                  </a:cubicBezTo>
                  <a:cubicBezTo>
                    <a:pt x="5056" y="2358"/>
                    <a:pt x="5675" y="1044"/>
                    <a:pt x="5156" y="179"/>
                  </a:cubicBezTo>
                  <a:cubicBezTo>
                    <a:pt x="5086" y="62"/>
                    <a:pt x="4962" y="0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1"/>
            <p:cNvSpPr/>
            <p:nvPr/>
          </p:nvSpPr>
          <p:spPr>
            <a:xfrm>
              <a:off x="3404128" y="3590866"/>
              <a:ext cx="203570" cy="189517"/>
            </a:xfrm>
            <a:custGeom>
              <a:avLst/>
              <a:gdLst/>
              <a:ahLst/>
              <a:cxnLst/>
              <a:rect l="l" t="t" r="r" b="b"/>
              <a:pathLst>
                <a:path w="9430" h="8779" extrusionOk="0">
                  <a:moveTo>
                    <a:pt x="4642" y="1"/>
                  </a:moveTo>
                  <a:cubicBezTo>
                    <a:pt x="4551" y="1"/>
                    <a:pt x="4464" y="32"/>
                    <a:pt x="4397" y="99"/>
                  </a:cubicBezTo>
                  <a:cubicBezTo>
                    <a:pt x="3917" y="579"/>
                    <a:pt x="4157" y="1018"/>
                    <a:pt x="4037" y="1618"/>
                  </a:cubicBezTo>
                  <a:cubicBezTo>
                    <a:pt x="3957" y="1978"/>
                    <a:pt x="4157" y="2377"/>
                    <a:pt x="3837" y="2697"/>
                  </a:cubicBezTo>
                  <a:cubicBezTo>
                    <a:pt x="3518" y="2537"/>
                    <a:pt x="3358" y="2177"/>
                    <a:pt x="3078" y="1938"/>
                  </a:cubicBezTo>
                  <a:cubicBezTo>
                    <a:pt x="2958" y="1858"/>
                    <a:pt x="2918" y="1698"/>
                    <a:pt x="2798" y="1578"/>
                  </a:cubicBezTo>
                  <a:cubicBezTo>
                    <a:pt x="2154" y="869"/>
                    <a:pt x="1769" y="368"/>
                    <a:pt x="1414" y="368"/>
                  </a:cubicBezTo>
                  <a:cubicBezTo>
                    <a:pt x="1328" y="368"/>
                    <a:pt x="1245" y="397"/>
                    <a:pt x="1159" y="459"/>
                  </a:cubicBezTo>
                  <a:cubicBezTo>
                    <a:pt x="720" y="779"/>
                    <a:pt x="1080" y="1298"/>
                    <a:pt x="1439" y="1698"/>
                  </a:cubicBezTo>
                  <a:cubicBezTo>
                    <a:pt x="2800" y="3392"/>
                    <a:pt x="3246" y="3598"/>
                    <a:pt x="2360" y="3598"/>
                  </a:cubicBezTo>
                  <a:cubicBezTo>
                    <a:pt x="2075" y="3598"/>
                    <a:pt x="1653" y="3576"/>
                    <a:pt x="1080" y="3576"/>
                  </a:cubicBezTo>
                  <a:cubicBezTo>
                    <a:pt x="640" y="3576"/>
                    <a:pt x="200" y="3576"/>
                    <a:pt x="80" y="4016"/>
                  </a:cubicBezTo>
                  <a:cubicBezTo>
                    <a:pt x="0" y="4576"/>
                    <a:pt x="680" y="4815"/>
                    <a:pt x="1239" y="4815"/>
                  </a:cubicBezTo>
                  <a:cubicBezTo>
                    <a:pt x="2199" y="4855"/>
                    <a:pt x="2998" y="4735"/>
                    <a:pt x="2598" y="5335"/>
                  </a:cubicBezTo>
                  <a:cubicBezTo>
                    <a:pt x="1319" y="7173"/>
                    <a:pt x="1000" y="7493"/>
                    <a:pt x="840" y="7933"/>
                  </a:cubicBezTo>
                  <a:cubicBezTo>
                    <a:pt x="716" y="8242"/>
                    <a:pt x="1072" y="8648"/>
                    <a:pt x="1405" y="8648"/>
                  </a:cubicBezTo>
                  <a:cubicBezTo>
                    <a:pt x="1503" y="8648"/>
                    <a:pt x="1598" y="8613"/>
                    <a:pt x="1679" y="8532"/>
                  </a:cubicBezTo>
                  <a:cubicBezTo>
                    <a:pt x="2199" y="7933"/>
                    <a:pt x="2678" y="7333"/>
                    <a:pt x="3078" y="6654"/>
                  </a:cubicBezTo>
                  <a:cubicBezTo>
                    <a:pt x="3189" y="6506"/>
                    <a:pt x="3265" y="6290"/>
                    <a:pt x="3435" y="6290"/>
                  </a:cubicBezTo>
                  <a:cubicBezTo>
                    <a:pt x="3448" y="6290"/>
                    <a:pt x="3463" y="6291"/>
                    <a:pt x="3478" y="6294"/>
                  </a:cubicBezTo>
                  <a:cubicBezTo>
                    <a:pt x="3677" y="6334"/>
                    <a:pt x="3637" y="7693"/>
                    <a:pt x="3877" y="8452"/>
                  </a:cubicBezTo>
                  <a:cubicBezTo>
                    <a:pt x="3971" y="8677"/>
                    <a:pt x="4160" y="8779"/>
                    <a:pt x="4352" y="8779"/>
                  </a:cubicBezTo>
                  <a:cubicBezTo>
                    <a:pt x="4570" y="8779"/>
                    <a:pt x="4791" y="8646"/>
                    <a:pt x="4876" y="8412"/>
                  </a:cubicBezTo>
                  <a:cubicBezTo>
                    <a:pt x="4916" y="7693"/>
                    <a:pt x="4876" y="7014"/>
                    <a:pt x="4757" y="6374"/>
                  </a:cubicBezTo>
                  <a:lnTo>
                    <a:pt x="4796" y="6334"/>
                  </a:lnTo>
                  <a:cubicBezTo>
                    <a:pt x="4771" y="6027"/>
                    <a:pt x="4790" y="5883"/>
                    <a:pt x="4889" y="5883"/>
                  </a:cubicBezTo>
                  <a:cubicBezTo>
                    <a:pt x="5099" y="5883"/>
                    <a:pt x="5666" y="6527"/>
                    <a:pt x="6915" y="7613"/>
                  </a:cubicBezTo>
                  <a:cubicBezTo>
                    <a:pt x="7040" y="7720"/>
                    <a:pt x="7169" y="7765"/>
                    <a:pt x="7289" y="7765"/>
                  </a:cubicBezTo>
                  <a:cubicBezTo>
                    <a:pt x="7708" y="7765"/>
                    <a:pt x="8025" y="7217"/>
                    <a:pt x="7714" y="6814"/>
                  </a:cubicBezTo>
                  <a:cubicBezTo>
                    <a:pt x="7594" y="6694"/>
                    <a:pt x="7474" y="6574"/>
                    <a:pt x="7354" y="6494"/>
                  </a:cubicBezTo>
                  <a:cubicBezTo>
                    <a:pt x="5903" y="5138"/>
                    <a:pt x="5448" y="4902"/>
                    <a:pt x="6539" y="4902"/>
                  </a:cubicBezTo>
                  <a:cubicBezTo>
                    <a:pt x="6830" y="4902"/>
                    <a:pt x="7232" y="4918"/>
                    <a:pt x="7754" y="4935"/>
                  </a:cubicBezTo>
                  <a:cubicBezTo>
                    <a:pt x="7783" y="4936"/>
                    <a:pt x="7810" y="4936"/>
                    <a:pt x="7838" y="4936"/>
                  </a:cubicBezTo>
                  <a:cubicBezTo>
                    <a:pt x="9430" y="4936"/>
                    <a:pt x="9332" y="3815"/>
                    <a:pt x="8114" y="3736"/>
                  </a:cubicBezTo>
                  <a:cubicBezTo>
                    <a:pt x="5236" y="3616"/>
                    <a:pt x="5516" y="3816"/>
                    <a:pt x="7674" y="2417"/>
                  </a:cubicBezTo>
                  <a:cubicBezTo>
                    <a:pt x="8154" y="2098"/>
                    <a:pt x="8633" y="1778"/>
                    <a:pt x="8394" y="1298"/>
                  </a:cubicBezTo>
                  <a:cubicBezTo>
                    <a:pt x="8299" y="1152"/>
                    <a:pt x="8172" y="1087"/>
                    <a:pt x="8009" y="1087"/>
                  </a:cubicBezTo>
                  <a:cubicBezTo>
                    <a:pt x="7550" y="1087"/>
                    <a:pt x="6807" y="1598"/>
                    <a:pt x="5716" y="2217"/>
                  </a:cubicBezTo>
                  <a:cubicBezTo>
                    <a:pt x="5579" y="2297"/>
                    <a:pt x="5479" y="2333"/>
                    <a:pt x="5406" y="2333"/>
                  </a:cubicBezTo>
                  <a:cubicBezTo>
                    <a:pt x="4967" y="2333"/>
                    <a:pt x="5510" y="1036"/>
                    <a:pt x="4996" y="179"/>
                  </a:cubicBezTo>
                  <a:cubicBezTo>
                    <a:pt x="4903" y="63"/>
                    <a:pt x="4769" y="1"/>
                    <a:pt x="4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51"/>
          <p:cNvGrpSpPr/>
          <p:nvPr/>
        </p:nvGrpSpPr>
        <p:grpSpPr>
          <a:xfrm>
            <a:off x="7721129" y="748595"/>
            <a:ext cx="584475" cy="1114750"/>
            <a:chOff x="5104120" y="1457005"/>
            <a:chExt cx="584475" cy="1114750"/>
          </a:xfrm>
        </p:grpSpPr>
        <p:sp>
          <p:nvSpPr>
            <p:cNvPr id="2395" name="Google Shape;2395;p51"/>
            <p:cNvSpPr/>
            <p:nvPr/>
          </p:nvSpPr>
          <p:spPr>
            <a:xfrm>
              <a:off x="5356023" y="2408769"/>
              <a:ext cx="172894" cy="162986"/>
            </a:xfrm>
            <a:custGeom>
              <a:avLst/>
              <a:gdLst/>
              <a:ahLst/>
              <a:cxnLst/>
              <a:rect l="l" t="t" r="r" b="b"/>
              <a:pathLst>
                <a:path w="8009" h="7550" extrusionOk="0">
                  <a:moveTo>
                    <a:pt x="2020" y="1"/>
                  </a:moveTo>
                  <a:cubicBezTo>
                    <a:pt x="1974" y="1"/>
                    <a:pt x="1927" y="10"/>
                    <a:pt x="1879" y="32"/>
                  </a:cubicBezTo>
                  <a:cubicBezTo>
                    <a:pt x="1439" y="231"/>
                    <a:pt x="1679" y="711"/>
                    <a:pt x="1879" y="1111"/>
                  </a:cubicBezTo>
                  <a:cubicBezTo>
                    <a:pt x="2591" y="2509"/>
                    <a:pt x="2947" y="2905"/>
                    <a:pt x="2597" y="2905"/>
                  </a:cubicBezTo>
                  <a:cubicBezTo>
                    <a:pt x="2398" y="2905"/>
                    <a:pt x="1967" y="2775"/>
                    <a:pt x="1239" y="2630"/>
                  </a:cubicBezTo>
                  <a:cubicBezTo>
                    <a:pt x="1067" y="2591"/>
                    <a:pt x="903" y="2534"/>
                    <a:pt x="758" y="2534"/>
                  </a:cubicBezTo>
                  <a:cubicBezTo>
                    <a:pt x="600" y="2534"/>
                    <a:pt x="464" y="2601"/>
                    <a:pt x="360" y="2829"/>
                  </a:cubicBezTo>
                  <a:cubicBezTo>
                    <a:pt x="200" y="3229"/>
                    <a:pt x="720" y="3549"/>
                    <a:pt x="1199" y="3669"/>
                  </a:cubicBezTo>
                  <a:cubicBezTo>
                    <a:pt x="1959" y="3829"/>
                    <a:pt x="2678" y="3909"/>
                    <a:pt x="2199" y="4348"/>
                  </a:cubicBezTo>
                  <a:cubicBezTo>
                    <a:pt x="280" y="6187"/>
                    <a:pt x="0" y="6227"/>
                    <a:pt x="400" y="6746"/>
                  </a:cubicBezTo>
                  <a:cubicBezTo>
                    <a:pt x="488" y="6859"/>
                    <a:pt x="588" y="6905"/>
                    <a:pt x="694" y="6905"/>
                  </a:cubicBezTo>
                  <a:cubicBezTo>
                    <a:pt x="927" y="6905"/>
                    <a:pt x="1192" y="6686"/>
                    <a:pt x="1439" y="6466"/>
                  </a:cubicBezTo>
                  <a:cubicBezTo>
                    <a:pt x="2455" y="5519"/>
                    <a:pt x="2639" y="5288"/>
                    <a:pt x="2744" y="5288"/>
                  </a:cubicBezTo>
                  <a:cubicBezTo>
                    <a:pt x="2763" y="5288"/>
                    <a:pt x="2780" y="5295"/>
                    <a:pt x="2798" y="5307"/>
                  </a:cubicBezTo>
                  <a:cubicBezTo>
                    <a:pt x="2918" y="5347"/>
                    <a:pt x="2758" y="6227"/>
                    <a:pt x="2758" y="6506"/>
                  </a:cubicBezTo>
                  <a:cubicBezTo>
                    <a:pt x="2718" y="7026"/>
                    <a:pt x="2638" y="7466"/>
                    <a:pt x="3118" y="7546"/>
                  </a:cubicBezTo>
                  <a:cubicBezTo>
                    <a:pt x="3140" y="7548"/>
                    <a:pt x="3161" y="7549"/>
                    <a:pt x="3181" y="7549"/>
                  </a:cubicBezTo>
                  <a:cubicBezTo>
                    <a:pt x="3797" y="7549"/>
                    <a:pt x="3799" y="6398"/>
                    <a:pt x="3837" y="5547"/>
                  </a:cubicBezTo>
                  <a:lnTo>
                    <a:pt x="3877" y="5587"/>
                  </a:lnTo>
                  <a:cubicBezTo>
                    <a:pt x="3913" y="5346"/>
                    <a:pt x="3953" y="5228"/>
                    <a:pt x="4027" y="5228"/>
                  </a:cubicBezTo>
                  <a:cubicBezTo>
                    <a:pt x="4196" y="5228"/>
                    <a:pt x="4543" y="5855"/>
                    <a:pt x="5436" y="7026"/>
                  </a:cubicBezTo>
                  <a:cubicBezTo>
                    <a:pt x="5511" y="7151"/>
                    <a:pt x="5648" y="7213"/>
                    <a:pt x="5790" y="7213"/>
                  </a:cubicBezTo>
                  <a:cubicBezTo>
                    <a:pt x="5874" y="7213"/>
                    <a:pt x="5961" y="7191"/>
                    <a:pt x="6036" y="7146"/>
                  </a:cubicBezTo>
                  <a:cubicBezTo>
                    <a:pt x="6555" y="6786"/>
                    <a:pt x="6115" y="6307"/>
                    <a:pt x="5996" y="6147"/>
                  </a:cubicBezTo>
                  <a:cubicBezTo>
                    <a:pt x="5185" y="5022"/>
                    <a:pt x="4819" y="4633"/>
                    <a:pt x="5234" y="4633"/>
                  </a:cubicBezTo>
                  <a:cubicBezTo>
                    <a:pt x="5453" y="4633"/>
                    <a:pt x="5890" y="4742"/>
                    <a:pt x="6595" y="4908"/>
                  </a:cubicBezTo>
                  <a:cubicBezTo>
                    <a:pt x="6785" y="4952"/>
                    <a:pt x="6953" y="4972"/>
                    <a:pt x="7097" y="4972"/>
                  </a:cubicBezTo>
                  <a:cubicBezTo>
                    <a:pt x="7986" y="4972"/>
                    <a:pt x="8008" y="4229"/>
                    <a:pt x="7115" y="3988"/>
                  </a:cubicBezTo>
                  <a:cubicBezTo>
                    <a:pt x="4717" y="3389"/>
                    <a:pt x="4956" y="3589"/>
                    <a:pt x="6955" y="2789"/>
                  </a:cubicBezTo>
                  <a:cubicBezTo>
                    <a:pt x="7394" y="2630"/>
                    <a:pt x="7874" y="2430"/>
                    <a:pt x="7754" y="2030"/>
                  </a:cubicBezTo>
                  <a:cubicBezTo>
                    <a:pt x="7692" y="1822"/>
                    <a:pt x="7522" y="1755"/>
                    <a:pt x="7316" y="1755"/>
                  </a:cubicBezTo>
                  <a:cubicBezTo>
                    <a:pt x="7127" y="1755"/>
                    <a:pt x="6907" y="1813"/>
                    <a:pt x="6715" y="1870"/>
                  </a:cubicBezTo>
                  <a:cubicBezTo>
                    <a:pt x="5795" y="2165"/>
                    <a:pt x="5332" y="2374"/>
                    <a:pt x="5128" y="2374"/>
                  </a:cubicBezTo>
                  <a:cubicBezTo>
                    <a:pt x="4889" y="2374"/>
                    <a:pt x="5005" y="2087"/>
                    <a:pt x="5156" y="1311"/>
                  </a:cubicBezTo>
                  <a:cubicBezTo>
                    <a:pt x="5258" y="837"/>
                    <a:pt x="5130" y="249"/>
                    <a:pt x="4798" y="249"/>
                  </a:cubicBezTo>
                  <a:cubicBezTo>
                    <a:pt x="4737" y="249"/>
                    <a:pt x="4670" y="268"/>
                    <a:pt x="4597" y="311"/>
                  </a:cubicBezTo>
                  <a:cubicBezTo>
                    <a:pt x="4157" y="591"/>
                    <a:pt x="4277" y="1031"/>
                    <a:pt x="4077" y="1510"/>
                  </a:cubicBezTo>
                  <a:cubicBezTo>
                    <a:pt x="3957" y="1790"/>
                    <a:pt x="4037" y="2150"/>
                    <a:pt x="3717" y="2390"/>
                  </a:cubicBezTo>
                  <a:cubicBezTo>
                    <a:pt x="3232" y="1979"/>
                    <a:pt x="2677" y="1"/>
                    <a:pt x="2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6" name="Google Shape;2396;p51"/>
            <p:cNvGrpSpPr/>
            <p:nvPr/>
          </p:nvGrpSpPr>
          <p:grpSpPr>
            <a:xfrm>
              <a:off x="5104120" y="1457005"/>
              <a:ext cx="584475" cy="600110"/>
              <a:chOff x="5104120" y="1457005"/>
              <a:chExt cx="584475" cy="600110"/>
            </a:xfrm>
          </p:grpSpPr>
          <p:sp>
            <p:nvSpPr>
              <p:cNvPr id="2397" name="Google Shape;2397;p51"/>
              <p:cNvSpPr/>
              <p:nvPr/>
            </p:nvSpPr>
            <p:spPr>
              <a:xfrm>
                <a:off x="5104120" y="1457005"/>
                <a:ext cx="202016" cy="193035"/>
              </a:xfrm>
              <a:custGeom>
                <a:avLst/>
                <a:gdLst/>
                <a:ahLst/>
                <a:cxnLst/>
                <a:rect l="l" t="t" r="r" b="b"/>
                <a:pathLst>
                  <a:path w="9358" h="8942" extrusionOk="0">
                    <a:moveTo>
                      <a:pt x="2631" y="1"/>
                    </a:moveTo>
                    <a:cubicBezTo>
                      <a:pt x="2572" y="1"/>
                      <a:pt x="2510" y="13"/>
                      <a:pt x="2443" y="39"/>
                    </a:cubicBezTo>
                    <a:cubicBezTo>
                      <a:pt x="1964" y="239"/>
                      <a:pt x="2164" y="838"/>
                      <a:pt x="2403" y="1318"/>
                    </a:cubicBezTo>
                    <a:cubicBezTo>
                      <a:pt x="3130" y="2972"/>
                      <a:pt x="3511" y="3479"/>
                      <a:pt x="3133" y="3479"/>
                    </a:cubicBezTo>
                    <a:cubicBezTo>
                      <a:pt x="2907" y="3479"/>
                      <a:pt x="2413" y="3300"/>
                      <a:pt x="1564" y="3076"/>
                    </a:cubicBezTo>
                    <a:cubicBezTo>
                      <a:pt x="1353" y="3019"/>
                      <a:pt x="1151" y="2961"/>
                      <a:pt x="976" y="2961"/>
                    </a:cubicBezTo>
                    <a:cubicBezTo>
                      <a:pt x="787" y="2961"/>
                      <a:pt x="629" y="3029"/>
                      <a:pt x="525" y="3236"/>
                    </a:cubicBezTo>
                    <a:cubicBezTo>
                      <a:pt x="285" y="3716"/>
                      <a:pt x="925" y="4116"/>
                      <a:pt x="1404" y="4275"/>
                    </a:cubicBezTo>
                    <a:cubicBezTo>
                      <a:pt x="2324" y="4555"/>
                      <a:pt x="3123" y="4635"/>
                      <a:pt x="2563" y="5115"/>
                    </a:cubicBezTo>
                    <a:cubicBezTo>
                      <a:pt x="885" y="6594"/>
                      <a:pt x="485" y="6833"/>
                      <a:pt x="205" y="7193"/>
                    </a:cubicBezTo>
                    <a:cubicBezTo>
                      <a:pt x="0" y="7501"/>
                      <a:pt x="321" y="8043"/>
                      <a:pt x="694" y="8043"/>
                    </a:cubicBezTo>
                    <a:cubicBezTo>
                      <a:pt x="757" y="8043"/>
                      <a:pt x="821" y="8027"/>
                      <a:pt x="885" y="7992"/>
                    </a:cubicBezTo>
                    <a:cubicBezTo>
                      <a:pt x="1524" y="7553"/>
                      <a:pt x="2164" y="7073"/>
                      <a:pt x="2723" y="6554"/>
                    </a:cubicBezTo>
                    <a:cubicBezTo>
                      <a:pt x="2853" y="6457"/>
                      <a:pt x="2956" y="6281"/>
                      <a:pt x="3096" y="6281"/>
                    </a:cubicBezTo>
                    <a:cubicBezTo>
                      <a:pt x="3129" y="6281"/>
                      <a:pt x="3165" y="6291"/>
                      <a:pt x="3203" y="6314"/>
                    </a:cubicBezTo>
                    <a:cubicBezTo>
                      <a:pt x="3403" y="6394"/>
                      <a:pt x="2963" y="7673"/>
                      <a:pt x="3003" y="8472"/>
                    </a:cubicBezTo>
                    <a:cubicBezTo>
                      <a:pt x="3050" y="8775"/>
                      <a:pt x="3299" y="8942"/>
                      <a:pt x="3547" y="8942"/>
                    </a:cubicBezTo>
                    <a:cubicBezTo>
                      <a:pt x="3725" y="8942"/>
                      <a:pt x="3902" y="8856"/>
                      <a:pt x="4002" y="8672"/>
                    </a:cubicBezTo>
                    <a:cubicBezTo>
                      <a:pt x="4242" y="8032"/>
                      <a:pt x="4402" y="7353"/>
                      <a:pt x="4402" y="6674"/>
                    </a:cubicBezTo>
                    <a:lnTo>
                      <a:pt x="4442" y="6674"/>
                    </a:lnTo>
                    <a:cubicBezTo>
                      <a:pt x="4501" y="6391"/>
                      <a:pt x="4556" y="6254"/>
                      <a:pt x="4640" y="6254"/>
                    </a:cubicBezTo>
                    <a:cubicBezTo>
                      <a:pt x="4840" y="6254"/>
                      <a:pt x="5202" y="7035"/>
                      <a:pt x="6160" y="8472"/>
                    </a:cubicBezTo>
                    <a:cubicBezTo>
                      <a:pt x="6278" y="8649"/>
                      <a:pt x="6434" y="8721"/>
                      <a:pt x="6589" y="8721"/>
                    </a:cubicBezTo>
                    <a:cubicBezTo>
                      <a:pt x="6958" y="8721"/>
                      <a:pt x="7317" y="8307"/>
                      <a:pt x="7120" y="7913"/>
                    </a:cubicBezTo>
                    <a:cubicBezTo>
                      <a:pt x="7080" y="7833"/>
                      <a:pt x="6320" y="6634"/>
                      <a:pt x="6001" y="6074"/>
                    </a:cubicBezTo>
                    <a:cubicBezTo>
                      <a:pt x="5921" y="5954"/>
                      <a:pt x="5841" y="5874"/>
                      <a:pt x="5921" y="5714"/>
                    </a:cubicBezTo>
                    <a:cubicBezTo>
                      <a:pt x="5961" y="5654"/>
                      <a:pt x="6021" y="5634"/>
                      <a:pt x="6080" y="5634"/>
                    </a:cubicBezTo>
                    <a:cubicBezTo>
                      <a:pt x="6140" y="5634"/>
                      <a:pt x="6200" y="5654"/>
                      <a:pt x="6240" y="5674"/>
                    </a:cubicBezTo>
                    <a:cubicBezTo>
                      <a:pt x="7509" y="6042"/>
                      <a:pt x="7913" y="6214"/>
                      <a:pt x="8362" y="6214"/>
                    </a:cubicBezTo>
                    <a:cubicBezTo>
                      <a:pt x="8450" y="6214"/>
                      <a:pt x="8540" y="6207"/>
                      <a:pt x="8638" y="6194"/>
                    </a:cubicBezTo>
                    <a:cubicBezTo>
                      <a:pt x="9038" y="6154"/>
                      <a:pt x="9198" y="5634"/>
                      <a:pt x="8918" y="5355"/>
                    </a:cubicBezTo>
                    <a:cubicBezTo>
                      <a:pt x="8479" y="4915"/>
                      <a:pt x="6320" y="4595"/>
                      <a:pt x="6360" y="4315"/>
                    </a:cubicBezTo>
                    <a:cubicBezTo>
                      <a:pt x="6360" y="4076"/>
                      <a:pt x="8119" y="3796"/>
                      <a:pt x="8958" y="3316"/>
                    </a:cubicBezTo>
                    <a:cubicBezTo>
                      <a:pt x="9358" y="3076"/>
                      <a:pt x="9198" y="2397"/>
                      <a:pt x="8678" y="2397"/>
                    </a:cubicBezTo>
                    <a:cubicBezTo>
                      <a:pt x="7919" y="2517"/>
                      <a:pt x="7160" y="2717"/>
                      <a:pt x="6400" y="2957"/>
                    </a:cubicBezTo>
                    <a:cubicBezTo>
                      <a:pt x="6307" y="2982"/>
                      <a:pt x="6231" y="2994"/>
                      <a:pt x="6171" y="2994"/>
                    </a:cubicBezTo>
                    <a:cubicBezTo>
                      <a:pt x="5564" y="2994"/>
                      <a:pt x="6528" y="1777"/>
                      <a:pt x="6200" y="758"/>
                    </a:cubicBezTo>
                    <a:cubicBezTo>
                      <a:pt x="6142" y="614"/>
                      <a:pt x="6001" y="511"/>
                      <a:pt x="5836" y="511"/>
                    </a:cubicBezTo>
                    <a:cubicBezTo>
                      <a:pt x="5773" y="511"/>
                      <a:pt x="5707" y="525"/>
                      <a:pt x="5641" y="558"/>
                    </a:cubicBezTo>
                    <a:cubicBezTo>
                      <a:pt x="5121" y="878"/>
                      <a:pt x="5201" y="1398"/>
                      <a:pt x="4921" y="1917"/>
                    </a:cubicBezTo>
                    <a:cubicBezTo>
                      <a:pt x="4762" y="2237"/>
                      <a:pt x="4841" y="2677"/>
                      <a:pt x="4482" y="2917"/>
                    </a:cubicBezTo>
                    <a:cubicBezTo>
                      <a:pt x="4242" y="2637"/>
                      <a:pt x="4082" y="2317"/>
                      <a:pt x="3922" y="1997"/>
                    </a:cubicBezTo>
                    <a:cubicBezTo>
                      <a:pt x="3842" y="1837"/>
                      <a:pt x="3842" y="1678"/>
                      <a:pt x="3762" y="1518"/>
                    </a:cubicBezTo>
                    <a:cubicBezTo>
                      <a:pt x="3275" y="577"/>
                      <a:pt x="3030" y="1"/>
                      <a:pt x="2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1"/>
              <p:cNvSpPr/>
              <p:nvPr/>
            </p:nvSpPr>
            <p:spPr>
              <a:xfrm>
                <a:off x="5489018" y="1865417"/>
                <a:ext cx="199576" cy="191697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880" extrusionOk="0">
                    <a:moveTo>
                      <a:pt x="2294" y="1"/>
                    </a:moveTo>
                    <a:cubicBezTo>
                      <a:pt x="2237" y="1"/>
                      <a:pt x="2177" y="13"/>
                      <a:pt x="2113" y="37"/>
                    </a:cubicBezTo>
                    <a:cubicBezTo>
                      <a:pt x="1633" y="277"/>
                      <a:pt x="1873" y="876"/>
                      <a:pt x="2113" y="1356"/>
                    </a:cubicBezTo>
                    <a:cubicBezTo>
                      <a:pt x="2950" y="2979"/>
                      <a:pt x="3352" y="3444"/>
                      <a:pt x="2942" y="3444"/>
                    </a:cubicBezTo>
                    <a:cubicBezTo>
                      <a:pt x="2706" y="3444"/>
                      <a:pt x="2200" y="3290"/>
                      <a:pt x="1354" y="3115"/>
                    </a:cubicBezTo>
                    <a:cubicBezTo>
                      <a:pt x="1153" y="3078"/>
                      <a:pt x="961" y="3033"/>
                      <a:pt x="792" y="3033"/>
                    </a:cubicBezTo>
                    <a:cubicBezTo>
                      <a:pt x="591" y="3033"/>
                      <a:pt x="423" y="3097"/>
                      <a:pt x="314" y="3315"/>
                    </a:cubicBezTo>
                    <a:cubicBezTo>
                      <a:pt x="115" y="3834"/>
                      <a:pt x="754" y="4194"/>
                      <a:pt x="1274" y="4314"/>
                    </a:cubicBezTo>
                    <a:cubicBezTo>
                      <a:pt x="2193" y="4554"/>
                      <a:pt x="2992" y="4633"/>
                      <a:pt x="2473" y="5113"/>
                    </a:cubicBezTo>
                    <a:cubicBezTo>
                      <a:pt x="874" y="6632"/>
                      <a:pt x="474" y="6912"/>
                      <a:pt x="234" y="7311"/>
                    </a:cubicBezTo>
                    <a:cubicBezTo>
                      <a:pt x="0" y="7612"/>
                      <a:pt x="326" y="8137"/>
                      <a:pt x="695" y="8137"/>
                    </a:cubicBezTo>
                    <a:cubicBezTo>
                      <a:pt x="768" y="8137"/>
                      <a:pt x="842" y="8116"/>
                      <a:pt x="914" y="8071"/>
                    </a:cubicBezTo>
                    <a:cubicBezTo>
                      <a:pt x="1553" y="7591"/>
                      <a:pt x="2153" y="7071"/>
                      <a:pt x="2672" y="6512"/>
                    </a:cubicBezTo>
                    <a:cubicBezTo>
                      <a:pt x="2802" y="6415"/>
                      <a:pt x="2905" y="6239"/>
                      <a:pt x="3045" y="6239"/>
                    </a:cubicBezTo>
                    <a:cubicBezTo>
                      <a:pt x="3079" y="6239"/>
                      <a:pt x="3114" y="6249"/>
                      <a:pt x="3152" y="6272"/>
                    </a:cubicBezTo>
                    <a:cubicBezTo>
                      <a:pt x="3352" y="6352"/>
                      <a:pt x="2992" y="7631"/>
                      <a:pt x="3072" y="8470"/>
                    </a:cubicBezTo>
                    <a:cubicBezTo>
                      <a:pt x="3116" y="8736"/>
                      <a:pt x="3345" y="8879"/>
                      <a:pt x="3580" y="8879"/>
                    </a:cubicBezTo>
                    <a:cubicBezTo>
                      <a:pt x="3770" y="8879"/>
                      <a:pt x="3964" y="8786"/>
                      <a:pt x="4071" y="8590"/>
                    </a:cubicBezTo>
                    <a:cubicBezTo>
                      <a:pt x="4271" y="7951"/>
                      <a:pt x="4391" y="7271"/>
                      <a:pt x="4391" y="6592"/>
                    </a:cubicBezTo>
                    <a:cubicBezTo>
                      <a:pt x="4439" y="6307"/>
                      <a:pt x="4490" y="6170"/>
                      <a:pt x="4577" y="6170"/>
                    </a:cubicBezTo>
                    <a:cubicBezTo>
                      <a:pt x="4783" y="6170"/>
                      <a:pt x="5190" y="6934"/>
                      <a:pt x="6230" y="8310"/>
                    </a:cubicBezTo>
                    <a:cubicBezTo>
                      <a:pt x="6344" y="8481"/>
                      <a:pt x="6490" y="8552"/>
                      <a:pt x="6635" y="8552"/>
                    </a:cubicBezTo>
                    <a:cubicBezTo>
                      <a:pt x="6997" y="8552"/>
                      <a:pt x="7349" y="8111"/>
                      <a:pt x="7149" y="7711"/>
                    </a:cubicBezTo>
                    <a:cubicBezTo>
                      <a:pt x="7069" y="7591"/>
                      <a:pt x="6989" y="7431"/>
                      <a:pt x="6869" y="7311"/>
                    </a:cubicBezTo>
                    <a:cubicBezTo>
                      <a:pt x="5962" y="5990"/>
                      <a:pt x="5542" y="5525"/>
                      <a:pt x="6002" y="5525"/>
                    </a:cubicBezTo>
                    <a:cubicBezTo>
                      <a:pt x="6251" y="5525"/>
                      <a:pt x="6759" y="5662"/>
                      <a:pt x="7588" y="5872"/>
                    </a:cubicBezTo>
                    <a:cubicBezTo>
                      <a:pt x="7837" y="5939"/>
                      <a:pt x="8052" y="5968"/>
                      <a:pt x="8233" y="5968"/>
                    </a:cubicBezTo>
                    <a:cubicBezTo>
                      <a:pt x="9244" y="5968"/>
                      <a:pt x="9205" y="5064"/>
                      <a:pt x="8188" y="4793"/>
                    </a:cubicBezTo>
                    <a:cubicBezTo>
                      <a:pt x="5430" y="4074"/>
                      <a:pt x="5670" y="4314"/>
                      <a:pt x="8028" y="3394"/>
                    </a:cubicBezTo>
                    <a:cubicBezTo>
                      <a:pt x="8588" y="3195"/>
                      <a:pt x="9147" y="2955"/>
                      <a:pt x="8987" y="2475"/>
                    </a:cubicBezTo>
                    <a:cubicBezTo>
                      <a:pt x="8918" y="2241"/>
                      <a:pt x="8759" y="2149"/>
                      <a:pt x="8513" y="2149"/>
                    </a:cubicBezTo>
                    <a:cubicBezTo>
                      <a:pt x="8045" y="2149"/>
                      <a:pt x="7263" y="2481"/>
                      <a:pt x="6190" y="2795"/>
                    </a:cubicBezTo>
                    <a:cubicBezTo>
                      <a:pt x="6087" y="2827"/>
                      <a:pt x="6006" y="2841"/>
                      <a:pt x="5942" y="2841"/>
                    </a:cubicBezTo>
                    <a:cubicBezTo>
                      <a:pt x="5364" y="2841"/>
                      <a:pt x="6270" y="1609"/>
                      <a:pt x="5910" y="637"/>
                    </a:cubicBezTo>
                    <a:cubicBezTo>
                      <a:pt x="5827" y="471"/>
                      <a:pt x="5687" y="382"/>
                      <a:pt x="5543" y="382"/>
                    </a:cubicBezTo>
                    <a:cubicBezTo>
                      <a:pt x="5478" y="382"/>
                      <a:pt x="5412" y="400"/>
                      <a:pt x="5350" y="437"/>
                    </a:cubicBezTo>
                    <a:cubicBezTo>
                      <a:pt x="4791" y="757"/>
                      <a:pt x="4911" y="1276"/>
                      <a:pt x="4671" y="1836"/>
                    </a:cubicBezTo>
                    <a:cubicBezTo>
                      <a:pt x="4511" y="2155"/>
                      <a:pt x="4631" y="2595"/>
                      <a:pt x="4271" y="2835"/>
                    </a:cubicBezTo>
                    <a:cubicBezTo>
                      <a:pt x="4031" y="2555"/>
                      <a:pt x="3832" y="2235"/>
                      <a:pt x="3672" y="1916"/>
                    </a:cubicBezTo>
                    <a:cubicBezTo>
                      <a:pt x="3592" y="1796"/>
                      <a:pt x="3552" y="1636"/>
                      <a:pt x="3472" y="1476"/>
                    </a:cubicBezTo>
                    <a:cubicBezTo>
                      <a:pt x="2946" y="600"/>
                      <a:pt x="2697" y="1"/>
                      <a:pt x="2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9" name="Google Shape;2399;p51"/>
          <p:cNvGrpSpPr/>
          <p:nvPr/>
        </p:nvGrpSpPr>
        <p:grpSpPr>
          <a:xfrm>
            <a:off x="725270" y="596677"/>
            <a:ext cx="746818" cy="990469"/>
            <a:chOff x="1254102" y="3591313"/>
            <a:chExt cx="1252809" cy="1361869"/>
          </a:xfrm>
        </p:grpSpPr>
        <p:sp>
          <p:nvSpPr>
            <p:cNvPr id="2400" name="Google Shape;2400;p51"/>
            <p:cNvSpPr/>
            <p:nvPr/>
          </p:nvSpPr>
          <p:spPr>
            <a:xfrm>
              <a:off x="1276553" y="3612836"/>
              <a:ext cx="1200157" cy="1320378"/>
            </a:xfrm>
            <a:custGeom>
              <a:avLst/>
              <a:gdLst/>
              <a:ahLst/>
              <a:cxnLst/>
              <a:rect l="l" t="t" r="r" b="b"/>
              <a:pathLst>
                <a:path w="55595" h="61164" extrusionOk="0">
                  <a:moveTo>
                    <a:pt x="33783" y="0"/>
                  </a:moveTo>
                  <a:cubicBezTo>
                    <a:pt x="33512" y="0"/>
                    <a:pt x="33237" y="58"/>
                    <a:pt x="32973" y="178"/>
                  </a:cubicBezTo>
                  <a:lnTo>
                    <a:pt x="1359" y="14846"/>
                  </a:lnTo>
                  <a:cubicBezTo>
                    <a:pt x="400" y="15286"/>
                    <a:pt x="0" y="16405"/>
                    <a:pt x="440" y="17364"/>
                  </a:cubicBezTo>
                  <a:lnTo>
                    <a:pt x="20264" y="60090"/>
                  </a:lnTo>
                  <a:cubicBezTo>
                    <a:pt x="20588" y="60768"/>
                    <a:pt x="21283" y="61164"/>
                    <a:pt x="22010" y="61164"/>
                  </a:cubicBezTo>
                  <a:cubicBezTo>
                    <a:pt x="22268" y="61164"/>
                    <a:pt x="22530" y="61114"/>
                    <a:pt x="22782" y="61009"/>
                  </a:cubicBezTo>
                  <a:lnTo>
                    <a:pt x="54396" y="46341"/>
                  </a:lnTo>
                  <a:cubicBezTo>
                    <a:pt x="54756" y="46181"/>
                    <a:pt x="55075" y="45901"/>
                    <a:pt x="55275" y="45542"/>
                  </a:cubicBezTo>
                  <a:cubicBezTo>
                    <a:pt x="55555" y="45022"/>
                    <a:pt x="55595" y="44343"/>
                    <a:pt x="55315" y="43823"/>
                  </a:cubicBezTo>
                  <a:lnTo>
                    <a:pt x="35531" y="1098"/>
                  </a:lnTo>
                  <a:cubicBezTo>
                    <a:pt x="35183" y="402"/>
                    <a:pt x="34499" y="0"/>
                    <a:pt x="33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1"/>
            <p:cNvSpPr/>
            <p:nvPr/>
          </p:nvSpPr>
          <p:spPr>
            <a:xfrm>
              <a:off x="1393018" y="3612490"/>
              <a:ext cx="1083693" cy="1276836"/>
            </a:xfrm>
            <a:custGeom>
              <a:avLst/>
              <a:gdLst/>
              <a:ahLst/>
              <a:cxnLst/>
              <a:rect l="l" t="t" r="r" b="b"/>
              <a:pathLst>
                <a:path w="50200" h="59147" extrusionOk="0">
                  <a:moveTo>
                    <a:pt x="28384" y="1"/>
                  </a:moveTo>
                  <a:cubicBezTo>
                    <a:pt x="28128" y="1"/>
                    <a:pt x="27868" y="50"/>
                    <a:pt x="27618" y="154"/>
                  </a:cubicBezTo>
                  <a:lnTo>
                    <a:pt x="1360" y="12344"/>
                  </a:lnTo>
                  <a:lnTo>
                    <a:pt x="1" y="13024"/>
                  </a:lnTo>
                  <a:lnTo>
                    <a:pt x="2439" y="18260"/>
                  </a:lnTo>
                  <a:lnTo>
                    <a:pt x="3878" y="21297"/>
                  </a:lnTo>
                  <a:lnTo>
                    <a:pt x="5876" y="25734"/>
                  </a:lnTo>
                  <a:lnTo>
                    <a:pt x="6595" y="27212"/>
                  </a:lnTo>
                  <a:lnTo>
                    <a:pt x="14829" y="44958"/>
                  </a:lnTo>
                  <a:lnTo>
                    <a:pt x="15508" y="46477"/>
                  </a:lnTo>
                  <a:lnTo>
                    <a:pt x="17546" y="50873"/>
                  </a:lnTo>
                  <a:lnTo>
                    <a:pt x="18945" y="53871"/>
                  </a:lnTo>
                  <a:lnTo>
                    <a:pt x="21423" y="59147"/>
                  </a:lnTo>
                  <a:lnTo>
                    <a:pt x="49041" y="46317"/>
                  </a:lnTo>
                  <a:cubicBezTo>
                    <a:pt x="49401" y="46157"/>
                    <a:pt x="49680" y="45877"/>
                    <a:pt x="49880" y="45558"/>
                  </a:cubicBezTo>
                  <a:cubicBezTo>
                    <a:pt x="50160" y="45038"/>
                    <a:pt x="50200" y="44359"/>
                    <a:pt x="49920" y="43839"/>
                  </a:cubicBezTo>
                  <a:lnTo>
                    <a:pt x="49321" y="42440"/>
                  </a:lnTo>
                  <a:lnTo>
                    <a:pt x="30096" y="1114"/>
                  </a:lnTo>
                  <a:cubicBezTo>
                    <a:pt x="29801" y="404"/>
                    <a:pt x="29111" y="1"/>
                    <a:pt x="28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1"/>
            <p:cNvSpPr/>
            <p:nvPr/>
          </p:nvSpPr>
          <p:spPr>
            <a:xfrm>
              <a:off x="1483621" y="4291287"/>
              <a:ext cx="156186" cy="258208"/>
            </a:xfrm>
            <a:custGeom>
              <a:avLst/>
              <a:gdLst/>
              <a:ahLst/>
              <a:cxnLst/>
              <a:rect l="l" t="t" r="r" b="b"/>
              <a:pathLst>
                <a:path w="7235" h="11961" extrusionOk="0">
                  <a:moveTo>
                    <a:pt x="1096" y="0"/>
                  </a:moveTo>
                  <a:cubicBezTo>
                    <a:pt x="1018" y="0"/>
                    <a:pt x="946" y="15"/>
                    <a:pt x="880" y="45"/>
                  </a:cubicBezTo>
                  <a:cubicBezTo>
                    <a:pt x="0" y="445"/>
                    <a:pt x="520" y="3442"/>
                    <a:pt x="2039" y="6720"/>
                  </a:cubicBezTo>
                  <a:cubicBezTo>
                    <a:pt x="3406" y="9750"/>
                    <a:pt x="5183" y="11960"/>
                    <a:pt x="6139" y="11960"/>
                  </a:cubicBezTo>
                  <a:cubicBezTo>
                    <a:pt x="6217" y="11960"/>
                    <a:pt x="6289" y="11945"/>
                    <a:pt x="6355" y="11915"/>
                  </a:cubicBezTo>
                  <a:cubicBezTo>
                    <a:pt x="7234" y="11476"/>
                    <a:pt x="6715" y="8518"/>
                    <a:pt x="5196" y="5241"/>
                  </a:cubicBezTo>
                  <a:cubicBezTo>
                    <a:pt x="3792" y="2210"/>
                    <a:pt x="2046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1"/>
            <p:cNvSpPr/>
            <p:nvPr/>
          </p:nvSpPr>
          <p:spPr>
            <a:xfrm>
              <a:off x="1779564" y="4119667"/>
              <a:ext cx="414804" cy="406126"/>
            </a:xfrm>
            <a:custGeom>
              <a:avLst/>
              <a:gdLst/>
              <a:ahLst/>
              <a:cxnLst/>
              <a:rect l="l" t="t" r="r" b="b"/>
              <a:pathLst>
                <a:path w="19215" h="18813" extrusionOk="0">
                  <a:moveTo>
                    <a:pt x="6380" y="1"/>
                  </a:moveTo>
                  <a:cubicBezTo>
                    <a:pt x="5847" y="1"/>
                    <a:pt x="5344" y="422"/>
                    <a:pt x="5316" y="1041"/>
                  </a:cubicBezTo>
                  <a:lnTo>
                    <a:pt x="5196" y="5757"/>
                  </a:lnTo>
                  <a:cubicBezTo>
                    <a:pt x="5196" y="6116"/>
                    <a:pt x="4996" y="6436"/>
                    <a:pt x="4716" y="6636"/>
                  </a:cubicBezTo>
                  <a:lnTo>
                    <a:pt x="760" y="9234"/>
                  </a:lnTo>
                  <a:cubicBezTo>
                    <a:pt x="0" y="9714"/>
                    <a:pt x="120" y="10833"/>
                    <a:pt x="959" y="11152"/>
                  </a:cubicBezTo>
                  <a:lnTo>
                    <a:pt x="5436" y="12711"/>
                  </a:lnTo>
                  <a:cubicBezTo>
                    <a:pt x="5795" y="12831"/>
                    <a:pt x="6035" y="13111"/>
                    <a:pt x="6115" y="13471"/>
                  </a:cubicBezTo>
                  <a:lnTo>
                    <a:pt x="7394" y="18027"/>
                  </a:lnTo>
                  <a:cubicBezTo>
                    <a:pt x="7513" y="18525"/>
                    <a:pt x="7956" y="18813"/>
                    <a:pt x="8414" y="18813"/>
                  </a:cubicBezTo>
                  <a:cubicBezTo>
                    <a:pt x="8726" y="18813"/>
                    <a:pt x="9046" y="18679"/>
                    <a:pt x="9273" y="18387"/>
                  </a:cubicBezTo>
                  <a:lnTo>
                    <a:pt x="12150" y="14630"/>
                  </a:lnTo>
                  <a:cubicBezTo>
                    <a:pt x="12350" y="14350"/>
                    <a:pt x="12710" y="14190"/>
                    <a:pt x="13030" y="14190"/>
                  </a:cubicBezTo>
                  <a:lnTo>
                    <a:pt x="17786" y="14430"/>
                  </a:lnTo>
                  <a:cubicBezTo>
                    <a:pt x="17804" y="14431"/>
                    <a:pt x="17821" y="14431"/>
                    <a:pt x="17839" y="14431"/>
                  </a:cubicBezTo>
                  <a:cubicBezTo>
                    <a:pt x="18687" y="14431"/>
                    <a:pt x="19214" y="13495"/>
                    <a:pt x="18705" y="12751"/>
                  </a:cubicBezTo>
                  <a:lnTo>
                    <a:pt x="16027" y="8874"/>
                  </a:lnTo>
                  <a:cubicBezTo>
                    <a:pt x="15827" y="8555"/>
                    <a:pt x="15787" y="8195"/>
                    <a:pt x="15907" y="7875"/>
                  </a:cubicBezTo>
                  <a:lnTo>
                    <a:pt x="17586" y="3439"/>
                  </a:lnTo>
                  <a:cubicBezTo>
                    <a:pt x="17863" y="2712"/>
                    <a:pt x="17300" y="1985"/>
                    <a:pt x="16600" y="1985"/>
                  </a:cubicBezTo>
                  <a:cubicBezTo>
                    <a:pt x="16491" y="1985"/>
                    <a:pt x="16379" y="2002"/>
                    <a:pt x="16267" y="2040"/>
                  </a:cubicBezTo>
                  <a:lnTo>
                    <a:pt x="11751" y="3399"/>
                  </a:lnTo>
                  <a:cubicBezTo>
                    <a:pt x="11642" y="3423"/>
                    <a:pt x="11533" y="3436"/>
                    <a:pt x="11426" y="3436"/>
                  </a:cubicBezTo>
                  <a:cubicBezTo>
                    <a:pt x="11180" y="3436"/>
                    <a:pt x="10947" y="3366"/>
                    <a:pt x="10751" y="3199"/>
                  </a:cubicBezTo>
                  <a:lnTo>
                    <a:pt x="7034" y="241"/>
                  </a:lnTo>
                  <a:cubicBezTo>
                    <a:pt x="6833" y="75"/>
                    <a:pt x="6604" y="1"/>
                    <a:pt x="6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1"/>
            <p:cNvSpPr/>
            <p:nvPr/>
          </p:nvSpPr>
          <p:spPr>
            <a:xfrm>
              <a:off x="1893438" y="4469039"/>
              <a:ext cx="466808" cy="250717"/>
            </a:xfrm>
            <a:custGeom>
              <a:avLst/>
              <a:gdLst/>
              <a:ahLst/>
              <a:cxnLst/>
              <a:rect l="l" t="t" r="r" b="b"/>
              <a:pathLst>
                <a:path w="21624" h="11614" extrusionOk="0">
                  <a:moveTo>
                    <a:pt x="19744" y="1"/>
                  </a:moveTo>
                  <a:cubicBezTo>
                    <a:pt x="19503" y="1"/>
                    <a:pt x="19258" y="53"/>
                    <a:pt x="19025" y="164"/>
                  </a:cubicBezTo>
                  <a:lnTo>
                    <a:pt x="1200" y="8437"/>
                  </a:lnTo>
                  <a:cubicBezTo>
                    <a:pt x="361" y="8837"/>
                    <a:pt x="1" y="9796"/>
                    <a:pt x="401" y="10636"/>
                  </a:cubicBezTo>
                  <a:cubicBezTo>
                    <a:pt x="666" y="11256"/>
                    <a:pt x="1281" y="11614"/>
                    <a:pt x="1922" y="11614"/>
                  </a:cubicBezTo>
                  <a:cubicBezTo>
                    <a:pt x="2149" y="11614"/>
                    <a:pt x="2379" y="11569"/>
                    <a:pt x="2599" y="11475"/>
                  </a:cubicBezTo>
                  <a:lnTo>
                    <a:pt x="20424" y="3202"/>
                  </a:lnTo>
                  <a:cubicBezTo>
                    <a:pt x="21264" y="2802"/>
                    <a:pt x="21623" y="1803"/>
                    <a:pt x="21264" y="964"/>
                  </a:cubicBezTo>
                  <a:cubicBezTo>
                    <a:pt x="20975" y="357"/>
                    <a:pt x="20373" y="1"/>
                    <a:pt x="19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1"/>
            <p:cNvSpPr/>
            <p:nvPr/>
          </p:nvSpPr>
          <p:spPr>
            <a:xfrm>
              <a:off x="1560408" y="3750499"/>
              <a:ext cx="466787" cy="251084"/>
            </a:xfrm>
            <a:custGeom>
              <a:avLst/>
              <a:gdLst/>
              <a:ahLst/>
              <a:cxnLst/>
              <a:rect l="l" t="t" r="r" b="b"/>
              <a:pathLst>
                <a:path w="21623" h="11631" extrusionOk="0">
                  <a:moveTo>
                    <a:pt x="19713" y="0"/>
                  </a:moveTo>
                  <a:cubicBezTo>
                    <a:pt x="19483" y="0"/>
                    <a:pt x="19248" y="50"/>
                    <a:pt x="19025" y="156"/>
                  </a:cubicBezTo>
                  <a:lnTo>
                    <a:pt x="1199" y="8429"/>
                  </a:lnTo>
                  <a:cubicBezTo>
                    <a:pt x="360" y="8829"/>
                    <a:pt x="0" y="9828"/>
                    <a:pt x="400" y="10668"/>
                  </a:cubicBezTo>
                  <a:cubicBezTo>
                    <a:pt x="660" y="11274"/>
                    <a:pt x="1254" y="11630"/>
                    <a:pt x="1880" y="11630"/>
                  </a:cubicBezTo>
                  <a:cubicBezTo>
                    <a:pt x="2121" y="11630"/>
                    <a:pt x="2366" y="11578"/>
                    <a:pt x="2598" y="11467"/>
                  </a:cubicBezTo>
                  <a:lnTo>
                    <a:pt x="20424" y="3194"/>
                  </a:lnTo>
                  <a:cubicBezTo>
                    <a:pt x="21263" y="2794"/>
                    <a:pt x="21623" y="1835"/>
                    <a:pt x="21223" y="996"/>
                  </a:cubicBezTo>
                  <a:cubicBezTo>
                    <a:pt x="20959" y="379"/>
                    <a:pt x="20350" y="0"/>
                    <a:pt x="19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1"/>
            <p:cNvSpPr/>
            <p:nvPr/>
          </p:nvSpPr>
          <p:spPr>
            <a:xfrm>
              <a:off x="1395609" y="4166274"/>
              <a:ext cx="140664" cy="91488"/>
            </a:xfrm>
            <a:custGeom>
              <a:avLst/>
              <a:gdLst/>
              <a:ahLst/>
              <a:cxnLst/>
              <a:rect l="l" t="t" r="r" b="b"/>
              <a:pathLst>
                <a:path w="6516" h="4238" extrusionOk="0">
                  <a:moveTo>
                    <a:pt x="5796" y="1"/>
                  </a:moveTo>
                  <a:lnTo>
                    <a:pt x="1" y="2718"/>
                  </a:lnTo>
                  <a:lnTo>
                    <a:pt x="720" y="4237"/>
                  </a:lnTo>
                  <a:lnTo>
                    <a:pt x="6515" y="1519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1"/>
            <p:cNvSpPr/>
            <p:nvPr/>
          </p:nvSpPr>
          <p:spPr>
            <a:xfrm>
              <a:off x="1588881" y="4582157"/>
              <a:ext cx="140664" cy="90603"/>
            </a:xfrm>
            <a:custGeom>
              <a:avLst/>
              <a:gdLst/>
              <a:ahLst/>
              <a:cxnLst/>
              <a:rect l="l" t="t" r="r" b="b"/>
              <a:pathLst>
                <a:path w="6516" h="4197" extrusionOk="0">
                  <a:moveTo>
                    <a:pt x="5796" y="0"/>
                  </a:moveTo>
                  <a:lnTo>
                    <a:pt x="0" y="2678"/>
                  </a:lnTo>
                  <a:lnTo>
                    <a:pt x="720" y="4197"/>
                  </a:lnTo>
                  <a:lnTo>
                    <a:pt x="6515" y="1519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1"/>
            <p:cNvSpPr/>
            <p:nvPr/>
          </p:nvSpPr>
          <p:spPr>
            <a:xfrm>
              <a:off x="1395609" y="3881103"/>
              <a:ext cx="1108712" cy="1006496"/>
            </a:xfrm>
            <a:custGeom>
              <a:avLst/>
              <a:gdLst/>
              <a:ahLst/>
              <a:cxnLst/>
              <a:rect l="l" t="t" r="r" b="b"/>
              <a:pathLst>
                <a:path w="51359" h="46624" extrusionOk="0">
                  <a:moveTo>
                    <a:pt x="1465" y="1"/>
                  </a:moveTo>
                  <a:cubicBezTo>
                    <a:pt x="964" y="1"/>
                    <a:pt x="470" y="148"/>
                    <a:pt x="28" y="442"/>
                  </a:cubicBezTo>
                  <a:lnTo>
                    <a:pt x="28" y="442"/>
                  </a:lnTo>
                  <a:cubicBezTo>
                    <a:pt x="13" y="408"/>
                    <a:pt x="3" y="387"/>
                    <a:pt x="1" y="381"/>
                  </a:cubicBezTo>
                  <a:cubicBezTo>
                    <a:pt x="1" y="381"/>
                    <a:pt x="1" y="461"/>
                    <a:pt x="1" y="461"/>
                  </a:cubicBezTo>
                  <a:cubicBezTo>
                    <a:pt x="10" y="455"/>
                    <a:pt x="19" y="448"/>
                    <a:pt x="28" y="442"/>
                  </a:cubicBezTo>
                  <a:lnTo>
                    <a:pt x="28" y="442"/>
                  </a:lnTo>
                  <a:cubicBezTo>
                    <a:pt x="743" y="2004"/>
                    <a:pt x="14673" y="32044"/>
                    <a:pt x="14869" y="32435"/>
                  </a:cubicBezTo>
                  <a:cubicBezTo>
                    <a:pt x="14859" y="32417"/>
                    <a:pt x="14855" y="32408"/>
                    <a:pt x="14854" y="32408"/>
                  </a:cubicBezTo>
                  <a:lnTo>
                    <a:pt x="14854" y="32408"/>
                  </a:lnTo>
                  <a:cubicBezTo>
                    <a:pt x="14834" y="32408"/>
                    <a:pt x="19638" y="42741"/>
                    <a:pt x="21463" y="46624"/>
                  </a:cubicBezTo>
                  <a:cubicBezTo>
                    <a:pt x="50679" y="32915"/>
                    <a:pt x="49960" y="33754"/>
                    <a:pt x="50480" y="32755"/>
                  </a:cubicBezTo>
                  <a:cubicBezTo>
                    <a:pt x="51359" y="31276"/>
                    <a:pt x="48042" y="30117"/>
                    <a:pt x="47042" y="29877"/>
                  </a:cubicBezTo>
                  <a:cubicBezTo>
                    <a:pt x="46290" y="29709"/>
                    <a:pt x="45516" y="29632"/>
                    <a:pt x="44731" y="29632"/>
                  </a:cubicBezTo>
                  <a:cubicBezTo>
                    <a:pt x="39929" y="29632"/>
                    <a:pt x="34680" y="32509"/>
                    <a:pt x="30936" y="34913"/>
                  </a:cubicBezTo>
                  <a:cubicBezTo>
                    <a:pt x="29409" y="35899"/>
                    <a:pt x="27578" y="36986"/>
                    <a:pt x="25706" y="36986"/>
                  </a:cubicBezTo>
                  <a:cubicBezTo>
                    <a:pt x="25226" y="36986"/>
                    <a:pt x="24742" y="36915"/>
                    <a:pt x="24261" y="36752"/>
                  </a:cubicBezTo>
                  <a:cubicBezTo>
                    <a:pt x="22582" y="36192"/>
                    <a:pt x="21703" y="34673"/>
                    <a:pt x="21064" y="33115"/>
                  </a:cubicBezTo>
                  <a:cubicBezTo>
                    <a:pt x="18226" y="26360"/>
                    <a:pt x="14749" y="19885"/>
                    <a:pt x="11631" y="13211"/>
                  </a:cubicBezTo>
                  <a:cubicBezTo>
                    <a:pt x="9513" y="8774"/>
                    <a:pt x="7515" y="2340"/>
                    <a:pt x="2519" y="221"/>
                  </a:cubicBezTo>
                  <a:cubicBezTo>
                    <a:pt x="2175" y="74"/>
                    <a:pt x="1819" y="1"/>
                    <a:pt x="1465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1"/>
            <p:cNvSpPr/>
            <p:nvPr/>
          </p:nvSpPr>
          <p:spPr>
            <a:xfrm>
              <a:off x="1317958" y="3998043"/>
              <a:ext cx="155322" cy="123394"/>
            </a:xfrm>
            <a:custGeom>
              <a:avLst/>
              <a:gdLst/>
              <a:ahLst/>
              <a:cxnLst/>
              <a:rect l="l" t="t" r="r" b="b"/>
              <a:pathLst>
                <a:path w="7195" h="5716" extrusionOk="0">
                  <a:moveTo>
                    <a:pt x="5756" y="0"/>
                  </a:moveTo>
                  <a:lnTo>
                    <a:pt x="1" y="2678"/>
                  </a:lnTo>
                  <a:lnTo>
                    <a:pt x="1399" y="5715"/>
                  </a:lnTo>
                  <a:lnTo>
                    <a:pt x="7195" y="3038"/>
                  </a:lnTo>
                  <a:lnTo>
                    <a:pt x="57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1"/>
            <p:cNvSpPr/>
            <p:nvPr/>
          </p:nvSpPr>
          <p:spPr>
            <a:xfrm>
              <a:off x="1651010" y="4716755"/>
              <a:ext cx="156186" cy="123394"/>
            </a:xfrm>
            <a:custGeom>
              <a:avLst/>
              <a:gdLst/>
              <a:ahLst/>
              <a:cxnLst/>
              <a:rect l="l" t="t" r="r" b="b"/>
              <a:pathLst>
                <a:path w="7235" h="5716" extrusionOk="0">
                  <a:moveTo>
                    <a:pt x="5795" y="0"/>
                  </a:moveTo>
                  <a:lnTo>
                    <a:pt x="0" y="2678"/>
                  </a:lnTo>
                  <a:lnTo>
                    <a:pt x="1439" y="5715"/>
                  </a:lnTo>
                  <a:lnTo>
                    <a:pt x="7234" y="3038"/>
                  </a:lnTo>
                  <a:lnTo>
                    <a:pt x="57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1"/>
            <p:cNvSpPr/>
            <p:nvPr/>
          </p:nvSpPr>
          <p:spPr>
            <a:xfrm>
              <a:off x="1678318" y="4094453"/>
              <a:ext cx="145262" cy="94769"/>
            </a:xfrm>
            <a:custGeom>
              <a:avLst/>
              <a:gdLst/>
              <a:ahLst/>
              <a:cxnLst/>
              <a:rect l="l" t="t" r="r" b="b"/>
              <a:pathLst>
                <a:path w="6729" h="4390" extrusionOk="0">
                  <a:moveTo>
                    <a:pt x="4266" y="1"/>
                  </a:moveTo>
                  <a:cubicBezTo>
                    <a:pt x="2711" y="1"/>
                    <a:pt x="827" y="976"/>
                    <a:pt x="374" y="2488"/>
                  </a:cubicBezTo>
                  <a:cubicBezTo>
                    <a:pt x="1" y="3677"/>
                    <a:pt x="918" y="4389"/>
                    <a:pt x="2192" y="4389"/>
                  </a:cubicBezTo>
                  <a:cubicBezTo>
                    <a:pt x="3103" y="4389"/>
                    <a:pt x="4196" y="4025"/>
                    <a:pt x="5130" y="3208"/>
                  </a:cubicBezTo>
                  <a:cubicBezTo>
                    <a:pt x="6729" y="1769"/>
                    <a:pt x="6089" y="170"/>
                    <a:pt x="4530" y="10"/>
                  </a:cubicBezTo>
                  <a:cubicBezTo>
                    <a:pt x="4444" y="4"/>
                    <a:pt x="4355" y="1"/>
                    <a:pt x="4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1"/>
            <p:cNvSpPr/>
            <p:nvPr/>
          </p:nvSpPr>
          <p:spPr>
            <a:xfrm>
              <a:off x="1955826" y="3965467"/>
              <a:ext cx="158517" cy="93258"/>
            </a:xfrm>
            <a:custGeom>
              <a:avLst/>
              <a:gdLst/>
              <a:ahLst/>
              <a:cxnLst/>
              <a:rect l="l" t="t" r="r" b="b"/>
              <a:pathLst>
                <a:path w="7343" h="4320" extrusionOk="0">
                  <a:moveTo>
                    <a:pt x="4260" y="0"/>
                  </a:moveTo>
                  <a:cubicBezTo>
                    <a:pt x="2953" y="0"/>
                    <a:pt x="1502" y="777"/>
                    <a:pt x="828" y="1789"/>
                  </a:cubicBezTo>
                  <a:cubicBezTo>
                    <a:pt x="0" y="2941"/>
                    <a:pt x="566" y="4319"/>
                    <a:pt x="2263" y="4319"/>
                  </a:cubicBezTo>
                  <a:cubicBezTo>
                    <a:pt x="2451" y="4319"/>
                    <a:pt x="2652" y="4303"/>
                    <a:pt x="2866" y="4267"/>
                  </a:cubicBezTo>
                  <a:cubicBezTo>
                    <a:pt x="5784" y="3867"/>
                    <a:pt x="7343" y="1069"/>
                    <a:pt x="5384" y="230"/>
                  </a:cubicBezTo>
                  <a:cubicBezTo>
                    <a:pt x="5040" y="72"/>
                    <a:pt x="4657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1"/>
            <p:cNvSpPr/>
            <p:nvPr/>
          </p:nvSpPr>
          <p:spPr>
            <a:xfrm>
              <a:off x="1865827" y="4195568"/>
              <a:ext cx="248515" cy="244025"/>
            </a:xfrm>
            <a:custGeom>
              <a:avLst/>
              <a:gdLst/>
              <a:ahLst/>
              <a:cxnLst/>
              <a:rect l="l" t="t" r="r" b="b"/>
              <a:pathLst>
                <a:path w="11512" h="11304" extrusionOk="0">
                  <a:moveTo>
                    <a:pt x="3802" y="0"/>
                  </a:moveTo>
                  <a:cubicBezTo>
                    <a:pt x="3479" y="0"/>
                    <a:pt x="3186" y="244"/>
                    <a:pt x="3158" y="602"/>
                  </a:cubicBezTo>
                  <a:lnTo>
                    <a:pt x="3118" y="3440"/>
                  </a:lnTo>
                  <a:cubicBezTo>
                    <a:pt x="3118" y="3680"/>
                    <a:pt x="2999" y="3879"/>
                    <a:pt x="2799" y="3999"/>
                  </a:cubicBezTo>
                  <a:lnTo>
                    <a:pt x="441" y="5558"/>
                  </a:lnTo>
                  <a:cubicBezTo>
                    <a:pt x="1" y="5838"/>
                    <a:pt x="81" y="6517"/>
                    <a:pt x="560" y="6677"/>
                  </a:cubicBezTo>
                  <a:lnTo>
                    <a:pt x="3278" y="7636"/>
                  </a:lnTo>
                  <a:cubicBezTo>
                    <a:pt x="3478" y="7716"/>
                    <a:pt x="3598" y="7876"/>
                    <a:pt x="3678" y="8076"/>
                  </a:cubicBezTo>
                  <a:lnTo>
                    <a:pt x="4397" y="10834"/>
                  </a:lnTo>
                  <a:cubicBezTo>
                    <a:pt x="4490" y="11136"/>
                    <a:pt x="4760" y="11303"/>
                    <a:pt x="5031" y="11303"/>
                  </a:cubicBezTo>
                  <a:cubicBezTo>
                    <a:pt x="5226" y="11303"/>
                    <a:pt x="5423" y="11217"/>
                    <a:pt x="5556" y="11034"/>
                  </a:cubicBezTo>
                  <a:lnTo>
                    <a:pt x="7275" y="8795"/>
                  </a:lnTo>
                  <a:cubicBezTo>
                    <a:pt x="7395" y="8596"/>
                    <a:pt x="7595" y="8516"/>
                    <a:pt x="7835" y="8516"/>
                  </a:cubicBezTo>
                  <a:lnTo>
                    <a:pt x="10672" y="8676"/>
                  </a:lnTo>
                  <a:cubicBezTo>
                    <a:pt x="11192" y="8676"/>
                    <a:pt x="11512" y="8116"/>
                    <a:pt x="11232" y="7676"/>
                  </a:cubicBezTo>
                  <a:lnTo>
                    <a:pt x="9593" y="5318"/>
                  </a:lnTo>
                  <a:cubicBezTo>
                    <a:pt x="9473" y="5158"/>
                    <a:pt x="9473" y="4919"/>
                    <a:pt x="9513" y="4759"/>
                  </a:cubicBezTo>
                  <a:lnTo>
                    <a:pt x="10512" y="2081"/>
                  </a:lnTo>
                  <a:cubicBezTo>
                    <a:pt x="10687" y="1662"/>
                    <a:pt x="10373" y="1212"/>
                    <a:pt x="9945" y="1212"/>
                  </a:cubicBezTo>
                  <a:cubicBezTo>
                    <a:pt x="9883" y="1212"/>
                    <a:pt x="9819" y="1221"/>
                    <a:pt x="9753" y="1242"/>
                  </a:cubicBezTo>
                  <a:lnTo>
                    <a:pt x="7035" y="2041"/>
                  </a:lnTo>
                  <a:cubicBezTo>
                    <a:pt x="6969" y="2068"/>
                    <a:pt x="6898" y="2081"/>
                    <a:pt x="6827" y="2081"/>
                  </a:cubicBezTo>
                  <a:cubicBezTo>
                    <a:pt x="6684" y="2081"/>
                    <a:pt x="6542" y="2028"/>
                    <a:pt x="6436" y="1921"/>
                  </a:cubicBezTo>
                  <a:lnTo>
                    <a:pt x="4238" y="162"/>
                  </a:lnTo>
                  <a:cubicBezTo>
                    <a:pt x="4101" y="50"/>
                    <a:pt x="3948" y="0"/>
                    <a:pt x="3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1789149" y="3974340"/>
              <a:ext cx="147464" cy="117760"/>
            </a:xfrm>
            <a:custGeom>
              <a:avLst/>
              <a:gdLst/>
              <a:ahLst/>
              <a:cxnLst/>
              <a:rect l="l" t="t" r="r" b="b"/>
              <a:pathLst>
                <a:path w="6831" h="5455" extrusionOk="0">
                  <a:moveTo>
                    <a:pt x="5670" y="0"/>
                  </a:moveTo>
                  <a:cubicBezTo>
                    <a:pt x="5379" y="0"/>
                    <a:pt x="5090" y="296"/>
                    <a:pt x="5272" y="658"/>
                  </a:cubicBezTo>
                  <a:cubicBezTo>
                    <a:pt x="5831" y="1857"/>
                    <a:pt x="5791" y="3536"/>
                    <a:pt x="4512" y="4255"/>
                  </a:cubicBezTo>
                  <a:cubicBezTo>
                    <a:pt x="4202" y="4446"/>
                    <a:pt x="3849" y="4537"/>
                    <a:pt x="3505" y="4537"/>
                  </a:cubicBezTo>
                  <a:cubicBezTo>
                    <a:pt x="3272" y="4537"/>
                    <a:pt x="3043" y="4496"/>
                    <a:pt x="2834" y="4415"/>
                  </a:cubicBezTo>
                  <a:cubicBezTo>
                    <a:pt x="1994" y="4136"/>
                    <a:pt x="1355" y="3496"/>
                    <a:pt x="995" y="2657"/>
                  </a:cubicBezTo>
                  <a:cubicBezTo>
                    <a:pt x="910" y="2473"/>
                    <a:pt x="750" y="2394"/>
                    <a:pt x="589" y="2394"/>
                  </a:cubicBezTo>
                  <a:cubicBezTo>
                    <a:pt x="296" y="2394"/>
                    <a:pt x="1" y="2655"/>
                    <a:pt x="156" y="3016"/>
                  </a:cubicBezTo>
                  <a:cubicBezTo>
                    <a:pt x="635" y="4096"/>
                    <a:pt x="1475" y="4895"/>
                    <a:pt x="2554" y="5295"/>
                  </a:cubicBezTo>
                  <a:cubicBezTo>
                    <a:pt x="2874" y="5375"/>
                    <a:pt x="3193" y="5454"/>
                    <a:pt x="3513" y="5454"/>
                  </a:cubicBezTo>
                  <a:cubicBezTo>
                    <a:pt x="3993" y="5454"/>
                    <a:pt x="4512" y="5295"/>
                    <a:pt x="4952" y="5055"/>
                  </a:cubicBezTo>
                  <a:cubicBezTo>
                    <a:pt x="6670" y="4056"/>
                    <a:pt x="6830" y="1857"/>
                    <a:pt x="6071" y="299"/>
                  </a:cubicBezTo>
                  <a:cubicBezTo>
                    <a:pt x="5986" y="88"/>
                    <a:pt x="5828" y="0"/>
                    <a:pt x="5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1921912" y="3883025"/>
              <a:ext cx="92351" cy="78794"/>
            </a:xfrm>
            <a:custGeom>
              <a:avLst/>
              <a:gdLst/>
              <a:ahLst/>
              <a:cxnLst/>
              <a:rect l="l" t="t" r="r" b="b"/>
              <a:pathLst>
                <a:path w="4278" h="3650" extrusionOk="0">
                  <a:moveTo>
                    <a:pt x="3393" y="0"/>
                  </a:moveTo>
                  <a:cubicBezTo>
                    <a:pt x="3094" y="0"/>
                    <a:pt x="2800" y="283"/>
                    <a:pt x="2958" y="652"/>
                  </a:cubicBezTo>
                  <a:cubicBezTo>
                    <a:pt x="3318" y="1331"/>
                    <a:pt x="3278" y="2251"/>
                    <a:pt x="2719" y="2650"/>
                  </a:cubicBezTo>
                  <a:cubicBezTo>
                    <a:pt x="2609" y="2716"/>
                    <a:pt x="2474" y="2746"/>
                    <a:pt x="2343" y="2746"/>
                  </a:cubicBezTo>
                  <a:cubicBezTo>
                    <a:pt x="2235" y="2746"/>
                    <a:pt x="2129" y="2726"/>
                    <a:pt x="2039" y="2690"/>
                  </a:cubicBezTo>
                  <a:cubicBezTo>
                    <a:pt x="1520" y="2490"/>
                    <a:pt x="1120" y="2131"/>
                    <a:pt x="920" y="1611"/>
                  </a:cubicBezTo>
                  <a:cubicBezTo>
                    <a:pt x="860" y="1431"/>
                    <a:pt x="688" y="1341"/>
                    <a:pt x="504" y="1341"/>
                  </a:cubicBezTo>
                  <a:cubicBezTo>
                    <a:pt x="443" y="1341"/>
                    <a:pt x="381" y="1351"/>
                    <a:pt x="321" y="1371"/>
                  </a:cubicBezTo>
                  <a:cubicBezTo>
                    <a:pt x="121" y="1491"/>
                    <a:pt x="1" y="1731"/>
                    <a:pt x="121" y="1971"/>
                  </a:cubicBezTo>
                  <a:cubicBezTo>
                    <a:pt x="401" y="2690"/>
                    <a:pt x="1000" y="3250"/>
                    <a:pt x="1759" y="3529"/>
                  </a:cubicBezTo>
                  <a:cubicBezTo>
                    <a:pt x="1919" y="3609"/>
                    <a:pt x="2119" y="3609"/>
                    <a:pt x="2319" y="3649"/>
                  </a:cubicBezTo>
                  <a:cubicBezTo>
                    <a:pt x="2639" y="3649"/>
                    <a:pt x="2918" y="3529"/>
                    <a:pt x="3158" y="3370"/>
                  </a:cubicBezTo>
                  <a:cubicBezTo>
                    <a:pt x="4237" y="2770"/>
                    <a:pt x="4277" y="1291"/>
                    <a:pt x="3798" y="252"/>
                  </a:cubicBezTo>
                  <a:cubicBezTo>
                    <a:pt x="3703" y="75"/>
                    <a:pt x="3547" y="0"/>
                    <a:pt x="3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1666532" y="4000828"/>
              <a:ext cx="90624" cy="78319"/>
            </a:xfrm>
            <a:custGeom>
              <a:avLst/>
              <a:gdLst/>
              <a:ahLst/>
              <a:cxnLst/>
              <a:rect l="l" t="t" r="r" b="b"/>
              <a:pathLst>
                <a:path w="4198" h="3628" extrusionOk="0">
                  <a:moveTo>
                    <a:pt x="3359" y="1"/>
                  </a:moveTo>
                  <a:cubicBezTo>
                    <a:pt x="3303" y="1"/>
                    <a:pt x="3248" y="11"/>
                    <a:pt x="3198" y="31"/>
                  </a:cubicBezTo>
                  <a:cubicBezTo>
                    <a:pt x="2958" y="151"/>
                    <a:pt x="2878" y="431"/>
                    <a:pt x="2958" y="630"/>
                  </a:cubicBezTo>
                  <a:cubicBezTo>
                    <a:pt x="3198" y="1110"/>
                    <a:pt x="3278" y="1670"/>
                    <a:pt x="3078" y="2189"/>
                  </a:cubicBezTo>
                  <a:cubicBezTo>
                    <a:pt x="2998" y="2429"/>
                    <a:pt x="2838" y="2629"/>
                    <a:pt x="2598" y="2709"/>
                  </a:cubicBezTo>
                  <a:cubicBezTo>
                    <a:pt x="2514" y="2735"/>
                    <a:pt x="2428" y="2748"/>
                    <a:pt x="2341" y="2748"/>
                  </a:cubicBezTo>
                  <a:cubicBezTo>
                    <a:pt x="1775" y="2748"/>
                    <a:pt x="1197" y="2214"/>
                    <a:pt x="920" y="1590"/>
                  </a:cubicBezTo>
                  <a:cubicBezTo>
                    <a:pt x="833" y="1445"/>
                    <a:pt x="683" y="1342"/>
                    <a:pt x="516" y="1342"/>
                  </a:cubicBezTo>
                  <a:cubicBezTo>
                    <a:pt x="452" y="1342"/>
                    <a:pt x="386" y="1357"/>
                    <a:pt x="320" y="1390"/>
                  </a:cubicBezTo>
                  <a:cubicBezTo>
                    <a:pt x="80" y="1470"/>
                    <a:pt x="0" y="1749"/>
                    <a:pt x="120" y="1989"/>
                  </a:cubicBezTo>
                  <a:cubicBezTo>
                    <a:pt x="480" y="2909"/>
                    <a:pt x="1319" y="3548"/>
                    <a:pt x="2319" y="3628"/>
                  </a:cubicBezTo>
                  <a:cubicBezTo>
                    <a:pt x="3038" y="3628"/>
                    <a:pt x="3637" y="3228"/>
                    <a:pt x="3917" y="2549"/>
                  </a:cubicBezTo>
                  <a:cubicBezTo>
                    <a:pt x="4197" y="1829"/>
                    <a:pt x="4157" y="990"/>
                    <a:pt x="3797" y="271"/>
                  </a:cubicBezTo>
                  <a:cubicBezTo>
                    <a:pt x="3707" y="91"/>
                    <a:pt x="3528" y="1"/>
                    <a:pt x="3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1254102" y="3591313"/>
              <a:ext cx="1252809" cy="1361869"/>
            </a:xfrm>
            <a:custGeom>
              <a:avLst/>
              <a:gdLst/>
              <a:ahLst/>
              <a:cxnLst/>
              <a:rect l="l" t="t" r="r" b="b"/>
              <a:pathLst>
                <a:path w="58034" h="63086" extrusionOk="0">
                  <a:moveTo>
                    <a:pt x="34829" y="997"/>
                  </a:moveTo>
                  <a:cubicBezTo>
                    <a:pt x="35555" y="997"/>
                    <a:pt x="36252" y="1399"/>
                    <a:pt x="36571" y="2095"/>
                  </a:cubicBezTo>
                  <a:lnTo>
                    <a:pt x="56355" y="44820"/>
                  </a:lnTo>
                  <a:cubicBezTo>
                    <a:pt x="56635" y="45340"/>
                    <a:pt x="56595" y="46019"/>
                    <a:pt x="56315" y="46539"/>
                  </a:cubicBezTo>
                  <a:cubicBezTo>
                    <a:pt x="56115" y="46898"/>
                    <a:pt x="55796" y="47178"/>
                    <a:pt x="55436" y="47338"/>
                  </a:cubicBezTo>
                  <a:lnTo>
                    <a:pt x="28298" y="59968"/>
                  </a:lnTo>
                  <a:lnTo>
                    <a:pt x="6995" y="14125"/>
                  </a:lnTo>
                  <a:lnTo>
                    <a:pt x="6995" y="14125"/>
                  </a:lnTo>
                  <a:lnTo>
                    <a:pt x="7115" y="14365"/>
                  </a:lnTo>
                  <a:cubicBezTo>
                    <a:pt x="7115" y="14285"/>
                    <a:pt x="6995" y="14125"/>
                    <a:pt x="6835" y="13805"/>
                  </a:cubicBezTo>
                  <a:lnTo>
                    <a:pt x="26659" y="4573"/>
                  </a:lnTo>
                  <a:lnTo>
                    <a:pt x="34013" y="1175"/>
                  </a:lnTo>
                  <a:cubicBezTo>
                    <a:pt x="34277" y="1055"/>
                    <a:pt x="34555" y="997"/>
                    <a:pt x="34829" y="997"/>
                  </a:cubicBezTo>
                  <a:close/>
                  <a:moveTo>
                    <a:pt x="6036" y="14165"/>
                  </a:moveTo>
                  <a:lnTo>
                    <a:pt x="6316" y="14724"/>
                  </a:lnTo>
                  <a:lnTo>
                    <a:pt x="6676" y="15524"/>
                  </a:lnTo>
                  <a:lnTo>
                    <a:pt x="27419" y="60287"/>
                  </a:lnTo>
                  <a:lnTo>
                    <a:pt x="23822" y="62006"/>
                  </a:lnTo>
                  <a:cubicBezTo>
                    <a:pt x="23570" y="62111"/>
                    <a:pt x="23308" y="62161"/>
                    <a:pt x="23050" y="62161"/>
                  </a:cubicBezTo>
                  <a:cubicBezTo>
                    <a:pt x="22323" y="62161"/>
                    <a:pt x="21628" y="61765"/>
                    <a:pt x="21304" y="61087"/>
                  </a:cubicBezTo>
                  <a:lnTo>
                    <a:pt x="1480" y="18361"/>
                  </a:lnTo>
                  <a:cubicBezTo>
                    <a:pt x="1040" y="17402"/>
                    <a:pt x="1440" y="16283"/>
                    <a:pt x="2399" y="15843"/>
                  </a:cubicBezTo>
                  <a:lnTo>
                    <a:pt x="6036" y="14165"/>
                  </a:lnTo>
                  <a:close/>
                  <a:moveTo>
                    <a:pt x="35027" y="0"/>
                  </a:moveTo>
                  <a:cubicBezTo>
                    <a:pt x="34633" y="0"/>
                    <a:pt x="34233" y="83"/>
                    <a:pt x="33853" y="256"/>
                  </a:cubicBezTo>
                  <a:lnTo>
                    <a:pt x="26499" y="3653"/>
                  </a:lnTo>
                  <a:lnTo>
                    <a:pt x="1999" y="15044"/>
                  </a:lnTo>
                  <a:cubicBezTo>
                    <a:pt x="600" y="15684"/>
                    <a:pt x="1" y="17362"/>
                    <a:pt x="640" y="18761"/>
                  </a:cubicBezTo>
                  <a:lnTo>
                    <a:pt x="20464" y="61446"/>
                  </a:lnTo>
                  <a:cubicBezTo>
                    <a:pt x="20944" y="62446"/>
                    <a:pt x="21943" y="63045"/>
                    <a:pt x="23022" y="63085"/>
                  </a:cubicBezTo>
                  <a:cubicBezTo>
                    <a:pt x="23422" y="63085"/>
                    <a:pt x="23822" y="62965"/>
                    <a:pt x="24181" y="62805"/>
                  </a:cubicBezTo>
                  <a:lnTo>
                    <a:pt x="28618" y="60767"/>
                  </a:lnTo>
                  <a:lnTo>
                    <a:pt x="56035" y="48057"/>
                  </a:lnTo>
                  <a:cubicBezTo>
                    <a:pt x="57434" y="47378"/>
                    <a:pt x="58034" y="45739"/>
                    <a:pt x="57394" y="44340"/>
                  </a:cubicBezTo>
                  <a:lnTo>
                    <a:pt x="37570" y="1615"/>
                  </a:lnTo>
                  <a:cubicBezTo>
                    <a:pt x="37104" y="595"/>
                    <a:pt x="36086" y="0"/>
                    <a:pt x="35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1"/>
            <p:cNvSpPr/>
            <p:nvPr/>
          </p:nvSpPr>
          <p:spPr>
            <a:xfrm>
              <a:off x="1404244" y="3894488"/>
              <a:ext cx="885" cy="174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0" y="1"/>
                  </a:moveTo>
                  <a:lnTo>
                    <a:pt x="40" y="81"/>
                  </a:lnTo>
                  <a:cubicBezTo>
                    <a:pt x="40" y="81"/>
                    <a:pt x="40" y="4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51"/>
          <p:cNvSpPr txBox="1">
            <a:spLocks noGrp="1"/>
          </p:cNvSpPr>
          <p:nvPr>
            <p:ph type="title" idx="3"/>
          </p:nvPr>
        </p:nvSpPr>
        <p:spPr>
          <a:xfrm>
            <a:off x="1699426" y="971307"/>
            <a:ext cx="5639912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DANZAS DE PRESENTACIÓN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50"/>
          <p:cNvSpPr/>
          <p:nvPr/>
        </p:nvSpPr>
        <p:spPr>
          <a:xfrm flipH="1">
            <a:off x="2034000" y="1507200"/>
            <a:ext cx="5076000" cy="2129100"/>
          </a:xfrm>
          <a:prstGeom prst="roundRect">
            <a:avLst>
              <a:gd name="adj" fmla="val 8022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0" name="Google Shape;2350;p50"/>
          <p:cNvGrpSpPr/>
          <p:nvPr/>
        </p:nvGrpSpPr>
        <p:grpSpPr>
          <a:xfrm>
            <a:off x="2208391" y="1659116"/>
            <a:ext cx="4727217" cy="1825268"/>
            <a:chOff x="2208391" y="1659116"/>
            <a:chExt cx="4727217" cy="1825268"/>
          </a:xfrm>
        </p:grpSpPr>
        <p:grpSp>
          <p:nvGrpSpPr>
            <p:cNvPr id="2351" name="Google Shape;2351;p50"/>
            <p:cNvGrpSpPr/>
            <p:nvPr/>
          </p:nvGrpSpPr>
          <p:grpSpPr>
            <a:xfrm flipH="1">
              <a:off x="6177229" y="1659116"/>
              <a:ext cx="758380" cy="580543"/>
              <a:chOff x="4172104" y="767456"/>
              <a:chExt cx="758380" cy="580543"/>
            </a:xfrm>
          </p:grpSpPr>
          <p:sp>
            <p:nvSpPr>
              <p:cNvPr id="2352" name="Google Shape;2352;p50"/>
              <p:cNvSpPr/>
              <p:nvPr/>
            </p:nvSpPr>
            <p:spPr>
              <a:xfrm>
                <a:off x="4172104" y="1152042"/>
                <a:ext cx="209559" cy="195957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8716" extrusionOk="0">
                    <a:moveTo>
                      <a:pt x="2203" y="0"/>
                    </a:moveTo>
                    <a:cubicBezTo>
                      <a:pt x="1934" y="0"/>
                      <a:pt x="1685" y="242"/>
                      <a:pt x="1750" y="536"/>
                    </a:cubicBezTo>
                    <a:lnTo>
                      <a:pt x="2117" y="2896"/>
                    </a:lnTo>
                    <a:cubicBezTo>
                      <a:pt x="2117" y="3018"/>
                      <a:pt x="2076" y="3181"/>
                      <a:pt x="1995" y="3303"/>
                    </a:cubicBezTo>
                    <a:lnTo>
                      <a:pt x="285" y="4931"/>
                    </a:lnTo>
                    <a:cubicBezTo>
                      <a:pt x="0" y="5175"/>
                      <a:pt x="122" y="5664"/>
                      <a:pt x="529" y="5704"/>
                    </a:cubicBezTo>
                    <a:lnTo>
                      <a:pt x="2849" y="6071"/>
                    </a:lnTo>
                    <a:cubicBezTo>
                      <a:pt x="3012" y="6111"/>
                      <a:pt x="3134" y="6193"/>
                      <a:pt x="3215" y="6315"/>
                    </a:cubicBezTo>
                    <a:lnTo>
                      <a:pt x="4233" y="8472"/>
                    </a:lnTo>
                    <a:cubicBezTo>
                      <a:pt x="4314" y="8634"/>
                      <a:pt x="4477" y="8716"/>
                      <a:pt x="4640" y="8716"/>
                    </a:cubicBezTo>
                    <a:cubicBezTo>
                      <a:pt x="4803" y="8716"/>
                      <a:pt x="4965" y="8634"/>
                      <a:pt x="5047" y="8472"/>
                    </a:cubicBezTo>
                    <a:lnTo>
                      <a:pt x="6105" y="6355"/>
                    </a:lnTo>
                    <a:cubicBezTo>
                      <a:pt x="6186" y="6193"/>
                      <a:pt x="6308" y="6111"/>
                      <a:pt x="6471" y="6111"/>
                    </a:cubicBezTo>
                    <a:lnTo>
                      <a:pt x="8832" y="5786"/>
                    </a:lnTo>
                    <a:cubicBezTo>
                      <a:pt x="9157" y="5704"/>
                      <a:pt x="9320" y="5297"/>
                      <a:pt x="9076" y="5012"/>
                    </a:cubicBezTo>
                    <a:lnTo>
                      <a:pt x="7407" y="3344"/>
                    </a:lnTo>
                    <a:cubicBezTo>
                      <a:pt x="7285" y="3222"/>
                      <a:pt x="7244" y="3059"/>
                      <a:pt x="7285" y="2937"/>
                    </a:cubicBezTo>
                    <a:lnTo>
                      <a:pt x="7692" y="617"/>
                    </a:lnTo>
                    <a:cubicBezTo>
                      <a:pt x="7758" y="290"/>
                      <a:pt x="7507" y="41"/>
                      <a:pt x="7237" y="41"/>
                    </a:cubicBezTo>
                    <a:cubicBezTo>
                      <a:pt x="7172" y="41"/>
                      <a:pt x="7105" y="56"/>
                      <a:pt x="7041" y="88"/>
                    </a:cubicBezTo>
                    <a:lnTo>
                      <a:pt x="4925" y="1187"/>
                    </a:lnTo>
                    <a:cubicBezTo>
                      <a:pt x="4864" y="1207"/>
                      <a:pt x="4792" y="1217"/>
                      <a:pt x="4716" y="1217"/>
                    </a:cubicBezTo>
                    <a:cubicBezTo>
                      <a:pt x="4640" y="1217"/>
                      <a:pt x="4558" y="1207"/>
                      <a:pt x="4477" y="1187"/>
                    </a:cubicBezTo>
                    <a:lnTo>
                      <a:pt x="2402" y="47"/>
                    </a:lnTo>
                    <a:cubicBezTo>
                      <a:pt x="2337" y="15"/>
                      <a:pt x="2270" y="0"/>
                      <a:pt x="2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0"/>
              <p:cNvSpPr/>
              <p:nvPr/>
            </p:nvSpPr>
            <p:spPr>
              <a:xfrm>
                <a:off x="4775984" y="767456"/>
                <a:ext cx="154500" cy="156703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970" extrusionOk="0">
                    <a:moveTo>
                      <a:pt x="2603" y="0"/>
                    </a:moveTo>
                    <a:cubicBezTo>
                      <a:pt x="2434" y="0"/>
                      <a:pt x="2266" y="117"/>
                      <a:pt x="2239" y="305"/>
                    </a:cubicBezTo>
                    <a:lnTo>
                      <a:pt x="2035" y="2136"/>
                    </a:lnTo>
                    <a:cubicBezTo>
                      <a:pt x="2035" y="2217"/>
                      <a:pt x="1954" y="2340"/>
                      <a:pt x="1873" y="2380"/>
                    </a:cubicBezTo>
                    <a:lnTo>
                      <a:pt x="245" y="3276"/>
                    </a:lnTo>
                    <a:cubicBezTo>
                      <a:pt x="1" y="3398"/>
                      <a:pt x="1" y="3764"/>
                      <a:pt x="245" y="3886"/>
                    </a:cubicBezTo>
                    <a:lnTo>
                      <a:pt x="1913" y="4659"/>
                    </a:lnTo>
                    <a:cubicBezTo>
                      <a:pt x="2035" y="4700"/>
                      <a:pt x="2076" y="4781"/>
                      <a:pt x="2117" y="4903"/>
                    </a:cubicBezTo>
                    <a:lnTo>
                      <a:pt x="2442" y="6694"/>
                    </a:lnTo>
                    <a:cubicBezTo>
                      <a:pt x="2468" y="6871"/>
                      <a:pt x="2619" y="6970"/>
                      <a:pt x="2779" y="6970"/>
                    </a:cubicBezTo>
                    <a:cubicBezTo>
                      <a:pt x="2876" y="6970"/>
                      <a:pt x="2976" y="6934"/>
                      <a:pt x="3053" y="6857"/>
                    </a:cubicBezTo>
                    <a:lnTo>
                      <a:pt x="4274" y="5514"/>
                    </a:lnTo>
                    <a:cubicBezTo>
                      <a:pt x="4333" y="5454"/>
                      <a:pt x="4415" y="5417"/>
                      <a:pt x="4486" y="5417"/>
                    </a:cubicBezTo>
                    <a:cubicBezTo>
                      <a:pt x="4512" y="5417"/>
                      <a:pt x="4537" y="5422"/>
                      <a:pt x="4559" y="5433"/>
                    </a:cubicBezTo>
                    <a:lnTo>
                      <a:pt x="6390" y="5677"/>
                    </a:lnTo>
                    <a:cubicBezTo>
                      <a:pt x="6406" y="5679"/>
                      <a:pt x="6422" y="5680"/>
                      <a:pt x="6438" y="5680"/>
                    </a:cubicBezTo>
                    <a:cubicBezTo>
                      <a:pt x="6697" y="5680"/>
                      <a:pt x="6871" y="5378"/>
                      <a:pt x="6756" y="5148"/>
                    </a:cubicBezTo>
                    <a:lnTo>
                      <a:pt x="5820" y="3560"/>
                    </a:lnTo>
                    <a:cubicBezTo>
                      <a:pt x="5779" y="3438"/>
                      <a:pt x="5779" y="3316"/>
                      <a:pt x="5820" y="3235"/>
                    </a:cubicBezTo>
                    <a:lnTo>
                      <a:pt x="6634" y="1607"/>
                    </a:lnTo>
                    <a:cubicBezTo>
                      <a:pt x="6743" y="1352"/>
                      <a:pt x="6592" y="1065"/>
                      <a:pt x="6327" y="1065"/>
                    </a:cubicBezTo>
                    <a:cubicBezTo>
                      <a:pt x="6295" y="1065"/>
                      <a:pt x="6262" y="1069"/>
                      <a:pt x="6227" y="1078"/>
                    </a:cubicBezTo>
                    <a:lnTo>
                      <a:pt x="4477" y="1444"/>
                    </a:lnTo>
                    <a:cubicBezTo>
                      <a:pt x="4444" y="1455"/>
                      <a:pt x="4412" y="1460"/>
                      <a:pt x="4380" y="1460"/>
                    </a:cubicBezTo>
                    <a:cubicBezTo>
                      <a:pt x="4293" y="1460"/>
                      <a:pt x="4211" y="1422"/>
                      <a:pt x="4152" y="1363"/>
                    </a:cubicBezTo>
                    <a:lnTo>
                      <a:pt x="2849" y="101"/>
                    </a:lnTo>
                    <a:cubicBezTo>
                      <a:pt x="2780" y="32"/>
                      <a:pt x="2691" y="0"/>
                      <a:pt x="2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0"/>
              <p:cNvSpPr/>
              <p:nvPr/>
            </p:nvSpPr>
            <p:spPr>
              <a:xfrm>
                <a:off x="4356932" y="814737"/>
                <a:ext cx="157400" cy="155894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6934" extrusionOk="0">
                    <a:moveTo>
                      <a:pt x="2369" y="1"/>
                    </a:moveTo>
                    <a:cubicBezTo>
                      <a:pt x="2188" y="1"/>
                      <a:pt x="2023" y="120"/>
                      <a:pt x="1994" y="318"/>
                    </a:cubicBezTo>
                    <a:lnTo>
                      <a:pt x="1913" y="2149"/>
                    </a:lnTo>
                    <a:cubicBezTo>
                      <a:pt x="1913" y="2271"/>
                      <a:pt x="1872" y="2353"/>
                      <a:pt x="1750" y="2434"/>
                    </a:cubicBezTo>
                    <a:lnTo>
                      <a:pt x="244" y="3411"/>
                    </a:lnTo>
                    <a:cubicBezTo>
                      <a:pt x="0" y="3533"/>
                      <a:pt x="41" y="3940"/>
                      <a:pt x="285" y="4021"/>
                    </a:cubicBezTo>
                    <a:lnTo>
                      <a:pt x="1994" y="4673"/>
                    </a:lnTo>
                    <a:cubicBezTo>
                      <a:pt x="2116" y="4713"/>
                      <a:pt x="2198" y="4795"/>
                      <a:pt x="2239" y="4917"/>
                    </a:cubicBezTo>
                    <a:lnTo>
                      <a:pt x="2646" y="6667"/>
                    </a:lnTo>
                    <a:cubicBezTo>
                      <a:pt x="2694" y="6836"/>
                      <a:pt x="2843" y="6933"/>
                      <a:pt x="2998" y="6933"/>
                    </a:cubicBezTo>
                    <a:cubicBezTo>
                      <a:pt x="3105" y="6933"/>
                      <a:pt x="3214" y="6888"/>
                      <a:pt x="3297" y="6789"/>
                    </a:cubicBezTo>
                    <a:lnTo>
                      <a:pt x="4396" y="5364"/>
                    </a:lnTo>
                    <a:cubicBezTo>
                      <a:pt x="4477" y="5283"/>
                      <a:pt x="4599" y="5242"/>
                      <a:pt x="4721" y="5242"/>
                    </a:cubicBezTo>
                    <a:lnTo>
                      <a:pt x="6512" y="5364"/>
                    </a:lnTo>
                    <a:cubicBezTo>
                      <a:pt x="6797" y="5364"/>
                      <a:pt x="7000" y="5080"/>
                      <a:pt x="6837" y="4835"/>
                    </a:cubicBezTo>
                    <a:lnTo>
                      <a:pt x="5820" y="3330"/>
                    </a:lnTo>
                    <a:cubicBezTo>
                      <a:pt x="5779" y="3207"/>
                      <a:pt x="5779" y="3085"/>
                      <a:pt x="5820" y="3004"/>
                    </a:cubicBezTo>
                    <a:lnTo>
                      <a:pt x="6471" y="1254"/>
                    </a:lnTo>
                    <a:cubicBezTo>
                      <a:pt x="6579" y="1039"/>
                      <a:pt x="6402" y="792"/>
                      <a:pt x="6163" y="792"/>
                    </a:cubicBezTo>
                    <a:cubicBezTo>
                      <a:pt x="6131" y="792"/>
                      <a:pt x="6098" y="797"/>
                      <a:pt x="6064" y="806"/>
                    </a:cubicBezTo>
                    <a:lnTo>
                      <a:pt x="4314" y="1295"/>
                    </a:lnTo>
                    <a:cubicBezTo>
                      <a:pt x="4264" y="1312"/>
                      <a:pt x="4213" y="1321"/>
                      <a:pt x="4165" y="1321"/>
                    </a:cubicBezTo>
                    <a:cubicBezTo>
                      <a:pt x="4098" y="1321"/>
                      <a:pt x="4036" y="1302"/>
                      <a:pt x="3989" y="1254"/>
                    </a:cubicBezTo>
                    <a:lnTo>
                      <a:pt x="2605" y="74"/>
                    </a:lnTo>
                    <a:cubicBezTo>
                      <a:pt x="2530" y="24"/>
                      <a:pt x="2448" y="1"/>
                      <a:pt x="2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5" name="Google Shape;2355;p50"/>
            <p:cNvGrpSpPr/>
            <p:nvPr/>
          </p:nvGrpSpPr>
          <p:grpSpPr>
            <a:xfrm flipH="1">
              <a:off x="2208391" y="2903841"/>
              <a:ext cx="758380" cy="580543"/>
              <a:chOff x="1665460" y="1589738"/>
              <a:chExt cx="758380" cy="580543"/>
            </a:xfrm>
          </p:grpSpPr>
          <p:sp>
            <p:nvSpPr>
              <p:cNvPr id="2356" name="Google Shape;2356;p50"/>
              <p:cNvSpPr/>
              <p:nvPr/>
            </p:nvSpPr>
            <p:spPr>
              <a:xfrm rot="10800000">
                <a:off x="2214280" y="1589738"/>
                <a:ext cx="209559" cy="195957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8716" extrusionOk="0">
                    <a:moveTo>
                      <a:pt x="2203" y="0"/>
                    </a:moveTo>
                    <a:cubicBezTo>
                      <a:pt x="1934" y="0"/>
                      <a:pt x="1685" y="242"/>
                      <a:pt x="1750" y="536"/>
                    </a:cubicBezTo>
                    <a:lnTo>
                      <a:pt x="2117" y="2896"/>
                    </a:lnTo>
                    <a:cubicBezTo>
                      <a:pt x="2117" y="3018"/>
                      <a:pt x="2076" y="3181"/>
                      <a:pt x="1995" y="3303"/>
                    </a:cubicBezTo>
                    <a:lnTo>
                      <a:pt x="285" y="4931"/>
                    </a:lnTo>
                    <a:cubicBezTo>
                      <a:pt x="0" y="5175"/>
                      <a:pt x="122" y="5664"/>
                      <a:pt x="529" y="5704"/>
                    </a:cubicBezTo>
                    <a:lnTo>
                      <a:pt x="2849" y="6071"/>
                    </a:lnTo>
                    <a:cubicBezTo>
                      <a:pt x="3012" y="6111"/>
                      <a:pt x="3134" y="6193"/>
                      <a:pt x="3215" y="6315"/>
                    </a:cubicBezTo>
                    <a:lnTo>
                      <a:pt x="4233" y="8472"/>
                    </a:lnTo>
                    <a:cubicBezTo>
                      <a:pt x="4314" y="8634"/>
                      <a:pt x="4477" y="8716"/>
                      <a:pt x="4640" y="8716"/>
                    </a:cubicBezTo>
                    <a:cubicBezTo>
                      <a:pt x="4803" y="8716"/>
                      <a:pt x="4965" y="8634"/>
                      <a:pt x="5047" y="8472"/>
                    </a:cubicBezTo>
                    <a:lnTo>
                      <a:pt x="6105" y="6355"/>
                    </a:lnTo>
                    <a:cubicBezTo>
                      <a:pt x="6186" y="6193"/>
                      <a:pt x="6308" y="6111"/>
                      <a:pt x="6471" y="6111"/>
                    </a:cubicBezTo>
                    <a:lnTo>
                      <a:pt x="8832" y="5786"/>
                    </a:lnTo>
                    <a:cubicBezTo>
                      <a:pt x="9157" y="5704"/>
                      <a:pt x="9320" y="5297"/>
                      <a:pt x="9076" y="5012"/>
                    </a:cubicBezTo>
                    <a:lnTo>
                      <a:pt x="7407" y="3344"/>
                    </a:lnTo>
                    <a:cubicBezTo>
                      <a:pt x="7285" y="3222"/>
                      <a:pt x="7244" y="3059"/>
                      <a:pt x="7285" y="2937"/>
                    </a:cubicBezTo>
                    <a:lnTo>
                      <a:pt x="7692" y="617"/>
                    </a:lnTo>
                    <a:cubicBezTo>
                      <a:pt x="7758" y="290"/>
                      <a:pt x="7507" y="41"/>
                      <a:pt x="7237" y="41"/>
                    </a:cubicBezTo>
                    <a:cubicBezTo>
                      <a:pt x="7172" y="41"/>
                      <a:pt x="7105" y="56"/>
                      <a:pt x="7041" y="88"/>
                    </a:cubicBezTo>
                    <a:lnTo>
                      <a:pt x="4925" y="1187"/>
                    </a:lnTo>
                    <a:cubicBezTo>
                      <a:pt x="4864" y="1207"/>
                      <a:pt x="4792" y="1217"/>
                      <a:pt x="4716" y="1217"/>
                    </a:cubicBezTo>
                    <a:cubicBezTo>
                      <a:pt x="4640" y="1217"/>
                      <a:pt x="4558" y="1207"/>
                      <a:pt x="4477" y="1187"/>
                    </a:cubicBezTo>
                    <a:lnTo>
                      <a:pt x="2402" y="47"/>
                    </a:lnTo>
                    <a:cubicBezTo>
                      <a:pt x="2337" y="15"/>
                      <a:pt x="2270" y="0"/>
                      <a:pt x="2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0"/>
              <p:cNvSpPr/>
              <p:nvPr/>
            </p:nvSpPr>
            <p:spPr>
              <a:xfrm rot="10800000">
                <a:off x="1665460" y="2013578"/>
                <a:ext cx="154500" cy="156703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970" extrusionOk="0">
                    <a:moveTo>
                      <a:pt x="2603" y="0"/>
                    </a:moveTo>
                    <a:cubicBezTo>
                      <a:pt x="2434" y="0"/>
                      <a:pt x="2266" y="117"/>
                      <a:pt x="2239" y="305"/>
                    </a:cubicBezTo>
                    <a:lnTo>
                      <a:pt x="2035" y="2136"/>
                    </a:lnTo>
                    <a:cubicBezTo>
                      <a:pt x="2035" y="2217"/>
                      <a:pt x="1954" y="2340"/>
                      <a:pt x="1873" y="2380"/>
                    </a:cubicBezTo>
                    <a:lnTo>
                      <a:pt x="245" y="3276"/>
                    </a:lnTo>
                    <a:cubicBezTo>
                      <a:pt x="1" y="3398"/>
                      <a:pt x="1" y="3764"/>
                      <a:pt x="245" y="3886"/>
                    </a:cubicBezTo>
                    <a:lnTo>
                      <a:pt x="1913" y="4659"/>
                    </a:lnTo>
                    <a:cubicBezTo>
                      <a:pt x="2035" y="4700"/>
                      <a:pt x="2076" y="4781"/>
                      <a:pt x="2117" y="4903"/>
                    </a:cubicBezTo>
                    <a:lnTo>
                      <a:pt x="2442" y="6694"/>
                    </a:lnTo>
                    <a:cubicBezTo>
                      <a:pt x="2468" y="6871"/>
                      <a:pt x="2619" y="6970"/>
                      <a:pt x="2779" y="6970"/>
                    </a:cubicBezTo>
                    <a:cubicBezTo>
                      <a:pt x="2876" y="6970"/>
                      <a:pt x="2976" y="6934"/>
                      <a:pt x="3053" y="6857"/>
                    </a:cubicBezTo>
                    <a:lnTo>
                      <a:pt x="4274" y="5514"/>
                    </a:lnTo>
                    <a:cubicBezTo>
                      <a:pt x="4333" y="5454"/>
                      <a:pt x="4415" y="5417"/>
                      <a:pt x="4486" y="5417"/>
                    </a:cubicBezTo>
                    <a:cubicBezTo>
                      <a:pt x="4512" y="5417"/>
                      <a:pt x="4537" y="5422"/>
                      <a:pt x="4559" y="5433"/>
                    </a:cubicBezTo>
                    <a:lnTo>
                      <a:pt x="6390" y="5677"/>
                    </a:lnTo>
                    <a:cubicBezTo>
                      <a:pt x="6406" y="5679"/>
                      <a:pt x="6422" y="5680"/>
                      <a:pt x="6438" y="5680"/>
                    </a:cubicBezTo>
                    <a:cubicBezTo>
                      <a:pt x="6697" y="5680"/>
                      <a:pt x="6871" y="5378"/>
                      <a:pt x="6756" y="5148"/>
                    </a:cubicBezTo>
                    <a:lnTo>
                      <a:pt x="5820" y="3560"/>
                    </a:lnTo>
                    <a:cubicBezTo>
                      <a:pt x="5779" y="3438"/>
                      <a:pt x="5779" y="3316"/>
                      <a:pt x="5820" y="3235"/>
                    </a:cubicBezTo>
                    <a:lnTo>
                      <a:pt x="6634" y="1607"/>
                    </a:lnTo>
                    <a:cubicBezTo>
                      <a:pt x="6743" y="1352"/>
                      <a:pt x="6592" y="1065"/>
                      <a:pt x="6327" y="1065"/>
                    </a:cubicBezTo>
                    <a:cubicBezTo>
                      <a:pt x="6295" y="1065"/>
                      <a:pt x="6262" y="1069"/>
                      <a:pt x="6227" y="1078"/>
                    </a:cubicBezTo>
                    <a:lnTo>
                      <a:pt x="4477" y="1444"/>
                    </a:lnTo>
                    <a:cubicBezTo>
                      <a:pt x="4444" y="1455"/>
                      <a:pt x="4412" y="1460"/>
                      <a:pt x="4380" y="1460"/>
                    </a:cubicBezTo>
                    <a:cubicBezTo>
                      <a:pt x="4293" y="1460"/>
                      <a:pt x="4211" y="1422"/>
                      <a:pt x="4152" y="1363"/>
                    </a:cubicBezTo>
                    <a:lnTo>
                      <a:pt x="2849" y="101"/>
                    </a:lnTo>
                    <a:cubicBezTo>
                      <a:pt x="2780" y="32"/>
                      <a:pt x="2691" y="0"/>
                      <a:pt x="2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0"/>
              <p:cNvSpPr/>
              <p:nvPr/>
            </p:nvSpPr>
            <p:spPr>
              <a:xfrm rot="10800000">
                <a:off x="2081611" y="1967107"/>
                <a:ext cx="157400" cy="155894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6934" extrusionOk="0">
                    <a:moveTo>
                      <a:pt x="2369" y="1"/>
                    </a:moveTo>
                    <a:cubicBezTo>
                      <a:pt x="2188" y="1"/>
                      <a:pt x="2023" y="120"/>
                      <a:pt x="1994" y="318"/>
                    </a:cubicBezTo>
                    <a:lnTo>
                      <a:pt x="1913" y="2149"/>
                    </a:lnTo>
                    <a:cubicBezTo>
                      <a:pt x="1913" y="2271"/>
                      <a:pt x="1872" y="2353"/>
                      <a:pt x="1750" y="2434"/>
                    </a:cubicBezTo>
                    <a:lnTo>
                      <a:pt x="244" y="3411"/>
                    </a:lnTo>
                    <a:cubicBezTo>
                      <a:pt x="0" y="3533"/>
                      <a:pt x="41" y="3940"/>
                      <a:pt x="285" y="4021"/>
                    </a:cubicBezTo>
                    <a:lnTo>
                      <a:pt x="1994" y="4673"/>
                    </a:lnTo>
                    <a:cubicBezTo>
                      <a:pt x="2116" y="4713"/>
                      <a:pt x="2198" y="4795"/>
                      <a:pt x="2239" y="4917"/>
                    </a:cubicBezTo>
                    <a:lnTo>
                      <a:pt x="2646" y="6667"/>
                    </a:lnTo>
                    <a:cubicBezTo>
                      <a:pt x="2694" y="6836"/>
                      <a:pt x="2843" y="6933"/>
                      <a:pt x="2998" y="6933"/>
                    </a:cubicBezTo>
                    <a:cubicBezTo>
                      <a:pt x="3105" y="6933"/>
                      <a:pt x="3214" y="6888"/>
                      <a:pt x="3297" y="6789"/>
                    </a:cubicBezTo>
                    <a:lnTo>
                      <a:pt x="4396" y="5364"/>
                    </a:lnTo>
                    <a:cubicBezTo>
                      <a:pt x="4477" y="5283"/>
                      <a:pt x="4599" y="5242"/>
                      <a:pt x="4721" y="5242"/>
                    </a:cubicBezTo>
                    <a:lnTo>
                      <a:pt x="6512" y="5364"/>
                    </a:lnTo>
                    <a:cubicBezTo>
                      <a:pt x="6797" y="5364"/>
                      <a:pt x="7000" y="5080"/>
                      <a:pt x="6837" y="4835"/>
                    </a:cubicBezTo>
                    <a:lnTo>
                      <a:pt x="5820" y="3330"/>
                    </a:lnTo>
                    <a:cubicBezTo>
                      <a:pt x="5779" y="3207"/>
                      <a:pt x="5779" y="3085"/>
                      <a:pt x="5820" y="3004"/>
                    </a:cubicBezTo>
                    <a:lnTo>
                      <a:pt x="6471" y="1254"/>
                    </a:lnTo>
                    <a:cubicBezTo>
                      <a:pt x="6579" y="1039"/>
                      <a:pt x="6402" y="792"/>
                      <a:pt x="6163" y="792"/>
                    </a:cubicBezTo>
                    <a:cubicBezTo>
                      <a:pt x="6131" y="792"/>
                      <a:pt x="6098" y="797"/>
                      <a:pt x="6064" y="806"/>
                    </a:cubicBezTo>
                    <a:lnTo>
                      <a:pt x="4314" y="1295"/>
                    </a:lnTo>
                    <a:cubicBezTo>
                      <a:pt x="4264" y="1312"/>
                      <a:pt x="4213" y="1321"/>
                      <a:pt x="4165" y="1321"/>
                    </a:cubicBezTo>
                    <a:cubicBezTo>
                      <a:pt x="4098" y="1321"/>
                      <a:pt x="4036" y="1302"/>
                      <a:pt x="3989" y="1254"/>
                    </a:cubicBezTo>
                    <a:lnTo>
                      <a:pt x="2605" y="74"/>
                    </a:lnTo>
                    <a:cubicBezTo>
                      <a:pt x="2530" y="24"/>
                      <a:pt x="2448" y="1"/>
                      <a:pt x="2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59" name="Google Shape;2359;p50"/>
          <p:cNvSpPr txBox="1">
            <a:spLocks noGrp="1"/>
          </p:cNvSpPr>
          <p:nvPr>
            <p:ph type="title"/>
          </p:nvPr>
        </p:nvSpPr>
        <p:spPr>
          <a:xfrm>
            <a:off x="2592341" y="1988850"/>
            <a:ext cx="3959317" cy="11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Actividades coreográficas en la escuela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48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Referencias bibliográficas</a:t>
            </a:r>
            <a:br>
              <a:rPr lang="es-ES" dirty="0"/>
            </a:br>
            <a:r>
              <a:rPr lang="es-ES" sz="2000" dirty="0"/>
              <a:t>Links</a:t>
            </a:r>
            <a:endParaRPr dirty="0"/>
          </a:p>
        </p:txBody>
      </p:sp>
      <p:grpSp>
        <p:nvGrpSpPr>
          <p:cNvPr id="2300" name="Google Shape;2300;p48"/>
          <p:cNvGrpSpPr/>
          <p:nvPr/>
        </p:nvGrpSpPr>
        <p:grpSpPr>
          <a:xfrm>
            <a:off x="6871733" y="1374268"/>
            <a:ext cx="1494469" cy="1762685"/>
            <a:chOff x="3464145" y="1482378"/>
            <a:chExt cx="2215710" cy="2739383"/>
          </a:xfrm>
        </p:grpSpPr>
        <p:sp>
          <p:nvSpPr>
            <p:cNvPr id="2301" name="Google Shape;2301;p48"/>
            <p:cNvSpPr/>
            <p:nvPr/>
          </p:nvSpPr>
          <p:spPr>
            <a:xfrm>
              <a:off x="3978961" y="1798171"/>
              <a:ext cx="1302906" cy="1547901"/>
            </a:xfrm>
            <a:custGeom>
              <a:avLst/>
              <a:gdLst/>
              <a:ahLst/>
              <a:cxnLst/>
              <a:rect l="l" t="t" r="r" b="b"/>
              <a:pathLst>
                <a:path w="46762" h="55555" extrusionOk="0">
                  <a:moveTo>
                    <a:pt x="21983" y="1"/>
                  </a:moveTo>
                  <a:cubicBezTo>
                    <a:pt x="14692" y="1"/>
                    <a:pt x="7738" y="3148"/>
                    <a:pt x="3907" y="9503"/>
                  </a:cubicBezTo>
                  <a:cubicBezTo>
                    <a:pt x="1465" y="13573"/>
                    <a:pt x="0" y="18172"/>
                    <a:pt x="570" y="22933"/>
                  </a:cubicBezTo>
                  <a:cubicBezTo>
                    <a:pt x="1221" y="28672"/>
                    <a:pt x="2239" y="36363"/>
                    <a:pt x="1750" y="42916"/>
                  </a:cubicBezTo>
                  <a:lnTo>
                    <a:pt x="1750" y="43079"/>
                  </a:lnTo>
                  <a:cubicBezTo>
                    <a:pt x="1669" y="43974"/>
                    <a:pt x="1547" y="44829"/>
                    <a:pt x="1425" y="45683"/>
                  </a:cubicBezTo>
                  <a:cubicBezTo>
                    <a:pt x="1343" y="46334"/>
                    <a:pt x="1465" y="46985"/>
                    <a:pt x="1832" y="47555"/>
                  </a:cubicBezTo>
                  <a:cubicBezTo>
                    <a:pt x="2157" y="48044"/>
                    <a:pt x="2646" y="48451"/>
                    <a:pt x="3215" y="48654"/>
                  </a:cubicBezTo>
                  <a:lnTo>
                    <a:pt x="21855" y="55410"/>
                  </a:lnTo>
                  <a:cubicBezTo>
                    <a:pt x="22129" y="55501"/>
                    <a:pt x="22442" y="55554"/>
                    <a:pt x="22757" y="55554"/>
                  </a:cubicBezTo>
                  <a:cubicBezTo>
                    <a:pt x="23003" y="55554"/>
                    <a:pt x="23251" y="55522"/>
                    <a:pt x="23483" y="55450"/>
                  </a:cubicBezTo>
                  <a:cubicBezTo>
                    <a:pt x="24134" y="55288"/>
                    <a:pt x="24703" y="54881"/>
                    <a:pt x="25070" y="54311"/>
                  </a:cubicBezTo>
                  <a:cubicBezTo>
                    <a:pt x="29750" y="47352"/>
                    <a:pt x="40168" y="39456"/>
                    <a:pt x="43831" y="32701"/>
                  </a:cubicBezTo>
                  <a:cubicBezTo>
                    <a:pt x="45093" y="30259"/>
                    <a:pt x="45907" y="27614"/>
                    <a:pt x="46314" y="24887"/>
                  </a:cubicBezTo>
                  <a:cubicBezTo>
                    <a:pt x="46761" y="21875"/>
                    <a:pt x="46476" y="18782"/>
                    <a:pt x="45500" y="15893"/>
                  </a:cubicBezTo>
                  <a:cubicBezTo>
                    <a:pt x="45459" y="15771"/>
                    <a:pt x="45418" y="15649"/>
                    <a:pt x="45337" y="15527"/>
                  </a:cubicBezTo>
                  <a:cubicBezTo>
                    <a:pt x="43058" y="9218"/>
                    <a:pt x="37564" y="4050"/>
                    <a:pt x="30767" y="1527"/>
                  </a:cubicBezTo>
                  <a:cubicBezTo>
                    <a:pt x="27906" y="511"/>
                    <a:pt x="24917" y="1"/>
                    <a:pt x="21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8"/>
            <p:cNvSpPr/>
            <p:nvPr/>
          </p:nvSpPr>
          <p:spPr>
            <a:xfrm>
              <a:off x="4190270" y="2422459"/>
              <a:ext cx="642565" cy="887839"/>
            </a:xfrm>
            <a:custGeom>
              <a:avLst/>
              <a:gdLst/>
              <a:ahLst/>
              <a:cxnLst/>
              <a:rect l="l" t="t" r="r" b="b"/>
              <a:pathLst>
                <a:path w="23062" h="31865" extrusionOk="0">
                  <a:moveTo>
                    <a:pt x="9143" y="3173"/>
                  </a:moveTo>
                  <a:cubicBezTo>
                    <a:pt x="9753" y="3417"/>
                    <a:pt x="10282" y="3905"/>
                    <a:pt x="10608" y="4475"/>
                  </a:cubicBezTo>
                  <a:cubicBezTo>
                    <a:pt x="10730" y="4923"/>
                    <a:pt x="10649" y="5411"/>
                    <a:pt x="10404" y="5777"/>
                  </a:cubicBezTo>
                  <a:cubicBezTo>
                    <a:pt x="10231" y="6154"/>
                    <a:pt x="9851" y="6386"/>
                    <a:pt x="9456" y="6386"/>
                  </a:cubicBezTo>
                  <a:cubicBezTo>
                    <a:pt x="9295" y="6386"/>
                    <a:pt x="9133" y="6348"/>
                    <a:pt x="8980" y="6266"/>
                  </a:cubicBezTo>
                  <a:cubicBezTo>
                    <a:pt x="8817" y="6184"/>
                    <a:pt x="8695" y="5981"/>
                    <a:pt x="8654" y="5777"/>
                  </a:cubicBezTo>
                  <a:cubicBezTo>
                    <a:pt x="8492" y="4882"/>
                    <a:pt x="8695" y="3946"/>
                    <a:pt x="9143" y="3173"/>
                  </a:cubicBezTo>
                  <a:close/>
                  <a:moveTo>
                    <a:pt x="17689" y="6469"/>
                  </a:moveTo>
                  <a:cubicBezTo>
                    <a:pt x="17974" y="6469"/>
                    <a:pt x="18300" y="6510"/>
                    <a:pt x="18585" y="6591"/>
                  </a:cubicBezTo>
                  <a:cubicBezTo>
                    <a:pt x="18503" y="7405"/>
                    <a:pt x="18096" y="8219"/>
                    <a:pt x="17486" y="8789"/>
                  </a:cubicBezTo>
                  <a:cubicBezTo>
                    <a:pt x="17282" y="8992"/>
                    <a:pt x="16997" y="9115"/>
                    <a:pt x="16712" y="9115"/>
                  </a:cubicBezTo>
                  <a:cubicBezTo>
                    <a:pt x="16387" y="9074"/>
                    <a:pt x="16102" y="8789"/>
                    <a:pt x="16021" y="8463"/>
                  </a:cubicBezTo>
                  <a:cubicBezTo>
                    <a:pt x="15858" y="7894"/>
                    <a:pt x="16021" y="7324"/>
                    <a:pt x="16387" y="6917"/>
                  </a:cubicBezTo>
                  <a:cubicBezTo>
                    <a:pt x="16753" y="6632"/>
                    <a:pt x="17242" y="6469"/>
                    <a:pt x="17689" y="6469"/>
                  </a:cubicBezTo>
                  <a:close/>
                  <a:moveTo>
                    <a:pt x="12491" y="0"/>
                  </a:moveTo>
                  <a:cubicBezTo>
                    <a:pt x="11017" y="0"/>
                    <a:pt x="9683" y="471"/>
                    <a:pt x="8695" y="1382"/>
                  </a:cubicBezTo>
                  <a:cubicBezTo>
                    <a:pt x="8207" y="1219"/>
                    <a:pt x="7708" y="1138"/>
                    <a:pt x="7210" y="1138"/>
                  </a:cubicBezTo>
                  <a:cubicBezTo>
                    <a:pt x="6711" y="1138"/>
                    <a:pt x="6213" y="1219"/>
                    <a:pt x="5724" y="1382"/>
                  </a:cubicBezTo>
                  <a:cubicBezTo>
                    <a:pt x="4259" y="2033"/>
                    <a:pt x="3201" y="3376"/>
                    <a:pt x="2998" y="5004"/>
                  </a:cubicBezTo>
                  <a:cubicBezTo>
                    <a:pt x="2957" y="5411"/>
                    <a:pt x="1288" y="18393"/>
                    <a:pt x="67" y="27876"/>
                  </a:cubicBezTo>
                  <a:lnTo>
                    <a:pt x="67" y="27998"/>
                  </a:lnTo>
                  <a:cubicBezTo>
                    <a:pt x="0" y="28557"/>
                    <a:pt x="425" y="28870"/>
                    <a:pt x="848" y="28870"/>
                  </a:cubicBezTo>
                  <a:cubicBezTo>
                    <a:pt x="1195" y="28870"/>
                    <a:pt x="1541" y="28660"/>
                    <a:pt x="1614" y="28202"/>
                  </a:cubicBezTo>
                  <a:lnTo>
                    <a:pt x="1614" y="28079"/>
                  </a:lnTo>
                  <a:cubicBezTo>
                    <a:pt x="3934" y="9847"/>
                    <a:pt x="4422" y="6062"/>
                    <a:pt x="4503" y="5167"/>
                  </a:cubicBezTo>
                  <a:cubicBezTo>
                    <a:pt x="4625" y="4109"/>
                    <a:pt x="5317" y="3213"/>
                    <a:pt x="6294" y="2806"/>
                  </a:cubicBezTo>
                  <a:cubicBezTo>
                    <a:pt x="6592" y="2698"/>
                    <a:pt x="6891" y="2644"/>
                    <a:pt x="7201" y="2644"/>
                  </a:cubicBezTo>
                  <a:cubicBezTo>
                    <a:pt x="7357" y="2644"/>
                    <a:pt x="7515" y="2657"/>
                    <a:pt x="7678" y="2684"/>
                  </a:cubicBezTo>
                  <a:cubicBezTo>
                    <a:pt x="7108" y="3783"/>
                    <a:pt x="6904" y="5004"/>
                    <a:pt x="7149" y="6184"/>
                  </a:cubicBezTo>
                  <a:cubicBezTo>
                    <a:pt x="7271" y="6754"/>
                    <a:pt x="7637" y="7283"/>
                    <a:pt x="8166" y="7649"/>
                  </a:cubicBezTo>
                  <a:cubicBezTo>
                    <a:pt x="8558" y="7852"/>
                    <a:pt x="8977" y="7948"/>
                    <a:pt x="9390" y="7948"/>
                  </a:cubicBezTo>
                  <a:cubicBezTo>
                    <a:pt x="10306" y="7948"/>
                    <a:pt x="11189" y="7474"/>
                    <a:pt x="11666" y="6632"/>
                  </a:cubicBezTo>
                  <a:cubicBezTo>
                    <a:pt x="12154" y="5859"/>
                    <a:pt x="12277" y="4882"/>
                    <a:pt x="11992" y="4027"/>
                  </a:cubicBezTo>
                  <a:cubicBezTo>
                    <a:pt x="11666" y="3213"/>
                    <a:pt x="11096" y="2522"/>
                    <a:pt x="10323" y="2074"/>
                  </a:cubicBezTo>
                  <a:cubicBezTo>
                    <a:pt x="10984" y="1693"/>
                    <a:pt x="11753" y="1540"/>
                    <a:pt x="12528" y="1540"/>
                  </a:cubicBezTo>
                  <a:cubicBezTo>
                    <a:pt x="13329" y="1540"/>
                    <a:pt x="14137" y="1704"/>
                    <a:pt x="14840" y="1952"/>
                  </a:cubicBezTo>
                  <a:cubicBezTo>
                    <a:pt x="16550" y="2603"/>
                    <a:pt x="17893" y="3742"/>
                    <a:pt x="18381" y="5004"/>
                  </a:cubicBezTo>
                  <a:cubicBezTo>
                    <a:pt x="18152" y="4962"/>
                    <a:pt x="17923" y="4941"/>
                    <a:pt x="17697" y="4941"/>
                  </a:cubicBezTo>
                  <a:cubicBezTo>
                    <a:pt x="16835" y="4941"/>
                    <a:pt x="16005" y="5247"/>
                    <a:pt x="15329" y="5859"/>
                  </a:cubicBezTo>
                  <a:cubicBezTo>
                    <a:pt x="14515" y="6632"/>
                    <a:pt x="14189" y="7853"/>
                    <a:pt x="14556" y="8952"/>
                  </a:cubicBezTo>
                  <a:cubicBezTo>
                    <a:pt x="14800" y="9847"/>
                    <a:pt x="15532" y="10498"/>
                    <a:pt x="16468" y="10661"/>
                  </a:cubicBezTo>
                  <a:cubicBezTo>
                    <a:pt x="16561" y="10671"/>
                    <a:pt x="16654" y="10676"/>
                    <a:pt x="16747" y="10676"/>
                  </a:cubicBezTo>
                  <a:cubicBezTo>
                    <a:pt x="17384" y="10676"/>
                    <a:pt x="18001" y="10436"/>
                    <a:pt x="18462" y="10010"/>
                  </a:cubicBezTo>
                  <a:cubicBezTo>
                    <a:pt x="19276" y="9237"/>
                    <a:pt x="19805" y="8260"/>
                    <a:pt x="20009" y="7202"/>
                  </a:cubicBezTo>
                  <a:cubicBezTo>
                    <a:pt x="20416" y="7405"/>
                    <a:pt x="20782" y="7731"/>
                    <a:pt x="21026" y="8138"/>
                  </a:cubicBezTo>
                  <a:cubicBezTo>
                    <a:pt x="21515" y="9074"/>
                    <a:pt x="21433" y="10213"/>
                    <a:pt x="20864" y="11109"/>
                  </a:cubicBezTo>
                  <a:cubicBezTo>
                    <a:pt x="20375" y="11841"/>
                    <a:pt x="18340" y="15056"/>
                    <a:pt x="8370" y="30684"/>
                  </a:cubicBezTo>
                  <a:cubicBezTo>
                    <a:pt x="8125" y="31050"/>
                    <a:pt x="8248" y="31498"/>
                    <a:pt x="8614" y="31742"/>
                  </a:cubicBezTo>
                  <a:cubicBezTo>
                    <a:pt x="8736" y="31824"/>
                    <a:pt x="8858" y="31864"/>
                    <a:pt x="9021" y="31864"/>
                  </a:cubicBezTo>
                  <a:cubicBezTo>
                    <a:pt x="9265" y="31864"/>
                    <a:pt x="9509" y="31701"/>
                    <a:pt x="9672" y="31498"/>
                  </a:cubicBezTo>
                  <a:cubicBezTo>
                    <a:pt x="14840" y="23399"/>
                    <a:pt x="21881" y="12289"/>
                    <a:pt x="22125" y="11963"/>
                  </a:cubicBezTo>
                  <a:cubicBezTo>
                    <a:pt x="22980" y="10580"/>
                    <a:pt x="23061" y="8870"/>
                    <a:pt x="22369" y="7405"/>
                  </a:cubicBezTo>
                  <a:cubicBezTo>
                    <a:pt x="21800" y="6551"/>
                    <a:pt x="21026" y="5899"/>
                    <a:pt x="20090" y="5533"/>
                  </a:cubicBezTo>
                  <a:cubicBezTo>
                    <a:pt x="19765" y="3132"/>
                    <a:pt x="17526" y="1341"/>
                    <a:pt x="15288" y="527"/>
                  </a:cubicBezTo>
                  <a:cubicBezTo>
                    <a:pt x="14335" y="174"/>
                    <a:pt x="13387" y="0"/>
                    <a:pt x="1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8"/>
            <p:cNvSpPr/>
            <p:nvPr/>
          </p:nvSpPr>
          <p:spPr>
            <a:xfrm>
              <a:off x="4014095" y="2231907"/>
              <a:ext cx="1267772" cy="1114277"/>
            </a:xfrm>
            <a:custGeom>
              <a:avLst/>
              <a:gdLst/>
              <a:ahLst/>
              <a:cxnLst/>
              <a:rect l="l" t="t" r="r" b="b"/>
              <a:pathLst>
                <a:path w="45501" h="39992" extrusionOk="0">
                  <a:moveTo>
                    <a:pt x="44117" y="0"/>
                  </a:moveTo>
                  <a:cubicBezTo>
                    <a:pt x="41715" y="733"/>
                    <a:pt x="39518" y="2646"/>
                    <a:pt x="38134" y="4599"/>
                  </a:cubicBezTo>
                  <a:cubicBezTo>
                    <a:pt x="34960" y="9198"/>
                    <a:pt x="33250" y="14570"/>
                    <a:pt x="30971" y="19657"/>
                  </a:cubicBezTo>
                  <a:cubicBezTo>
                    <a:pt x="29181" y="23727"/>
                    <a:pt x="26983" y="30035"/>
                    <a:pt x="21855" y="30727"/>
                  </a:cubicBezTo>
                  <a:cubicBezTo>
                    <a:pt x="21551" y="30768"/>
                    <a:pt x="21254" y="30787"/>
                    <a:pt x="20964" y="30787"/>
                  </a:cubicBezTo>
                  <a:cubicBezTo>
                    <a:pt x="17799" y="30787"/>
                    <a:pt x="15409" y="28504"/>
                    <a:pt x="12576" y="27349"/>
                  </a:cubicBezTo>
                  <a:cubicBezTo>
                    <a:pt x="10687" y="26557"/>
                    <a:pt x="8621" y="26086"/>
                    <a:pt x="6560" y="26086"/>
                  </a:cubicBezTo>
                  <a:cubicBezTo>
                    <a:pt x="5336" y="26086"/>
                    <a:pt x="4114" y="26252"/>
                    <a:pt x="2931" y="26616"/>
                  </a:cubicBezTo>
                  <a:cubicBezTo>
                    <a:pt x="1792" y="26942"/>
                    <a:pt x="1222" y="26942"/>
                    <a:pt x="489" y="27349"/>
                  </a:cubicBezTo>
                  <a:lnTo>
                    <a:pt x="489" y="27512"/>
                  </a:lnTo>
                  <a:cubicBezTo>
                    <a:pt x="408" y="28407"/>
                    <a:pt x="286" y="29262"/>
                    <a:pt x="164" y="30116"/>
                  </a:cubicBezTo>
                  <a:cubicBezTo>
                    <a:pt x="1" y="31378"/>
                    <a:pt x="733" y="32639"/>
                    <a:pt x="1954" y="33087"/>
                  </a:cubicBezTo>
                  <a:lnTo>
                    <a:pt x="20594" y="39843"/>
                  </a:lnTo>
                  <a:cubicBezTo>
                    <a:pt x="20885" y="39943"/>
                    <a:pt x="21186" y="39992"/>
                    <a:pt x="21485" y="39992"/>
                  </a:cubicBezTo>
                  <a:cubicBezTo>
                    <a:pt x="22397" y="39992"/>
                    <a:pt x="23288" y="39541"/>
                    <a:pt x="23809" y="38744"/>
                  </a:cubicBezTo>
                  <a:cubicBezTo>
                    <a:pt x="28489" y="31785"/>
                    <a:pt x="38907" y="23889"/>
                    <a:pt x="42570" y="17134"/>
                  </a:cubicBezTo>
                  <a:cubicBezTo>
                    <a:pt x="43832" y="14692"/>
                    <a:pt x="44646" y="12047"/>
                    <a:pt x="45053" y="9361"/>
                  </a:cubicBezTo>
                  <a:cubicBezTo>
                    <a:pt x="45500" y="6308"/>
                    <a:pt x="45256" y="3215"/>
                    <a:pt x="44239" y="326"/>
                  </a:cubicBezTo>
                  <a:cubicBezTo>
                    <a:pt x="44198" y="204"/>
                    <a:pt x="44157" y="82"/>
                    <a:pt x="4411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8"/>
            <p:cNvSpPr/>
            <p:nvPr/>
          </p:nvSpPr>
          <p:spPr>
            <a:xfrm>
              <a:off x="3875758" y="3123173"/>
              <a:ext cx="757498" cy="695894"/>
            </a:xfrm>
            <a:custGeom>
              <a:avLst/>
              <a:gdLst/>
              <a:ahLst/>
              <a:cxnLst/>
              <a:rect l="l" t="t" r="r" b="b"/>
              <a:pathLst>
                <a:path w="27187" h="24976" extrusionOk="0">
                  <a:moveTo>
                    <a:pt x="5536" y="0"/>
                  </a:moveTo>
                  <a:lnTo>
                    <a:pt x="286" y="14488"/>
                  </a:lnTo>
                  <a:cubicBezTo>
                    <a:pt x="164" y="14895"/>
                    <a:pt x="82" y="15302"/>
                    <a:pt x="42" y="15750"/>
                  </a:cubicBezTo>
                  <a:cubicBezTo>
                    <a:pt x="1" y="17459"/>
                    <a:pt x="1059" y="19006"/>
                    <a:pt x="2687" y="19616"/>
                  </a:cubicBezTo>
                  <a:lnTo>
                    <a:pt x="16849" y="24744"/>
                  </a:lnTo>
                  <a:cubicBezTo>
                    <a:pt x="17295" y="24901"/>
                    <a:pt x="17749" y="24976"/>
                    <a:pt x="18196" y="24976"/>
                  </a:cubicBezTo>
                  <a:cubicBezTo>
                    <a:pt x="19832" y="24976"/>
                    <a:pt x="21361" y="23973"/>
                    <a:pt x="21937" y="22343"/>
                  </a:cubicBezTo>
                  <a:lnTo>
                    <a:pt x="27187" y="7895"/>
                  </a:lnTo>
                  <a:lnTo>
                    <a:pt x="27187" y="7895"/>
                  </a:lnTo>
                  <a:cubicBezTo>
                    <a:pt x="26955" y="7967"/>
                    <a:pt x="26707" y="7999"/>
                    <a:pt x="26461" y="7999"/>
                  </a:cubicBezTo>
                  <a:cubicBezTo>
                    <a:pt x="26146" y="7999"/>
                    <a:pt x="25833" y="7946"/>
                    <a:pt x="25559" y="7855"/>
                  </a:cubicBezTo>
                  <a:lnTo>
                    <a:pt x="6919" y="1099"/>
                  </a:lnTo>
                  <a:cubicBezTo>
                    <a:pt x="6350" y="896"/>
                    <a:pt x="5861" y="489"/>
                    <a:pt x="5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8"/>
            <p:cNvSpPr/>
            <p:nvPr/>
          </p:nvSpPr>
          <p:spPr>
            <a:xfrm>
              <a:off x="3984617" y="3326151"/>
              <a:ext cx="593081" cy="94120"/>
            </a:xfrm>
            <a:custGeom>
              <a:avLst/>
              <a:gdLst/>
              <a:ahLst/>
              <a:cxnLst/>
              <a:rect l="l" t="t" r="r" b="b"/>
              <a:pathLst>
                <a:path w="21286" h="3378" extrusionOk="0">
                  <a:moveTo>
                    <a:pt x="774" y="0"/>
                  </a:moveTo>
                  <a:cubicBezTo>
                    <a:pt x="123" y="0"/>
                    <a:pt x="1" y="977"/>
                    <a:pt x="652" y="1099"/>
                  </a:cubicBezTo>
                  <a:cubicBezTo>
                    <a:pt x="2280" y="1506"/>
                    <a:pt x="3948" y="1750"/>
                    <a:pt x="5576" y="2035"/>
                  </a:cubicBezTo>
                  <a:cubicBezTo>
                    <a:pt x="7245" y="2279"/>
                    <a:pt x="8873" y="2523"/>
                    <a:pt x="10541" y="2686"/>
                  </a:cubicBezTo>
                  <a:cubicBezTo>
                    <a:pt x="12169" y="2890"/>
                    <a:pt x="13838" y="3052"/>
                    <a:pt x="15506" y="3174"/>
                  </a:cubicBezTo>
                  <a:cubicBezTo>
                    <a:pt x="17175" y="3297"/>
                    <a:pt x="18844" y="3378"/>
                    <a:pt x="20512" y="3378"/>
                  </a:cubicBezTo>
                  <a:cubicBezTo>
                    <a:pt x="21163" y="3378"/>
                    <a:pt x="21285" y="2401"/>
                    <a:pt x="20634" y="2279"/>
                  </a:cubicBezTo>
                  <a:cubicBezTo>
                    <a:pt x="19006" y="1913"/>
                    <a:pt x="17338" y="1628"/>
                    <a:pt x="15710" y="1343"/>
                  </a:cubicBezTo>
                  <a:cubicBezTo>
                    <a:pt x="14082" y="1099"/>
                    <a:pt x="12413" y="855"/>
                    <a:pt x="10745" y="692"/>
                  </a:cubicBezTo>
                  <a:cubicBezTo>
                    <a:pt x="9117" y="488"/>
                    <a:pt x="7448" y="326"/>
                    <a:pt x="5780" y="204"/>
                  </a:cubicBezTo>
                  <a:cubicBezTo>
                    <a:pt x="4111" y="81"/>
                    <a:pt x="2483" y="0"/>
                    <a:pt x="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8"/>
            <p:cNvSpPr/>
            <p:nvPr/>
          </p:nvSpPr>
          <p:spPr>
            <a:xfrm>
              <a:off x="3944941" y="3437267"/>
              <a:ext cx="591939" cy="94147"/>
            </a:xfrm>
            <a:custGeom>
              <a:avLst/>
              <a:gdLst/>
              <a:ahLst/>
              <a:cxnLst/>
              <a:rect l="l" t="t" r="r" b="b"/>
              <a:pathLst>
                <a:path w="21245" h="3379" extrusionOk="0">
                  <a:moveTo>
                    <a:pt x="774" y="0"/>
                  </a:moveTo>
                  <a:cubicBezTo>
                    <a:pt x="123" y="0"/>
                    <a:pt x="0" y="936"/>
                    <a:pt x="652" y="1099"/>
                  </a:cubicBezTo>
                  <a:cubicBezTo>
                    <a:pt x="2279" y="1506"/>
                    <a:pt x="3907" y="1791"/>
                    <a:pt x="5576" y="2035"/>
                  </a:cubicBezTo>
                  <a:cubicBezTo>
                    <a:pt x="7204" y="2279"/>
                    <a:pt x="8872" y="2524"/>
                    <a:pt x="10500" y="2686"/>
                  </a:cubicBezTo>
                  <a:cubicBezTo>
                    <a:pt x="12169" y="2890"/>
                    <a:pt x="13837" y="3053"/>
                    <a:pt x="15506" y="3175"/>
                  </a:cubicBezTo>
                  <a:cubicBezTo>
                    <a:pt x="17134" y="3297"/>
                    <a:pt x="18802" y="3378"/>
                    <a:pt x="20471" y="3378"/>
                  </a:cubicBezTo>
                  <a:cubicBezTo>
                    <a:pt x="21122" y="3338"/>
                    <a:pt x="21244" y="2442"/>
                    <a:pt x="20593" y="2279"/>
                  </a:cubicBezTo>
                  <a:cubicBezTo>
                    <a:pt x="18965" y="1913"/>
                    <a:pt x="17337" y="1588"/>
                    <a:pt x="15709" y="1343"/>
                  </a:cubicBezTo>
                  <a:cubicBezTo>
                    <a:pt x="14041" y="1099"/>
                    <a:pt x="12413" y="855"/>
                    <a:pt x="10744" y="692"/>
                  </a:cubicBezTo>
                  <a:cubicBezTo>
                    <a:pt x="9076" y="489"/>
                    <a:pt x="7448" y="326"/>
                    <a:pt x="5779" y="204"/>
                  </a:cubicBezTo>
                  <a:cubicBezTo>
                    <a:pt x="4111" y="82"/>
                    <a:pt x="2442" y="0"/>
                    <a:pt x="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8"/>
            <p:cNvSpPr/>
            <p:nvPr/>
          </p:nvSpPr>
          <p:spPr>
            <a:xfrm>
              <a:off x="3908664" y="3547240"/>
              <a:ext cx="588150" cy="94203"/>
            </a:xfrm>
            <a:custGeom>
              <a:avLst/>
              <a:gdLst/>
              <a:ahLst/>
              <a:cxnLst/>
              <a:rect l="l" t="t" r="r" b="b"/>
              <a:pathLst>
                <a:path w="21109" h="3381" extrusionOk="0">
                  <a:moveTo>
                    <a:pt x="651" y="1"/>
                  </a:moveTo>
                  <a:cubicBezTo>
                    <a:pt x="366" y="1"/>
                    <a:pt x="163" y="204"/>
                    <a:pt x="82" y="449"/>
                  </a:cubicBezTo>
                  <a:cubicBezTo>
                    <a:pt x="0" y="734"/>
                    <a:pt x="204" y="1059"/>
                    <a:pt x="488" y="1141"/>
                  </a:cubicBezTo>
                  <a:cubicBezTo>
                    <a:pt x="2157" y="1507"/>
                    <a:pt x="3785" y="1792"/>
                    <a:pt x="5413" y="2036"/>
                  </a:cubicBezTo>
                  <a:cubicBezTo>
                    <a:pt x="7081" y="2321"/>
                    <a:pt x="8709" y="2524"/>
                    <a:pt x="10378" y="2728"/>
                  </a:cubicBezTo>
                  <a:cubicBezTo>
                    <a:pt x="12046" y="2890"/>
                    <a:pt x="13674" y="3053"/>
                    <a:pt x="15343" y="3175"/>
                  </a:cubicBezTo>
                  <a:cubicBezTo>
                    <a:pt x="17011" y="3297"/>
                    <a:pt x="18680" y="3379"/>
                    <a:pt x="20349" y="3379"/>
                  </a:cubicBezTo>
                  <a:cubicBezTo>
                    <a:pt x="20362" y="3380"/>
                    <a:pt x="20375" y="3380"/>
                    <a:pt x="20388" y="3380"/>
                  </a:cubicBezTo>
                  <a:cubicBezTo>
                    <a:pt x="21004" y="3380"/>
                    <a:pt x="21109" y="2440"/>
                    <a:pt x="20471" y="2321"/>
                  </a:cubicBezTo>
                  <a:cubicBezTo>
                    <a:pt x="18843" y="1914"/>
                    <a:pt x="17215" y="1629"/>
                    <a:pt x="15546" y="1385"/>
                  </a:cubicBezTo>
                  <a:cubicBezTo>
                    <a:pt x="13919" y="1100"/>
                    <a:pt x="12250" y="856"/>
                    <a:pt x="10622" y="693"/>
                  </a:cubicBezTo>
                  <a:cubicBezTo>
                    <a:pt x="8953" y="530"/>
                    <a:pt x="7285" y="367"/>
                    <a:pt x="5657" y="245"/>
                  </a:cubicBezTo>
                  <a:cubicBezTo>
                    <a:pt x="3988" y="123"/>
                    <a:pt x="2320" y="1"/>
                    <a:pt x="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8"/>
            <p:cNvSpPr/>
            <p:nvPr/>
          </p:nvSpPr>
          <p:spPr>
            <a:xfrm>
              <a:off x="4413253" y="1996134"/>
              <a:ext cx="623674" cy="353826"/>
            </a:xfrm>
            <a:custGeom>
              <a:avLst/>
              <a:gdLst/>
              <a:ahLst/>
              <a:cxnLst/>
              <a:rect l="l" t="t" r="r" b="b"/>
              <a:pathLst>
                <a:path w="22384" h="12699" extrusionOk="0">
                  <a:moveTo>
                    <a:pt x="4111" y="974"/>
                  </a:moveTo>
                  <a:cubicBezTo>
                    <a:pt x="6146" y="974"/>
                    <a:pt x="7570" y="2968"/>
                    <a:pt x="6878" y="4881"/>
                  </a:cubicBezTo>
                  <a:cubicBezTo>
                    <a:pt x="6593" y="5613"/>
                    <a:pt x="6064" y="6183"/>
                    <a:pt x="5372" y="6509"/>
                  </a:cubicBezTo>
                  <a:cubicBezTo>
                    <a:pt x="4958" y="6706"/>
                    <a:pt x="4528" y="6798"/>
                    <a:pt x="4110" y="6798"/>
                  </a:cubicBezTo>
                  <a:cubicBezTo>
                    <a:pt x="2806" y="6798"/>
                    <a:pt x="1611" y="5902"/>
                    <a:pt x="1303" y="4515"/>
                  </a:cubicBezTo>
                  <a:cubicBezTo>
                    <a:pt x="896" y="2724"/>
                    <a:pt x="2279" y="974"/>
                    <a:pt x="4111" y="974"/>
                  </a:cubicBezTo>
                  <a:close/>
                  <a:moveTo>
                    <a:pt x="17682" y="5904"/>
                  </a:moveTo>
                  <a:cubicBezTo>
                    <a:pt x="18004" y="5904"/>
                    <a:pt x="18326" y="5956"/>
                    <a:pt x="18640" y="6061"/>
                  </a:cubicBezTo>
                  <a:cubicBezTo>
                    <a:pt x="20145" y="6631"/>
                    <a:pt x="20919" y="8299"/>
                    <a:pt x="20390" y="9805"/>
                  </a:cubicBezTo>
                  <a:cubicBezTo>
                    <a:pt x="19931" y="11029"/>
                    <a:pt x="18802" y="11725"/>
                    <a:pt x="17642" y="11725"/>
                  </a:cubicBezTo>
                  <a:cubicBezTo>
                    <a:pt x="16950" y="11725"/>
                    <a:pt x="16247" y="11477"/>
                    <a:pt x="15669" y="10945"/>
                  </a:cubicBezTo>
                  <a:cubicBezTo>
                    <a:pt x="14163" y="9561"/>
                    <a:pt x="14529" y="7038"/>
                    <a:pt x="16401" y="6183"/>
                  </a:cubicBezTo>
                  <a:cubicBezTo>
                    <a:pt x="16820" y="5997"/>
                    <a:pt x="17252" y="5904"/>
                    <a:pt x="17682" y="5904"/>
                  </a:cubicBezTo>
                  <a:close/>
                  <a:moveTo>
                    <a:pt x="4147" y="1"/>
                  </a:moveTo>
                  <a:cubicBezTo>
                    <a:pt x="2392" y="1"/>
                    <a:pt x="636" y="1075"/>
                    <a:pt x="285" y="3294"/>
                  </a:cubicBezTo>
                  <a:cubicBezTo>
                    <a:pt x="0" y="5288"/>
                    <a:pt x="1221" y="7201"/>
                    <a:pt x="3175" y="7689"/>
                  </a:cubicBezTo>
                  <a:cubicBezTo>
                    <a:pt x="3496" y="7769"/>
                    <a:pt x="3819" y="7808"/>
                    <a:pt x="4138" y="7808"/>
                  </a:cubicBezTo>
                  <a:cubicBezTo>
                    <a:pt x="5759" y="7808"/>
                    <a:pt x="7270" y="6812"/>
                    <a:pt x="7814" y="5247"/>
                  </a:cubicBezTo>
                  <a:cubicBezTo>
                    <a:pt x="7896" y="5084"/>
                    <a:pt x="7896" y="4962"/>
                    <a:pt x="7936" y="4840"/>
                  </a:cubicBezTo>
                  <a:cubicBezTo>
                    <a:pt x="8486" y="4675"/>
                    <a:pt x="9052" y="4593"/>
                    <a:pt x="9612" y="4593"/>
                  </a:cubicBezTo>
                  <a:cubicBezTo>
                    <a:pt x="10296" y="4593"/>
                    <a:pt x="10972" y="4716"/>
                    <a:pt x="11599" y="4962"/>
                  </a:cubicBezTo>
                  <a:cubicBezTo>
                    <a:pt x="12657" y="5410"/>
                    <a:pt x="13512" y="6142"/>
                    <a:pt x="14122" y="7079"/>
                  </a:cubicBezTo>
                  <a:cubicBezTo>
                    <a:pt x="14082" y="7201"/>
                    <a:pt x="14000" y="7323"/>
                    <a:pt x="13959" y="7445"/>
                  </a:cubicBezTo>
                  <a:cubicBezTo>
                    <a:pt x="13044" y="10033"/>
                    <a:pt x="14932" y="12699"/>
                    <a:pt x="17644" y="12699"/>
                  </a:cubicBezTo>
                  <a:cubicBezTo>
                    <a:pt x="17704" y="12699"/>
                    <a:pt x="17765" y="12697"/>
                    <a:pt x="17826" y="12695"/>
                  </a:cubicBezTo>
                  <a:cubicBezTo>
                    <a:pt x="20634" y="12573"/>
                    <a:pt x="22384" y="9642"/>
                    <a:pt x="21203" y="7119"/>
                  </a:cubicBezTo>
                  <a:cubicBezTo>
                    <a:pt x="20524" y="5644"/>
                    <a:pt x="19104" y="4856"/>
                    <a:pt x="17664" y="4856"/>
                  </a:cubicBezTo>
                  <a:cubicBezTo>
                    <a:pt x="16601" y="4856"/>
                    <a:pt x="15527" y="5285"/>
                    <a:pt x="14733" y="6183"/>
                  </a:cubicBezTo>
                  <a:cubicBezTo>
                    <a:pt x="14041" y="5206"/>
                    <a:pt x="13064" y="4474"/>
                    <a:pt x="12006" y="4026"/>
                  </a:cubicBezTo>
                  <a:cubicBezTo>
                    <a:pt x="11225" y="3724"/>
                    <a:pt x="10397" y="3577"/>
                    <a:pt x="9570" y="3577"/>
                  </a:cubicBezTo>
                  <a:cubicBezTo>
                    <a:pt x="9062" y="3577"/>
                    <a:pt x="8554" y="3633"/>
                    <a:pt x="8058" y="3741"/>
                  </a:cubicBezTo>
                  <a:cubicBezTo>
                    <a:pt x="7973" y="1278"/>
                    <a:pt x="6061" y="1"/>
                    <a:pt x="4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8"/>
            <p:cNvSpPr/>
            <p:nvPr/>
          </p:nvSpPr>
          <p:spPr>
            <a:xfrm>
              <a:off x="3947197" y="3673123"/>
              <a:ext cx="386704" cy="245274"/>
            </a:xfrm>
            <a:custGeom>
              <a:avLst/>
              <a:gdLst/>
              <a:ahLst/>
              <a:cxnLst/>
              <a:rect l="l" t="t" r="r" b="b"/>
              <a:pathLst>
                <a:path w="13879" h="8803" extrusionOk="0">
                  <a:moveTo>
                    <a:pt x="530" y="0"/>
                  </a:moveTo>
                  <a:lnTo>
                    <a:pt x="489" y="163"/>
                  </a:lnTo>
                  <a:lnTo>
                    <a:pt x="42" y="3785"/>
                  </a:lnTo>
                  <a:cubicBezTo>
                    <a:pt x="1" y="4070"/>
                    <a:pt x="42" y="4355"/>
                    <a:pt x="164" y="4640"/>
                  </a:cubicBezTo>
                  <a:cubicBezTo>
                    <a:pt x="367" y="5047"/>
                    <a:pt x="693" y="5372"/>
                    <a:pt x="1100" y="5535"/>
                  </a:cubicBezTo>
                  <a:lnTo>
                    <a:pt x="9890" y="8710"/>
                  </a:lnTo>
                  <a:cubicBezTo>
                    <a:pt x="10077" y="8772"/>
                    <a:pt x="10267" y="8802"/>
                    <a:pt x="10453" y="8802"/>
                  </a:cubicBezTo>
                  <a:cubicBezTo>
                    <a:pt x="10997" y="8802"/>
                    <a:pt x="11510" y="8543"/>
                    <a:pt x="11844" y="8058"/>
                  </a:cubicBezTo>
                  <a:lnTo>
                    <a:pt x="13756" y="5006"/>
                  </a:lnTo>
                  <a:lnTo>
                    <a:pt x="13879" y="4843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8"/>
            <p:cNvSpPr/>
            <p:nvPr/>
          </p:nvSpPr>
          <p:spPr>
            <a:xfrm>
              <a:off x="4336130" y="2207137"/>
              <a:ext cx="223485" cy="123626"/>
            </a:xfrm>
            <a:custGeom>
              <a:avLst/>
              <a:gdLst/>
              <a:ahLst/>
              <a:cxnLst/>
              <a:rect l="l" t="t" r="r" b="b"/>
              <a:pathLst>
                <a:path w="8021" h="4437" extrusionOk="0">
                  <a:moveTo>
                    <a:pt x="3500" y="1"/>
                  </a:moveTo>
                  <a:cubicBezTo>
                    <a:pt x="2964" y="1"/>
                    <a:pt x="2445" y="111"/>
                    <a:pt x="1995" y="360"/>
                  </a:cubicBezTo>
                  <a:cubicBezTo>
                    <a:pt x="1" y="1418"/>
                    <a:pt x="1914" y="4226"/>
                    <a:pt x="5047" y="4430"/>
                  </a:cubicBezTo>
                  <a:cubicBezTo>
                    <a:pt x="5127" y="4434"/>
                    <a:pt x="5204" y="4436"/>
                    <a:pt x="5280" y="4436"/>
                  </a:cubicBezTo>
                  <a:cubicBezTo>
                    <a:pt x="7375" y="4436"/>
                    <a:pt x="8021" y="2838"/>
                    <a:pt x="6960" y="1581"/>
                  </a:cubicBezTo>
                  <a:cubicBezTo>
                    <a:pt x="6210" y="658"/>
                    <a:pt x="4805" y="1"/>
                    <a:pt x="3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8"/>
            <p:cNvSpPr/>
            <p:nvPr/>
          </p:nvSpPr>
          <p:spPr>
            <a:xfrm>
              <a:off x="4748885" y="2350629"/>
              <a:ext cx="204288" cy="124322"/>
            </a:xfrm>
            <a:custGeom>
              <a:avLst/>
              <a:gdLst/>
              <a:ahLst/>
              <a:cxnLst/>
              <a:rect l="l" t="t" r="r" b="b"/>
              <a:pathLst>
                <a:path w="7332" h="4462" extrusionOk="0">
                  <a:moveTo>
                    <a:pt x="2827" y="1"/>
                  </a:moveTo>
                  <a:cubicBezTo>
                    <a:pt x="2611" y="1"/>
                    <a:pt x="2399" y="18"/>
                    <a:pt x="2198" y="53"/>
                  </a:cubicBezTo>
                  <a:cubicBezTo>
                    <a:pt x="570" y="379"/>
                    <a:pt x="1" y="2088"/>
                    <a:pt x="1873" y="3472"/>
                  </a:cubicBezTo>
                  <a:cubicBezTo>
                    <a:pt x="2803" y="4158"/>
                    <a:pt x="3847" y="4461"/>
                    <a:pt x="4744" y="4461"/>
                  </a:cubicBezTo>
                  <a:cubicBezTo>
                    <a:pt x="6242" y="4461"/>
                    <a:pt x="7332" y="3615"/>
                    <a:pt x="6797" y="2291"/>
                  </a:cubicBezTo>
                  <a:cubicBezTo>
                    <a:pt x="6191" y="865"/>
                    <a:pt x="4365" y="1"/>
                    <a:pt x="2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8"/>
            <p:cNvSpPr/>
            <p:nvPr/>
          </p:nvSpPr>
          <p:spPr>
            <a:xfrm>
              <a:off x="3875758" y="3364239"/>
              <a:ext cx="749557" cy="454827"/>
            </a:xfrm>
            <a:custGeom>
              <a:avLst/>
              <a:gdLst/>
              <a:ahLst/>
              <a:cxnLst/>
              <a:rect l="l" t="t" r="r" b="b"/>
              <a:pathLst>
                <a:path w="26902" h="16324" extrusionOk="0">
                  <a:moveTo>
                    <a:pt x="26116" y="1"/>
                  </a:moveTo>
                  <a:cubicBezTo>
                    <a:pt x="25791" y="1"/>
                    <a:pt x="25465" y="31"/>
                    <a:pt x="25152" y="98"/>
                  </a:cubicBezTo>
                  <a:cubicBezTo>
                    <a:pt x="20960" y="1156"/>
                    <a:pt x="19983" y="7505"/>
                    <a:pt x="15873" y="8807"/>
                  </a:cubicBezTo>
                  <a:cubicBezTo>
                    <a:pt x="15303" y="8995"/>
                    <a:pt x="14747" y="9076"/>
                    <a:pt x="14203" y="9076"/>
                  </a:cubicBezTo>
                  <a:cubicBezTo>
                    <a:pt x="11325" y="9076"/>
                    <a:pt x="8749" y="6825"/>
                    <a:pt x="5943" y="6243"/>
                  </a:cubicBezTo>
                  <a:cubicBezTo>
                    <a:pt x="5333" y="6107"/>
                    <a:pt x="4713" y="6038"/>
                    <a:pt x="4093" y="6038"/>
                  </a:cubicBezTo>
                  <a:cubicBezTo>
                    <a:pt x="2686" y="6038"/>
                    <a:pt x="1285" y="6392"/>
                    <a:pt x="42" y="7098"/>
                  </a:cubicBezTo>
                  <a:cubicBezTo>
                    <a:pt x="1" y="8807"/>
                    <a:pt x="1059" y="10354"/>
                    <a:pt x="2687" y="10964"/>
                  </a:cubicBezTo>
                  <a:lnTo>
                    <a:pt x="16849" y="16092"/>
                  </a:lnTo>
                  <a:cubicBezTo>
                    <a:pt x="17295" y="16249"/>
                    <a:pt x="17749" y="16324"/>
                    <a:pt x="18196" y="16324"/>
                  </a:cubicBezTo>
                  <a:cubicBezTo>
                    <a:pt x="19832" y="16324"/>
                    <a:pt x="21361" y="15321"/>
                    <a:pt x="21937" y="13691"/>
                  </a:cubicBezTo>
                  <a:lnTo>
                    <a:pt x="26902" y="57"/>
                  </a:lnTo>
                  <a:cubicBezTo>
                    <a:pt x="26646" y="21"/>
                    <a:pt x="26381" y="1"/>
                    <a:pt x="26116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8"/>
            <p:cNvSpPr/>
            <p:nvPr/>
          </p:nvSpPr>
          <p:spPr>
            <a:xfrm>
              <a:off x="3951739" y="3783124"/>
              <a:ext cx="382162" cy="135272"/>
            </a:xfrm>
            <a:custGeom>
              <a:avLst/>
              <a:gdLst/>
              <a:ahLst/>
              <a:cxnLst/>
              <a:rect l="l" t="t" r="r" b="b"/>
              <a:pathLst>
                <a:path w="13716" h="4855" extrusionOk="0">
                  <a:moveTo>
                    <a:pt x="11314" y="0"/>
                  </a:moveTo>
                  <a:cubicBezTo>
                    <a:pt x="10907" y="163"/>
                    <a:pt x="10541" y="326"/>
                    <a:pt x="10134" y="488"/>
                  </a:cubicBezTo>
                  <a:cubicBezTo>
                    <a:pt x="9206" y="770"/>
                    <a:pt x="8251" y="863"/>
                    <a:pt x="7286" y="863"/>
                  </a:cubicBezTo>
                  <a:cubicBezTo>
                    <a:pt x="5880" y="863"/>
                    <a:pt x="4452" y="666"/>
                    <a:pt x="3053" y="570"/>
                  </a:cubicBezTo>
                  <a:cubicBezTo>
                    <a:pt x="2714" y="543"/>
                    <a:pt x="2375" y="529"/>
                    <a:pt x="2035" y="529"/>
                  </a:cubicBezTo>
                  <a:cubicBezTo>
                    <a:pt x="1357" y="529"/>
                    <a:pt x="679" y="583"/>
                    <a:pt x="1" y="692"/>
                  </a:cubicBezTo>
                  <a:cubicBezTo>
                    <a:pt x="204" y="1099"/>
                    <a:pt x="530" y="1424"/>
                    <a:pt x="937" y="1587"/>
                  </a:cubicBezTo>
                  <a:lnTo>
                    <a:pt x="9727" y="4762"/>
                  </a:lnTo>
                  <a:cubicBezTo>
                    <a:pt x="9914" y="4824"/>
                    <a:pt x="10104" y="4854"/>
                    <a:pt x="10290" y="4854"/>
                  </a:cubicBezTo>
                  <a:cubicBezTo>
                    <a:pt x="10834" y="4854"/>
                    <a:pt x="11347" y="4595"/>
                    <a:pt x="11681" y="4110"/>
                  </a:cubicBezTo>
                  <a:lnTo>
                    <a:pt x="13593" y="1058"/>
                  </a:lnTo>
                  <a:lnTo>
                    <a:pt x="13716" y="895"/>
                  </a:lnTo>
                  <a:lnTo>
                    <a:pt x="11314" y="0"/>
                  </a:ln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8"/>
            <p:cNvSpPr/>
            <p:nvPr/>
          </p:nvSpPr>
          <p:spPr>
            <a:xfrm>
              <a:off x="4469591" y="2067295"/>
              <a:ext cx="112202" cy="98689"/>
            </a:xfrm>
            <a:custGeom>
              <a:avLst/>
              <a:gdLst/>
              <a:ahLst/>
              <a:cxnLst/>
              <a:rect l="l" t="t" r="r" b="b"/>
              <a:pathLst>
                <a:path w="4027" h="3542" extrusionOk="0">
                  <a:moveTo>
                    <a:pt x="2179" y="0"/>
                  </a:moveTo>
                  <a:cubicBezTo>
                    <a:pt x="842" y="0"/>
                    <a:pt x="1" y="1517"/>
                    <a:pt x="746" y="2693"/>
                  </a:cubicBezTo>
                  <a:cubicBezTo>
                    <a:pt x="1133" y="3274"/>
                    <a:pt x="1730" y="3541"/>
                    <a:pt x="2309" y="3541"/>
                  </a:cubicBezTo>
                  <a:cubicBezTo>
                    <a:pt x="3190" y="3541"/>
                    <a:pt x="4026" y="2920"/>
                    <a:pt x="4001" y="1838"/>
                  </a:cubicBezTo>
                  <a:cubicBezTo>
                    <a:pt x="3961" y="902"/>
                    <a:pt x="3269" y="129"/>
                    <a:pt x="2333" y="7"/>
                  </a:cubicBezTo>
                  <a:cubicBezTo>
                    <a:pt x="2281" y="3"/>
                    <a:pt x="2230" y="0"/>
                    <a:pt x="2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8"/>
            <p:cNvSpPr/>
            <p:nvPr/>
          </p:nvSpPr>
          <p:spPr>
            <a:xfrm>
              <a:off x="4826231" y="2199921"/>
              <a:ext cx="130201" cy="96571"/>
            </a:xfrm>
            <a:custGeom>
              <a:avLst/>
              <a:gdLst/>
              <a:ahLst/>
              <a:cxnLst/>
              <a:rect l="l" t="t" r="r" b="b"/>
              <a:pathLst>
                <a:path w="4673" h="3466" extrusionOk="0">
                  <a:moveTo>
                    <a:pt x="2474" y="1"/>
                  </a:moveTo>
                  <a:cubicBezTo>
                    <a:pt x="1944" y="1"/>
                    <a:pt x="1416" y="220"/>
                    <a:pt x="1050" y="660"/>
                  </a:cubicBezTo>
                  <a:cubicBezTo>
                    <a:pt x="1" y="1854"/>
                    <a:pt x="1042" y="3466"/>
                    <a:pt x="2459" y="3466"/>
                  </a:cubicBezTo>
                  <a:cubicBezTo>
                    <a:pt x="2636" y="3466"/>
                    <a:pt x="2818" y="3441"/>
                    <a:pt x="3004" y="3387"/>
                  </a:cubicBezTo>
                  <a:cubicBezTo>
                    <a:pt x="4387" y="2980"/>
                    <a:pt x="4672" y="1148"/>
                    <a:pt x="3492" y="294"/>
                  </a:cubicBezTo>
                  <a:cubicBezTo>
                    <a:pt x="3183" y="98"/>
                    <a:pt x="2828" y="1"/>
                    <a:pt x="2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8"/>
            <p:cNvSpPr/>
            <p:nvPr/>
          </p:nvSpPr>
          <p:spPr>
            <a:xfrm>
              <a:off x="3863303" y="1785995"/>
              <a:ext cx="1432160" cy="2145691"/>
            </a:xfrm>
            <a:custGeom>
              <a:avLst/>
              <a:gdLst/>
              <a:ahLst/>
              <a:cxnLst/>
              <a:rect l="l" t="t" r="r" b="b"/>
              <a:pathLst>
                <a:path w="51401" h="77010" extrusionOk="0">
                  <a:moveTo>
                    <a:pt x="26209" y="906"/>
                  </a:moveTo>
                  <a:cubicBezTo>
                    <a:pt x="29139" y="906"/>
                    <a:pt x="32029" y="1435"/>
                    <a:pt x="34756" y="2411"/>
                  </a:cubicBezTo>
                  <a:cubicBezTo>
                    <a:pt x="41511" y="4894"/>
                    <a:pt x="46843" y="10022"/>
                    <a:pt x="49081" y="16126"/>
                  </a:cubicBezTo>
                  <a:lnTo>
                    <a:pt x="49081" y="16167"/>
                  </a:lnTo>
                  <a:cubicBezTo>
                    <a:pt x="49122" y="16289"/>
                    <a:pt x="49162" y="16370"/>
                    <a:pt x="49162" y="16493"/>
                  </a:cubicBezTo>
                  <a:cubicBezTo>
                    <a:pt x="50180" y="19301"/>
                    <a:pt x="50465" y="22312"/>
                    <a:pt x="50017" y="25242"/>
                  </a:cubicBezTo>
                  <a:cubicBezTo>
                    <a:pt x="49651" y="27929"/>
                    <a:pt x="48837" y="30492"/>
                    <a:pt x="47575" y="32894"/>
                  </a:cubicBezTo>
                  <a:cubicBezTo>
                    <a:pt x="45662" y="36475"/>
                    <a:pt x="41633" y="40504"/>
                    <a:pt x="37767" y="44411"/>
                  </a:cubicBezTo>
                  <a:cubicBezTo>
                    <a:pt x="34471" y="47789"/>
                    <a:pt x="31011" y="51248"/>
                    <a:pt x="28854" y="54463"/>
                  </a:cubicBezTo>
                  <a:cubicBezTo>
                    <a:pt x="28529" y="54951"/>
                    <a:pt x="28081" y="55277"/>
                    <a:pt x="27511" y="55440"/>
                  </a:cubicBezTo>
                  <a:cubicBezTo>
                    <a:pt x="27304" y="55496"/>
                    <a:pt x="27096" y="55527"/>
                    <a:pt x="26888" y="55527"/>
                  </a:cubicBezTo>
                  <a:cubicBezTo>
                    <a:pt x="26648" y="55527"/>
                    <a:pt x="26408" y="55486"/>
                    <a:pt x="26168" y="55399"/>
                  </a:cubicBezTo>
                  <a:lnTo>
                    <a:pt x="7529" y="48643"/>
                  </a:lnTo>
                  <a:cubicBezTo>
                    <a:pt x="7041" y="48481"/>
                    <a:pt x="6634" y="48155"/>
                    <a:pt x="6390" y="47748"/>
                  </a:cubicBezTo>
                  <a:cubicBezTo>
                    <a:pt x="6064" y="47260"/>
                    <a:pt x="5942" y="46731"/>
                    <a:pt x="6023" y="46161"/>
                  </a:cubicBezTo>
                  <a:cubicBezTo>
                    <a:pt x="6145" y="45347"/>
                    <a:pt x="6268" y="44492"/>
                    <a:pt x="6349" y="43556"/>
                  </a:cubicBezTo>
                  <a:lnTo>
                    <a:pt x="6349" y="43393"/>
                  </a:lnTo>
                  <a:cubicBezTo>
                    <a:pt x="6797" y="37085"/>
                    <a:pt x="5942" y="29923"/>
                    <a:pt x="5250" y="24144"/>
                  </a:cubicBezTo>
                  <a:lnTo>
                    <a:pt x="5169" y="23330"/>
                  </a:lnTo>
                  <a:cubicBezTo>
                    <a:pt x="4640" y="19057"/>
                    <a:pt x="5739" y="14661"/>
                    <a:pt x="8425" y="10185"/>
                  </a:cubicBezTo>
                  <a:cubicBezTo>
                    <a:pt x="12006" y="4243"/>
                    <a:pt x="18802" y="906"/>
                    <a:pt x="26209" y="906"/>
                  </a:cubicBezTo>
                  <a:close/>
                  <a:moveTo>
                    <a:pt x="6186" y="48888"/>
                  </a:moveTo>
                  <a:cubicBezTo>
                    <a:pt x="6186" y="48928"/>
                    <a:pt x="6227" y="48928"/>
                    <a:pt x="6268" y="48969"/>
                  </a:cubicBezTo>
                  <a:cubicBezTo>
                    <a:pt x="6349" y="49050"/>
                    <a:pt x="6430" y="49132"/>
                    <a:pt x="6552" y="49172"/>
                  </a:cubicBezTo>
                  <a:cubicBezTo>
                    <a:pt x="6593" y="49213"/>
                    <a:pt x="6675" y="49254"/>
                    <a:pt x="6715" y="49295"/>
                  </a:cubicBezTo>
                  <a:cubicBezTo>
                    <a:pt x="6878" y="49376"/>
                    <a:pt x="7041" y="49457"/>
                    <a:pt x="7204" y="49539"/>
                  </a:cubicBezTo>
                  <a:lnTo>
                    <a:pt x="25843" y="56294"/>
                  </a:lnTo>
                  <a:cubicBezTo>
                    <a:pt x="26168" y="56417"/>
                    <a:pt x="26535" y="56457"/>
                    <a:pt x="26901" y="56457"/>
                  </a:cubicBezTo>
                  <a:lnTo>
                    <a:pt x="26942" y="56457"/>
                  </a:lnTo>
                  <a:lnTo>
                    <a:pt x="21977" y="70172"/>
                  </a:lnTo>
                  <a:cubicBezTo>
                    <a:pt x="21468" y="71602"/>
                    <a:pt x="20116" y="72511"/>
                    <a:pt x="18675" y="72511"/>
                  </a:cubicBezTo>
                  <a:cubicBezTo>
                    <a:pt x="18271" y="72511"/>
                    <a:pt x="17860" y="72440"/>
                    <a:pt x="17459" y="72288"/>
                  </a:cubicBezTo>
                  <a:lnTo>
                    <a:pt x="17012" y="72126"/>
                  </a:lnTo>
                  <a:lnTo>
                    <a:pt x="3704" y="67323"/>
                  </a:lnTo>
                  <a:lnTo>
                    <a:pt x="3297" y="67161"/>
                  </a:lnTo>
                  <a:cubicBezTo>
                    <a:pt x="1872" y="66632"/>
                    <a:pt x="936" y="65248"/>
                    <a:pt x="977" y="63742"/>
                  </a:cubicBezTo>
                  <a:cubicBezTo>
                    <a:pt x="977" y="63376"/>
                    <a:pt x="1058" y="63010"/>
                    <a:pt x="1180" y="62643"/>
                  </a:cubicBezTo>
                  <a:lnTo>
                    <a:pt x="6186" y="48888"/>
                  </a:lnTo>
                  <a:close/>
                  <a:moveTo>
                    <a:pt x="3948" y="68382"/>
                  </a:moveTo>
                  <a:lnTo>
                    <a:pt x="16198" y="72818"/>
                  </a:lnTo>
                  <a:lnTo>
                    <a:pt x="14488" y="75544"/>
                  </a:lnTo>
                  <a:cubicBezTo>
                    <a:pt x="14238" y="75888"/>
                    <a:pt x="13843" y="76088"/>
                    <a:pt x="13434" y="76088"/>
                  </a:cubicBezTo>
                  <a:cubicBezTo>
                    <a:pt x="13311" y="76088"/>
                    <a:pt x="13186" y="76070"/>
                    <a:pt x="13064" y="76033"/>
                  </a:cubicBezTo>
                  <a:lnTo>
                    <a:pt x="4273" y="72858"/>
                  </a:lnTo>
                  <a:cubicBezTo>
                    <a:pt x="3989" y="72736"/>
                    <a:pt x="3744" y="72492"/>
                    <a:pt x="3622" y="72207"/>
                  </a:cubicBezTo>
                  <a:cubicBezTo>
                    <a:pt x="3500" y="72004"/>
                    <a:pt x="3500" y="71800"/>
                    <a:pt x="3500" y="71556"/>
                  </a:cubicBezTo>
                  <a:lnTo>
                    <a:pt x="3948" y="68382"/>
                  </a:lnTo>
                  <a:close/>
                  <a:moveTo>
                    <a:pt x="26210" y="1"/>
                  </a:moveTo>
                  <a:cubicBezTo>
                    <a:pt x="18485" y="1"/>
                    <a:pt x="11399" y="3510"/>
                    <a:pt x="7651" y="9737"/>
                  </a:cubicBezTo>
                  <a:cubicBezTo>
                    <a:pt x="4884" y="14336"/>
                    <a:pt x="3744" y="18975"/>
                    <a:pt x="4273" y="23411"/>
                  </a:cubicBezTo>
                  <a:lnTo>
                    <a:pt x="4355" y="24266"/>
                  </a:lnTo>
                  <a:cubicBezTo>
                    <a:pt x="5047" y="30004"/>
                    <a:pt x="5901" y="37126"/>
                    <a:pt x="5454" y="43353"/>
                  </a:cubicBezTo>
                  <a:lnTo>
                    <a:pt x="5454" y="43475"/>
                  </a:lnTo>
                  <a:cubicBezTo>
                    <a:pt x="5372" y="44370"/>
                    <a:pt x="5291" y="45225"/>
                    <a:pt x="5169" y="46039"/>
                  </a:cubicBezTo>
                  <a:cubicBezTo>
                    <a:pt x="5047" y="46731"/>
                    <a:pt x="5169" y="47422"/>
                    <a:pt x="5494" y="48033"/>
                  </a:cubicBezTo>
                  <a:lnTo>
                    <a:pt x="326" y="62318"/>
                  </a:lnTo>
                  <a:cubicBezTo>
                    <a:pt x="163" y="62765"/>
                    <a:pt x="82" y="63254"/>
                    <a:pt x="82" y="63742"/>
                  </a:cubicBezTo>
                  <a:cubicBezTo>
                    <a:pt x="0" y="65655"/>
                    <a:pt x="1180" y="67364"/>
                    <a:pt x="2971" y="68015"/>
                  </a:cubicBezTo>
                  <a:lnTo>
                    <a:pt x="3053" y="68015"/>
                  </a:lnTo>
                  <a:lnTo>
                    <a:pt x="2605" y="71434"/>
                  </a:lnTo>
                  <a:cubicBezTo>
                    <a:pt x="2564" y="71800"/>
                    <a:pt x="2605" y="72207"/>
                    <a:pt x="2768" y="72573"/>
                  </a:cubicBezTo>
                  <a:cubicBezTo>
                    <a:pt x="3012" y="73062"/>
                    <a:pt x="3459" y="73469"/>
                    <a:pt x="3989" y="73672"/>
                  </a:cubicBezTo>
                  <a:lnTo>
                    <a:pt x="12738" y="76887"/>
                  </a:lnTo>
                  <a:cubicBezTo>
                    <a:pt x="12983" y="76969"/>
                    <a:pt x="13227" y="77009"/>
                    <a:pt x="13471" y="77009"/>
                  </a:cubicBezTo>
                  <a:cubicBezTo>
                    <a:pt x="14163" y="77009"/>
                    <a:pt x="14855" y="76643"/>
                    <a:pt x="15221" y="76033"/>
                  </a:cubicBezTo>
                  <a:lnTo>
                    <a:pt x="17052" y="73143"/>
                  </a:lnTo>
                  <a:lnTo>
                    <a:pt x="17134" y="73143"/>
                  </a:lnTo>
                  <a:cubicBezTo>
                    <a:pt x="17638" y="73329"/>
                    <a:pt x="18152" y="73417"/>
                    <a:pt x="18657" y="73417"/>
                  </a:cubicBezTo>
                  <a:cubicBezTo>
                    <a:pt x="20472" y="73417"/>
                    <a:pt x="22163" y="72281"/>
                    <a:pt x="22831" y="70498"/>
                  </a:cubicBezTo>
                  <a:lnTo>
                    <a:pt x="28000" y="56254"/>
                  </a:lnTo>
                  <a:cubicBezTo>
                    <a:pt x="28651" y="56010"/>
                    <a:pt x="29221" y="55562"/>
                    <a:pt x="29587" y="54992"/>
                  </a:cubicBezTo>
                  <a:cubicBezTo>
                    <a:pt x="31744" y="51858"/>
                    <a:pt x="35122" y="48399"/>
                    <a:pt x="38418" y="45103"/>
                  </a:cubicBezTo>
                  <a:cubicBezTo>
                    <a:pt x="42325" y="41155"/>
                    <a:pt x="46354" y="37045"/>
                    <a:pt x="48389" y="33341"/>
                  </a:cubicBezTo>
                  <a:cubicBezTo>
                    <a:pt x="49651" y="30859"/>
                    <a:pt x="50505" y="28173"/>
                    <a:pt x="50912" y="25405"/>
                  </a:cubicBezTo>
                  <a:cubicBezTo>
                    <a:pt x="51401" y="22312"/>
                    <a:pt x="51116" y="19138"/>
                    <a:pt x="50098" y="16167"/>
                  </a:cubicBezTo>
                  <a:cubicBezTo>
                    <a:pt x="50058" y="16086"/>
                    <a:pt x="50017" y="15964"/>
                    <a:pt x="49976" y="15882"/>
                  </a:cubicBezTo>
                  <a:lnTo>
                    <a:pt x="49976" y="15801"/>
                  </a:lnTo>
                  <a:cubicBezTo>
                    <a:pt x="47657" y="9452"/>
                    <a:pt x="42122" y="4121"/>
                    <a:pt x="35122" y="1557"/>
                  </a:cubicBezTo>
                  <a:cubicBezTo>
                    <a:pt x="32157" y="505"/>
                    <a:pt x="29138" y="1"/>
                    <a:pt x="26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8"/>
            <p:cNvSpPr/>
            <p:nvPr/>
          </p:nvSpPr>
          <p:spPr>
            <a:xfrm>
              <a:off x="4595809" y="2189946"/>
              <a:ext cx="189381" cy="136053"/>
            </a:xfrm>
            <a:custGeom>
              <a:avLst/>
              <a:gdLst/>
              <a:ahLst/>
              <a:cxnLst/>
              <a:rect l="l" t="t" r="r" b="b"/>
              <a:pathLst>
                <a:path w="6797" h="4883" extrusionOk="0">
                  <a:moveTo>
                    <a:pt x="1262" y="0"/>
                  </a:moveTo>
                  <a:cubicBezTo>
                    <a:pt x="163" y="41"/>
                    <a:pt x="1" y="1343"/>
                    <a:pt x="204" y="2279"/>
                  </a:cubicBezTo>
                  <a:cubicBezTo>
                    <a:pt x="204" y="2442"/>
                    <a:pt x="245" y="2605"/>
                    <a:pt x="326" y="2809"/>
                  </a:cubicBezTo>
                  <a:cubicBezTo>
                    <a:pt x="846" y="4121"/>
                    <a:pt x="2340" y="4883"/>
                    <a:pt x="3758" y="4883"/>
                  </a:cubicBezTo>
                  <a:cubicBezTo>
                    <a:pt x="4450" y="4883"/>
                    <a:pt x="5124" y="4701"/>
                    <a:pt x="5657" y="4314"/>
                  </a:cubicBezTo>
                  <a:cubicBezTo>
                    <a:pt x="6105" y="3989"/>
                    <a:pt x="6431" y="3541"/>
                    <a:pt x="6593" y="3012"/>
                  </a:cubicBezTo>
                  <a:cubicBezTo>
                    <a:pt x="6797" y="2483"/>
                    <a:pt x="6593" y="1913"/>
                    <a:pt x="6105" y="1628"/>
                  </a:cubicBezTo>
                  <a:cubicBezTo>
                    <a:pt x="4640" y="692"/>
                    <a:pt x="2971" y="123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8"/>
            <p:cNvSpPr/>
            <p:nvPr/>
          </p:nvSpPr>
          <p:spPr>
            <a:xfrm>
              <a:off x="4601492" y="2237479"/>
              <a:ext cx="151962" cy="87739"/>
            </a:xfrm>
            <a:custGeom>
              <a:avLst/>
              <a:gdLst/>
              <a:ahLst/>
              <a:cxnLst/>
              <a:rect l="l" t="t" r="r" b="b"/>
              <a:pathLst>
                <a:path w="5454" h="3149" extrusionOk="0">
                  <a:moveTo>
                    <a:pt x="1948" y="0"/>
                  </a:moveTo>
                  <a:cubicBezTo>
                    <a:pt x="1285" y="0"/>
                    <a:pt x="612" y="182"/>
                    <a:pt x="0" y="573"/>
                  </a:cubicBezTo>
                  <a:cubicBezTo>
                    <a:pt x="0" y="736"/>
                    <a:pt x="81" y="899"/>
                    <a:pt x="122" y="1062"/>
                  </a:cubicBezTo>
                  <a:cubicBezTo>
                    <a:pt x="646" y="2385"/>
                    <a:pt x="2160" y="3149"/>
                    <a:pt x="3589" y="3149"/>
                  </a:cubicBezTo>
                  <a:cubicBezTo>
                    <a:pt x="4268" y="3149"/>
                    <a:pt x="4929" y="2976"/>
                    <a:pt x="5453" y="2608"/>
                  </a:cubicBezTo>
                  <a:cubicBezTo>
                    <a:pt x="4969" y="986"/>
                    <a:pt x="3490" y="0"/>
                    <a:pt x="1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8"/>
            <p:cNvSpPr/>
            <p:nvPr/>
          </p:nvSpPr>
          <p:spPr>
            <a:xfrm>
              <a:off x="5508612" y="2286963"/>
              <a:ext cx="171243" cy="446162"/>
            </a:xfrm>
            <a:custGeom>
              <a:avLst/>
              <a:gdLst/>
              <a:ahLst/>
              <a:cxnLst/>
              <a:rect l="l" t="t" r="r" b="b"/>
              <a:pathLst>
                <a:path w="6146" h="16013" extrusionOk="0">
                  <a:moveTo>
                    <a:pt x="3160" y="0"/>
                  </a:moveTo>
                  <a:cubicBezTo>
                    <a:pt x="2849" y="0"/>
                    <a:pt x="2634" y="178"/>
                    <a:pt x="2565" y="385"/>
                  </a:cubicBezTo>
                  <a:cubicBezTo>
                    <a:pt x="2524" y="629"/>
                    <a:pt x="2524" y="792"/>
                    <a:pt x="3012" y="995"/>
                  </a:cubicBezTo>
                  <a:cubicBezTo>
                    <a:pt x="3419" y="1117"/>
                    <a:pt x="3786" y="1321"/>
                    <a:pt x="4111" y="1606"/>
                  </a:cubicBezTo>
                  <a:cubicBezTo>
                    <a:pt x="4762" y="2053"/>
                    <a:pt x="4762" y="3071"/>
                    <a:pt x="4111" y="3518"/>
                  </a:cubicBezTo>
                  <a:cubicBezTo>
                    <a:pt x="3867" y="3722"/>
                    <a:pt x="3582" y="3885"/>
                    <a:pt x="3338" y="4047"/>
                  </a:cubicBezTo>
                  <a:cubicBezTo>
                    <a:pt x="2687" y="4414"/>
                    <a:pt x="2158" y="4902"/>
                    <a:pt x="1751" y="5513"/>
                  </a:cubicBezTo>
                  <a:cubicBezTo>
                    <a:pt x="1262" y="6245"/>
                    <a:pt x="1303" y="7181"/>
                    <a:pt x="1873" y="7832"/>
                  </a:cubicBezTo>
                  <a:cubicBezTo>
                    <a:pt x="2036" y="8036"/>
                    <a:pt x="2239" y="8239"/>
                    <a:pt x="2483" y="8524"/>
                  </a:cubicBezTo>
                  <a:cubicBezTo>
                    <a:pt x="2524" y="8524"/>
                    <a:pt x="2646" y="8646"/>
                    <a:pt x="2768" y="8728"/>
                  </a:cubicBezTo>
                  <a:cubicBezTo>
                    <a:pt x="3460" y="9542"/>
                    <a:pt x="3419" y="9989"/>
                    <a:pt x="2524" y="10559"/>
                  </a:cubicBezTo>
                  <a:cubicBezTo>
                    <a:pt x="2443" y="10600"/>
                    <a:pt x="2320" y="10640"/>
                    <a:pt x="2239" y="10681"/>
                  </a:cubicBezTo>
                  <a:cubicBezTo>
                    <a:pt x="1710" y="11007"/>
                    <a:pt x="1222" y="11414"/>
                    <a:pt x="815" y="11861"/>
                  </a:cubicBezTo>
                  <a:cubicBezTo>
                    <a:pt x="41" y="12553"/>
                    <a:pt x="1" y="13774"/>
                    <a:pt x="733" y="14547"/>
                  </a:cubicBezTo>
                  <a:cubicBezTo>
                    <a:pt x="1181" y="15036"/>
                    <a:pt x="1751" y="15483"/>
                    <a:pt x="2320" y="15809"/>
                  </a:cubicBezTo>
                  <a:cubicBezTo>
                    <a:pt x="2524" y="15931"/>
                    <a:pt x="2768" y="16012"/>
                    <a:pt x="3012" y="16012"/>
                  </a:cubicBezTo>
                  <a:cubicBezTo>
                    <a:pt x="3297" y="16012"/>
                    <a:pt x="3541" y="15728"/>
                    <a:pt x="3460" y="15443"/>
                  </a:cubicBezTo>
                  <a:cubicBezTo>
                    <a:pt x="3419" y="15198"/>
                    <a:pt x="3256" y="14954"/>
                    <a:pt x="3053" y="14791"/>
                  </a:cubicBezTo>
                  <a:cubicBezTo>
                    <a:pt x="2646" y="14507"/>
                    <a:pt x="2280" y="14222"/>
                    <a:pt x="1913" y="13896"/>
                  </a:cubicBezTo>
                  <a:cubicBezTo>
                    <a:pt x="1425" y="13367"/>
                    <a:pt x="1425" y="13123"/>
                    <a:pt x="1913" y="12635"/>
                  </a:cubicBezTo>
                  <a:cubicBezTo>
                    <a:pt x="2361" y="12187"/>
                    <a:pt x="2849" y="11821"/>
                    <a:pt x="3419" y="11536"/>
                  </a:cubicBezTo>
                  <a:cubicBezTo>
                    <a:pt x="4152" y="11129"/>
                    <a:pt x="4599" y="10315"/>
                    <a:pt x="4477" y="9501"/>
                  </a:cubicBezTo>
                  <a:cubicBezTo>
                    <a:pt x="4437" y="8890"/>
                    <a:pt x="4152" y="8361"/>
                    <a:pt x="3745" y="7914"/>
                  </a:cubicBezTo>
                  <a:cubicBezTo>
                    <a:pt x="3541" y="7669"/>
                    <a:pt x="3256" y="7425"/>
                    <a:pt x="3053" y="7181"/>
                  </a:cubicBezTo>
                  <a:cubicBezTo>
                    <a:pt x="2605" y="6652"/>
                    <a:pt x="2605" y="6367"/>
                    <a:pt x="3094" y="5838"/>
                  </a:cubicBezTo>
                  <a:cubicBezTo>
                    <a:pt x="3501" y="5431"/>
                    <a:pt x="3989" y="5065"/>
                    <a:pt x="4477" y="4780"/>
                  </a:cubicBezTo>
                  <a:cubicBezTo>
                    <a:pt x="5698" y="4129"/>
                    <a:pt x="6146" y="2623"/>
                    <a:pt x="5454" y="1402"/>
                  </a:cubicBezTo>
                  <a:cubicBezTo>
                    <a:pt x="5006" y="629"/>
                    <a:pt x="4192" y="140"/>
                    <a:pt x="3338" y="18"/>
                  </a:cubicBezTo>
                  <a:cubicBezTo>
                    <a:pt x="3276" y="6"/>
                    <a:pt x="321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8"/>
            <p:cNvSpPr/>
            <p:nvPr/>
          </p:nvSpPr>
          <p:spPr>
            <a:xfrm>
              <a:off x="4687671" y="1490040"/>
              <a:ext cx="439977" cy="220838"/>
            </a:xfrm>
            <a:custGeom>
              <a:avLst/>
              <a:gdLst/>
              <a:ahLst/>
              <a:cxnLst/>
              <a:rect l="l" t="t" r="r" b="b"/>
              <a:pathLst>
                <a:path w="15791" h="7926" extrusionOk="0">
                  <a:moveTo>
                    <a:pt x="2694" y="1"/>
                  </a:moveTo>
                  <a:cubicBezTo>
                    <a:pt x="2476" y="1"/>
                    <a:pt x="2254" y="30"/>
                    <a:pt x="2035" y="92"/>
                  </a:cubicBezTo>
                  <a:cubicBezTo>
                    <a:pt x="1180" y="377"/>
                    <a:pt x="488" y="1028"/>
                    <a:pt x="203" y="1882"/>
                  </a:cubicBezTo>
                  <a:cubicBezTo>
                    <a:pt x="0" y="2249"/>
                    <a:pt x="163" y="2574"/>
                    <a:pt x="366" y="2696"/>
                  </a:cubicBezTo>
                  <a:cubicBezTo>
                    <a:pt x="451" y="2724"/>
                    <a:pt x="520" y="2748"/>
                    <a:pt x="589" y="2748"/>
                  </a:cubicBezTo>
                  <a:cubicBezTo>
                    <a:pt x="719" y="2748"/>
                    <a:pt x="845" y="2664"/>
                    <a:pt x="1058" y="2371"/>
                  </a:cubicBezTo>
                  <a:cubicBezTo>
                    <a:pt x="1262" y="2045"/>
                    <a:pt x="1547" y="1720"/>
                    <a:pt x="1872" y="1475"/>
                  </a:cubicBezTo>
                  <a:cubicBezTo>
                    <a:pt x="2102" y="1276"/>
                    <a:pt x="2384" y="1181"/>
                    <a:pt x="2664" y="1181"/>
                  </a:cubicBezTo>
                  <a:cubicBezTo>
                    <a:pt x="3126" y="1181"/>
                    <a:pt x="3582" y="1441"/>
                    <a:pt x="3785" y="1923"/>
                  </a:cubicBezTo>
                  <a:cubicBezTo>
                    <a:pt x="3907" y="2167"/>
                    <a:pt x="4029" y="2452"/>
                    <a:pt x="4110" y="2778"/>
                  </a:cubicBezTo>
                  <a:cubicBezTo>
                    <a:pt x="4314" y="3429"/>
                    <a:pt x="4680" y="4080"/>
                    <a:pt x="5169" y="4609"/>
                  </a:cubicBezTo>
                  <a:cubicBezTo>
                    <a:pt x="5529" y="5021"/>
                    <a:pt x="6037" y="5238"/>
                    <a:pt x="6557" y="5238"/>
                  </a:cubicBezTo>
                  <a:cubicBezTo>
                    <a:pt x="6859" y="5238"/>
                    <a:pt x="7164" y="5165"/>
                    <a:pt x="7448" y="5016"/>
                  </a:cubicBezTo>
                  <a:cubicBezTo>
                    <a:pt x="7692" y="4894"/>
                    <a:pt x="7936" y="4772"/>
                    <a:pt x="8262" y="4568"/>
                  </a:cubicBezTo>
                  <a:cubicBezTo>
                    <a:pt x="8302" y="4528"/>
                    <a:pt x="8465" y="4446"/>
                    <a:pt x="8587" y="4365"/>
                  </a:cubicBezTo>
                  <a:cubicBezTo>
                    <a:pt x="8932" y="4185"/>
                    <a:pt x="9205" y="4088"/>
                    <a:pt x="9431" y="4088"/>
                  </a:cubicBezTo>
                  <a:cubicBezTo>
                    <a:pt x="9817" y="4088"/>
                    <a:pt x="10065" y="4373"/>
                    <a:pt x="10296" y="5016"/>
                  </a:cubicBezTo>
                  <a:cubicBezTo>
                    <a:pt x="10296" y="5138"/>
                    <a:pt x="10337" y="5219"/>
                    <a:pt x="10378" y="5301"/>
                  </a:cubicBezTo>
                  <a:cubicBezTo>
                    <a:pt x="10541" y="5911"/>
                    <a:pt x="10825" y="6440"/>
                    <a:pt x="11151" y="6969"/>
                  </a:cubicBezTo>
                  <a:cubicBezTo>
                    <a:pt x="11502" y="7591"/>
                    <a:pt x="12140" y="7925"/>
                    <a:pt x="12791" y="7925"/>
                  </a:cubicBezTo>
                  <a:cubicBezTo>
                    <a:pt x="13121" y="7925"/>
                    <a:pt x="13455" y="7839"/>
                    <a:pt x="13756" y="7661"/>
                  </a:cubicBezTo>
                  <a:cubicBezTo>
                    <a:pt x="14366" y="7336"/>
                    <a:pt x="14895" y="6888"/>
                    <a:pt x="15384" y="6400"/>
                  </a:cubicBezTo>
                  <a:cubicBezTo>
                    <a:pt x="15546" y="6237"/>
                    <a:pt x="15668" y="5993"/>
                    <a:pt x="15709" y="5789"/>
                  </a:cubicBezTo>
                  <a:cubicBezTo>
                    <a:pt x="15790" y="5504"/>
                    <a:pt x="15587" y="5219"/>
                    <a:pt x="15302" y="5219"/>
                  </a:cubicBezTo>
                  <a:cubicBezTo>
                    <a:pt x="15255" y="5213"/>
                    <a:pt x="15207" y="5209"/>
                    <a:pt x="15160" y="5209"/>
                  </a:cubicBezTo>
                  <a:cubicBezTo>
                    <a:pt x="14925" y="5209"/>
                    <a:pt x="14698" y="5294"/>
                    <a:pt x="14529" y="5464"/>
                  </a:cubicBezTo>
                  <a:cubicBezTo>
                    <a:pt x="14163" y="5789"/>
                    <a:pt x="13796" y="6074"/>
                    <a:pt x="13389" y="6359"/>
                  </a:cubicBezTo>
                  <a:cubicBezTo>
                    <a:pt x="13139" y="6526"/>
                    <a:pt x="12951" y="6610"/>
                    <a:pt x="12790" y="6610"/>
                  </a:cubicBezTo>
                  <a:cubicBezTo>
                    <a:pt x="12558" y="6610"/>
                    <a:pt x="12385" y="6434"/>
                    <a:pt x="12168" y="6074"/>
                  </a:cubicBezTo>
                  <a:cubicBezTo>
                    <a:pt x="11843" y="5545"/>
                    <a:pt x="11599" y="4975"/>
                    <a:pt x="11436" y="4406"/>
                  </a:cubicBezTo>
                  <a:cubicBezTo>
                    <a:pt x="11232" y="3551"/>
                    <a:pt x="10500" y="2940"/>
                    <a:pt x="9686" y="2859"/>
                  </a:cubicBezTo>
                  <a:cubicBezTo>
                    <a:pt x="9580" y="2845"/>
                    <a:pt x="9474" y="2838"/>
                    <a:pt x="9370" y="2838"/>
                  </a:cubicBezTo>
                  <a:cubicBezTo>
                    <a:pt x="8878" y="2838"/>
                    <a:pt x="8414" y="2990"/>
                    <a:pt x="7977" y="3225"/>
                  </a:cubicBezTo>
                  <a:cubicBezTo>
                    <a:pt x="7692" y="3388"/>
                    <a:pt x="7407" y="3592"/>
                    <a:pt x="7081" y="3714"/>
                  </a:cubicBezTo>
                  <a:cubicBezTo>
                    <a:pt x="6846" y="3839"/>
                    <a:pt x="6659" y="3904"/>
                    <a:pt x="6498" y="3904"/>
                  </a:cubicBezTo>
                  <a:cubicBezTo>
                    <a:pt x="6239" y="3904"/>
                    <a:pt x="6045" y="3738"/>
                    <a:pt x="5820" y="3388"/>
                  </a:cubicBezTo>
                  <a:cubicBezTo>
                    <a:pt x="5494" y="2900"/>
                    <a:pt x="5250" y="2371"/>
                    <a:pt x="5087" y="1801"/>
                  </a:cubicBezTo>
                  <a:cubicBezTo>
                    <a:pt x="4783" y="718"/>
                    <a:pt x="3774" y="1"/>
                    <a:pt x="2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8"/>
            <p:cNvSpPr/>
            <p:nvPr/>
          </p:nvSpPr>
          <p:spPr>
            <a:xfrm>
              <a:off x="4913302" y="3452981"/>
              <a:ext cx="294841" cy="399102"/>
            </a:xfrm>
            <a:custGeom>
              <a:avLst/>
              <a:gdLst/>
              <a:ahLst/>
              <a:cxnLst/>
              <a:rect l="l" t="t" r="r" b="b"/>
              <a:pathLst>
                <a:path w="10582" h="14324" extrusionOk="0">
                  <a:moveTo>
                    <a:pt x="8817" y="1"/>
                  </a:moveTo>
                  <a:cubicBezTo>
                    <a:pt x="8660" y="1"/>
                    <a:pt x="8530" y="63"/>
                    <a:pt x="8466" y="169"/>
                  </a:cubicBezTo>
                  <a:cubicBezTo>
                    <a:pt x="8303" y="372"/>
                    <a:pt x="8222" y="494"/>
                    <a:pt x="8588" y="901"/>
                  </a:cubicBezTo>
                  <a:cubicBezTo>
                    <a:pt x="8832" y="1186"/>
                    <a:pt x="9076" y="1553"/>
                    <a:pt x="9239" y="1919"/>
                  </a:cubicBezTo>
                  <a:cubicBezTo>
                    <a:pt x="9605" y="2651"/>
                    <a:pt x="9158" y="3506"/>
                    <a:pt x="8344" y="3628"/>
                  </a:cubicBezTo>
                  <a:cubicBezTo>
                    <a:pt x="8059" y="3710"/>
                    <a:pt x="7733" y="3750"/>
                    <a:pt x="7448" y="3750"/>
                  </a:cubicBezTo>
                  <a:cubicBezTo>
                    <a:pt x="6716" y="3791"/>
                    <a:pt x="6024" y="3994"/>
                    <a:pt x="5373" y="4320"/>
                  </a:cubicBezTo>
                  <a:cubicBezTo>
                    <a:pt x="4600" y="4727"/>
                    <a:pt x="4233" y="5582"/>
                    <a:pt x="4396" y="6396"/>
                  </a:cubicBezTo>
                  <a:cubicBezTo>
                    <a:pt x="4437" y="6680"/>
                    <a:pt x="4518" y="6925"/>
                    <a:pt x="4640" y="7332"/>
                  </a:cubicBezTo>
                  <a:cubicBezTo>
                    <a:pt x="4640" y="7372"/>
                    <a:pt x="4722" y="7535"/>
                    <a:pt x="4762" y="7698"/>
                  </a:cubicBezTo>
                  <a:cubicBezTo>
                    <a:pt x="5006" y="8756"/>
                    <a:pt x="4762" y="9122"/>
                    <a:pt x="3704" y="9204"/>
                  </a:cubicBezTo>
                  <a:lnTo>
                    <a:pt x="3419" y="9204"/>
                  </a:lnTo>
                  <a:cubicBezTo>
                    <a:pt x="2768" y="9244"/>
                    <a:pt x="2198" y="9366"/>
                    <a:pt x="1588" y="9570"/>
                  </a:cubicBezTo>
                  <a:cubicBezTo>
                    <a:pt x="570" y="9814"/>
                    <a:pt x="1" y="10872"/>
                    <a:pt x="286" y="11890"/>
                  </a:cubicBezTo>
                  <a:cubicBezTo>
                    <a:pt x="448" y="12541"/>
                    <a:pt x="733" y="13192"/>
                    <a:pt x="1100" y="13762"/>
                  </a:cubicBezTo>
                  <a:cubicBezTo>
                    <a:pt x="1222" y="13965"/>
                    <a:pt x="1384" y="14128"/>
                    <a:pt x="1629" y="14250"/>
                  </a:cubicBezTo>
                  <a:cubicBezTo>
                    <a:pt x="1703" y="14300"/>
                    <a:pt x="1786" y="14323"/>
                    <a:pt x="1866" y="14323"/>
                  </a:cubicBezTo>
                  <a:cubicBezTo>
                    <a:pt x="2049" y="14323"/>
                    <a:pt x="2223" y="14204"/>
                    <a:pt x="2280" y="14006"/>
                  </a:cubicBezTo>
                  <a:cubicBezTo>
                    <a:pt x="2361" y="13721"/>
                    <a:pt x="2320" y="13436"/>
                    <a:pt x="2198" y="13192"/>
                  </a:cubicBezTo>
                  <a:cubicBezTo>
                    <a:pt x="1995" y="12785"/>
                    <a:pt x="1791" y="12337"/>
                    <a:pt x="1629" y="11890"/>
                  </a:cubicBezTo>
                  <a:cubicBezTo>
                    <a:pt x="1384" y="11198"/>
                    <a:pt x="1507" y="10954"/>
                    <a:pt x="2198" y="10750"/>
                  </a:cubicBezTo>
                  <a:cubicBezTo>
                    <a:pt x="2809" y="10587"/>
                    <a:pt x="3419" y="10465"/>
                    <a:pt x="4030" y="10465"/>
                  </a:cubicBezTo>
                  <a:cubicBezTo>
                    <a:pt x="4884" y="10465"/>
                    <a:pt x="5658" y="9936"/>
                    <a:pt x="5943" y="9122"/>
                  </a:cubicBezTo>
                  <a:cubicBezTo>
                    <a:pt x="6146" y="8593"/>
                    <a:pt x="6187" y="7983"/>
                    <a:pt x="6024" y="7413"/>
                  </a:cubicBezTo>
                  <a:cubicBezTo>
                    <a:pt x="5943" y="7047"/>
                    <a:pt x="5820" y="6762"/>
                    <a:pt x="5739" y="6396"/>
                  </a:cubicBezTo>
                  <a:cubicBezTo>
                    <a:pt x="5576" y="5704"/>
                    <a:pt x="5739" y="5460"/>
                    <a:pt x="6390" y="5256"/>
                  </a:cubicBezTo>
                  <a:cubicBezTo>
                    <a:pt x="6960" y="5053"/>
                    <a:pt x="7530" y="4971"/>
                    <a:pt x="8099" y="4971"/>
                  </a:cubicBezTo>
                  <a:cubicBezTo>
                    <a:pt x="9483" y="4930"/>
                    <a:pt x="10582" y="3791"/>
                    <a:pt x="10541" y="2407"/>
                  </a:cubicBezTo>
                  <a:cubicBezTo>
                    <a:pt x="10501" y="1512"/>
                    <a:pt x="10012" y="698"/>
                    <a:pt x="9280" y="169"/>
                  </a:cubicBezTo>
                  <a:cubicBezTo>
                    <a:pt x="9124" y="52"/>
                    <a:pt x="8960" y="1"/>
                    <a:pt x="8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8"/>
            <p:cNvSpPr/>
            <p:nvPr/>
          </p:nvSpPr>
          <p:spPr>
            <a:xfrm>
              <a:off x="3495908" y="2937831"/>
              <a:ext cx="171243" cy="446274"/>
            </a:xfrm>
            <a:custGeom>
              <a:avLst/>
              <a:gdLst/>
              <a:ahLst/>
              <a:cxnLst/>
              <a:rect l="l" t="t" r="r" b="b"/>
              <a:pathLst>
                <a:path w="6146" h="16017" extrusionOk="0">
                  <a:moveTo>
                    <a:pt x="3160" y="0"/>
                  </a:moveTo>
                  <a:cubicBezTo>
                    <a:pt x="2849" y="0"/>
                    <a:pt x="2639" y="178"/>
                    <a:pt x="2605" y="385"/>
                  </a:cubicBezTo>
                  <a:cubicBezTo>
                    <a:pt x="2524" y="629"/>
                    <a:pt x="2524" y="751"/>
                    <a:pt x="3053" y="955"/>
                  </a:cubicBezTo>
                  <a:cubicBezTo>
                    <a:pt x="3419" y="1117"/>
                    <a:pt x="3785" y="1321"/>
                    <a:pt x="4111" y="1565"/>
                  </a:cubicBezTo>
                  <a:cubicBezTo>
                    <a:pt x="4762" y="2053"/>
                    <a:pt x="4762" y="3030"/>
                    <a:pt x="4111" y="3519"/>
                  </a:cubicBezTo>
                  <a:cubicBezTo>
                    <a:pt x="3867" y="3722"/>
                    <a:pt x="3582" y="3885"/>
                    <a:pt x="3338" y="4048"/>
                  </a:cubicBezTo>
                  <a:cubicBezTo>
                    <a:pt x="2727" y="4373"/>
                    <a:pt x="2198" y="4902"/>
                    <a:pt x="1791" y="5472"/>
                  </a:cubicBezTo>
                  <a:cubicBezTo>
                    <a:pt x="1303" y="6164"/>
                    <a:pt x="1343" y="7141"/>
                    <a:pt x="1872" y="7792"/>
                  </a:cubicBezTo>
                  <a:cubicBezTo>
                    <a:pt x="2035" y="7955"/>
                    <a:pt x="2239" y="8199"/>
                    <a:pt x="2524" y="8484"/>
                  </a:cubicBezTo>
                  <a:cubicBezTo>
                    <a:pt x="2524" y="8524"/>
                    <a:pt x="2646" y="8646"/>
                    <a:pt x="2768" y="8768"/>
                  </a:cubicBezTo>
                  <a:cubicBezTo>
                    <a:pt x="3500" y="9582"/>
                    <a:pt x="3419" y="10030"/>
                    <a:pt x="2524" y="10559"/>
                  </a:cubicBezTo>
                  <a:cubicBezTo>
                    <a:pt x="2442" y="10641"/>
                    <a:pt x="2320" y="10641"/>
                    <a:pt x="2239" y="10722"/>
                  </a:cubicBezTo>
                  <a:cubicBezTo>
                    <a:pt x="1710" y="11048"/>
                    <a:pt x="1262" y="11414"/>
                    <a:pt x="814" y="11861"/>
                  </a:cubicBezTo>
                  <a:cubicBezTo>
                    <a:pt x="41" y="12594"/>
                    <a:pt x="0" y="13774"/>
                    <a:pt x="733" y="14547"/>
                  </a:cubicBezTo>
                  <a:cubicBezTo>
                    <a:pt x="1181" y="15036"/>
                    <a:pt x="1710" y="15484"/>
                    <a:pt x="2320" y="15850"/>
                  </a:cubicBezTo>
                  <a:cubicBezTo>
                    <a:pt x="2524" y="15972"/>
                    <a:pt x="2768" y="16013"/>
                    <a:pt x="3012" y="16013"/>
                  </a:cubicBezTo>
                  <a:cubicBezTo>
                    <a:pt x="3030" y="16015"/>
                    <a:pt x="3048" y="16016"/>
                    <a:pt x="3066" y="16016"/>
                  </a:cubicBezTo>
                  <a:cubicBezTo>
                    <a:pt x="3322" y="16016"/>
                    <a:pt x="3498" y="15750"/>
                    <a:pt x="3460" y="15484"/>
                  </a:cubicBezTo>
                  <a:cubicBezTo>
                    <a:pt x="3419" y="15199"/>
                    <a:pt x="3256" y="14954"/>
                    <a:pt x="3053" y="14832"/>
                  </a:cubicBezTo>
                  <a:cubicBezTo>
                    <a:pt x="2646" y="14547"/>
                    <a:pt x="2279" y="14222"/>
                    <a:pt x="1913" y="13896"/>
                  </a:cubicBezTo>
                  <a:cubicBezTo>
                    <a:pt x="1384" y="13408"/>
                    <a:pt x="1425" y="13164"/>
                    <a:pt x="1913" y="12635"/>
                  </a:cubicBezTo>
                  <a:cubicBezTo>
                    <a:pt x="2361" y="12228"/>
                    <a:pt x="2849" y="11821"/>
                    <a:pt x="3378" y="11536"/>
                  </a:cubicBezTo>
                  <a:cubicBezTo>
                    <a:pt x="4111" y="11170"/>
                    <a:pt x="4558" y="10356"/>
                    <a:pt x="4477" y="9501"/>
                  </a:cubicBezTo>
                  <a:cubicBezTo>
                    <a:pt x="4396" y="8931"/>
                    <a:pt x="4151" y="8362"/>
                    <a:pt x="3745" y="7955"/>
                  </a:cubicBezTo>
                  <a:cubicBezTo>
                    <a:pt x="3500" y="7710"/>
                    <a:pt x="3256" y="7466"/>
                    <a:pt x="3053" y="7181"/>
                  </a:cubicBezTo>
                  <a:cubicBezTo>
                    <a:pt x="2564" y="6652"/>
                    <a:pt x="2564" y="6367"/>
                    <a:pt x="3093" y="5838"/>
                  </a:cubicBezTo>
                  <a:cubicBezTo>
                    <a:pt x="3500" y="5431"/>
                    <a:pt x="3989" y="5106"/>
                    <a:pt x="4477" y="4821"/>
                  </a:cubicBezTo>
                  <a:cubicBezTo>
                    <a:pt x="5698" y="4170"/>
                    <a:pt x="6146" y="2623"/>
                    <a:pt x="5494" y="1443"/>
                  </a:cubicBezTo>
                  <a:cubicBezTo>
                    <a:pt x="5047" y="629"/>
                    <a:pt x="4233" y="141"/>
                    <a:pt x="3338" y="19"/>
                  </a:cubicBezTo>
                  <a:cubicBezTo>
                    <a:pt x="3275" y="6"/>
                    <a:pt x="3216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8"/>
            <p:cNvSpPr/>
            <p:nvPr/>
          </p:nvSpPr>
          <p:spPr>
            <a:xfrm flipH="1">
              <a:off x="3492864" y="1956308"/>
              <a:ext cx="236998" cy="404452"/>
            </a:xfrm>
            <a:custGeom>
              <a:avLst/>
              <a:gdLst/>
              <a:ahLst/>
              <a:cxnLst/>
              <a:rect l="l" t="t" r="r" b="b"/>
              <a:pathLst>
                <a:path w="8506" h="14516" extrusionOk="0">
                  <a:moveTo>
                    <a:pt x="1018" y="0"/>
                  </a:moveTo>
                  <a:cubicBezTo>
                    <a:pt x="773" y="0"/>
                    <a:pt x="529" y="82"/>
                    <a:pt x="326" y="204"/>
                  </a:cubicBezTo>
                  <a:cubicBezTo>
                    <a:pt x="41" y="326"/>
                    <a:pt x="0" y="651"/>
                    <a:pt x="204" y="896"/>
                  </a:cubicBezTo>
                  <a:cubicBezTo>
                    <a:pt x="367" y="1099"/>
                    <a:pt x="611" y="1221"/>
                    <a:pt x="896" y="1262"/>
                  </a:cubicBezTo>
                  <a:cubicBezTo>
                    <a:pt x="1343" y="1302"/>
                    <a:pt x="1832" y="1425"/>
                    <a:pt x="2279" y="1547"/>
                  </a:cubicBezTo>
                  <a:cubicBezTo>
                    <a:pt x="3012" y="1709"/>
                    <a:pt x="3134" y="1954"/>
                    <a:pt x="2930" y="2645"/>
                  </a:cubicBezTo>
                  <a:cubicBezTo>
                    <a:pt x="2768" y="3215"/>
                    <a:pt x="2483" y="3785"/>
                    <a:pt x="2198" y="4314"/>
                  </a:cubicBezTo>
                  <a:cubicBezTo>
                    <a:pt x="1710" y="5006"/>
                    <a:pt x="1750" y="5942"/>
                    <a:pt x="2279" y="6634"/>
                  </a:cubicBezTo>
                  <a:cubicBezTo>
                    <a:pt x="2605" y="7081"/>
                    <a:pt x="3093" y="7448"/>
                    <a:pt x="3663" y="7611"/>
                  </a:cubicBezTo>
                  <a:cubicBezTo>
                    <a:pt x="3989" y="7733"/>
                    <a:pt x="4314" y="7814"/>
                    <a:pt x="4640" y="7936"/>
                  </a:cubicBezTo>
                  <a:cubicBezTo>
                    <a:pt x="5291" y="8180"/>
                    <a:pt x="5454" y="8424"/>
                    <a:pt x="5250" y="9116"/>
                  </a:cubicBezTo>
                  <a:cubicBezTo>
                    <a:pt x="5087" y="9645"/>
                    <a:pt x="4884" y="10215"/>
                    <a:pt x="4599" y="10704"/>
                  </a:cubicBezTo>
                  <a:cubicBezTo>
                    <a:pt x="3826" y="11884"/>
                    <a:pt x="4233" y="13430"/>
                    <a:pt x="5413" y="14122"/>
                  </a:cubicBezTo>
                  <a:cubicBezTo>
                    <a:pt x="5857" y="14379"/>
                    <a:pt x="6355" y="14516"/>
                    <a:pt x="6860" y="14516"/>
                  </a:cubicBezTo>
                  <a:cubicBezTo>
                    <a:pt x="7235" y="14516"/>
                    <a:pt x="7613" y="14441"/>
                    <a:pt x="7977" y="14285"/>
                  </a:cubicBezTo>
                  <a:cubicBezTo>
                    <a:pt x="8343" y="14163"/>
                    <a:pt x="8506" y="13837"/>
                    <a:pt x="8425" y="13593"/>
                  </a:cubicBezTo>
                  <a:cubicBezTo>
                    <a:pt x="8356" y="13388"/>
                    <a:pt x="8288" y="13298"/>
                    <a:pt x="7981" y="13298"/>
                  </a:cubicBezTo>
                  <a:cubicBezTo>
                    <a:pt x="7921" y="13298"/>
                    <a:pt x="7853" y="13302"/>
                    <a:pt x="7773" y="13308"/>
                  </a:cubicBezTo>
                  <a:cubicBezTo>
                    <a:pt x="7570" y="13329"/>
                    <a:pt x="7356" y="13339"/>
                    <a:pt x="7143" y="13339"/>
                  </a:cubicBezTo>
                  <a:cubicBezTo>
                    <a:pt x="6929" y="13339"/>
                    <a:pt x="6715" y="13329"/>
                    <a:pt x="6512" y="13308"/>
                  </a:cubicBezTo>
                  <a:cubicBezTo>
                    <a:pt x="5739" y="13227"/>
                    <a:pt x="5250" y="12372"/>
                    <a:pt x="5576" y="11640"/>
                  </a:cubicBezTo>
                  <a:cubicBezTo>
                    <a:pt x="5698" y="11355"/>
                    <a:pt x="5820" y="11070"/>
                    <a:pt x="5983" y="10785"/>
                  </a:cubicBezTo>
                  <a:cubicBezTo>
                    <a:pt x="6349" y="10174"/>
                    <a:pt x="6552" y="9483"/>
                    <a:pt x="6593" y="8750"/>
                  </a:cubicBezTo>
                  <a:cubicBezTo>
                    <a:pt x="6675" y="7895"/>
                    <a:pt x="6186" y="7122"/>
                    <a:pt x="5372" y="6837"/>
                  </a:cubicBezTo>
                  <a:cubicBezTo>
                    <a:pt x="5128" y="6715"/>
                    <a:pt x="4843" y="6634"/>
                    <a:pt x="4477" y="6512"/>
                  </a:cubicBezTo>
                  <a:cubicBezTo>
                    <a:pt x="4436" y="6512"/>
                    <a:pt x="4273" y="6471"/>
                    <a:pt x="4111" y="6390"/>
                  </a:cubicBezTo>
                  <a:cubicBezTo>
                    <a:pt x="3093" y="6023"/>
                    <a:pt x="2930" y="5616"/>
                    <a:pt x="3460" y="4680"/>
                  </a:cubicBezTo>
                  <a:cubicBezTo>
                    <a:pt x="3500" y="4599"/>
                    <a:pt x="3582" y="4518"/>
                    <a:pt x="3622" y="4436"/>
                  </a:cubicBezTo>
                  <a:cubicBezTo>
                    <a:pt x="3907" y="3907"/>
                    <a:pt x="4151" y="3297"/>
                    <a:pt x="4273" y="2727"/>
                  </a:cubicBezTo>
                  <a:cubicBezTo>
                    <a:pt x="4640" y="1709"/>
                    <a:pt x="4070" y="651"/>
                    <a:pt x="3053" y="366"/>
                  </a:cubicBezTo>
                  <a:cubicBezTo>
                    <a:pt x="2401" y="122"/>
                    <a:pt x="1710" y="41"/>
                    <a:pt x="1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8"/>
            <p:cNvSpPr/>
            <p:nvPr/>
          </p:nvSpPr>
          <p:spPr>
            <a:xfrm>
              <a:off x="3732907" y="3941241"/>
              <a:ext cx="408241" cy="280520"/>
            </a:xfrm>
            <a:custGeom>
              <a:avLst/>
              <a:gdLst/>
              <a:ahLst/>
              <a:cxnLst/>
              <a:rect l="l" t="t" r="r" b="b"/>
              <a:pathLst>
                <a:path w="14652" h="10068" extrusionOk="0">
                  <a:moveTo>
                    <a:pt x="3024" y="1"/>
                  </a:moveTo>
                  <a:cubicBezTo>
                    <a:pt x="2832" y="1"/>
                    <a:pt x="2636" y="30"/>
                    <a:pt x="2442" y="92"/>
                  </a:cubicBezTo>
                  <a:cubicBezTo>
                    <a:pt x="1791" y="296"/>
                    <a:pt x="1180" y="581"/>
                    <a:pt x="611" y="988"/>
                  </a:cubicBezTo>
                  <a:cubicBezTo>
                    <a:pt x="407" y="1110"/>
                    <a:pt x="244" y="1273"/>
                    <a:pt x="122" y="1476"/>
                  </a:cubicBezTo>
                  <a:cubicBezTo>
                    <a:pt x="0" y="1761"/>
                    <a:pt x="122" y="2046"/>
                    <a:pt x="407" y="2127"/>
                  </a:cubicBezTo>
                  <a:cubicBezTo>
                    <a:pt x="508" y="2156"/>
                    <a:pt x="609" y="2170"/>
                    <a:pt x="708" y="2170"/>
                  </a:cubicBezTo>
                  <a:cubicBezTo>
                    <a:pt x="889" y="2170"/>
                    <a:pt x="1063" y="2125"/>
                    <a:pt x="1221" y="2046"/>
                  </a:cubicBezTo>
                  <a:cubicBezTo>
                    <a:pt x="1628" y="1802"/>
                    <a:pt x="2076" y="1598"/>
                    <a:pt x="2523" y="1435"/>
                  </a:cubicBezTo>
                  <a:cubicBezTo>
                    <a:pt x="2736" y="1360"/>
                    <a:pt x="2902" y="1320"/>
                    <a:pt x="3038" y="1320"/>
                  </a:cubicBezTo>
                  <a:cubicBezTo>
                    <a:pt x="3344" y="1320"/>
                    <a:pt x="3494" y="1526"/>
                    <a:pt x="3663" y="2005"/>
                  </a:cubicBezTo>
                  <a:cubicBezTo>
                    <a:pt x="3826" y="2575"/>
                    <a:pt x="3948" y="3185"/>
                    <a:pt x="3988" y="3796"/>
                  </a:cubicBezTo>
                  <a:cubicBezTo>
                    <a:pt x="3988" y="4650"/>
                    <a:pt x="4558" y="5383"/>
                    <a:pt x="5372" y="5668"/>
                  </a:cubicBezTo>
                  <a:cubicBezTo>
                    <a:pt x="5637" y="5770"/>
                    <a:pt x="5921" y="5820"/>
                    <a:pt x="6211" y="5820"/>
                  </a:cubicBezTo>
                  <a:cubicBezTo>
                    <a:pt x="6501" y="5820"/>
                    <a:pt x="6796" y="5770"/>
                    <a:pt x="7081" y="5668"/>
                  </a:cubicBezTo>
                  <a:cubicBezTo>
                    <a:pt x="7407" y="5586"/>
                    <a:pt x="7733" y="5464"/>
                    <a:pt x="8058" y="5383"/>
                  </a:cubicBezTo>
                  <a:cubicBezTo>
                    <a:pt x="8236" y="5341"/>
                    <a:pt x="8385" y="5318"/>
                    <a:pt x="8511" y="5318"/>
                  </a:cubicBezTo>
                  <a:cubicBezTo>
                    <a:pt x="8876" y="5318"/>
                    <a:pt x="9057" y="5510"/>
                    <a:pt x="9238" y="5993"/>
                  </a:cubicBezTo>
                  <a:cubicBezTo>
                    <a:pt x="9442" y="6563"/>
                    <a:pt x="9564" y="7133"/>
                    <a:pt x="9605" y="7703"/>
                  </a:cubicBezTo>
                  <a:cubicBezTo>
                    <a:pt x="9644" y="9036"/>
                    <a:pt x="10704" y="10068"/>
                    <a:pt x="12019" y="10068"/>
                  </a:cubicBezTo>
                  <a:cubicBezTo>
                    <a:pt x="12069" y="10068"/>
                    <a:pt x="12118" y="10066"/>
                    <a:pt x="12168" y="10063"/>
                  </a:cubicBezTo>
                  <a:cubicBezTo>
                    <a:pt x="13064" y="9982"/>
                    <a:pt x="13878" y="9493"/>
                    <a:pt x="14366" y="8720"/>
                  </a:cubicBezTo>
                  <a:cubicBezTo>
                    <a:pt x="14651" y="8395"/>
                    <a:pt x="14610" y="8069"/>
                    <a:pt x="14366" y="7906"/>
                  </a:cubicBezTo>
                  <a:cubicBezTo>
                    <a:pt x="14277" y="7834"/>
                    <a:pt x="14211" y="7786"/>
                    <a:pt x="14130" y="7786"/>
                  </a:cubicBezTo>
                  <a:cubicBezTo>
                    <a:pt x="14028" y="7786"/>
                    <a:pt x="13902" y="7864"/>
                    <a:pt x="13674" y="8069"/>
                  </a:cubicBezTo>
                  <a:cubicBezTo>
                    <a:pt x="13349" y="8313"/>
                    <a:pt x="13023" y="8557"/>
                    <a:pt x="12657" y="8761"/>
                  </a:cubicBezTo>
                  <a:cubicBezTo>
                    <a:pt x="12479" y="8850"/>
                    <a:pt x="12292" y="8891"/>
                    <a:pt x="12108" y="8891"/>
                  </a:cubicBezTo>
                  <a:cubicBezTo>
                    <a:pt x="11535" y="8891"/>
                    <a:pt x="10999" y="8492"/>
                    <a:pt x="10907" y="7906"/>
                  </a:cubicBezTo>
                  <a:cubicBezTo>
                    <a:pt x="10825" y="7581"/>
                    <a:pt x="10785" y="7296"/>
                    <a:pt x="10744" y="6970"/>
                  </a:cubicBezTo>
                  <a:cubicBezTo>
                    <a:pt x="10703" y="6278"/>
                    <a:pt x="10500" y="5586"/>
                    <a:pt x="10134" y="4935"/>
                  </a:cubicBezTo>
                  <a:cubicBezTo>
                    <a:pt x="9802" y="4338"/>
                    <a:pt x="9145" y="3984"/>
                    <a:pt x="8473" y="3984"/>
                  </a:cubicBezTo>
                  <a:cubicBezTo>
                    <a:pt x="8321" y="3984"/>
                    <a:pt x="8168" y="4002"/>
                    <a:pt x="8017" y="4040"/>
                  </a:cubicBezTo>
                  <a:cubicBezTo>
                    <a:pt x="7773" y="4121"/>
                    <a:pt x="7488" y="4203"/>
                    <a:pt x="7122" y="4284"/>
                  </a:cubicBezTo>
                  <a:cubicBezTo>
                    <a:pt x="7041" y="4325"/>
                    <a:pt x="6919" y="4366"/>
                    <a:pt x="6756" y="4488"/>
                  </a:cubicBezTo>
                  <a:cubicBezTo>
                    <a:pt x="6508" y="4545"/>
                    <a:pt x="6298" y="4575"/>
                    <a:pt x="6121" y="4575"/>
                  </a:cubicBezTo>
                  <a:cubicBezTo>
                    <a:pt x="5542" y="4575"/>
                    <a:pt x="5312" y="4249"/>
                    <a:pt x="5250" y="3470"/>
                  </a:cubicBezTo>
                  <a:lnTo>
                    <a:pt x="5250" y="3145"/>
                  </a:lnTo>
                  <a:cubicBezTo>
                    <a:pt x="5169" y="2534"/>
                    <a:pt x="5047" y="1924"/>
                    <a:pt x="4843" y="1354"/>
                  </a:cubicBezTo>
                  <a:cubicBezTo>
                    <a:pt x="4580" y="531"/>
                    <a:pt x="3837" y="1"/>
                    <a:pt x="3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8"/>
            <p:cNvSpPr/>
            <p:nvPr/>
          </p:nvSpPr>
          <p:spPr>
            <a:xfrm>
              <a:off x="5380472" y="1908702"/>
              <a:ext cx="156197" cy="133656"/>
            </a:xfrm>
            <a:custGeom>
              <a:avLst/>
              <a:gdLst/>
              <a:ahLst/>
              <a:cxnLst/>
              <a:rect l="l" t="t" r="r" b="b"/>
              <a:pathLst>
                <a:path w="5606" h="4797" extrusionOk="0">
                  <a:moveTo>
                    <a:pt x="2330" y="0"/>
                  </a:moveTo>
                  <a:cubicBezTo>
                    <a:pt x="1021" y="0"/>
                    <a:pt x="1" y="1084"/>
                    <a:pt x="1" y="2403"/>
                  </a:cubicBezTo>
                  <a:cubicBezTo>
                    <a:pt x="1" y="3832"/>
                    <a:pt x="1189" y="4797"/>
                    <a:pt x="2423" y="4797"/>
                  </a:cubicBezTo>
                  <a:cubicBezTo>
                    <a:pt x="3017" y="4797"/>
                    <a:pt x="3622" y="4573"/>
                    <a:pt x="4111" y="4071"/>
                  </a:cubicBezTo>
                  <a:cubicBezTo>
                    <a:pt x="5605" y="2577"/>
                    <a:pt x="4575" y="1"/>
                    <a:pt x="2452" y="1"/>
                  </a:cubicBezTo>
                  <a:cubicBezTo>
                    <a:pt x="2435" y="1"/>
                    <a:pt x="2419" y="1"/>
                    <a:pt x="2402" y="2"/>
                  </a:cubicBezTo>
                  <a:cubicBezTo>
                    <a:pt x="2378" y="1"/>
                    <a:pt x="2354" y="0"/>
                    <a:pt x="2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8"/>
            <p:cNvSpPr/>
            <p:nvPr/>
          </p:nvSpPr>
          <p:spPr>
            <a:xfrm>
              <a:off x="4509630" y="4006497"/>
              <a:ext cx="157646" cy="134214"/>
            </a:xfrm>
            <a:custGeom>
              <a:avLst/>
              <a:gdLst/>
              <a:ahLst/>
              <a:cxnLst/>
              <a:rect l="l" t="t" r="r" b="b"/>
              <a:pathLst>
                <a:path w="5658" h="4817" extrusionOk="0">
                  <a:moveTo>
                    <a:pt x="2442" y="0"/>
                  </a:moveTo>
                  <a:cubicBezTo>
                    <a:pt x="1099" y="0"/>
                    <a:pt x="1" y="1099"/>
                    <a:pt x="41" y="2402"/>
                  </a:cubicBezTo>
                  <a:cubicBezTo>
                    <a:pt x="41" y="3861"/>
                    <a:pt x="1214" y="4817"/>
                    <a:pt x="2440" y="4817"/>
                  </a:cubicBezTo>
                  <a:cubicBezTo>
                    <a:pt x="3026" y="4817"/>
                    <a:pt x="3624" y="4598"/>
                    <a:pt x="4111" y="4111"/>
                  </a:cubicBezTo>
                  <a:cubicBezTo>
                    <a:pt x="5657" y="2605"/>
                    <a:pt x="4559" y="0"/>
                    <a:pt x="2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8"/>
            <p:cNvSpPr/>
            <p:nvPr/>
          </p:nvSpPr>
          <p:spPr>
            <a:xfrm>
              <a:off x="3512905" y="2592476"/>
              <a:ext cx="156532" cy="133991"/>
            </a:xfrm>
            <a:custGeom>
              <a:avLst/>
              <a:gdLst/>
              <a:ahLst/>
              <a:cxnLst/>
              <a:rect l="l" t="t" r="r" b="b"/>
              <a:pathLst>
                <a:path w="5618" h="4809" extrusionOk="0">
                  <a:moveTo>
                    <a:pt x="2402" y="1"/>
                  </a:moveTo>
                  <a:cubicBezTo>
                    <a:pt x="1059" y="1"/>
                    <a:pt x="1" y="1059"/>
                    <a:pt x="1" y="2402"/>
                  </a:cubicBezTo>
                  <a:cubicBezTo>
                    <a:pt x="1" y="3840"/>
                    <a:pt x="1185" y="4809"/>
                    <a:pt x="2430" y="4809"/>
                  </a:cubicBezTo>
                  <a:cubicBezTo>
                    <a:pt x="3016" y="4809"/>
                    <a:pt x="3616" y="4594"/>
                    <a:pt x="4111" y="4111"/>
                  </a:cubicBezTo>
                  <a:cubicBezTo>
                    <a:pt x="5617" y="2565"/>
                    <a:pt x="4518" y="1"/>
                    <a:pt x="2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8"/>
            <p:cNvSpPr/>
            <p:nvPr/>
          </p:nvSpPr>
          <p:spPr>
            <a:xfrm>
              <a:off x="5327199" y="3056275"/>
              <a:ext cx="133824" cy="133824"/>
            </a:xfrm>
            <a:custGeom>
              <a:avLst/>
              <a:gdLst/>
              <a:ahLst/>
              <a:cxnLst/>
              <a:rect l="l" t="t" r="r" b="b"/>
              <a:pathLst>
                <a:path w="4803" h="4803" extrusionOk="0">
                  <a:moveTo>
                    <a:pt x="2401" y="0"/>
                  </a:moveTo>
                  <a:cubicBezTo>
                    <a:pt x="1058" y="0"/>
                    <a:pt x="0" y="1058"/>
                    <a:pt x="0" y="2401"/>
                  </a:cubicBezTo>
                  <a:cubicBezTo>
                    <a:pt x="0" y="3704"/>
                    <a:pt x="1058" y="4802"/>
                    <a:pt x="2401" y="4802"/>
                  </a:cubicBezTo>
                  <a:cubicBezTo>
                    <a:pt x="3704" y="4802"/>
                    <a:pt x="4802" y="3704"/>
                    <a:pt x="4802" y="2401"/>
                  </a:cubicBezTo>
                  <a:cubicBezTo>
                    <a:pt x="4802" y="1058"/>
                    <a:pt x="3704" y="0"/>
                    <a:pt x="2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8"/>
            <p:cNvSpPr/>
            <p:nvPr/>
          </p:nvSpPr>
          <p:spPr>
            <a:xfrm>
              <a:off x="4319134" y="1482378"/>
              <a:ext cx="133824" cy="133824"/>
            </a:xfrm>
            <a:custGeom>
              <a:avLst/>
              <a:gdLst/>
              <a:ahLst/>
              <a:cxnLst/>
              <a:rect l="l" t="t" r="r" b="b"/>
              <a:pathLst>
                <a:path w="4803" h="4803" extrusionOk="0">
                  <a:moveTo>
                    <a:pt x="2402" y="0"/>
                  </a:moveTo>
                  <a:cubicBezTo>
                    <a:pt x="1099" y="0"/>
                    <a:pt x="0" y="1058"/>
                    <a:pt x="0" y="2401"/>
                  </a:cubicBezTo>
                  <a:cubicBezTo>
                    <a:pt x="0" y="3704"/>
                    <a:pt x="1099" y="4803"/>
                    <a:pt x="2402" y="4803"/>
                  </a:cubicBezTo>
                  <a:cubicBezTo>
                    <a:pt x="3745" y="4803"/>
                    <a:pt x="4803" y="3704"/>
                    <a:pt x="4803" y="2401"/>
                  </a:cubicBezTo>
                  <a:cubicBezTo>
                    <a:pt x="4803" y="1058"/>
                    <a:pt x="3745" y="0"/>
                    <a:pt x="2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8"/>
            <p:cNvSpPr/>
            <p:nvPr/>
          </p:nvSpPr>
          <p:spPr>
            <a:xfrm>
              <a:off x="3464145" y="3606225"/>
              <a:ext cx="156532" cy="134214"/>
            </a:xfrm>
            <a:custGeom>
              <a:avLst/>
              <a:gdLst/>
              <a:ahLst/>
              <a:cxnLst/>
              <a:rect l="l" t="t" r="r" b="b"/>
              <a:pathLst>
                <a:path w="5618" h="4817" extrusionOk="0">
                  <a:moveTo>
                    <a:pt x="2443" y="0"/>
                  </a:moveTo>
                  <a:cubicBezTo>
                    <a:pt x="1100" y="0"/>
                    <a:pt x="1" y="1058"/>
                    <a:pt x="1" y="2401"/>
                  </a:cubicBezTo>
                  <a:cubicBezTo>
                    <a:pt x="1" y="3860"/>
                    <a:pt x="1193" y="4817"/>
                    <a:pt x="2430" y="4817"/>
                  </a:cubicBezTo>
                  <a:cubicBezTo>
                    <a:pt x="3022" y="4817"/>
                    <a:pt x="3624" y="4598"/>
                    <a:pt x="4111" y="4111"/>
                  </a:cubicBezTo>
                  <a:cubicBezTo>
                    <a:pt x="5617" y="2605"/>
                    <a:pt x="4600" y="41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E3CA491-D354-FF83-FA17-7EE975C4ABD7}"/>
              </a:ext>
            </a:extLst>
          </p:cNvPr>
          <p:cNvSpPr txBox="1"/>
          <p:nvPr/>
        </p:nvSpPr>
        <p:spPr>
          <a:xfrm>
            <a:off x="844325" y="1613006"/>
            <a:ext cx="49332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https://dspace.ucuenca.edu.ec/bitstream/123456789/5182/1/tae13.pdf</a:t>
            </a:r>
            <a:r>
              <a:rPr lang="es-MX" dirty="0"/>
              <a:t> </a:t>
            </a:r>
          </a:p>
          <a:p>
            <a:endParaRPr lang="es-MX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AEDF6D8C-1AC5-EDA6-6EF9-A90584442E88}"/>
              </a:ext>
            </a:extLst>
          </p:cNvPr>
          <p:cNvSpPr txBox="1"/>
          <p:nvPr/>
        </p:nvSpPr>
        <p:spPr>
          <a:xfrm>
            <a:off x="777798" y="2255611"/>
            <a:ext cx="49332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http://www.colegio-santafilomena.cl/STAF/images/CORMUN_ESTUDIA/CURSOS/6_SEXTO/EDUCACION_FISICA_SALUD/SEM04/6-EDF.pdf</a:t>
            </a:r>
            <a:r>
              <a:rPr lang="es-MX" dirty="0"/>
              <a:t> </a:t>
            </a:r>
          </a:p>
          <a:p>
            <a:endParaRPr lang="es-MX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A4D35A71-39D9-AEE1-BE7B-EC4ED12662DF}"/>
              </a:ext>
            </a:extLst>
          </p:cNvPr>
          <p:cNvSpPr txBox="1"/>
          <p:nvPr/>
        </p:nvSpPr>
        <p:spPr>
          <a:xfrm>
            <a:off x="729835" y="3482710"/>
            <a:ext cx="68692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Libro actividades coreográficas de Virginia y Milagros Arteaga </a:t>
            </a:r>
            <a:r>
              <a:rPr lang="es-MX" dirty="0">
                <a:hlinkClick r:id="rId5"/>
              </a:rPr>
              <a:t>https://books.google.com.mx/books?id=FUIjIKufiM4C&amp;printsec=frontcover&amp;hl=es&amp;source=gbs_ge_summary_r&amp;cad=0#v=onepage&amp;q&amp;f=false</a:t>
            </a:r>
            <a:r>
              <a:rPr lang="es-MX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34"/>
          <p:cNvSpPr txBox="1">
            <a:spLocks noGrp="1"/>
          </p:cNvSpPr>
          <p:nvPr>
            <p:ph type="title"/>
          </p:nvPr>
        </p:nvSpPr>
        <p:spPr>
          <a:xfrm>
            <a:off x="721200" y="778471"/>
            <a:ext cx="7701600" cy="952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chemeClr val="dk1"/>
                </a:solidFill>
              </a:rPr>
              <a:t>Pulso musical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1723" name="Google Shape;1723;p34"/>
          <p:cNvSpPr txBox="1">
            <a:spLocks noGrp="1"/>
          </p:cNvSpPr>
          <p:nvPr>
            <p:ph type="body" idx="1"/>
          </p:nvPr>
        </p:nvSpPr>
        <p:spPr>
          <a:xfrm>
            <a:off x="783333" y="1254949"/>
            <a:ext cx="7577333" cy="2603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Las señales que reflejan el ritmo de la música y que permiten establecer una comparación entre los silencios y las notas que componen una pieza.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5"/>
          <p:cNvSpPr/>
          <p:nvPr/>
        </p:nvSpPr>
        <p:spPr>
          <a:xfrm rot="251392">
            <a:off x="6100529" y="1799737"/>
            <a:ext cx="1799002" cy="15440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Londrina Solid"/>
              </a:rPr>
              <a:t>Hi!</a:t>
            </a:r>
          </a:p>
        </p:txBody>
      </p:sp>
      <p:sp>
        <p:nvSpPr>
          <p:cNvPr id="1729" name="Google Shape;1729;p35"/>
          <p:cNvSpPr txBox="1">
            <a:spLocks noGrp="1"/>
          </p:cNvSpPr>
          <p:nvPr>
            <p:ph type="body" idx="1"/>
          </p:nvPr>
        </p:nvSpPr>
        <p:spPr>
          <a:xfrm>
            <a:off x="1188727" y="1697587"/>
            <a:ext cx="4723200" cy="23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Es la velocidad a la que se lleva la pulsación en una obra musical. La velocidad es un factor importante en la música, ya que de él depende la forma en la que interpretamos y percibimos una obra</a:t>
            </a:r>
            <a:endParaRPr sz="1800" dirty="0"/>
          </a:p>
        </p:txBody>
      </p:sp>
      <p:sp>
        <p:nvSpPr>
          <p:cNvPr id="1730" name="Google Shape;1730;p35"/>
          <p:cNvSpPr txBox="1">
            <a:spLocks noGrp="1"/>
          </p:cNvSpPr>
          <p:nvPr>
            <p:ph type="title"/>
          </p:nvPr>
        </p:nvSpPr>
        <p:spPr>
          <a:xfrm>
            <a:off x="1188725" y="1149600"/>
            <a:ext cx="47232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/>
              <a:t>Tempo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7"/>
          <p:cNvSpPr txBox="1">
            <a:spLocks noGrp="1"/>
          </p:cNvSpPr>
          <p:nvPr>
            <p:ph type="subTitle" idx="1"/>
          </p:nvPr>
        </p:nvSpPr>
        <p:spPr>
          <a:xfrm>
            <a:off x="4560842" y="2015785"/>
            <a:ext cx="3657900" cy="19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r>
              <a:rPr lang="es-ES" sz="2000" dirty="0"/>
              <a:t>Permite que la variación coreográfica contenga matices de energía entre sus pasos, logrando un mayor impacto al efectuarla.</a:t>
            </a:r>
            <a:endParaRPr dirty="0"/>
          </a:p>
        </p:txBody>
      </p:sp>
      <p:sp>
        <p:nvSpPr>
          <p:cNvPr id="1765" name="Google Shape;1765;p37"/>
          <p:cNvSpPr txBox="1">
            <a:spLocks noGrp="1"/>
          </p:cNvSpPr>
          <p:nvPr>
            <p:ph type="title"/>
          </p:nvPr>
        </p:nvSpPr>
        <p:spPr>
          <a:xfrm>
            <a:off x="4560950" y="129169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/>
              <a:t>Acento</a:t>
            </a:r>
            <a:endParaRPr sz="5400" dirty="0"/>
          </a:p>
        </p:txBody>
      </p:sp>
      <p:grpSp>
        <p:nvGrpSpPr>
          <p:cNvPr id="1766" name="Google Shape;1766;p37"/>
          <p:cNvGrpSpPr/>
          <p:nvPr/>
        </p:nvGrpSpPr>
        <p:grpSpPr>
          <a:xfrm>
            <a:off x="925150" y="1322387"/>
            <a:ext cx="3500550" cy="2498725"/>
            <a:chOff x="3850300" y="237650"/>
            <a:chExt cx="3239450" cy="2312350"/>
          </a:xfrm>
        </p:grpSpPr>
        <p:sp>
          <p:nvSpPr>
            <p:cNvPr id="1767" name="Google Shape;1767;p37"/>
            <p:cNvSpPr/>
            <p:nvPr/>
          </p:nvSpPr>
          <p:spPr>
            <a:xfrm>
              <a:off x="5506825" y="869850"/>
              <a:ext cx="1559750" cy="1153200"/>
            </a:xfrm>
            <a:custGeom>
              <a:avLst/>
              <a:gdLst/>
              <a:ahLst/>
              <a:cxnLst/>
              <a:rect l="l" t="t" r="r" b="b"/>
              <a:pathLst>
                <a:path w="62390" h="46128" extrusionOk="0">
                  <a:moveTo>
                    <a:pt x="32405" y="1"/>
                  </a:moveTo>
                  <a:cubicBezTo>
                    <a:pt x="25988" y="1"/>
                    <a:pt x="19522" y="1770"/>
                    <a:pt x="14196" y="5744"/>
                  </a:cubicBezTo>
                  <a:cubicBezTo>
                    <a:pt x="5122" y="12519"/>
                    <a:pt x="4678" y="20343"/>
                    <a:pt x="7179" y="27522"/>
                  </a:cubicBezTo>
                  <a:cubicBezTo>
                    <a:pt x="7905" y="29458"/>
                    <a:pt x="8429" y="31434"/>
                    <a:pt x="8752" y="33450"/>
                  </a:cubicBezTo>
                  <a:cubicBezTo>
                    <a:pt x="8913" y="34620"/>
                    <a:pt x="8993" y="35789"/>
                    <a:pt x="8873" y="36999"/>
                  </a:cubicBezTo>
                  <a:cubicBezTo>
                    <a:pt x="8375" y="42470"/>
                    <a:pt x="4058" y="43081"/>
                    <a:pt x="1663" y="43081"/>
                  </a:cubicBezTo>
                  <a:cubicBezTo>
                    <a:pt x="974" y="43081"/>
                    <a:pt x="444" y="43030"/>
                    <a:pt x="210" y="43030"/>
                  </a:cubicBezTo>
                  <a:cubicBezTo>
                    <a:pt x="136" y="43030"/>
                    <a:pt x="91" y="43035"/>
                    <a:pt x="81" y="43048"/>
                  </a:cubicBezTo>
                  <a:cubicBezTo>
                    <a:pt x="0" y="43169"/>
                    <a:pt x="121" y="43210"/>
                    <a:pt x="242" y="43290"/>
                  </a:cubicBezTo>
                  <a:cubicBezTo>
                    <a:pt x="3033" y="45458"/>
                    <a:pt x="5878" y="46128"/>
                    <a:pt x="9451" y="46128"/>
                  </a:cubicBezTo>
                  <a:cubicBezTo>
                    <a:pt x="10266" y="46128"/>
                    <a:pt x="11119" y="46093"/>
                    <a:pt x="12018" y="46033"/>
                  </a:cubicBezTo>
                  <a:cubicBezTo>
                    <a:pt x="14236" y="45872"/>
                    <a:pt x="16333" y="44783"/>
                    <a:pt x="19076" y="43452"/>
                  </a:cubicBezTo>
                  <a:cubicBezTo>
                    <a:pt x="19791" y="43105"/>
                    <a:pt x="20625" y="42968"/>
                    <a:pt x="21574" y="42968"/>
                  </a:cubicBezTo>
                  <a:cubicBezTo>
                    <a:pt x="25157" y="42968"/>
                    <a:pt x="30366" y="44925"/>
                    <a:pt x="36928" y="44925"/>
                  </a:cubicBezTo>
                  <a:cubicBezTo>
                    <a:pt x="38324" y="44925"/>
                    <a:pt x="39781" y="44836"/>
                    <a:pt x="41297" y="44621"/>
                  </a:cubicBezTo>
                  <a:cubicBezTo>
                    <a:pt x="51662" y="43210"/>
                    <a:pt x="58759" y="36838"/>
                    <a:pt x="60978" y="26473"/>
                  </a:cubicBezTo>
                  <a:cubicBezTo>
                    <a:pt x="62389" y="19980"/>
                    <a:pt x="60373" y="14213"/>
                    <a:pt x="56340" y="9777"/>
                  </a:cubicBezTo>
                  <a:cubicBezTo>
                    <a:pt x="50857" y="3698"/>
                    <a:pt x="41682" y="1"/>
                    <a:pt x="32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5506825" y="1114250"/>
              <a:ext cx="1559750" cy="908800"/>
            </a:xfrm>
            <a:custGeom>
              <a:avLst/>
              <a:gdLst/>
              <a:ahLst/>
              <a:cxnLst/>
              <a:rect l="l" t="t" r="r" b="b"/>
              <a:pathLst>
                <a:path w="62390" h="36352" extrusionOk="0">
                  <a:moveTo>
                    <a:pt x="56340" y="1"/>
                  </a:moveTo>
                  <a:cubicBezTo>
                    <a:pt x="52186" y="2380"/>
                    <a:pt x="54444" y="6897"/>
                    <a:pt x="55210" y="10204"/>
                  </a:cubicBezTo>
                  <a:cubicBezTo>
                    <a:pt x="57711" y="21053"/>
                    <a:pt x="47387" y="29643"/>
                    <a:pt x="36699" y="29804"/>
                  </a:cubicBezTo>
                  <a:cubicBezTo>
                    <a:pt x="36610" y="29806"/>
                    <a:pt x="36521" y="29806"/>
                    <a:pt x="36432" y="29806"/>
                  </a:cubicBezTo>
                  <a:cubicBezTo>
                    <a:pt x="31691" y="29806"/>
                    <a:pt x="27178" y="27726"/>
                    <a:pt x="22665" y="26578"/>
                  </a:cubicBezTo>
                  <a:cubicBezTo>
                    <a:pt x="20755" y="26121"/>
                    <a:pt x="18802" y="25892"/>
                    <a:pt x="16852" y="25892"/>
                  </a:cubicBezTo>
                  <a:cubicBezTo>
                    <a:pt x="14149" y="25892"/>
                    <a:pt x="11449" y="26333"/>
                    <a:pt x="8873" y="27223"/>
                  </a:cubicBezTo>
                  <a:cubicBezTo>
                    <a:pt x="8375" y="32694"/>
                    <a:pt x="4058" y="33305"/>
                    <a:pt x="1663" y="33305"/>
                  </a:cubicBezTo>
                  <a:cubicBezTo>
                    <a:pt x="974" y="33305"/>
                    <a:pt x="444" y="33254"/>
                    <a:pt x="210" y="33254"/>
                  </a:cubicBezTo>
                  <a:cubicBezTo>
                    <a:pt x="136" y="33254"/>
                    <a:pt x="91" y="33259"/>
                    <a:pt x="81" y="33272"/>
                  </a:cubicBezTo>
                  <a:cubicBezTo>
                    <a:pt x="0" y="33393"/>
                    <a:pt x="121" y="33434"/>
                    <a:pt x="242" y="33514"/>
                  </a:cubicBezTo>
                  <a:cubicBezTo>
                    <a:pt x="3033" y="35682"/>
                    <a:pt x="5878" y="36352"/>
                    <a:pt x="9451" y="36352"/>
                  </a:cubicBezTo>
                  <a:cubicBezTo>
                    <a:pt x="10266" y="36352"/>
                    <a:pt x="11119" y="36317"/>
                    <a:pt x="12018" y="36257"/>
                  </a:cubicBezTo>
                  <a:cubicBezTo>
                    <a:pt x="14236" y="36096"/>
                    <a:pt x="16333" y="35007"/>
                    <a:pt x="19076" y="33676"/>
                  </a:cubicBezTo>
                  <a:cubicBezTo>
                    <a:pt x="19791" y="33329"/>
                    <a:pt x="20625" y="33192"/>
                    <a:pt x="21574" y="33192"/>
                  </a:cubicBezTo>
                  <a:cubicBezTo>
                    <a:pt x="25157" y="33192"/>
                    <a:pt x="30366" y="35149"/>
                    <a:pt x="36928" y="35149"/>
                  </a:cubicBezTo>
                  <a:cubicBezTo>
                    <a:pt x="38324" y="35149"/>
                    <a:pt x="39781" y="35060"/>
                    <a:pt x="41297" y="34845"/>
                  </a:cubicBezTo>
                  <a:cubicBezTo>
                    <a:pt x="51662" y="33434"/>
                    <a:pt x="58759" y="27062"/>
                    <a:pt x="60978" y="16697"/>
                  </a:cubicBezTo>
                  <a:cubicBezTo>
                    <a:pt x="62389" y="10204"/>
                    <a:pt x="60373" y="4437"/>
                    <a:pt x="56340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5764375" y="956500"/>
              <a:ext cx="597450" cy="462225"/>
            </a:xfrm>
            <a:custGeom>
              <a:avLst/>
              <a:gdLst/>
              <a:ahLst/>
              <a:cxnLst/>
              <a:rect l="l" t="t" r="r" b="b"/>
              <a:pathLst>
                <a:path w="23898" h="18489" extrusionOk="0">
                  <a:moveTo>
                    <a:pt x="21955" y="0"/>
                  </a:moveTo>
                  <a:cubicBezTo>
                    <a:pt x="12400" y="0"/>
                    <a:pt x="296" y="5931"/>
                    <a:pt x="22" y="17684"/>
                  </a:cubicBezTo>
                  <a:cubicBezTo>
                    <a:pt x="0" y="18197"/>
                    <a:pt x="410" y="18488"/>
                    <a:pt x="816" y="18488"/>
                  </a:cubicBezTo>
                  <a:cubicBezTo>
                    <a:pt x="1142" y="18488"/>
                    <a:pt x="1465" y="18299"/>
                    <a:pt x="1555" y="17885"/>
                  </a:cubicBezTo>
                  <a:cubicBezTo>
                    <a:pt x="1555" y="17886"/>
                    <a:pt x="1555" y="17886"/>
                    <a:pt x="1555" y="17886"/>
                  </a:cubicBezTo>
                  <a:cubicBezTo>
                    <a:pt x="1562" y="17886"/>
                    <a:pt x="2578" y="12347"/>
                    <a:pt x="6636" y="8731"/>
                  </a:cubicBezTo>
                  <a:cubicBezTo>
                    <a:pt x="10871" y="4738"/>
                    <a:pt x="17283" y="2601"/>
                    <a:pt x="23010" y="1552"/>
                  </a:cubicBezTo>
                  <a:cubicBezTo>
                    <a:pt x="23897" y="1391"/>
                    <a:pt x="23816" y="20"/>
                    <a:pt x="22889" y="20"/>
                  </a:cubicBezTo>
                  <a:cubicBezTo>
                    <a:pt x="22581" y="7"/>
                    <a:pt x="22269" y="0"/>
                    <a:pt x="2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5493700" y="857125"/>
              <a:ext cx="1596050" cy="1177675"/>
            </a:xfrm>
            <a:custGeom>
              <a:avLst/>
              <a:gdLst/>
              <a:ahLst/>
              <a:cxnLst/>
              <a:rect l="l" t="t" r="r" b="b"/>
              <a:pathLst>
                <a:path w="63842" h="47107" extrusionOk="0">
                  <a:moveTo>
                    <a:pt x="32857" y="1008"/>
                  </a:moveTo>
                  <a:cubicBezTo>
                    <a:pt x="39647" y="1008"/>
                    <a:pt x="46276" y="3025"/>
                    <a:pt x="51259" y="6213"/>
                  </a:cubicBezTo>
                  <a:cubicBezTo>
                    <a:pt x="59204" y="11335"/>
                    <a:pt x="62793" y="18836"/>
                    <a:pt x="61059" y="26902"/>
                  </a:cubicBezTo>
                  <a:cubicBezTo>
                    <a:pt x="58881" y="36903"/>
                    <a:pt x="52025" y="43235"/>
                    <a:pt x="41741" y="44646"/>
                  </a:cubicBezTo>
                  <a:cubicBezTo>
                    <a:pt x="40280" y="44849"/>
                    <a:pt x="38872" y="44933"/>
                    <a:pt x="37521" y="44933"/>
                  </a:cubicBezTo>
                  <a:cubicBezTo>
                    <a:pt x="33764" y="44933"/>
                    <a:pt x="30444" y="44282"/>
                    <a:pt x="27626" y="43719"/>
                  </a:cubicBezTo>
                  <a:cubicBezTo>
                    <a:pt x="25548" y="43308"/>
                    <a:pt x="23716" y="42955"/>
                    <a:pt x="22148" y="42955"/>
                  </a:cubicBezTo>
                  <a:cubicBezTo>
                    <a:pt x="21098" y="42955"/>
                    <a:pt x="20167" y="43113"/>
                    <a:pt x="19359" y="43517"/>
                  </a:cubicBezTo>
                  <a:lnTo>
                    <a:pt x="19117" y="43638"/>
                  </a:lnTo>
                  <a:cubicBezTo>
                    <a:pt x="16576" y="44888"/>
                    <a:pt x="14560" y="45897"/>
                    <a:pt x="12503" y="46018"/>
                  </a:cubicBezTo>
                  <a:cubicBezTo>
                    <a:pt x="11590" y="46078"/>
                    <a:pt x="10726" y="46115"/>
                    <a:pt x="9901" y="46115"/>
                  </a:cubicBezTo>
                  <a:cubicBezTo>
                    <a:pt x="6900" y="46115"/>
                    <a:pt x="4422" y="45632"/>
                    <a:pt x="2017" y="44082"/>
                  </a:cubicBezTo>
                  <a:cubicBezTo>
                    <a:pt x="3751" y="44082"/>
                    <a:pt x="6776" y="43799"/>
                    <a:pt x="8551" y="41460"/>
                  </a:cubicBezTo>
                  <a:cubicBezTo>
                    <a:pt x="10567" y="38758"/>
                    <a:pt x="10446" y="34201"/>
                    <a:pt x="8188" y="27869"/>
                  </a:cubicBezTo>
                  <a:cubicBezTo>
                    <a:pt x="5163" y="19320"/>
                    <a:pt x="7421" y="12383"/>
                    <a:pt x="15044" y="6656"/>
                  </a:cubicBezTo>
                  <a:cubicBezTo>
                    <a:pt x="20366" y="2679"/>
                    <a:pt x="26678" y="1008"/>
                    <a:pt x="32857" y="1008"/>
                  </a:cubicBezTo>
                  <a:close/>
                  <a:moveTo>
                    <a:pt x="32854" y="0"/>
                  </a:moveTo>
                  <a:cubicBezTo>
                    <a:pt x="26467" y="0"/>
                    <a:pt x="19943" y="1731"/>
                    <a:pt x="14439" y="5850"/>
                  </a:cubicBezTo>
                  <a:cubicBezTo>
                    <a:pt x="6494" y="11778"/>
                    <a:pt x="4114" y="19279"/>
                    <a:pt x="7260" y="28192"/>
                  </a:cubicBezTo>
                  <a:cubicBezTo>
                    <a:pt x="9398" y="34201"/>
                    <a:pt x="9599" y="38395"/>
                    <a:pt x="7744" y="40855"/>
                  </a:cubicBezTo>
                  <a:cubicBezTo>
                    <a:pt x="6296" y="42776"/>
                    <a:pt x="3888" y="43074"/>
                    <a:pt x="2269" y="43074"/>
                  </a:cubicBezTo>
                  <a:cubicBezTo>
                    <a:pt x="1814" y="43074"/>
                    <a:pt x="1422" y="43051"/>
                    <a:pt x="1130" y="43033"/>
                  </a:cubicBezTo>
                  <a:cubicBezTo>
                    <a:pt x="990" y="43022"/>
                    <a:pt x="870" y="43013"/>
                    <a:pt x="766" y="43013"/>
                  </a:cubicBezTo>
                  <a:cubicBezTo>
                    <a:pt x="513" y="43013"/>
                    <a:pt x="357" y="43063"/>
                    <a:pt x="243" y="43235"/>
                  </a:cubicBezTo>
                  <a:cubicBezTo>
                    <a:pt x="1" y="43557"/>
                    <a:pt x="122" y="44001"/>
                    <a:pt x="444" y="44162"/>
                  </a:cubicBezTo>
                  <a:lnTo>
                    <a:pt x="767" y="43799"/>
                  </a:lnTo>
                  <a:lnTo>
                    <a:pt x="444" y="44203"/>
                  </a:lnTo>
                  <a:cubicBezTo>
                    <a:pt x="3388" y="46461"/>
                    <a:pt x="6373" y="47106"/>
                    <a:pt x="9962" y="47106"/>
                  </a:cubicBezTo>
                  <a:cubicBezTo>
                    <a:pt x="10809" y="47106"/>
                    <a:pt x="11656" y="47106"/>
                    <a:pt x="12583" y="47066"/>
                  </a:cubicBezTo>
                  <a:cubicBezTo>
                    <a:pt x="14842" y="46864"/>
                    <a:pt x="16939" y="45856"/>
                    <a:pt x="19560" y="44525"/>
                  </a:cubicBezTo>
                  <a:lnTo>
                    <a:pt x="19802" y="44404"/>
                  </a:lnTo>
                  <a:cubicBezTo>
                    <a:pt x="20447" y="44089"/>
                    <a:pt x="21215" y="43964"/>
                    <a:pt x="22095" y="43964"/>
                  </a:cubicBezTo>
                  <a:cubicBezTo>
                    <a:pt x="23581" y="43964"/>
                    <a:pt x="25388" y="44322"/>
                    <a:pt x="27465" y="44727"/>
                  </a:cubicBezTo>
                  <a:cubicBezTo>
                    <a:pt x="30342" y="45291"/>
                    <a:pt x="33721" y="45941"/>
                    <a:pt x="37570" y="45941"/>
                  </a:cubicBezTo>
                  <a:cubicBezTo>
                    <a:pt x="38954" y="45941"/>
                    <a:pt x="40399" y="45857"/>
                    <a:pt x="41903" y="45655"/>
                  </a:cubicBezTo>
                  <a:cubicBezTo>
                    <a:pt x="52630" y="44162"/>
                    <a:pt x="59768" y="37589"/>
                    <a:pt x="62027" y="27103"/>
                  </a:cubicBezTo>
                  <a:cubicBezTo>
                    <a:pt x="63842" y="18634"/>
                    <a:pt x="60131" y="10730"/>
                    <a:pt x="51824" y="5366"/>
                  </a:cubicBezTo>
                  <a:cubicBezTo>
                    <a:pt x="46679" y="2077"/>
                    <a:pt x="39849" y="0"/>
                    <a:pt x="32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4130600" y="1059700"/>
              <a:ext cx="1449850" cy="1478050"/>
            </a:xfrm>
            <a:custGeom>
              <a:avLst/>
              <a:gdLst/>
              <a:ahLst/>
              <a:cxnLst/>
              <a:rect l="l" t="t" r="r" b="b"/>
              <a:pathLst>
                <a:path w="57994" h="59122" extrusionOk="0">
                  <a:moveTo>
                    <a:pt x="44871" y="0"/>
                  </a:moveTo>
                  <a:cubicBezTo>
                    <a:pt x="44642" y="0"/>
                    <a:pt x="44411" y="54"/>
                    <a:pt x="44201" y="167"/>
                  </a:cubicBezTo>
                  <a:lnTo>
                    <a:pt x="323" y="23073"/>
                  </a:lnTo>
                  <a:cubicBezTo>
                    <a:pt x="0" y="23275"/>
                    <a:pt x="1734" y="27348"/>
                    <a:pt x="1896" y="27752"/>
                  </a:cubicBezTo>
                  <a:cubicBezTo>
                    <a:pt x="4880" y="34285"/>
                    <a:pt x="10002" y="39326"/>
                    <a:pt x="10324" y="48844"/>
                  </a:cubicBezTo>
                  <a:cubicBezTo>
                    <a:pt x="10486" y="54329"/>
                    <a:pt x="8751" y="56385"/>
                    <a:pt x="10445" y="57515"/>
                  </a:cubicBezTo>
                  <a:cubicBezTo>
                    <a:pt x="11454" y="58200"/>
                    <a:pt x="12946" y="58281"/>
                    <a:pt x="14156" y="58442"/>
                  </a:cubicBezTo>
                  <a:cubicBezTo>
                    <a:pt x="17111" y="58889"/>
                    <a:pt x="20081" y="59122"/>
                    <a:pt x="23058" y="59122"/>
                  </a:cubicBezTo>
                  <a:cubicBezTo>
                    <a:pt x="24915" y="59122"/>
                    <a:pt x="26774" y="59031"/>
                    <a:pt x="28634" y="58845"/>
                  </a:cubicBezTo>
                  <a:cubicBezTo>
                    <a:pt x="30731" y="58684"/>
                    <a:pt x="33231" y="58321"/>
                    <a:pt x="34764" y="56869"/>
                  </a:cubicBezTo>
                  <a:cubicBezTo>
                    <a:pt x="35369" y="56305"/>
                    <a:pt x="35812" y="55538"/>
                    <a:pt x="36014" y="54691"/>
                  </a:cubicBezTo>
                  <a:cubicBezTo>
                    <a:pt x="36135" y="54127"/>
                    <a:pt x="36659" y="49731"/>
                    <a:pt x="37304" y="49449"/>
                  </a:cubicBezTo>
                  <a:lnTo>
                    <a:pt x="37345" y="49449"/>
                  </a:lnTo>
                  <a:cubicBezTo>
                    <a:pt x="39289" y="49560"/>
                    <a:pt x="41829" y="50155"/>
                    <a:pt x="44180" y="50155"/>
                  </a:cubicBezTo>
                  <a:cubicBezTo>
                    <a:pt x="46071" y="50155"/>
                    <a:pt x="47840" y="49771"/>
                    <a:pt x="49080" y="48440"/>
                  </a:cubicBezTo>
                  <a:cubicBezTo>
                    <a:pt x="50492" y="46908"/>
                    <a:pt x="50815" y="44851"/>
                    <a:pt x="51137" y="42915"/>
                  </a:cubicBezTo>
                  <a:cubicBezTo>
                    <a:pt x="51379" y="41383"/>
                    <a:pt x="52145" y="39286"/>
                    <a:pt x="51299" y="37834"/>
                  </a:cubicBezTo>
                  <a:cubicBezTo>
                    <a:pt x="50969" y="37285"/>
                    <a:pt x="50590" y="37118"/>
                    <a:pt x="50180" y="37118"/>
                  </a:cubicBezTo>
                  <a:cubicBezTo>
                    <a:pt x="49686" y="37118"/>
                    <a:pt x="49147" y="37361"/>
                    <a:pt x="48597" y="37471"/>
                  </a:cubicBezTo>
                  <a:cubicBezTo>
                    <a:pt x="48273" y="37526"/>
                    <a:pt x="47946" y="37552"/>
                    <a:pt x="47617" y="37552"/>
                  </a:cubicBezTo>
                  <a:cubicBezTo>
                    <a:pt x="43351" y="37552"/>
                    <a:pt x="38843" y="33187"/>
                    <a:pt x="39966" y="30978"/>
                  </a:cubicBezTo>
                  <a:cubicBezTo>
                    <a:pt x="40082" y="30739"/>
                    <a:pt x="40326" y="30639"/>
                    <a:pt x="40670" y="30639"/>
                  </a:cubicBezTo>
                  <a:cubicBezTo>
                    <a:pt x="42234" y="30639"/>
                    <a:pt x="45862" y="32711"/>
                    <a:pt x="48838" y="33075"/>
                  </a:cubicBezTo>
                  <a:cubicBezTo>
                    <a:pt x="49153" y="33120"/>
                    <a:pt x="49667" y="33240"/>
                    <a:pt x="50124" y="33240"/>
                  </a:cubicBezTo>
                  <a:cubicBezTo>
                    <a:pt x="50488" y="33240"/>
                    <a:pt x="50815" y="33164"/>
                    <a:pt x="50976" y="32914"/>
                  </a:cubicBezTo>
                  <a:cubicBezTo>
                    <a:pt x="51258" y="32470"/>
                    <a:pt x="51460" y="29244"/>
                    <a:pt x="52145" y="29203"/>
                  </a:cubicBezTo>
                  <a:cubicBezTo>
                    <a:pt x="53476" y="29163"/>
                    <a:pt x="57993" y="27873"/>
                    <a:pt x="57751" y="26179"/>
                  </a:cubicBezTo>
                  <a:cubicBezTo>
                    <a:pt x="57106" y="22348"/>
                    <a:pt x="49645" y="12911"/>
                    <a:pt x="49685" y="12265"/>
                  </a:cubicBezTo>
                  <a:cubicBezTo>
                    <a:pt x="49887" y="7264"/>
                    <a:pt x="48395" y="3433"/>
                    <a:pt x="46015" y="529"/>
                  </a:cubicBezTo>
                  <a:cubicBezTo>
                    <a:pt x="45726" y="188"/>
                    <a:pt x="45300" y="0"/>
                    <a:pt x="448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3863400" y="454850"/>
              <a:ext cx="726800" cy="1181700"/>
            </a:xfrm>
            <a:custGeom>
              <a:avLst/>
              <a:gdLst/>
              <a:ahLst/>
              <a:cxnLst/>
              <a:rect l="l" t="t" r="r" b="b"/>
              <a:pathLst>
                <a:path w="29072" h="47268" extrusionOk="0">
                  <a:moveTo>
                    <a:pt x="27561" y="1"/>
                  </a:moveTo>
                  <a:cubicBezTo>
                    <a:pt x="27543" y="1"/>
                    <a:pt x="27524" y="1"/>
                    <a:pt x="27505" y="2"/>
                  </a:cubicBezTo>
                  <a:cubicBezTo>
                    <a:pt x="24198" y="82"/>
                    <a:pt x="20932" y="889"/>
                    <a:pt x="17907" y="2260"/>
                  </a:cubicBezTo>
                  <a:cubicBezTo>
                    <a:pt x="8631" y="6414"/>
                    <a:pt x="606" y="14803"/>
                    <a:pt x="283" y="25449"/>
                  </a:cubicBezTo>
                  <a:cubicBezTo>
                    <a:pt x="1" y="33878"/>
                    <a:pt x="4316" y="42226"/>
                    <a:pt x="11051" y="47267"/>
                  </a:cubicBezTo>
                  <a:lnTo>
                    <a:pt x="28755" y="1817"/>
                  </a:lnTo>
                  <a:cubicBezTo>
                    <a:pt x="29072" y="947"/>
                    <a:pt x="28459" y="1"/>
                    <a:pt x="27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3932975" y="668125"/>
              <a:ext cx="373000" cy="609525"/>
            </a:xfrm>
            <a:custGeom>
              <a:avLst/>
              <a:gdLst/>
              <a:ahLst/>
              <a:cxnLst/>
              <a:rect l="l" t="t" r="r" b="b"/>
              <a:pathLst>
                <a:path w="14920" h="24381" extrusionOk="0">
                  <a:moveTo>
                    <a:pt x="13853" y="0"/>
                  </a:moveTo>
                  <a:cubicBezTo>
                    <a:pt x="13756" y="0"/>
                    <a:pt x="13655" y="19"/>
                    <a:pt x="13551" y="61"/>
                  </a:cubicBezTo>
                  <a:cubicBezTo>
                    <a:pt x="5284" y="3892"/>
                    <a:pt x="1" y="14378"/>
                    <a:pt x="4759" y="23976"/>
                  </a:cubicBezTo>
                  <a:cubicBezTo>
                    <a:pt x="4907" y="24257"/>
                    <a:pt x="5170" y="24381"/>
                    <a:pt x="5434" y="24381"/>
                  </a:cubicBezTo>
                  <a:cubicBezTo>
                    <a:pt x="5890" y="24381"/>
                    <a:pt x="6354" y="24013"/>
                    <a:pt x="6252" y="23452"/>
                  </a:cubicBezTo>
                  <a:cubicBezTo>
                    <a:pt x="5768" y="21395"/>
                    <a:pt x="5526" y="19298"/>
                    <a:pt x="5526" y="17201"/>
                  </a:cubicBezTo>
                  <a:cubicBezTo>
                    <a:pt x="5889" y="7643"/>
                    <a:pt x="13430" y="2360"/>
                    <a:pt x="14358" y="1351"/>
                  </a:cubicBezTo>
                  <a:cubicBezTo>
                    <a:pt x="14920" y="860"/>
                    <a:pt x="14503" y="0"/>
                    <a:pt x="13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4589675" y="2120475"/>
              <a:ext cx="473550" cy="360975"/>
            </a:xfrm>
            <a:custGeom>
              <a:avLst/>
              <a:gdLst/>
              <a:ahLst/>
              <a:cxnLst/>
              <a:rect l="l" t="t" r="r" b="b"/>
              <a:pathLst>
                <a:path w="18942" h="14439" extrusionOk="0">
                  <a:moveTo>
                    <a:pt x="857" y="1"/>
                  </a:moveTo>
                  <a:cubicBezTo>
                    <a:pt x="0" y="1"/>
                    <a:pt x="461" y="2952"/>
                    <a:pt x="3132" y="7219"/>
                  </a:cubicBezTo>
                  <a:cubicBezTo>
                    <a:pt x="6157" y="12059"/>
                    <a:pt x="12690" y="14116"/>
                    <a:pt x="16401" y="14438"/>
                  </a:cubicBezTo>
                  <a:cubicBezTo>
                    <a:pt x="17006" y="13874"/>
                    <a:pt x="17449" y="13107"/>
                    <a:pt x="17651" y="12260"/>
                  </a:cubicBezTo>
                  <a:cubicBezTo>
                    <a:pt x="17772" y="11696"/>
                    <a:pt x="18296" y="7300"/>
                    <a:pt x="18941" y="7018"/>
                  </a:cubicBezTo>
                  <a:cubicBezTo>
                    <a:pt x="16280" y="6614"/>
                    <a:pt x="5754" y="4759"/>
                    <a:pt x="1681" y="525"/>
                  </a:cubicBezTo>
                  <a:cubicBezTo>
                    <a:pt x="1339" y="168"/>
                    <a:pt x="1061" y="1"/>
                    <a:pt x="857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3850300" y="441775"/>
              <a:ext cx="1744250" cy="2108225"/>
            </a:xfrm>
            <a:custGeom>
              <a:avLst/>
              <a:gdLst/>
              <a:ahLst/>
              <a:cxnLst/>
              <a:rect l="l" t="t" r="r" b="b"/>
              <a:pathLst>
                <a:path w="69770" h="84329" extrusionOk="0">
                  <a:moveTo>
                    <a:pt x="28029" y="1009"/>
                  </a:moveTo>
                  <a:cubicBezTo>
                    <a:pt x="28634" y="1009"/>
                    <a:pt x="28997" y="1614"/>
                    <a:pt x="28796" y="2138"/>
                  </a:cubicBezTo>
                  <a:lnTo>
                    <a:pt x="11333" y="46944"/>
                  </a:lnTo>
                  <a:cubicBezTo>
                    <a:pt x="4840" y="41862"/>
                    <a:pt x="1009" y="33877"/>
                    <a:pt x="1291" y="25972"/>
                  </a:cubicBezTo>
                  <a:cubicBezTo>
                    <a:pt x="1654" y="14761"/>
                    <a:pt x="10486" y="6897"/>
                    <a:pt x="18633" y="3227"/>
                  </a:cubicBezTo>
                  <a:cubicBezTo>
                    <a:pt x="21577" y="1896"/>
                    <a:pt x="24803" y="1130"/>
                    <a:pt x="28029" y="1009"/>
                  </a:cubicBezTo>
                  <a:close/>
                  <a:moveTo>
                    <a:pt x="56076" y="25219"/>
                  </a:moveTo>
                  <a:cubicBezTo>
                    <a:pt x="56361" y="25219"/>
                    <a:pt x="56643" y="25336"/>
                    <a:pt x="56824" y="25569"/>
                  </a:cubicBezTo>
                  <a:cubicBezTo>
                    <a:pt x="59365" y="28674"/>
                    <a:pt x="60575" y="32506"/>
                    <a:pt x="60373" y="36942"/>
                  </a:cubicBezTo>
                  <a:cubicBezTo>
                    <a:pt x="60373" y="37305"/>
                    <a:pt x="60534" y="37628"/>
                    <a:pt x="62269" y="40088"/>
                  </a:cubicBezTo>
                  <a:cubicBezTo>
                    <a:pt x="64406" y="43233"/>
                    <a:pt x="67995" y="48476"/>
                    <a:pt x="68399" y="50976"/>
                  </a:cubicBezTo>
                  <a:cubicBezTo>
                    <a:pt x="68560" y="51904"/>
                    <a:pt x="65858" y="52953"/>
                    <a:pt x="63277" y="53437"/>
                  </a:cubicBezTo>
                  <a:lnTo>
                    <a:pt x="63277" y="53396"/>
                  </a:lnTo>
                  <a:cubicBezTo>
                    <a:pt x="62551" y="53558"/>
                    <a:pt x="62309" y="54566"/>
                    <a:pt x="62027" y="56260"/>
                  </a:cubicBezTo>
                  <a:cubicBezTo>
                    <a:pt x="61946" y="56663"/>
                    <a:pt x="61865" y="57026"/>
                    <a:pt x="61785" y="57348"/>
                  </a:cubicBezTo>
                  <a:cubicBezTo>
                    <a:pt x="61744" y="57409"/>
                    <a:pt x="61613" y="57439"/>
                    <a:pt x="61396" y="57439"/>
                  </a:cubicBezTo>
                  <a:cubicBezTo>
                    <a:pt x="61180" y="57439"/>
                    <a:pt x="60877" y="57409"/>
                    <a:pt x="60494" y="57348"/>
                  </a:cubicBezTo>
                  <a:lnTo>
                    <a:pt x="60131" y="57268"/>
                  </a:lnTo>
                  <a:cubicBezTo>
                    <a:pt x="58518" y="56985"/>
                    <a:pt x="56905" y="56502"/>
                    <a:pt x="55372" y="55856"/>
                  </a:cubicBezTo>
                  <a:cubicBezTo>
                    <a:pt x="53908" y="55286"/>
                    <a:pt x="52719" y="54822"/>
                    <a:pt x="51880" y="54822"/>
                  </a:cubicBezTo>
                  <a:cubicBezTo>
                    <a:pt x="51355" y="54822"/>
                    <a:pt x="50967" y="55003"/>
                    <a:pt x="50734" y="55453"/>
                  </a:cubicBezTo>
                  <a:cubicBezTo>
                    <a:pt x="50251" y="56461"/>
                    <a:pt x="50734" y="58034"/>
                    <a:pt x="52025" y="59526"/>
                  </a:cubicBezTo>
                  <a:cubicBezTo>
                    <a:pt x="53798" y="61595"/>
                    <a:pt x="56373" y="62732"/>
                    <a:pt x="59018" y="62732"/>
                  </a:cubicBezTo>
                  <a:cubicBezTo>
                    <a:pt x="59983" y="62732"/>
                    <a:pt x="60957" y="62581"/>
                    <a:pt x="61906" y="62269"/>
                  </a:cubicBezTo>
                  <a:cubicBezTo>
                    <a:pt x="62188" y="62672"/>
                    <a:pt x="62228" y="64688"/>
                    <a:pt x="62027" y="66302"/>
                  </a:cubicBezTo>
                  <a:cubicBezTo>
                    <a:pt x="61825" y="67995"/>
                    <a:pt x="61422" y="71222"/>
                    <a:pt x="59929" y="72835"/>
                  </a:cubicBezTo>
                  <a:cubicBezTo>
                    <a:pt x="58831" y="74047"/>
                    <a:pt x="57201" y="74403"/>
                    <a:pt x="55429" y="74403"/>
                  </a:cubicBezTo>
                  <a:cubicBezTo>
                    <a:pt x="54077" y="74403"/>
                    <a:pt x="52643" y="74196"/>
                    <a:pt x="51299" y="74004"/>
                  </a:cubicBezTo>
                  <a:cubicBezTo>
                    <a:pt x="50331" y="73843"/>
                    <a:pt x="49444" y="73722"/>
                    <a:pt x="48597" y="73682"/>
                  </a:cubicBezTo>
                  <a:lnTo>
                    <a:pt x="48516" y="73682"/>
                  </a:lnTo>
                  <a:cubicBezTo>
                    <a:pt x="36256" y="71585"/>
                    <a:pt x="31054" y="66826"/>
                    <a:pt x="30973" y="66745"/>
                  </a:cubicBezTo>
                  <a:cubicBezTo>
                    <a:pt x="30872" y="66664"/>
                    <a:pt x="30751" y="66624"/>
                    <a:pt x="30631" y="66624"/>
                  </a:cubicBezTo>
                  <a:cubicBezTo>
                    <a:pt x="30510" y="66624"/>
                    <a:pt x="30389" y="66664"/>
                    <a:pt x="30288" y="66745"/>
                  </a:cubicBezTo>
                  <a:cubicBezTo>
                    <a:pt x="30086" y="66947"/>
                    <a:pt x="30086" y="67269"/>
                    <a:pt x="30288" y="67471"/>
                  </a:cubicBezTo>
                  <a:cubicBezTo>
                    <a:pt x="30489" y="67673"/>
                    <a:pt x="35530" y="72311"/>
                    <a:pt x="47710" y="74529"/>
                  </a:cubicBezTo>
                  <a:cubicBezTo>
                    <a:pt x="47307" y="75819"/>
                    <a:pt x="47024" y="77150"/>
                    <a:pt x="46863" y="78521"/>
                  </a:cubicBezTo>
                  <a:cubicBezTo>
                    <a:pt x="46823" y="78884"/>
                    <a:pt x="46782" y="79167"/>
                    <a:pt x="46742" y="79287"/>
                  </a:cubicBezTo>
                  <a:cubicBezTo>
                    <a:pt x="46056" y="82151"/>
                    <a:pt x="43032" y="82796"/>
                    <a:pt x="39805" y="83078"/>
                  </a:cubicBezTo>
                  <a:cubicBezTo>
                    <a:pt x="37961" y="83250"/>
                    <a:pt x="36105" y="83337"/>
                    <a:pt x="34246" y="83337"/>
                  </a:cubicBezTo>
                  <a:cubicBezTo>
                    <a:pt x="31308" y="83337"/>
                    <a:pt x="28363" y="83120"/>
                    <a:pt x="25448" y="82675"/>
                  </a:cubicBezTo>
                  <a:lnTo>
                    <a:pt x="24763" y="82554"/>
                  </a:lnTo>
                  <a:cubicBezTo>
                    <a:pt x="23795" y="82433"/>
                    <a:pt x="22666" y="82272"/>
                    <a:pt x="21940" y="81788"/>
                  </a:cubicBezTo>
                  <a:cubicBezTo>
                    <a:pt x="21214" y="81304"/>
                    <a:pt x="21335" y="80780"/>
                    <a:pt x="21617" y="78965"/>
                  </a:cubicBezTo>
                  <a:cubicBezTo>
                    <a:pt x="21940" y="77190"/>
                    <a:pt x="22061" y="75376"/>
                    <a:pt x="22020" y="73520"/>
                  </a:cubicBezTo>
                  <a:cubicBezTo>
                    <a:pt x="21778" y="66664"/>
                    <a:pt x="19117" y="62107"/>
                    <a:pt x="16495" y="57671"/>
                  </a:cubicBezTo>
                  <a:cubicBezTo>
                    <a:pt x="15447" y="55937"/>
                    <a:pt x="14438" y="54122"/>
                    <a:pt x="13592" y="52267"/>
                  </a:cubicBezTo>
                  <a:cubicBezTo>
                    <a:pt x="12946" y="50896"/>
                    <a:pt x="12422" y="49525"/>
                    <a:pt x="12019" y="48073"/>
                  </a:cubicBezTo>
                  <a:cubicBezTo>
                    <a:pt x="15527" y="46258"/>
                    <a:pt x="55211" y="25529"/>
                    <a:pt x="55614" y="25327"/>
                  </a:cubicBezTo>
                  <a:cubicBezTo>
                    <a:pt x="55758" y="25255"/>
                    <a:pt x="55918" y="25219"/>
                    <a:pt x="56076" y="25219"/>
                  </a:cubicBezTo>
                  <a:close/>
                  <a:moveTo>
                    <a:pt x="28029" y="0"/>
                  </a:moveTo>
                  <a:cubicBezTo>
                    <a:pt x="24642" y="121"/>
                    <a:pt x="21294" y="888"/>
                    <a:pt x="18229" y="2340"/>
                  </a:cubicBezTo>
                  <a:cubicBezTo>
                    <a:pt x="9801" y="6090"/>
                    <a:pt x="686" y="14277"/>
                    <a:pt x="283" y="25972"/>
                  </a:cubicBezTo>
                  <a:cubicBezTo>
                    <a:pt x="1" y="34321"/>
                    <a:pt x="4114" y="42709"/>
                    <a:pt x="11051" y="47992"/>
                  </a:cubicBezTo>
                  <a:cubicBezTo>
                    <a:pt x="11091" y="48637"/>
                    <a:pt x="11414" y="49968"/>
                    <a:pt x="12664" y="52670"/>
                  </a:cubicBezTo>
                  <a:cubicBezTo>
                    <a:pt x="13592" y="54566"/>
                    <a:pt x="14559" y="56421"/>
                    <a:pt x="15648" y="58195"/>
                  </a:cubicBezTo>
                  <a:cubicBezTo>
                    <a:pt x="18189" y="62470"/>
                    <a:pt x="20810" y="66947"/>
                    <a:pt x="21012" y="73561"/>
                  </a:cubicBezTo>
                  <a:cubicBezTo>
                    <a:pt x="21093" y="75335"/>
                    <a:pt x="20931" y="77069"/>
                    <a:pt x="20609" y="78804"/>
                  </a:cubicBezTo>
                  <a:cubicBezTo>
                    <a:pt x="20326" y="80618"/>
                    <a:pt x="20165" y="81788"/>
                    <a:pt x="21375" y="82635"/>
                  </a:cubicBezTo>
                  <a:cubicBezTo>
                    <a:pt x="22343" y="83240"/>
                    <a:pt x="23553" y="83441"/>
                    <a:pt x="24642" y="83562"/>
                  </a:cubicBezTo>
                  <a:lnTo>
                    <a:pt x="25287" y="83643"/>
                  </a:lnTo>
                  <a:cubicBezTo>
                    <a:pt x="28191" y="84127"/>
                    <a:pt x="31175" y="84329"/>
                    <a:pt x="34119" y="84329"/>
                  </a:cubicBezTo>
                  <a:cubicBezTo>
                    <a:pt x="36014" y="84329"/>
                    <a:pt x="37950" y="84248"/>
                    <a:pt x="39926" y="84087"/>
                  </a:cubicBezTo>
                  <a:cubicBezTo>
                    <a:pt x="42144" y="83885"/>
                    <a:pt x="46823" y="83441"/>
                    <a:pt x="47750" y="79529"/>
                  </a:cubicBezTo>
                  <a:cubicBezTo>
                    <a:pt x="47750" y="79408"/>
                    <a:pt x="47790" y="79126"/>
                    <a:pt x="47871" y="78642"/>
                  </a:cubicBezTo>
                  <a:cubicBezTo>
                    <a:pt x="47992" y="77836"/>
                    <a:pt x="48395" y="75376"/>
                    <a:pt x="48718" y="74730"/>
                  </a:cubicBezTo>
                  <a:lnTo>
                    <a:pt x="48799" y="74730"/>
                  </a:lnTo>
                  <a:cubicBezTo>
                    <a:pt x="48839" y="74690"/>
                    <a:pt x="48879" y="74690"/>
                    <a:pt x="48920" y="74690"/>
                  </a:cubicBezTo>
                  <a:cubicBezTo>
                    <a:pt x="49605" y="74730"/>
                    <a:pt x="50331" y="74851"/>
                    <a:pt x="51138" y="74972"/>
                  </a:cubicBezTo>
                  <a:cubicBezTo>
                    <a:pt x="52470" y="75156"/>
                    <a:pt x="53934" y="75359"/>
                    <a:pt x="55355" y="75359"/>
                  </a:cubicBezTo>
                  <a:cubicBezTo>
                    <a:pt x="57373" y="75359"/>
                    <a:pt x="59306" y="74948"/>
                    <a:pt x="60655" y="73480"/>
                  </a:cubicBezTo>
                  <a:cubicBezTo>
                    <a:pt x="62390" y="71625"/>
                    <a:pt x="62793" y="68237"/>
                    <a:pt x="62994" y="66382"/>
                  </a:cubicBezTo>
                  <a:cubicBezTo>
                    <a:pt x="63115" y="65414"/>
                    <a:pt x="63438" y="62228"/>
                    <a:pt x="62511" y="61422"/>
                  </a:cubicBezTo>
                  <a:cubicBezTo>
                    <a:pt x="62345" y="61284"/>
                    <a:pt x="62142" y="61221"/>
                    <a:pt x="61927" y="61221"/>
                  </a:cubicBezTo>
                  <a:cubicBezTo>
                    <a:pt x="61828" y="61221"/>
                    <a:pt x="61725" y="61235"/>
                    <a:pt x="61623" y="61260"/>
                  </a:cubicBezTo>
                  <a:cubicBezTo>
                    <a:pt x="60763" y="61558"/>
                    <a:pt x="59875" y="61702"/>
                    <a:pt x="58995" y="61702"/>
                  </a:cubicBezTo>
                  <a:cubicBezTo>
                    <a:pt x="56658" y="61702"/>
                    <a:pt x="54373" y="60686"/>
                    <a:pt x="52791" y="58841"/>
                  </a:cubicBezTo>
                  <a:cubicBezTo>
                    <a:pt x="51702" y="57590"/>
                    <a:pt x="51380" y="56381"/>
                    <a:pt x="51622" y="55897"/>
                  </a:cubicBezTo>
                  <a:cubicBezTo>
                    <a:pt x="51647" y="55847"/>
                    <a:pt x="51720" y="55825"/>
                    <a:pt x="51830" y="55825"/>
                  </a:cubicBezTo>
                  <a:cubicBezTo>
                    <a:pt x="52430" y="55825"/>
                    <a:pt x="54117" y="56477"/>
                    <a:pt x="54969" y="56784"/>
                  </a:cubicBezTo>
                  <a:cubicBezTo>
                    <a:pt x="56582" y="57469"/>
                    <a:pt x="58276" y="57994"/>
                    <a:pt x="60010" y="58316"/>
                  </a:cubicBezTo>
                  <a:lnTo>
                    <a:pt x="60333" y="58357"/>
                  </a:lnTo>
                  <a:cubicBezTo>
                    <a:pt x="60641" y="58408"/>
                    <a:pt x="61016" y="58474"/>
                    <a:pt x="61381" y="58474"/>
                  </a:cubicBezTo>
                  <a:cubicBezTo>
                    <a:pt x="61875" y="58474"/>
                    <a:pt x="62353" y="58354"/>
                    <a:pt x="62632" y="57913"/>
                  </a:cubicBezTo>
                  <a:cubicBezTo>
                    <a:pt x="62833" y="57469"/>
                    <a:pt x="62954" y="56985"/>
                    <a:pt x="62994" y="56461"/>
                  </a:cubicBezTo>
                  <a:cubicBezTo>
                    <a:pt x="63075" y="55776"/>
                    <a:pt x="63277" y="55090"/>
                    <a:pt x="63519" y="54404"/>
                  </a:cubicBezTo>
                  <a:cubicBezTo>
                    <a:pt x="65092" y="54122"/>
                    <a:pt x="69770" y="53033"/>
                    <a:pt x="69407" y="50855"/>
                  </a:cubicBezTo>
                  <a:cubicBezTo>
                    <a:pt x="69004" y="48073"/>
                    <a:pt x="65455" y="42951"/>
                    <a:pt x="63115" y="39523"/>
                  </a:cubicBezTo>
                  <a:cubicBezTo>
                    <a:pt x="62349" y="38434"/>
                    <a:pt x="61543" y="37265"/>
                    <a:pt x="61381" y="36942"/>
                  </a:cubicBezTo>
                  <a:cubicBezTo>
                    <a:pt x="61583" y="32264"/>
                    <a:pt x="60292" y="28231"/>
                    <a:pt x="57631" y="24924"/>
                  </a:cubicBezTo>
                  <a:cubicBezTo>
                    <a:pt x="57234" y="24474"/>
                    <a:pt x="56664" y="24216"/>
                    <a:pt x="56080" y="24216"/>
                  </a:cubicBezTo>
                  <a:cubicBezTo>
                    <a:pt x="55773" y="24216"/>
                    <a:pt x="55462" y="24287"/>
                    <a:pt x="55171" y="24440"/>
                  </a:cubicBezTo>
                  <a:lnTo>
                    <a:pt x="12503" y="46702"/>
                  </a:lnTo>
                  <a:lnTo>
                    <a:pt x="29763" y="2501"/>
                  </a:lnTo>
                  <a:cubicBezTo>
                    <a:pt x="29965" y="1936"/>
                    <a:pt x="29884" y="1291"/>
                    <a:pt x="29562" y="807"/>
                  </a:cubicBezTo>
                  <a:cubicBezTo>
                    <a:pt x="29199" y="323"/>
                    <a:pt x="28634" y="0"/>
                    <a:pt x="2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5094075" y="1441925"/>
              <a:ext cx="187925" cy="137150"/>
            </a:xfrm>
            <a:custGeom>
              <a:avLst/>
              <a:gdLst/>
              <a:ahLst/>
              <a:cxnLst/>
              <a:rect l="l" t="t" r="r" b="b"/>
              <a:pathLst>
                <a:path w="7517" h="5486" extrusionOk="0">
                  <a:moveTo>
                    <a:pt x="6791" y="1"/>
                  </a:moveTo>
                  <a:cubicBezTo>
                    <a:pt x="6509" y="41"/>
                    <a:pt x="6307" y="283"/>
                    <a:pt x="6347" y="566"/>
                  </a:cubicBezTo>
                  <a:cubicBezTo>
                    <a:pt x="6468" y="1937"/>
                    <a:pt x="5984" y="4276"/>
                    <a:pt x="4169" y="4477"/>
                  </a:cubicBezTo>
                  <a:cubicBezTo>
                    <a:pt x="4140" y="4478"/>
                    <a:pt x="4111" y="4479"/>
                    <a:pt x="4082" y="4479"/>
                  </a:cubicBezTo>
                  <a:cubicBezTo>
                    <a:pt x="2668" y="4479"/>
                    <a:pt x="1460" y="3522"/>
                    <a:pt x="1104" y="2179"/>
                  </a:cubicBezTo>
                  <a:cubicBezTo>
                    <a:pt x="1022" y="1915"/>
                    <a:pt x="811" y="1799"/>
                    <a:pt x="602" y="1799"/>
                  </a:cubicBezTo>
                  <a:cubicBezTo>
                    <a:pt x="300" y="1799"/>
                    <a:pt x="1" y="2040"/>
                    <a:pt x="96" y="2421"/>
                  </a:cubicBezTo>
                  <a:cubicBezTo>
                    <a:pt x="580" y="4155"/>
                    <a:pt x="2113" y="5405"/>
                    <a:pt x="3928" y="5486"/>
                  </a:cubicBezTo>
                  <a:lnTo>
                    <a:pt x="4250" y="5486"/>
                  </a:lnTo>
                  <a:cubicBezTo>
                    <a:pt x="6509" y="5244"/>
                    <a:pt x="7517" y="2703"/>
                    <a:pt x="7355" y="485"/>
                  </a:cubicBezTo>
                  <a:cubicBezTo>
                    <a:pt x="7315" y="203"/>
                    <a:pt x="7073" y="1"/>
                    <a:pt x="6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6185200" y="2104325"/>
              <a:ext cx="156450" cy="344425"/>
            </a:xfrm>
            <a:custGeom>
              <a:avLst/>
              <a:gdLst/>
              <a:ahLst/>
              <a:cxnLst/>
              <a:rect l="l" t="t" r="r" b="b"/>
              <a:pathLst>
                <a:path w="6258" h="13777" extrusionOk="0">
                  <a:moveTo>
                    <a:pt x="4964" y="1"/>
                  </a:moveTo>
                  <a:cubicBezTo>
                    <a:pt x="4828" y="1"/>
                    <a:pt x="4690" y="65"/>
                    <a:pt x="4604" y="203"/>
                  </a:cubicBezTo>
                  <a:cubicBezTo>
                    <a:pt x="3152" y="2461"/>
                    <a:pt x="611" y="7704"/>
                    <a:pt x="208" y="10769"/>
                  </a:cubicBezTo>
                  <a:cubicBezTo>
                    <a:pt x="0" y="12663"/>
                    <a:pt x="1472" y="13776"/>
                    <a:pt x="2927" y="13776"/>
                  </a:cubicBezTo>
                  <a:cubicBezTo>
                    <a:pt x="4013" y="13776"/>
                    <a:pt x="5089" y="13156"/>
                    <a:pt x="5451" y="11777"/>
                  </a:cubicBezTo>
                  <a:cubicBezTo>
                    <a:pt x="6258" y="8833"/>
                    <a:pt x="5895" y="3066"/>
                    <a:pt x="5370" y="324"/>
                  </a:cubicBezTo>
                  <a:cubicBezTo>
                    <a:pt x="5324" y="116"/>
                    <a:pt x="5146" y="1"/>
                    <a:pt x="4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5946775" y="2078750"/>
              <a:ext cx="224225" cy="223625"/>
            </a:xfrm>
            <a:custGeom>
              <a:avLst/>
              <a:gdLst/>
              <a:ahLst/>
              <a:cxnLst/>
              <a:rect l="l" t="t" r="r" b="b"/>
              <a:pathLst>
                <a:path w="8969" h="8945" extrusionOk="0">
                  <a:moveTo>
                    <a:pt x="8565" y="0"/>
                  </a:moveTo>
                  <a:cubicBezTo>
                    <a:pt x="8530" y="0"/>
                    <a:pt x="8492" y="5"/>
                    <a:pt x="8455" y="16"/>
                  </a:cubicBezTo>
                  <a:cubicBezTo>
                    <a:pt x="6559" y="984"/>
                    <a:pt x="2688" y="3565"/>
                    <a:pt x="1195" y="5501"/>
                  </a:cubicBezTo>
                  <a:cubicBezTo>
                    <a:pt x="0" y="7094"/>
                    <a:pt x="1367" y="8944"/>
                    <a:pt x="2924" y="8944"/>
                  </a:cubicBezTo>
                  <a:cubicBezTo>
                    <a:pt x="3415" y="8944"/>
                    <a:pt x="3926" y="8759"/>
                    <a:pt x="4381" y="8324"/>
                  </a:cubicBezTo>
                  <a:cubicBezTo>
                    <a:pt x="6075" y="6630"/>
                    <a:pt x="8172" y="2476"/>
                    <a:pt x="8898" y="419"/>
                  </a:cubicBezTo>
                  <a:cubicBezTo>
                    <a:pt x="8968" y="210"/>
                    <a:pt x="8796" y="0"/>
                    <a:pt x="8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6449500" y="2115950"/>
              <a:ext cx="145950" cy="264825"/>
            </a:xfrm>
            <a:custGeom>
              <a:avLst/>
              <a:gdLst/>
              <a:ahLst/>
              <a:cxnLst/>
              <a:rect l="l" t="t" r="r" b="b"/>
              <a:pathLst>
                <a:path w="5838" h="10593" extrusionOk="0">
                  <a:moveTo>
                    <a:pt x="402" y="1"/>
                  </a:moveTo>
                  <a:cubicBezTo>
                    <a:pt x="234" y="1"/>
                    <a:pt x="68" y="117"/>
                    <a:pt x="41" y="302"/>
                  </a:cubicBezTo>
                  <a:cubicBezTo>
                    <a:pt x="1" y="2521"/>
                    <a:pt x="404" y="7118"/>
                    <a:pt x="1412" y="9336"/>
                  </a:cubicBezTo>
                  <a:cubicBezTo>
                    <a:pt x="1799" y="10214"/>
                    <a:pt x="2538" y="10593"/>
                    <a:pt x="3281" y="10593"/>
                  </a:cubicBezTo>
                  <a:cubicBezTo>
                    <a:pt x="4552" y="10593"/>
                    <a:pt x="5837" y="9487"/>
                    <a:pt x="5405" y="7884"/>
                  </a:cubicBezTo>
                  <a:cubicBezTo>
                    <a:pt x="4719" y="5545"/>
                    <a:pt x="2057" y="1714"/>
                    <a:pt x="646" y="101"/>
                  </a:cubicBezTo>
                  <a:cubicBezTo>
                    <a:pt x="577" y="32"/>
                    <a:pt x="489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6417250" y="463625"/>
              <a:ext cx="153175" cy="347200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6596200" y="600100"/>
              <a:ext cx="218175" cy="230575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6161575" y="542875"/>
              <a:ext cx="154875" cy="262125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4349375" y="1214850"/>
              <a:ext cx="177475" cy="178925"/>
            </a:xfrm>
            <a:custGeom>
              <a:avLst/>
              <a:gdLst/>
              <a:ahLst/>
              <a:cxnLst/>
              <a:rect l="l" t="t" r="r" b="b"/>
              <a:pathLst>
                <a:path w="7099" h="7157" extrusionOk="0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5303150" y="389950"/>
              <a:ext cx="184525" cy="172225"/>
            </a:xfrm>
            <a:custGeom>
              <a:avLst/>
              <a:gdLst/>
              <a:ahLst/>
              <a:cxnLst/>
              <a:rect l="l" t="t" r="r" b="b"/>
              <a:pathLst>
                <a:path w="7381" h="6889" extrusionOk="0">
                  <a:moveTo>
                    <a:pt x="5571" y="0"/>
                  </a:moveTo>
                  <a:cubicBezTo>
                    <a:pt x="5503" y="0"/>
                    <a:pt x="5433" y="18"/>
                    <a:pt x="5364" y="57"/>
                  </a:cubicBezTo>
                  <a:lnTo>
                    <a:pt x="3751" y="944"/>
                  </a:lnTo>
                  <a:cubicBezTo>
                    <a:pt x="3691" y="985"/>
                    <a:pt x="3630" y="1005"/>
                    <a:pt x="3575" y="1005"/>
                  </a:cubicBezTo>
                  <a:cubicBezTo>
                    <a:pt x="3519" y="1005"/>
                    <a:pt x="3469" y="985"/>
                    <a:pt x="3429" y="944"/>
                  </a:cubicBezTo>
                  <a:lnTo>
                    <a:pt x="1735" y="138"/>
                  </a:lnTo>
                  <a:cubicBezTo>
                    <a:pt x="1684" y="116"/>
                    <a:pt x="1632" y="106"/>
                    <a:pt x="1583" y="106"/>
                  </a:cubicBezTo>
                  <a:cubicBezTo>
                    <a:pt x="1361" y="106"/>
                    <a:pt x="1178" y="310"/>
                    <a:pt x="1211" y="541"/>
                  </a:cubicBezTo>
                  <a:lnTo>
                    <a:pt x="1614" y="2356"/>
                  </a:lnTo>
                  <a:cubicBezTo>
                    <a:pt x="1614" y="2477"/>
                    <a:pt x="1574" y="2598"/>
                    <a:pt x="1493" y="2678"/>
                  </a:cubicBezTo>
                  <a:lnTo>
                    <a:pt x="202" y="4009"/>
                  </a:lnTo>
                  <a:cubicBezTo>
                    <a:pt x="1" y="4251"/>
                    <a:pt x="122" y="4614"/>
                    <a:pt x="404" y="4655"/>
                  </a:cubicBezTo>
                  <a:lnTo>
                    <a:pt x="225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9" y="6711"/>
                  </a:lnTo>
                  <a:cubicBezTo>
                    <a:pt x="3487" y="6828"/>
                    <a:pt x="3601" y="6888"/>
                    <a:pt x="3722" y="6888"/>
                  </a:cubicBezTo>
                  <a:cubicBezTo>
                    <a:pt x="3852" y="6888"/>
                    <a:pt x="3990" y="6818"/>
                    <a:pt x="4074" y="6671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60" y="4413"/>
                    <a:pt x="7381" y="4050"/>
                    <a:pt x="7139" y="3848"/>
                  </a:cubicBezTo>
                  <a:lnTo>
                    <a:pt x="5768" y="2557"/>
                  </a:lnTo>
                  <a:cubicBezTo>
                    <a:pt x="5687" y="2477"/>
                    <a:pt x="5647" y="2356"/>
                    <a:pt x="5647" y="2275"/>
                  </a:cubicBezTo>
                  <a:lnTo>
                    <a:pt x="5929" y="420"/>
                  </a:lnTo>
                  <a:cubicBezTo>
                    <a:pt x="5960" y="175"/>
                    <a:pt x="5781" y="0"/>
                    <a:pt x="5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4887775" y="880950"/>
              <a:ext cx="184525" cy="172350"/>
            </a:xfrm>
            <a:custGeom>
              <a:avLst/>
              <a:gdLst/>
              <a:ahLst/>
              <a:cxnLst/>
              <a:rect l="l" t="t" r="r" b="b"/>
              <a:pathLst>
                <a:path w="7381" h="6894" extrusionOk="0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5072275" y="596325"/>
              <a:ext cx="343750" cy="333475"/>
            </a:xfrm>
            <a:custGeom>
              <a:avLst/>
              <a:gdLst/>
              <a:ahLst/>
              <a:cxnLst/>
              <a:rect l="l" t="t" r="r" b="b"/>
              <a:pathLst>
                <a:path w="13750" h="13339" extrusionOk="0">
                  <a:moveTo>
                    <a:pt x="3903" y="4494"/>
                  </a:moveTo>
                  <a:cubicBezTo>
                    <a:pt x="4103" y="4494"/>
                    <a:pt x="4215" y="4596"/>
                    <a:pt x="4154" y="4828"/>
                  </a:cubicBezTo>
                  <a:cubicBezTo>
                    <a:pt x="3993" y="5595"/>
                    <a:pt x="3388" y="6200"/>
                    <a:pt x="2581" y="6361"/>
                  </a:cubicBezTo>
                  <a:cubicBezTo>
                    <a:pt x="2299" y="6361"/>
                    <a:pt x="2097" y="6079"/>
                    <a:pt x="2218" y="5796"/>
                  </a:cubicBezTo>
                  <a:cubicBezTo>
                    <a:pt x="2528" y="5037"/>
                    <a:pt x="3445" y="4494"/>
                    <a:pt x="3903" y="4494"/>
                  </a:cubicBezTo>
                  <a:close/>
                  <a:moveTo>
                    <a:pt x="8314" y="8939"/>
                  </a:moveTo>
                  <a:cubicBezTo>
                    <a:pt x="8339" y="8939"/>
                    <a:pt x="8364" y="8940"/>
                    <a:pt x="8389" y="8942"/>
                  </a:cubicBezTo>
                  <a:cubicBezTo>
                    <a:pt x="9285" y="9017"/>
                    <a:pt x="8072" y="10751"/>
                    <a:pt x="7375" y="10751"/>
                  </a:cubicBezTo>
                  <a:cubicBezTo>
                    <a:pt x="7319" y="10751"/>
                    <a:pt x="7267" y="10740"/>
                    <a:pt x="7219" y="10716"/>
                  </a:cubicBezTo>
                  <a:cubicBezTo>
                    <a:pt x="6708" y="10441"/>
                    <a:pt x="7347" y="8939"/>
                    <a:pt x="8314" y="8939"/>
                  </a:cubicBezTo>
                  <a:close/>
                  <a:moveTo>
                    <a:pt x="1589" y="1"/>
                  </a:moveTo>
                  <a:cubicBezTo>
                    <a:pt x="905" y="1"/>
                    <a:pt x="473" y="794"/>
                    <a:pt x="1130" y="1158"/>
                  </a:cubicBezTo>
                  <a:cubicBezTo>
                    <a:pt x="1533" y="1400"/>
                    <a:pt x="2702" y="1642"/>
                    <a:pt x="3348" y="2247"/>
                  </a:cubicBezTo>
                  <a:cubicBezTo>
                    <a:pt x="4316" y="3094"/>
                    <a:pt x="3428" y="3094"/>
                    <a:pt x="2702" y="3497"/>
                  </a:cubicBezTo>
                  <a:cubicBezTo>
                    <a:pt x="1170" y="4264"/>
                    <a:pt x="0" y="5958"/>
                    <a:pt x="1291" y="7208"/>
                  </a:cubicBezTo>
                  <a:cubicBezTo>
                    <a:pt x="1645" y="7562"/>
                    <a:pt x="2079" y="7718"/>
                    <a:pt x="2534" y="7718"/>
                  </a:cubicBezTo>
                  <a:cubicBezTo>
                    <a:pt x="3687" y="7718"/>
                    <a:pt x="4971" y="6712"/>
                    <a:pt x="5404" y="5353"/>
                  </a:cubicBezTo>
                  <a:cubicBezTo>
                    <a:pt x="5551" y="4863"/>
                    <a:pt x="5609" y="4641"/>
                    <a:pt x="5812" y="4641"/>
                  </a:cubicBezTo>
                  <a:cubicBezTo>
                    <a:pt x="5943" y="4641"/>
                    <a:pt x="6136" y="4734"/>
                    <a:pt x="6453" y="4909"/>
                  </a:cubicBezTo>
                  <a:cubicBezTo>
                    <a:pt x="7381" y="5393"/>
                    <a:pt x="8106" y="6119"/>
                    <a:pt x="8510" y="7046"/>
                  </a:cubicBezTo>
                  <a:cubicBezTo>
                    <a:pt x="8832" y="7772"/>
                    <a:pt x="7985" y="7530"/>
                    <a:pt x="7058" y="8216"/>
                  </a:cubicBezTo>
                  <a:cubicBezTo>
                    <a:pt x="6050" y="8942"/>
                    <a:pt x="5243" y="10595"/>
                    <a:pt x="6211" y="11563"/>
                  </a:cubicBezTo>
                  <a:cubicBezTo>
                    <a:pt x="6525" y="11820"/>
                    <a:pt x="6900" y="11956"/>
                    <a:pt x="7278" y="11956"/>
                  </a:cubicBezTo>
                  <a:cubicBezTo>
                    <a:pt x="7434" y="11956"/>
                    <a:pt x="7591" y="11933"/>
                    <a:pt x="7744" y="11886"/>
                  </a:cubicBezTo>
                  <a:cubicBezTo>
                    <a:pt x="9826" y="11301"/>
                    <a:pt x="9823" y="9359"/>
                    <a:pt x="10284" y="9359"/>
                  </a:cubicBezTo>
                  <a:cubicBezTo>
                    <a:pt x="10332" y="9359"/>
                    <a:pt x="10385" y="9380"/>
                    <a:pt x="10446" y="9426"/>
                  </a:cubicBezTo>
                  <a:cubicBezTo>
                    <a:pt x="12744" y="11200"/>
                    <a:pt x="11010" y="12813"/>
                    <a:pt x="11736" y="13257"/>
                  </a:cubicBezTo>
                  <a:cubicBezTo>
                    <a:pt x="11825" y="13312"/>
                    <a:pt x="11913" y="13338"/>
                    <a:pt x="11999" y="13338"/>
                  </a:cubicBezTo>
                  <a:cubicBezTo>
                    <a:pt x="13046" y="13338"/>
                    <a:pt x="13750" y="9514"/>
                    <a:pt x="10768" y="8135"/>
                  </a:cubicBezTo>
                  <a:cubicBezTo>
                    <a:pt x="9800" y="7692"/>
                    <a:pt x="10244" y="7369"/>
                    <a:pt x="9599" y="6240"/>
                  </a:cubicBezTo>
                  <a:cubicBezTo>
                    <a:pt x="8873" y="4869"/>
                    <a:pt x="7663" y="3820"/>
                    <a:pt x="6171" y="3336"/>
                  </a:cubicBezTo>
                  <a:cubicBezTo>
                    <a:pt x="4719" y="2852"/>
                    <a:pt x="5364" y="916"/>
                    <a:pt x="1815" y="29"/>
                  </a:cubicBezTo>
                  <a:cubicBezTo>
                    <a:pt x="1738" y="10"/>
                    <a:pt x="1662" y="1"/>
                    <a:pt x="1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4680450" y="237650"/>
              <a:ext cx="292525" cy="343825"/>
            </a:xfrm>
            <a:custGeom>
              <a:avLst/>
              <a:gdLst/>
              <a:ahLst/>
              <a:cxnLst/>
              <a:rect l="l" t="t" r="r" b="b"/>
              <a:pathLst>
                <a:path w="11701" h="13753" extrusionOk="0">
                  <a:moveTo>
                    <a:pt x="8094" y="4589"/>
                  </a:moveTo>
                  <a:cubicBezTo>
                    <a:pt x="8705" y="4589"/>
                    <a:pt x="9852" y="5336"/>
                    <a:pt x="9705" y="5867"/>
                  </a:cubicBezTo>
                  <a:cubicBezTo>
                    <a:pt x="9645" y="6023"/>
                    <a:pt x="9452" y="6097"/>
                    <a:pt x="9209" y="6097"/>
                  </a:cubicBezTo>
                  <a:cubicBezTo>
                    <a:pt x="8637" y="6097"/>
                    <a:pt x="7785" y="5687"/>
                    <a:pt x="7729" y="4979"/>
                  </a:cubicBezTo>
                  <a:lnTo>
                    <a:pt x="7729" y="4939"/>
                  </a:lnTo>
                  <a:cubicBezTo>
                    <a:pt x="7718" y="4690"/>
                    <a:pt x="7870" y="4589"/>
                    <a:pt x="8094" y="4589"/>
                  </a:cubicBezTo>
                  <a:close/>
                  <a:moveTo>
                    <a:pt x="4351" y="9778"/>
                  </a:moveTo>
                  <a:cubicBezTo>
                    <a:pt x="4361" y="9778"/>
                    <a:pt x="4371" y="9778"/>
                    <a:pt x="4381" y="9779"/>
                  </a:cubicBezTo>
                  <a:cubicBezTo>
                    <a:pt x="5188" y="9819"/>
                    <a:pt x="5873" y="10343"/>
                    <a:pt x="6115" y="11110"/>
                  </a:cubicBezTo>
                  <a:cubicBezTo>
                    <a:pt x="6150" y="11354"/>
                    <a:pt x="5973" y="11569"/>
                    <a:pt x="5767" y="11569"/>
                  </a:cubicBezTo>
                  <a:cubicBezTo>
                    <a:pt x="5736" y="11569"/>
                    <a:pt x="5704" y="11564"/>
                    <a:pt x="5672" y="11553"/>
                  </a:cubicBezTo>
                  <a:cubicBezTo>
                    <a:pt x="4517" y="11314"/>
                    <a:pt x="3598" y="9778"/>
                    <a:pt x="4351" y="9778"/>
                  </a:cubicBezTo>
                  <a:close/>
                  <a:moveTo>
                    <a:pt x="10108" y="0"/>
                  </a:moveTo>
                  <a:cubicBezTo>
                    <a:pt x="8852" y="0"/>
                    <a:pt x="7135" y="703"/>
                    <a:pt x="6599" y="2681"/>
                  </a:cubicBezTo>
                  <a:cubicBezTo>
                    <a:pt x="6317" y="3729"/>
                    <a:pt x="5914" y="3326"/>
                    <a:pt x="4906" y="4173"/>
                  </a:cubicBezTo>
                  <a:cubicBezTo>
                    <a:pt x="3655" y="5100"/>
                    <a:pt x="2849" y="6472"/>
                    <a:pt x="2607" y="8004"/>
                  </a:cubicBezTo>
                  <a:cubicBezTo>
                    <a:pt x="2365" y="9496"/>
                    <a:pt x="348" y="9214"/>
                    <a:pt x="26" y="12844"/>
                  </a:cubicBezTo>
                  <a:cubicBezTo>
                    <a:pt x="0" y="13378"/>
                    <a:pt x="377" y="13752"/>
                    <a:pt x="739" y="13752"/>
                  </a:cubicBezTo>
                  <a:cubicBezTo>
                    <a:pt x="950" y="13752"/>
                    <a:pt x="1157" y="13625"/>
                    <a:pt x="1276" y="13328"/>
                  </a:cubicBezTo>
                  <a:cubicBezTo>
                    <a:pt x="1478" y="12924"/>
                    <a:pt x="1518" y="11755"/>
                    <a:pt x="1962" y="10989"/>
                  </a:cubicBezTo>
                  <a:cubicBezTo>
                    <a:pt x="2195" y="10618"/>
                    <a:pt x="2368" y="10476"/>
                    <a:pt x="2513" y="10476"/>
                  </a:cubicBezTo>
                  <a:cubicBezTo>
                    <a:pt x="2794" y="10476"/>
                    <a:pt x="2973" y="11007"/>
                    <a:pt x="3292" y="11432"/>
                  </a:cubicBezTo>
                  <a:cubicBezTo>
                    <a:pt x="3961" y="12306"/>
                    <a:pt x="4957" y="12984"/>
                    <a:pt x="5853" y="12984"/>
                  </a:cubicBezTo>
                  <a:cubicBezTo>
                    <a:pt x="6362" y="12984"/>
                    <a:pt x="6839" y="12765"/>
                    <a:pt x="7204" y="12239"/>
                  </a:cubicBezTo>
                  <a:cubicBezTo>
                    <a:pt x="8213" y="10747"/>
                    <a:pt x="6680" y="8770"/>
                    <a:pt x="4704" y="8448"/>
                  </a:cubicBezTo>
                  <a:cubicBezTo>
                    <a:pt x="3857" y="8367"/>
                    <a:pt x="3817" y="8367"/>
                    <a:pt x="4099" y="7480"/>
                  </a:cubicBezTo>
                  <a:cubicBezTo>
                    <a:pt x="4422" y="6512"/>
                    <a:pt x="5027" y="5665"/>
                    <a:pt x="5873" y="5100"/>
                  </a:cubicBezTo>
                  <a:cubicBezTo>
                    <a:pt x="5995" y="5029"/>
                    <a:pt x="6091" y="4997"/>
                    <a:pt x="6171" y="4997"/>
                  </a:cubicBezTo>
                  <a:cubicBezTo>
                    <a:pt x="6547" y="4997"/>
                    <a:pt x="6588" y="5694"/>
                    <a:pt x="7285" y="6391"/>
                  </a:cubicBezTo>
                  <a:cubicBezTo>
                    <a:pt x="7799" y="6905"/>
                    <a:pt x="8598" y="7284"/>
                    <a:pt x="9335" y="7284"/>
                  </a:cubicBezTo>
                  <a:cubicBezTo>
                    <a:pt x="9871" y="7284"/>
                    <a:pt x="10374" y="7084"/>
                    <a:pt x="10713" y="6593"/>
                  </a:cubicBezTo>
                  <a:cubicBezTo>
                    <a:pt x="10955" y="6149"/>
                    <a:pt x="10995" y="5544"/>
                    <a:pt x="10794" y="5060"/>
                  </a:cubicBezTo>
                  <a:cubicBezTo>
                    <a:pt x="9785" y="2923"/>
                    <a:pt x="7567" y="3487"/>
                    <a:pt x="7930" y="2802"/>
                  </a:cubicBezTo>
                  <a:cubicBezTo>
                    <a:pt x="8736" y="1285"/>
                    <a:pt x="9708" y="1161"/>
                    <a:pt x="10439" y="1161"/>
                  </a:cubicBezTo>
                  <a:cubicBezTo>
                    <a:pt x="10583" y="1161"/>
                    <a:pt x="10717" y="1166"/>
                    <a:pt x="10839" y="1166"/>
                  </a:cubicBezTo>
                  <a:cubicBezTo>
                    <a:pt x="11152" y="1166"/>
                    <a:pt x="11383" y="1134"/>
                    <a:pt x="11479" y="906"/>
                  </a:cubicBezTo>
                  <a:cubicBezTo>
                    <a:pt x="11701" y="377"/>
                    <a:pt x="11028" y="0"/>
                    <a:pt x="10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4577525" y="774450"/>
              <a:ext cx="184250" cy="428675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4866600" y="642400"/>
              <a:ext cx="117975" cy="100800"/>
            </a:xfrm>
            <a:custGeom>
              <a:avLst/>
              <a:gdLst/>
              <a:ahLst/>
              <a:cxnLst/>
              <a:rect l="l" t="t" r="r" b="b"/>
              <a:pathLst>
                <a:path w="471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98" y="4031"/>
                    <a:pt x="2030" y="4031"/>
                  </a:cubicBezTo>
                  <a:cubicBezTo>
                    <a:pt x="2523" y="4031"/>
                    <a:pt x="3024" y="3846"/>
                    <a:pt x="3428" y="3429"/>
                  </a:cubicBezTo>
                  <a:cubicBezTo>
                    <a:pt x="4719" y="2179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5500775" y="708950"/>
              <a:ext cx="116975" cy="100800"/>
            </a:xfrm>
            <a:custGeom>
              <a:avLst/>
              <a:gdLst/>
              <a:ahLst/>
              <a:cxnLst/>
              <a:rect l="l" t="t" r="r" b="b"/>
              <a:pathLst>
                <a:path w="467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79" y="4031"/>
                    <a:pt x="2012" y="4031"/>
                  </a:cubicBezTo>
                  <a:cubicBezTo>
                    <a:pt x="2505" y="4031"/>
                    <a:pt x="3011" y="3846"/>
                    <a:pt x="3428" y="3429"/>
                  </a:cubicBezTo>
                  <a:cubicBezTo>
                    <a:pt x="4678" y="2178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5091425" y="270375"/>
              <a:ext cx="118000" cy="101000"/>
            </a:xfrm>
            <a:custGeom>
              <a:avLst/>
              <a:gdLst/>
              <a:ahLst/>
              <a:cxnLst/>
              <a:rect l="l" t="t" r="r" b="b"/>
              <a:pathLst>
                <a:path w="4720" h="4040" extrusionOk="0">
                  <a:moveTo>
                    <a:pt x="2017" y="1"/>
                  </a:moveTo>
                  <a:cubicBezTo>
                    <a:pt x="928" y="1"/>
                    <a:pt x="1" y="888"/>
                    <a:pt x="1" y="2017"/>
                  </a:cubicBezTo>
                  <a:cubicBezTo>
                    <a:pt x="1" y="3238"/>
                    <a:pt x="987" y="4040"/>
                    <a:pt x="2013" y="4040"/>
                  </a:cubicBezTo>
                  <a:cubicBezTo>
                    <a:pt x="2512" y="4040"/>
                    <a:pt x="3020" y="3850"/>
                    <a:pt x="3429" y="3429"/>
                  </a:cubicBezTo>
                  <a:cubicBezTo>
                    <a:pt x="4719" y="2178"/>
                    <a:pt x="3832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6" name="Google Shape;1796;p38"/>
          <p:cNvGrpSpPr/>
          <p:nvPr/>
        </p:nvGrpSpPr>
        <p:grpSpPr>
          <a:xfrm>
            <a:off x="874779" y="1254723"/>
            <a:ext cx="4236310" cy="2072132"/>
            <a:chOff x="722379" y="1226361"/>
            <a:chExt cx="4236310" cy="2072132"/>
          </a:xfrm>
        </p:grpSpPr>
        <p:grpSp>
          <p:nvGrpSpPr>
            <p:cNvPr id="1797" name="Google Shape;1797;p38"/>
            <p:cNvGrpSpPr/>
            <p:nvPr/>
          </p:nvGrpSpPr>
          <p:grpSpPr>
            <a:xfrm>
              <a:off x="4514547" y="2836927"/>
              <a:ext cx="444142" cy="461566"/>
              <a:chOff x="6127047" y="4607602"/>
              <a:chExt cx="444142" cy="461566"/>
            </a:xfrm>
          </p:grpSpPr>
          <p:sp>
            <p:nvSpPr>
              <p:cNvPr id="1798" name="Google Shape;1798;p38"/>
              <p:cNvSpPr/>
              <p:nvPr/>
            </p:nvSpPr>
            <p:spPr>
              <a:xfrm>
                <a:off x="6226217" y="4607602"/>
                <a:ext cx="344971" cy="118033"/>
              </a:xfrm>
              <a:custGeom>
                <a:avLst/>
                <a:gdLst/>
                <a:ahLst/>
                <a:cxnLst/>
                <a:rect l="l" t="t" r="r" b="b"/>
                <a:pathLst>
                  <a:path w="15344" h="5250" extrusionOk="0">
                    <a:moveTo>
                      <a:pt x="11476" y="1"/>
                    </a:moveTo>
                    <a:cubicBezTo>
                      <a:pt x="8300" y="1"/>
                      <a:pt x="2689" y="1346"/>
                      <a:pt x="326" y="2299"/>
                    </a:cubicBezTo>
                    <a:cubicBezTo>
                      <a:pt x="0" y="2421"/>
                      <a:pt x="0" y="2910"/>
                      <a:pt x="326" y="3072"/>
                    </a:cubicBezTo>
                    <a:cubicBezTo>
                      <a:pt x="2604" y="3984"/>
                      <a:pt x="8249" y="5249"/>
                      <a:pt x="11441" y="5249"/>
                    </a:cubicBezTo>
                    <a:cubicBezTo>
                      <a:pt x="11670" y="5249"/>
                      <a:pt x="11886" y="5243"/>
                      <a:pt x="12087" y="5229"/>
                    </a:cubicBezTo>
                    <a:cubicBezTo>
                      <a:pt x="15343" y="5026"/>
                      <a:pt x="15343" y="224"/>
                      <a:pt x="12087" y="20"/>
                    </a:cubicBezTo>
                    <a:cubicBezTo>
                      <a:pt x="11896" y="7"/>
                      <a:pt x="11692" y="1"/>
                      <a:pt x="114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8"/>
              <p:cNvSpPr/>
              <p:nvPr/>
            </p:nvSpPr>
            <p:spPr>
              <a:xfrm>
                <a:off x="6127047" y="4871412"/>
                <a:ext cx="200049" cy="197756"/>
              </a:xfrm>
              <a:custGeom>
                <a:avLst/>
                <a:gdLst/>
                <a:ahLst/>
                <a:cxnLst/>
                <a:rect l="l" t="t" r="r" b="b"/>
                <a:pathLst>
                  <a:path w="8898" h="8796" extrusionOk="0">
                    <a:moveTo>
                      <a:pt x="391" y="0"/>
                    </a:moveTo>
                    <a:cubicBezTo>
                      <a:pt x="188" y="0"/>
                      <a:pt x="0" y="227"/>
                      <a:pt x="98" y="455"/>
                    </a:cubicBezTo>
                    <a:cubicBezTo>
                      <a:pt x="830" y="2408"/>
                      <a:pt x="2865" y="6478"/>
                      <a:pt x="4574" y="8146"/>
                    </a:cubicBezTo>
                    <a:cubicBezTo>
                      <a:pt x="5021" y="8603"/>
                      <a:pt x="5531" y="8796"/>
                      <a:pt x="6023" y="8796"/>
                    </a:cubicBezTo>
                    <a:cubicBezTo>
                      <a:pt x="7547" y="8796"/>
                      <a:pt x="8898" y="6948"/>
                      <a:pt x="7667" y="5379"/>
                    </a:cubicBezTo>
                    <a:cubicBezTo>
                      <a:pt x="6202" y="3507"/>
                      <a:pt x="2458" y="1024"/>
                      <a:pt x="545" y="48"/>
                    </a:cubicBezTo>
                    <a:cubicBezTo>
                      <a:pt x="496" y="15"/>
                      <a:pt x="443" y="0"/>
                      <a:pt x="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8"/>
              <p:cNvSpPr/>
              <p:nvPr/>
            </p:nvSpPr>
            <p:spPr>
              <a:xfrm>
                <a:off x="6194472" y="4762597"/>
                <a:ext cx="275141" cy="165561"/>
              </a:xfrm>
              <a:custGeom>
                <a:avLst/>
                <a:gdLst/>
                <a:ahLst/>
                <a:cxnLst/>
                <a:rect l="l" t="t" r="r" b="b"/>
                <a:pathLst>
                  <a:path w="12238" h="7364" extrusionOk="0">
                    <a:moveTo>
                      <a:pt x="473" y="1"/>
                    </a:moveTo>
                    <a:cubicBezTo>
                      <a:pt x="208" y="1"/>
                      <a:pt x="1" y="342"/>
                      <a:pt x="232" y="574"/>
                    </a:cubicBezTo>
                    <a:cubicBezTo>
                      <a:pt x="1616" y="2202"/>
                      <a:pt x="6703" y="6231"/>
                      <a:pt x="8901" y="7167"/>
                    </a:cubicBezTo>
                    <a:cubicBezTo>
                      <a:pt x="9202" y="7300"/>
                      <a:pt x="9515" y="7364"/>
                      <a:pt x="9822" y="7364"/>
                    </a:cubicBezTo>
                    <a:cubicBezTo>
                      <a:pt x="10636" y="7364"/>
                      <a:pt x="11406" y="6917"/>
                      <a:pt x="11790" y="6149"/>
                    </a:cubicBezTo>
                    <a:cubicBezTo>
                      <a:pt x="12238" y="5172"/>
                      <a:pt x="11953" y="4033"/>
                      <a:pt x="11058" y="3504"/>
                    </a:cubicBezTo>
                    <a:cubicBezTo>
                      <a:pt x="8982" y="2202"/>
                      <a:pt x="2674" y="248"/>
                      <a:pt x="517" y="4"/>
                    </a:cubicBezTo>
                    <a:cubicBezTo>
                      <a:pt x="502" y="2"/>
                      <a:pt x="488" y="1"/>
                      <a:pt x="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1" name="Google Shape;1801;p38"/>
            <p:cNvGrpSpPr/>
            <p:nvPr/>
          </p:nvGrpSpPr>
          <p:grpSpPr>
            <a:xfrm>
              <a:off x="722379" y="1226361"/>
              <a:ext cx="351784" cy="516086"/>
              <a:chOff x="4265429" y="2885211"/>
              <a:chExt cx="351784" cy="516086"/>
            </a:xfrm>
          </p:grpSpPr>
          <p:sp>
            <p:nvSpPr>
              <p:cNvPr id="1802" name="Google Shape;1802;p38"/>
              <p:cNvSpPr/>
              <p:nvPr/>
            </p:nvSpPr>
            <p:spPr>
              <a:xfrm>
                <a:off x="4354279" y="2885211"/>
                <a:ext cx="262933" cy="260527"/>
              </a:xfrm>
              <a:custGeom>
                <a:avLst/>
                <a:gdLst/>
                <a:ahLst/>
                <a:cxnLst/>
                <a:rect l="l" t="t" r="r" b="b"/>
                <a:pathLst>
                  <a:path w="11695" h="11588" extrusionOk="0">
                    <a:moveTo>
                      <a:pt x="3581" y="1"/>
                    </a:moveTo>
                    <a:cubicBezTo>
                      <a:pt x="1660" y="1"/>
                      <a:pt x="1" y="2317"/>
                      <a:pt x="1543" y="4259"/>
                    </a:cubicBezTo>
                    <a:cubicBezTo>
                      <a:pt x="3415" y="6660"/>
                      <a:pt x="8665" y="10364"/>
                      <a:pt x="11025" y="11544"/>
                    </a:cubicBezTo>
                    <a:cubicBezTo>
                      <a:pt x="11084" y="11574"/>
                      <a:pt x="11145" y="11587"/>
                      <a:pt x="11203" y="11587"/>
                    </a:cubicBezTo>
                    <a:cubicBezTo>
                      <a:pt x="11468" y="11587"/>
                      <a:pt x="11695" y="11315"/>
                      <a:pt x="11595" y="11015"/>
                    </a:cubicBezTo>
                    <a:cubicBezTo>
                      <a:pt x="10659" y="8492"/>
                      <a:pt x="7566" y="2876"/>
                      <a:pt x="5409" y="800"/>
                    </a:cubicBezTo>
                    <a:cubicBezTo>
                      <a:pt x="4837" y="238"/>
                      <a:pt x="4195" y="1"/>
                      <a:pt x="3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8"/>
              <p:cNvSpPr/>
              <p:nvPr/>
            </p:nvSpPr>
            <p:spPr>
              <a:xfrm>
                <a:off x="4265429" y="3307230"/>
                <a:ext cx="260797" cy="94067"/>
              </a:xfrm>
              <a:custGeom>
                <a:avLst/>
                <a:gdLst/>
                <a:ahLst/>
                <a:cxnLst/>
                <a:rect l="l" t="t" r="r" b="b"/>
                <a:pathLst>
                  <a:path w="11600" h="4184" extrusionOk="0">
                    <a:moveTo>
                      <a:pt x="3108" y="1"/>
                    </a:moveTo>
                    <a:cubicBezTo>
                      <a:pt x="2932" y="1"/>
                      <a:pt x="2764" y="6"/>
                      <a:pt x="2605" y="17"/>
                    </a:cubicBezTo>
                    <a:cubicBezTo>
                      <a:pt x="1" y="221"/>
                      <a:pt x="41" y="4006"/>
                      <a:pt x="2605" y="4168"/>
                    </a:cubicBezTo>
                    <a:cubicBezTo>
                      <a:pt x="2752" y="4178"/>
                      <a:pt x="2907" y="4183"/>
                      <a:pt x="3068" y="4183"/>
                    </a:cubicBezTo>
                    <a:cubicBezTo>
                      <a:pt x="5536" y="4183"/>
                      <a:pt x="9521" y="3063"/>
                      <a:pt x="11355" y="2337"/>
                    </a:cubicBezTo>
                    <a:cubicBezTo>
                      <a:pt x="11599" y="2215"/>
                      <a:pt x="11599" y="1849"/>
                      <a:pt x="11314" y="1726"/>
                    </a:cubicBezTo>
                    <a:cubicBezTo>
                      <a:pt x="9455" y="1005"/>
                      <a:pt x="5542" y="1"/>
                      <a:pt x="31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8"/>
              <p:cNvSpPr/>
              <p:nvPr/>
            </p:nvSpPr>
            <p:spPr>
              <a:xfrm>
                <a:off x="4274579" y="3099087"/>
                <a:ext cx="285483" cy="137278"/>
              </a:xfrm>
              <a:custGeom>
                <a:avLst/>
                <a:gdLst/>
                <a:ahLst/>
                <a:cxnLst/>
                <a:rect l="l" t="t" r="r" b="b"/>
                <a:pathLst>
                  <a:path w="12698" h="6106" extrusionOk="0">
                    <a:moveTo>
                      <a:pt x="2333" y="1"/>
                    </a:moveTo>
                    <a:cubicBezTo>
                      <a:pt x="1509" y="1"/>
                      <a:pt x="748" y="500"/>
                      <a:pt x="448" y="1299"/>
                    </a:cubicBezTo>
                    <a:cubicBezTo>
                      <a:pt x="0" y="2397"/>
                      <a:pt x="530" y="3618"/>
                      <a:pt x="1588" y="4107"/>
                    </a:cubicBezTo>
                    <a:cubicBezTo>
                      <a:pt x="3747" y="5049"/>
                      <a:pt x="9733" y="6105"/>
                      <a:pt x="12089" y="6105"/>
                    </a:cubicBezTo>
                    <a:cubicBezTo>
                      <a:pt x="12175" y="6105"/>
                      <a:pt x="12256" y="6104"/>
                      <a:pt x="12332" y="6101"/>
                    </a:cubicBezTo>
                    <a:cubicBezTo>
                      <a:pt x="12617" y="6060"/>
                      <a:pt x="12698" y="5694"/>
                      <a:pt x="12494" y="5531"/>
                    </a:cubicBezTo>
                    <a:cubicBezTo>
                      <a:pt x="10867" y="4107"/>
                      <a:pt x="5210" y="729"/>
                      <a:pt x="2890" y="78"/>
                    </a:cubicBezTo>
                    <a:cubicBezTo>
                      <a:pt x="2704" y="26"/>
                      <a:pt x="2517" y="1"/>
                      <a:pt x="2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05" name="Google Shape;1805;p38"/>
          <p:cNvSpPr txBox="1">
            <a:spLocks noGrp="1"/>
          </p:cNvSpPr>
          <p:nvPr>
            <p:ph type="title"/>
          </p:nvPr>
        </p:nvSpPr>
        <p:spPr>
          <a:xfrm>
            <a:off x="1272951" y="3339705"/>
            <a:ext cx="3838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—Compas</a:t>
            </a:r>
            <a:endParaRPr sz="3600" dirty="0"/>
          </a:p>
        </p:txBody>
      </p:sp>
      <p:sp>
        <p:nvSpPr>
          <p:cNvPr id="1806" name="Google Shape;1806;p38"/>
          <p:cNvSpPr txBox="1">
            <a:spLocks noGrp="1"/>
          </p:cNvSpPr>
          <p:nvPr>
            <p:ph type="subTitle" idx="1"/>
          </p:nvPr>
        </p:nvSpPr>
        <p:spPr>
          <a:xfrm>
            <a:off x="1272951" y="1586837"/>
            <a:ext cx="3838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“</a:t>
            </a:r>
            <a:r>
              <a:rPr lang="es-ES" sz="2000" dirty="0"/>
              <a:t>Nos indica cómo se debe contar la pieza que se está coreografiando o interpretando. Así por ejemplo un compás binario se contaría “ un y dos y tres y cuatro</a:t>
            </a:r>
            <a:r>
              <a:rPr lang="en" sz="2000" dirty="0"/>
              <a:t>.”</a:t>
            </a:r>
            <a:endParaRPr sz="2000" dirty="0"/>
          </a:p>
        </p:txBody>
      </p:sp>
      <p:grpSp>
        <p:nvGrpSpPr>
          <p:cNvPr id="1807" name="Google Shape;1807;p38"/>
          <p:cNvGrpSpPr/>
          <p:nvPr/>
        </p:nvGrpSpPr>
        <p:grpSpPr>
          <a:xfrm>
            <a:off x="5518966" y="1140264"/>
            <a:ext cx="2352080" cy="2862961"/>
            <a:chOff x="5595166" y="1140264"/>
            <a:chExt cx="2352080" cy="2862961"/>
          </a:xfrm>
        </p:grpSpPr>
        <p:sp>
          <p:nvSpPr>
            <p:cNvPr id="1808" name="Google Shape;1808;p38"/>
            <p:cNvSpPr/>
            <p:nvPr/>
          </p:nvSpPr>
          <p:spPr>
            <a:xfrm>
              <a:off x="6480782" y="2975793"/>
              <a:ext cx="500080" cy="275181"/>
            </a:xfrm>
            <a:custGeom>
              <a:avLst/>
              <a:gdLst/>
              <a:ahLst/>
              <a:cxnLst/>
              <a:rect l="l" t="t" r="r" b="b"/>
              <a:pathLst>
                <a:path w="13844" h="7618" extrusionOk="0">
                  <a:moveTo>
                    <a:pt x="2031" y="1"/>
                  </a:moveTo>
                  <a:cubicBezTo>
                    <a:pt x="1631" y="1"/>
                    <a:pt x="1253" y="194"/>
                    <a:pt x="835" y="689"/>
                  </a:cubicBezTo>
                  <a:cubicBezTo>
                    <a:pt x="501" y="1090"/>
                    <a:pt x="234" y="1523"/>
                    <a:pt x="134" y="2024"/>
                  </a:cubicBezTo>
                  <a:cubicBezTo>
                    <a:pt x="1" y="2524"/>
                    <a:pt x="1" y="3091"/>
                    <a:pt x="134" y="3592"/>
                  </a:cubicBezTo>
                  <a:cubicBezTo>
                    <a:pt x="867" y="5819"/>
                    <a:pt x="4507" y="7617"/>
                    <a:pt x="7973" y="7617"/>
                  </a:cubicBezTo>
                  <a:cubicBezTo>
                    <a:pt x="8608" y="7617"/>
                    <a:pt x="9237" y="7557"/>
                    <a:pt x="9841" y="7428"/>
                  </a:cubicBezTo>
                  <a:cubicBezTo>
                    <a:pt x="11209" y="7127"/>
                    <a:pt x="12510" y="6560"/>
                    <a:pt x="13644" y="5793"/>
                  </a:cubicBezTo>
                  <a:cubicBezTo>
                    <a:pt x="13844" y="5693"/>
                    <a:pt x="13844" y="5526"/>
                    <a:pt x="13644" y="5393"/>
                  </a:cubicBezTo>
                  <a:cubicBezTo>
                    <a:pt x="13477" y="5193"/>
                    <a:pt x="13277" y="4993"/>
                    <a:pt x="13143" y="4792"/>
                  </a:cubicBezTo>
                  <a:cubicBezTo>
                    <a:pt x="12743" y="4225"/>
                    <a:pt x="12610" y="3525"/>
                    <a:pt x="12743" y="2858"/>
                  </a:cubicBezTo>
                  <a:cubicBezTo>
                    <a:pt x="12807" y="2474"/>
                    <a:pt x="12963" y="2122"/>
                    <a:pt x="12624" y="2122"/>
                  </a:cubicBezTo>
                  <a:cubicBezTo>
                    <a:pt x="12609" y="2122"/>
                    <a:pt x="12593" y="2122"/>
                    <a:pt x="12576" y="2124"/>
                  </a:cubicBezTo>
                  <a:cubicBezTo>
                    <a:pt x="12443" y="2124"/>
                    <a:pt x="11475" y="2357"/>
                    <a:pt x="10908" y="2391"/>
                  </a:cubicBezTo>
                  <a:cubicBezTo>
                    <a:pt x="10561" y="2414"/>
                    <a:pt x="10228" y="2425"/>
                    <a:pt x="9909" y="2425"/>
                  </a:cubicBezTo>
                  <a:cubicBezTo>
                    <a:pt x="5141" y="2425"/>
                    <a:pt x="3448" y="1"/>
                    <a:pt x="2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7026629" y="3097706"/>
              <a:ext cx="245850" cy="267090"/>
            </a:xfrm>
            <a:custGeom>
              <a:avLst/>
              <a:gdLst/>
              <a:ahLst/>
              <a:cxnLst/>
              <a:rect l="l" t="t" r="r" b="b"/>
              <a:pathLst>
                <a:path w="6806" h="7394" extrusionOk="0">
                  <a:moveTo>
                    <a:pt x="2991" y="1"/>
                  </a:moveTo>
                  <a:cubicBezTo>
                    <a:pt x="2652" y="1"/>
                    <a:pt x="3068" y="1254"/>
                    <a:pt x="1568" y="2185"/>
                  </a:cubicBezTo>
                  <a:cubicBezTo>
                    <a:pt x="634" y="2785"/>
                    <a:pt x="0" y="2451"/>
                    <a:pt x="134" y="2918"/>
                  </a:cubicBezTo>
                  <a:cubicBezTo>
                    <a:pt x="734" y="4786"/>
                    <a:pt x="2102" y="6321"/>
                    <a:pt x="3937" y="7121"/>
                  </a:cubicBezTo>
                  <a:cubicBezTo>
                    <a:pt x="4380" y="7294"/>
                    <a:pt x="4842" y="7394"/>
                    <a:pt x="5322" y="7394"/>
                  </a:cubicBezTo>
                  <a:cubicBezTo>
                    <a:pt x="5491" y="7394"/>
                    <a:pt x="5664" y="7381"/>
                    <a:pt x="5838" y="7355"/>
                  </a:cubicBezTo>
                  <a:cubicBezTo>
                    <a:pt x="6505" y="7255"/>
                    <a:pt x="6739" y="6955"/>
                    <a:pt x="6739" y="6388"/>
                  </a:cubicBezTo>
                  <a:cubicBezTo>
                    <a:pt x="6805" y="5520"/>
                    <a:pt x="6672" y="4686"/>
                    <a:pt x="6338" y="3919"/>
                  </a:cubicBezTo>
                  <a:cubicBezTo>
                    <a:pt x="5771" y="2285"/>
                    <a:pt x="4637" y="917"/>
                    <a:pt x="3136" y="50"/>
                  </a:cubicBezTo>
                  <a:cubicBezTo>
                    <a:pt x="3076" y="16"/>
                    <a:pt x="3028" y="1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8"/>
            <p:cNvSpPr/>
            <p:nvPr/>
          </p:nvSpPr>
          <p:spPr>
            <a:xfrm>
              <a:off x="7044690" y="2821044"/>
              <a:ext cx="233821" cy="246789"/>
            </a:xfrm>
            <a:custGeom>
              <a:avLst/>
              <a:gdLst/>
              <a:ahLst/>
              <a:cxnLst/>
              <a:rect l="l" t="t" r="r" b="b"/>
              <a:pathLst>
                <a:path w="6473" h="6832" extrusionOk="0">
                  <a:moveTo>
                    <a:pt x="5500" y="0"/>
                  </a:moveTo>
                  <a:cubicBezTo>
                    <a:pt x="5480" y="0"/>
                    <a:pt x="5459" y="1"/>
                    <a:pt x="5438" y="3"/>
                  </a:cubicBezTo>
                  <a:cubicBezTo>
                    <a:pt x="5400" y="2"/>
                    <a:pt x="5361" y="1"/>
                    <a:pt x="5323" y="1"/>
                  </a:cubicBezTo>
                  <a:cubicBezTo>
                    <a:pt x="3689" y="1"/>
                    <a:pt x="1312" y="1367"/>
                    <a:pt x="334" y="4006"/>
                  </a:cubicBezTo>
                  <a:cubicBezTo>
                    <a:pt x="1" y="4807"/>
                    <a:pt x="68" y="4940"/>
                    <a:pt x="434" y="5074"/>
                  </a:cubicBezTo>
                  <a:cubicBezTo>
                    <a:pt x="1168" y="5274"/>
                    <a:pt x="1769" y="5807"/>
                    <a:pt x="2102" y="6508"/>
                  </a:cubicBezTo>
                  <a:cubicBezTo>
                    <a:pt x="2178" y="6660"/>
                    <a:pt x="2197" y="6832"/>
                    <a:pt x="2392" y="6832"/>
                  </a:cubicBezTo>
                  <a:cubicBezTo>
                    <a:pt x="2453" y="6832"/>
                    <a:pt x="2532" y="6815"/>
                    <a:pt x="2636" y="6775"/>
                  </a:cubicBezTo>
                  <a:cubicBezTo>
                    <a:pt x="4871" y="5874"/>
                    <a:pt x="6439" y="4073"/>
                    <a:pt x="6472" y="1571"/>
                  </a:cubicBezTo>
                  <a:cubicBezTo>
                    <a:pt x="6472" y="1237"/>
                    <a:pt x="6405" y="904"/>
                    <a:pt x="6272" y="604"/>
                  </a:cubicBezTo>
                  <a:cubicBezTo>
                    <a:pt x="6178" y="257"/>
                    <a:pt x="5846" y="0"/>
                    <a:pt x="5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8"/>
            <p:cNvSpPr/>
            <p:nvPr/>
          </p:nvSpPr>
          <p:spPr>
            <a:xfrm>
              <a:off x="6945931" y="3007689"/>
              <a:ext cx="206043" cy="175086"/>
            </a:xfrm>
            <a:custGeom>
              <a:avLst/>
              <a:gdLst/>
              <a:ahLst/>
              <a:cxnLst/>
              <a:rect l="l" t="t" r="r" b="b"/>
              <a:pathLst>
                <a:path w="5704" h="4847" extrusionOk="0">
                  <a:moveTo>
                    <a:pt x="2464" y="0"/>
                  </a:moveTo>
                  <a:cubicBezTo>
                    <a:pt x="1211" y="0"/>
                    <a:pt x="10" y="998"/>
                    <a:pt x="33" y="2475"/>
                  </a:cubicBezTo>
                  <a:cubicBezTo>
                    <a:pt x="0" y="3771"/>
                    <a:pt x="1038" y="4846"/>
                    <a:pt x="2350" y="4846"/>
                  </a:cubicBezTo>
                  <a:cubicBezTo>
                    <a:pt x="2389" y="4846"/>
                    <a:pt x="2428" y="4845"/>
                    <a:pt x="2468" y="4843"/>
                  </a:cubicBezTo>
                  <a:cubicBezTo>
                    <a:pt x="4603" y="4843"/>
                    <a:pt x="5704" y="2208"/>
                    <a:pt x="4136" y="707"/>
                  </a:cubicBezTo>
                  <a:cubicBezTo>
                    <a:pt x="3647" y="218"/>
                    <a:pt x="3050" y="0"/>
                    <a:pt x="2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>
              <a:off x="5840944" y="3119524"/>
              <a:ext cx="1871326" cy="868096"/>
            </a:xfrm>
            <a:custGeom>
              <a:avLst/>
              <a:gdLst/>
              <a:ahLst/>
              <a:cxnLst/>
              <a:rect l="l" t="t" r="r" b="b"/>
              <a:pathLst>
                <a:path w="51805" h="24032" extrusionOk="0">
                  <a:moveTo>
                    <a:pt x="15725" y="0"/>
                  </a:moveTo>
                  <a:cubicBezTo>
                    <a:pt x="15433" y="0"/>
                    <a:pt x="15022" y="143"/>
                    <a:pt x="14311" y="380"/>
                  </a:cubicBezTo>
                  <a:cubicBezTo>
                    <a:pt x="7273" y="2681"/>
                    <a:pt x="968" y="9186"/>
                    <a:pt x="34" y="16258"/>
                  </a:cubicBezTo>
                  <a:cubicBezTo>
                    <a:pt x="1" y="16425"/>
                    <a:pt x="34" y="16625"/>
                    <a:pt x="168" y="16725"/>
                  </a:cubicBezTo>
                  <a:cubicBezTo>
                    <a:pt x="2903" y="19360"/>
                    <a:pt x="6739" y="20994"/>
                    <a:pt x="10375" y="22062"/>
                  </a:cubicBezTo>
                  <a:cubicBezTo>
                    <a:pt x="10468" y="22093"/>
                    <a:pt x="10542" y="22106"/>
                    <a:pt x="10602" y="22106"/>
                  </a:cubicBezTo>
                  <a:cubicBezTo>
                    <a:pt x="10866" y="22106"/>
                    <a:pt x="10854" y="21840"/>
                    <a:pt x="10909" y="21595"/>
                  </a:cubicBezTo>
                  <a:cubicBezTo>
                    <a:pt x="10975" y="21161"/>
                    <a:pt x="12243" y="13723"/>
                    <a:pt x="12376" y="13256"/>
                  </a:cubicBezTo>
                  <a:cubicBezTo>
                    <a:pt x="12376" y="13228"/>
                    <a:pt x="12399" y="13212"/>
                    <a:pt x="12426" y="13212"/>
                  </a:cubicBezTo>
                  <a:cubicBezTo>
                    <a:pt x="12464" y="13212"/>
                    <a:pt x="12510" y="13244"/>
                    <a:pt x="12510" y="13322"/>
                  </a:cubicBezTo>
                  <a:cubicBezTo>
                    <a:pt x="12510" y="13556"/>
                    <a:pt x="12376" y="14156"/>
                    <a:pt x="12143" y="15591"/>
                  </a:cubicBezTo>
                  <a:cubicBezTo>
                    <a:pt x="10975" y="22195"/>
                    <a:pt x="10842" y="22195"/>
                    <a:pt x="11376" y="22329"/>
                  </a:cubicBezTo>
                  <a:cubicBezTo>
                    <a:pt x="17258" y="23810"/>
                    <a:pt x="21586" y="24031"/>
                    <a:pt x="24448" y="24031"/>
                  </a:cubicBezTo>
                  <a:cubicBezTo>
                    <a:pt x="25664" y="24031"/>
                    <a:pt x="26615" y="23991"/>
                    <a:pt x="27308" y="23991"/>
                  </a:cubicBezTo>
                  <a:cubicBezTo>
                    <a:pt x="27444" y="23991"/>
                    <a:pt x="27571" y="23993"/>
                    <a:pt x="27687" y="23997"/>
                  </a:cubicBezTo>
                  <a:cubicBezTo>
                    <a:pt x="27933" y="24010"/>
                    <a:pt x="28209" y="24017"/>
                    <a:pt x="28511" y="24017"/>
                  </a:cubicBezTo>
                  <a:cubicBezTo>
                    <a:pt x="31244" y="24017"/>
                    <a:pt x="36134" y="23470"/>
                    <a:pt x="40430" y="22329"/>
                  </a:cubicBezTo>
                  <a:cubicBezTo>
                    <a:pt x="40930" y="22195"/>
                    <a:pt x="40830" y="22329"/>
                    <a:pt x="40430" y="19994"/>
                  </a:cubicBezTo>
                  <a:cubicBezTo>
                    <a:pt x="39362" y="13756"/>
                    <a:pt x="39362" y="13823"/>
                    <a:pt x="39296" y="13322"/>
                  </a:cubicBezTo>
                  <a:cubicBezTo>
                    <a:pt x="39275" y="13261"/>
                    <a:pt x="39330" y="13200"/>
                    <a:pt x="39383" y="13200"/>
                  </a:cubicBezTo>
                  <a:cubicBezTo>
                    <a:pt x="39417" y="13200"/>
                    <a:pt x="39450" y="13224"/>
                    <a:pt x="39463" y="13289"/>
                  </a:cubicBezTo>
                  <a:cubicBezTo>
                    <a:pt x="39529" y="13489"/>
                    <a:pt x="40830" y="21261"/>
                    <a:pt x="40930" y="21695"/>
                  </a:cubicBezTo>
                  <a:cubicBezTo>
                    <a:pt x="40998" y="21987"/>
                    <a:pt x="41035" y="22098"/>
                    <a:pt x="41185" y="22098"/>
                  </a:cubicBezTo>
                  <a:cubicBezTo>
                    <a:pt x="41257" y="22098"/>
                    <a:pt x="41356" y="22072"/>
                    <a:pt x="41497" y="22029"/>
                  </a:cubicBezTo>
                  <a:cubicBezTo>
                    <a:pt x="45033" y="20994"/>
                    <a:pt x="48436" y="19460"/>
                    <a:pt x="51238" y="17058"/>
                  </a:cubicBezTo>
                  <a:cubicBezTo>
                    <a:pt x="51671" y="16691"/>
                    <a:pt x="51805" y="16591"/>
                    <a:pt x="51671" y="15724"/>
                  </a:cubicBezTo>
                  <a:cubicBezTo>
                    <a:pt x="50971" y="11855"/>
                    <a:pt x="48869" y="8452"/>
                    <a:pt x="46201" y="5817"/>
                  </a:cubicBezTo>
                  <a:cubicBezTo>
                    <a:pt x="43966" y="3515"/>
                    <a:pt x="41230" y="1714"/>
                    <a:pt x="38228" y="613"/>
                  </a:cubicBezTo>
                  <a:cubicBezTo>
                    <a:pt x="38202" y="603"/>
                    <a:pt x="38177" y="598"/>
                    <a:pt x="38153" y="598"/>
                  </a:cubicBezTo>
                  <a:cubicBezTo>
                    <a:pt x="38025" y="598"/>
                    <a:pt x="37939" y="734"/>
                    <a:pt x="37995" y="847"/>
                  </a:cubicBezTo>
                  <a:cubicBezTo>
                    <a:pt x="38228" y="1280"/>
                    <a:pt x="39329" y="2515"/>
                    <a:pt x="39663" y="4349"/>
                  </a:cubicBezTo>
                  <a:cubicBezTo>
                    <a:pt x="39829" y="5250"/>
                    <a:pt x="39996" y="6451"/>
                    <a:pt x="39129" y="6851"/>
                  </a:cubicBezTo>
                  <a:cubicBezTo>
                    <a:pt x="38819" y="6983"/>
                    <a:pt x="38495" y="7041"/>
                    <a:pt x="38165" y="7041"/>
                  </a:cubicBezTo>
                  <a:cubicBezTo>
                    <a:pt x="37078" y="7041"/>
                    <a:pt x="35938" y="6408"/>
                    <a:pt x="35093" y="5717"/>
                  </a:cubicBezTo>
                  <a:cubicBezTo>
                    <a:pt x="34800" y="5469"/>
                    <a:pt x="34537" y="5190"/>
                    <a:pt x="34377" y="5190"/>
                  </a:cubicBezTo>
                  <a:cubicBezTo>
                    <a:pt x="34300" y="5190"/>
                    <a:pt x="34247" y="5254"/>
                    <a:pt x="34225" y="5417"/>
                  </a:cubicBezTo>
                  <a:cubicBezTo>
                    <a:pt x="33959" y="6884"/>
                    <a:pt x="33758" y="8152"/>
                    <a:pt x="32958" y="9553"/>
                  </a:cubicBezTo>
                  <a:cubicBezTo>
                    <a:pt x="31423" y="12322"/>
                    <a:pt x="28755" y="13556"/>
                    <a:pt x="25853" y="13623"/>
                  </a:cubicBezTo>
                  <a:cubicBezTo>
                    <a:pt x="25152" y="13623"/>
                    <a:pt x="24485" y="13522"/>
                    <a:pt x="23818" y="13322"/>
                  </a:cubicBezTo>
                  <a:cubicBezTo>
                    <a:pt x="16179" y="11388"/>
                    <a:pt x="18181" y="2781"/>
                    <a:pt x="16413" y="446"/>
                  </a:cubicBezTo>
                  <a:cubicBezTo>
                    <a:pt x="16183" y="134"/>
                    <a:pt x="16009" y="0"/>
                    <a:pt x="15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8"/>
            <p:cNvSpPr/>
            <p:nvPr/>
          </p:nvSpPr>
          <p:spPr>
            <a:xfrm>
              <a:off x="7642337" y="3540496"/>
              <a:ext cx="50644" cy="85574"/>
            </a:xfrm>
            <a:custGeom>
              <a:avLst/>
              <a:gdLst/>
              <a:ahLst/>
              <a:cxnLst/>
              <a:rect l="l" t="t" r="r" b="b"/>
              <a:pathLst>
                <a:path w="1402" h="2369" extrusionOk="0">
                  <a:moveTo>
                    <a:pt x="501" y="0"/>
                  </a:moveTo>
                  <a:cubicBezTo>
                    <a:pt x="401" y="101"/>
                    <a:pt x="301" y="234"/>
                    <a:pt x="234" y="367"/>
                  </a:cubicBezTo>
                  <a:cubicBezTo>
                    <a:pt x="34" y="768"/>
                    <a:pt x="1" y="1235"/>
                    <a:pt x="201" y="1668"/>
                  </a:cubicBezTo>
                  <a:cubicBezTo>
                    <a:pt x="435" y="2102"/>
                    <a:pt x="868" y="2369"/>
                    <a:pt x="1402" y="2369"/>
                  </a:cubicBezTo>
                  <a:cubicBezTo>
                    <a:pt x="1135" y="1535"/>
                    <a:pt x="835" y="768"/>
                    <a:pt x="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7527901" y="3348902"/>
              <a:ext cx="97603" cy="136724"/>
            </a:xfrm>
            <a:custGeom>
              <a:avLst/>
              <a:gdLst/>
              <a:ahLst/>
              <a:cxnLst/>
              <a:rect l="l" t="t" r="r" b="b"/>
              <a:pathLst>
                <a:path w="2702" h="3785" extrusionOk="0">
                  <a:moveTo>
                    <a:pt x="0" y="1"/>
                  </a:moveTo>
                  <a:cubicBezTo>
                    <a:pt x="0" y="34"/>
                    <a:pt x="0" y="101"/>
                    <a:pt x="0" y="167"/>
                  </a:cubicBezTo>
                  <a:cubicBezTo>
                    <a:pt x="0" y="334"/>
                    <a:pt x="0" y="501"/>
                    <a:pt x="0" y="668"/>
                  </a:cubicBezTo>
                  <a:cubicBezTo>
                    <a:pt x="33" y="1302"/>
                    <a:pt x="167" y="1902"/>
                    <a:pt x="367" y="2469"/>
                  </a:cubicBezTo>
                  <a:cubicBezTo>
                    <a:pt x="500" y="2803"/>
                    <a:pt x="701" y="3103"/>
                    <a:pt x="934" y="3336"/>
                  </a:cubicBezTo>
                  <a:cubicBezTo>
                    <a:pt x="1190" y="3621"/>
                    <a:pt x="1569" y="3785"/>
                    <a:pt x="1944" y="3785"/>
                  </a:cubicBezTo>
                  <a:cubicBezTo>
                    <a:pt x="2008" y="3785"/>
                    <a:pt x="2072" y="3780"/>
                    <a:pt x="2135" y="3770"/>
                  </a:cubicBezTo>
                  <a:cubicBezTo>
                    <a:pt x="2335" y="3737"/>
                    <a:pt x="2535" y="3670"/>
                    <a:pt x="2702" y="3537"/>
                  </a:cubicBezTo>
                  <a:cubicBezTo>
                    <a:pt x="1935" y="2236"/>
                    <a:pt x="1034" y="106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8"/>
            <p:cNvSpPr/>
            <p:nvPr/>
          </p:nvSpPr>
          <p:spPr>
            <a:xfrm>
              <a:off x="7392947" y="3277813"/>
              <a:ext cx="115700" cy="120360"/>
            </a:xfrm>
            <a:custGeom>
              <a:avLst/>
              <a:gdLst/>
              <a:ahLst/>
              <a:cxnLst/>
              <a:rect l="l" t="t" r="r" b="b"/>
              <a:pathLst>
                <a:path w="3203" h="3332" extrusionOk="0">
                  <a:moveTo>
                    <a:pt x="1701" y="1"/>
                  </a:moveTo>
                  <a:cubicBezTo>
                    <a:pt x="1401" y="167"/>
                    <a:pt x="1134" y="334"/>
                    <a:pt x="867" y="534"/>
                  </a:cubicBezTo>
                  <a:cubicBezTo>
                    <a:pt x="600" y="768"/>
                    <a:pt x="367" y="1035"/>
                    <a:pt x="234" y="1335"/>
                  </a:cubicBezTo>
                  <a:cubicBezTo>
                    <a:pt x="0" y="1735"/>
                    <a:pt x="0" y="2202"/>
                    <a:pt x="200" y="2602"/>
                  </a:cubicBezTo>
                  <a:cubicBezTo>
                    <a:pt x="411" y="3050"/>
                    <a:pt x="850" y="3332"/>
                    <a:pt x="1322" y="3332"/>
                  </a:cubicBezTo>
                  <a:cubicBezTo>
                    <a:pt x="1447" y="3332"/>
                    <a:pt x="1575" y="3312"/>
                    <a:pt x="1701" y="3270"/>
                  </a:cubicBezTo>
                  <a:cubicBezTo>
                    <a:pt x="2068" y="3170"/>
                    <a:pt x="2368" y="2936"/>
                    <a:pt x="2569" y="2636"/>
                  </a:cubicBezTo>
                  <a:cubicBezTo>
                    <a:pt x="2802" y="2336"/>
                    <a:pt x="3002" y="2002"/>
                    <a:pt x="3102" y="1635"/>
                  </a:cubicBezTo>
                  <a:cubicBezTo>
                    <a:pt x="3136" y="1568"/>
                    <a:pt x="3169" y="1468"/>
                    <a:pt x="3202" y="1402"/>
                  </a:cubicBezTo>
                  <a:cubicBezTo>
                    <a:pt x="2669" y="901"/>
                    <a:pt x="2168" y="434"/>
                    <a:pt x="1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8"/>
            <p:cNvSpPr/>
            <p:nvPr/>
          </p:nvSpPr>
          <p:spPr>
            <a:xfrm>
              <a:off x="7527901" y="3567985"/>
              <a:ext cx="116892" cy="145465"/>
            </a:xfrm>
            <a:custGeom>
              <a:avLst/>
              <a:gdLst/>
              <a:ahLst/>
              <a:cxnLst/>
              <a:rect l="l" t="t" r="r" b="b"/>
              <a:pathLst>
                <a:path w="3236" h="4027" extrusionOk="0">
                  <a:moveTo>
                    <a:pt x="248" y="0"/>
                  </a:moveTo>
                  <a:cubicBezTo>
                    <a:pt x="133" y="0"/>
                    <a:pt x="29" y="91"/>
                    <a:pt x="0" y="207"/>
                  </a:cubicBezTo>
                  <a:cubicBezTo>
                    <a:pt x="0" y="274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3" y="1541"/>
                    <a:pt x="133" y="2142"/>
                    <a:pt x="367" y="2742"/>
                  </a:cubicBezTo>
                  <a:cubicBezTo>
                    <a:pt x="467" y="3076"/>
                    <a:pt x="667" y="3342"/>
                    <a:pt x="901" y="3609"/>
                  </a:cubicBezTo>
                  <a:cubicBezTo>
                    <a:pt x="1179" y="3887"/>
                    <a:pt x="1526" y="4026"/>
                    <a:pt x="1904" y="4026"/>
                  </a:cubicBezTo>
                  <a:cubicBezTo>
                    <a:pt x="1980" y="4026"/>
                    <a:pt x="2057" y="4021"/>
                    <a:pt x="2135" y="4010"/>
                  </a:cubicBezTo>
                  <a:cubicBezTo>
                    <a:pt x="2735" y="3943"/>
                    <a:pt x="3202" y="3409"/>
                    <a:pt x="3236" y="2775"/>
                  </a:cubicBezTo>
                  <a:cubicBezTo>
                    <a:pt x="3236" y="2408"/>
                    <a:pt x="3102" y="2041"/>
                    <a:pt x="2902" y="1741"/>
                  </a:cubicBezTo>
                  <a:cubicBezTo>
                    <a:pt x="2669" y="1441"/>
                    <a:pt x="2402" y="1174"/>
                    <a:pt x="2102" y="941"/>
                  </a:cubicBezTo>
                  <a:cubicBezTo>
                    <a:pt x="1635" y="607"/>
                    <a:pt x="1101" y="307"/>
                    <a:pt x="567" y="73"/>
                  </a:cubicBezTo>
                  <a:cubicBezTo>
                    <a:pt x="467" y="40"/>
                    <a:pt x="400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>
              <a:off x="7392947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02" y="33"/>
                    <a:pt x="2935" y="67"/>
                  </a:cubicBezTo>
                  <a:cubicBezTo>
                    <a:pt x="2802" y="100"/>
                    <a:pt x="2635" y="167"/>
                    <a:pt x="2468" y="234"/>
                  </a:cubicBezTo>
                  <a:cubicBezTo>
                    <a:pt x="1901" y="434"/>
                    <a:pt x="1368" y="734"/>
                    <a:pt x="867" y="1134"/>
                  </a:cubicBezTo>
                  <a:cubicBezTo>
                    <a:pt x="600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8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2" y="1668"/>
                    <a:pt x="3402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02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8"/>
            <p:cNvSpPr/>
            <p:nvPr/>
          </p:nvSpPr>
          <p:spPr>
            <a:xfrm>
              <a:off x="7527901" y="3795701"/>
              <a:ext cx="51836" cy="46056"/>
            </a:xfrm>
            <a:custGeom>
              <a:avLst/>
              <a:gdLst/>
              <a:ahLst/>
              <a:cxnLst/>
              <a:rect l="l" t="t" r="r" b="b"/>
              <a:pathLst>
                <a:path w="1435" h="1275" extrusionOk="0">
                  <a:moveTo>
                    <a:pt x="248" y="1"/>
                  </a:moveTo>
                  <a:cubicBezTo>
                    <a:pt x="133" y="1"/>
                    <a:pt x="29" y="91"/>
                    <a:pt x="0" y="207"/>
                  </a:cubicBezTo>
                  <a:cubicBezTo>
                    <a:pt x="0" y="274"/>
                    <a:pt x="0" y="374"/>
                    <a:pt x="0" y="441"/>
                  </a:cubicBezTo>
                  <a:lnTo>
                    <a:pt x="0" y="941"/>
                  </a:lnTo>
                  <a:cubicBezTo>
                    <a:pt x="0" y="1108"/>
                    <a:pt x="0" y="1175"/>
                    <a:pt x="33" y="1275"/>
                  </a:cubicBezTo>
                  <a:cubicBezTo>
                    <a:pt x="500" y="1041"/>
                    <a:pt x="967" y="774"/>
                    <a:pt x="1434" y="508"/>
                  </a:cubicBezTo>
                  <a:cubicBezTo>
                    <a:pt x="1134" y="374"/>
                    <a:pt x="834" y="207"/>
                    <a:pt x="534" y="107"/>
                  </a:cubicBezTo>
                  <a:cubicBezTo>
                    <a:pt x="467" y="74"/>
                    <a:pt x="400" y="41"/>
                    <a:pt x="300" y="7"/>
                  </a:cubicBezTo>
                  <a:cubicBezTo>
                    <a:pt x="283" y="3"/>
                    <a:pt x="265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739294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0" y="1"/>
                  </a:moveTo>
                  <a:cubicBezTo>
                    <a:pt x="3203" y="1"/>
                    <a:pt x="3186" y="3"/>
                    <a:pt x="3169" y="7"/>
                  </a:cubicBezTo>
                  <a:cubicBezTo>
                    <a:pt x="3102" y="7"/>
                    <a:pt x="3002" y="40"/>
                    <a:pt x="2935" y="40"/>
                  </a:cubicBezTo>
                  <a:cubicBezTo>
                    <a:pt x="2802" y="107"/>
                    <a:pt x="2635" y="174"/>
                    <a:pt x="2468" y="207"/>
                  </a:cubicBezTo>
                  <a:cubicBezTo>
                    <a:pt x="1901" y="441"/>
                    <a:pt x="1368" y="741"/>
                    <a:pt x="867" y="1108"/>
                  </a:cubicBezTo>
                  <a:cubicBezTo>
                    <a:pt x="600" y="1341"/>
                    <a:pt x="367" y="1608"/>
                    <a:pt x="200" y="1908"/>
                  </a:cubicBezTo>
                  <a:cubicBezTo>
                    <a:pt x="0" y="2309"/>
                    <a:pt x="0" y="2776"/>
                    <a:pt x="167" y="3176"/>
                  </a:cubicBezTo>
                  <a:cubicBezTo>
                    <a:pt x="411" y="3637"/>
                    <a:pt x="877" y="3922"/>
                    <a:pt x="1365" y="3922"/>
                  </a:cubicBezTo>
                  <a:cubicBezTo>
                    <a:pt x="1477" y="3922"/>
                    <a:pt x="1590" y="3907"/>
                    <a:pt x="1701" y="3876"/>
                  </a:cubicBezTo>
                  <a:cubicBezTo>
                    <a:pt x="2068" y="3743"/>
                    <a:pt x="2368" y="3543"/>
                    <a:pt x="2569" y="3243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2" y="1675"/>
                    <a:pt x="3402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1"/>
                    <a:pt x="3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8"/>
            <p:cNvSpPr/>
            <p:nvPr/>
          </p:nvSpPr>
          <p:spPr>
            <a:xfrm>
              <a:off x="7280859" y="3166953"/>
              <a:ext cx="109704" cy="89728"/>
            </a:xfrm>
            <a:custGeom>
              <a:avLst/>
              <a:gdLst/>
              <a:ahLst/>
              <a:cxnLst/>
              <a:rect l="l" t="t" r="r" b="b"/>
              <a:pathLst>
                <a:path w="3037" h="2484" extrusionOk="0">
                  <a:moveTo>
                    <a:pt x="1" y="1"/>
                  </a:moveTo>
                  <a:cubicBezTo>
                    <a:pt x="34" y="434"/>
                    <a:pt x="134" y="801"/>
                    <a:pt x="301" y="1202"/>
                  </a:cubicBezTo>
                  <a:cubicBezTo>
                    <a:pt x="401" y="1502"/>
                    <a:pt x="601" y="1802"/>
                    <a:pt x="835" y="2069"/>
                  </a:cubicBezTo>
                  <a:cubicBezTo>
                    <a:pt x="1119" y="2325"/>
                    <a:pt x="1476" y="2484"/>
                    <a:pt x="1844" y="2484"/>
                  </a:cubicBezTo>
                  <a:cubicBezTo>
                    <a:pt x="1908" y="2484"/>
                    <a:pt x="1972" y="2479"/>
                    <a:pt x="2036" y="2469"/>
                  </a:cubicBezTo>
                  <a:cubicBezTo>
                    <a:pt x="2503" y="2436"/>
                    <a:pt x="2870" y="2136"/>
                    <a:pt x="3036" y="1735"/>
                  </a:cubicBezTo>
                  <a:cubicBezTo>
                    <a:pt x="2069" y="1068"/>
                    <a:pt x="1035" y="5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8"/>
            <p:cNvSpPr/>
            <p:nvPr/>
          </p:nvSpPr>
          <p:spPr>
            <a:xfrm>
              <a:off x="7210348" y="3141126"/>
              <a:ext cx="23552" cy="19831"/>
            </a:xfrm>
            <a:custGeom>
              <a:avLst/>
              <a:gdLst/>
              <a:ahLst/>
              <a:cxnLst/>
              <a:rect l="l" t="t" r="r" b="b"/>
              <a:pathLst>
                <a:path w="652" h="549" extrusionOk="0">
                  <a:moveTo>
                    <a:pt x="221" y="0"/>
                  </a:moveTo>
                  <a:cubicBezTo>
                    <a:pt x="106" y="0"/>
                    <a:pt x="0" y="136"/>
                    <a:pt x="85" y="249"/>
                  </a:cubicBezTo>
                  <a:cubicBezTo>
                    <a:pt x="118" y="315"/>
                    <a:pt x="185" y="416"/>
                    <a:pt x="252" y="549"/>
                  </a:cubicBezTo>
                  <a:cubicBezTo>
                    <a:pt x="418" y="449"/>
                    <a:pt x="552" y="315"/>
                    <a:pt x="652" y="182"/>
                  </a:cubicBezTo>
                  <a:lnTo>
                    <a:pt x="285" y="15"/>
                  </a:lnTo>
                  <a:cubicBezTo>
                    <a:pt x="264" y="5"/>
                    <a:pt x="24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>
              <a:off x="7277247" y="3339041"/>
              <a:ext cx="118121" cy="146585"/>
            </a:xfrm>
            <a:custGeom>
              <a:avLst/>
              <a:gdLst/>
              <a:ahLst/>
              <a:cxnLst/>
              <a:rect l="l" t="t" r="r" b="b"/>
              <a:pathLst>
                <a:path w="3270" h="4058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1" y="274"/>
                    <a:pt x="1" y="340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42"/>
                    <a:pt x="368" y="2742"/>
                  </a:cubicBezTo>
                  <a:cubicBezTo>
                    <a:pt x="501" y="3076"/>
                    <a:pt x="701" y="3376"/>
                    <a:pt x="935" y="3609"/>
                  </a:cubicBezTo>
                  <a:cubicBezTo>
                    <a:pt x="1220" y="3894"/>
                    <a:pt x="1578" y="4058"/>
                    <a:pt x="1946" y="4058"/>
                  </a:cubicBezTo>
                  <a:cubicBezTo>
                    <a:pt x="2009" y="4058"/>
                    <a:pt x="2072" y="4053"/>
                    <a:pt x="2136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70" y="2409"/>
                    <a:pt x="3136" y="2042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0"/>
                    <a:pt x="401" y="7"/>
                    <a:pt x="334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>
              <a:off x="7144713" y="3350130"/>
              <a:ext cx="92799" cy="48043"/>
            </a:xfrm>
            <a:custGeom>
              <a:avLst/>
              <a:gdLst/>
              <a:ahLst/>
              <a:cxnLst/>
              <a:rect l="l" t="t" r="r" b="b"/>
              <a:pathLst>
                <a:path w="2569" h="1330" extrusionOk="0">
                  <a:moveTo>
                    <a:pt x="0" y="0"/>
                  </a:moveTo>
                  <a:cubicBezTo>
                    <a:pt x="0" y="200"/>
                    <a:pt x="34" y="434"/>
                    <a:pt x="134" y="600"/>
                  </a:cubicBezTo>
                  <a:cubicBezTo>
                    <a:pt x="345" y="1048"/>
                    <a:pt x="784" y="1330"/>
                    <a:pt x="1255" y="1330"/>
                  </a:cubicBezTo>
                  <a:cubicBezTo>
                    <a:pt x="1381" y="1330"/>
                    <a:pt x="1509" y="1310"/>
                    <a:pt x="1635" y="1268"/>
                  </a:cubicBezTo>
                  <a:cubicBezTo>
                    <a:pt x="2002" y="1168"/>
                    <a:pt x="2302" y="934"/>
                    <a:pt x="2536" y="634"/>
                  </a:cubicBezTo>
                  <a:lnTo>
                    <a:pt x="2569" y="600"/>
                  </a:lnTo>
                  <a:lnTo>
                    <a:pt x="2569" y="600"/>
                  </a:lnTo>
                  <a:cubicBezTo>
                    <a:pt x="2419" y="617"/>
                    <a:pt x="2269" y="625"/>
                    <a:pt x="2119" y="625"/>
                  </a:cubicBezTo>
                  <a:cubicBezTo>
                    <a:pt x="1372" y="625"/>
                    <a:pt x="640" y="4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>
              <a:off x="7277247" y="3566685"/>
              <a:ext cx="118121" cy="146766"/>
            </a:xfrm>
            <a:custGeom>
              <a:avLst/>
              <a:gdLst/>
              <a:ahLst/>
              <a:cxnLst/>
              <a:rect l="l" t="t" r="r" b="b"/>
              <a:pathLst>
                <a:path w="3270" h="4063" extrusionOk="0">
                  <a:moveTo>
                    <a:pt x="268" y="1"/>
                  </a:moveTo>
                  <a:cubicBezTo>
                    <a:pt x="159" y="1"/>
                    <a:pt x="62" y="70"/>
                    <a:pt x="34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68" y="2144"/>
                    <a:pt x="368" y="2745"/>
                  </a:cubicBezTo>
                  <a:cubicBezTo>
                    <a:pt x="501" y="3078"/>
                    <a:pt x="701" y="3378"/>
                    <a:pt x="935" y="3645"/>
                  </a:cubicBezTo>
                  <a:cubicBezTo>
                    <a:pt x="1213" y="3923"/>
                    <a:pt x="1560" y="4062"/>
                    <a:pt x="1919" y="4062"/>
                  </a:cubicBezTo>
                  <a:cubicBezTo>
                    <a:pt x="1991" y="4062"/>
                    <a:pt x="2063" y="4057"/>
                    <a:pt x="2136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70" y="2444"/>
                    <a:pt x="3136" y="2077"/>
                    <a:pt x="2903" y="1777"/>
                  </a:cubicBezTo>
                  <a:cubicBezTo>
                    <a:pt x="2703" y="1444"/>
                    <a:pt x="2436" y="1177"/>
                    <a:pt x="2136" y="943"/>
                  </a:cubicBezTo>
                  <a:cubicBezTo>
                    <a:pt x="1635" y="576"/>
                    <a:pt x="1135" y="310"/>
                    <a:pt x="568" y="76"/>
                  </a:cubicBezTo>
                  <a:cubicBezTo>
                    <a:pt x="501" y="43"/>
                    <a:pt x="401" y="9"/>
                    <a:pt x="334" y="9"/>
                  </a:cubicBezTo>
                  <a:cubicBezTo>
                    <a:pt x="312" y="4"/>
                    <a:pt x="290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>
              <a:off x="7142293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203" y="0"/>
                  </a:moveTo>
                  <a:cubicBezTo>
                    <a:pt x="3103" y="33"/>
                    <a:pt x="3036" y="33"/>
                    <a:pt x="2970" y="67"/>
                  </a:cubicBezTo>
                  <a:cubicBezTo>
                    <a:pt x="2803" y="100"/>
                    <a:pt x="2636" y="167"/>
                    <a:pt x="2503" y="234"/>
                  </a:cubicBezTo>
                  <a:cubicBezTo>
                    <a:pt x="1902" y="434"/>
                    <a:pt x="1368" y="734"/>
                    <a:pt x="901" y="1134"/>
                  </a:cubicBezTo>
                  <a:cubicBezTo>
                    <a:pt x="635" y="1334"/>
                    <a:pt x="401" y="1601"/>
                    <a:pt x="234" y="1935"/>
                  </a:cubicBezTo>
                  <a:cubicBezTo>
                    <a:pt x="1" y="2302"/>
                    <a:pt x="1" y="2802"/>
                    <a:pt x="201" y="3202"/>
                  </a:cubicBezTo>
                  <a:cubicBezTo>
                    <a:pt x="415" y="3657"/>
                    <a:pt x="865" y="3919"/>
                    <a:pt x="1344" y="3919"/>
                  </a:cubicBezTo>
                  <a:cubicBezTo>
                    <a:pt x="1462" y="3919"/>
                    <a:pt x="1583" y="3903"/>
                    <a:pt x="1702" y="3869"/>
                  </a:cubicBezTo>
                  <a:cubicBezTo>
                    <a:pt x="2069" y="3769"/>
                    <a:pt x="2369" y="3536"/>
                    <a:pt x="2603" y="3236"/>
                  </a:cubicBezTo>
                  <a:cubicBezTo>
                    <a:pt x="2836" y="2935"/>
                    <a:pt x="3003" y="2602"/>
                    <a:pt x="3136" y="2235"/>
                  </a:cubicBezTo>
                  <a:cubicBezTo>
                    <a:pt x="3303" y="1668"/>
                    <a:pt x="3437" y="1101"/>
                    <a:pt x="3470" y="500"/>
                  </a:cubicBezTo>
                  <a:cubicBezTo>
                    <a:pt x="3470" y="400"/>
                    <a:pt x="3470" y="334"/>
                    <a:pt x="3470" y="234"/>
                  </a:cubicBezTo>
                  <a:cubicBezTo>
                    <a:pt x="3470" y="100"/>
                    <a:pt x="3336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>
              <a:off x="7301341" y="3799567"/>
              <a:ext cx="92835" cy="117001"/>
            </a:xfrm>
            <a:custGeom>
              <a:avLst/>
              <a:gdLst/>
              <a:ahLst/>
              <a:cxnLst/>
              <a:rect l="l" t="t" r="r" b="b"/>
              <a:pathLst>
                <a:path w="2570" h="3239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435"/>
                    <a:pt x="468" y="2669"/>
                    <a:pt x="501" y="2836"/>
                  </a:cubicBezTo>
                  <a:cubicBezTo>
                    <a:pt x="569" y="3128"/>
                    <a:pt x="606" y="3238"/>
                    <a:pt x="756" y="3238"/>
                  </a:cubicBezTo>
                  <a:cubicBezTo>
                    <a:pt x="828" y="3238"/>
                    <a:pt x="927" y="3213"/>
                    <a:pt x="1068" y="3169"/>
                  </a:cubicBezTo>
                  <a:cubicBezTo>
                    <a:pt x="1569" y="3036"/>
                    <a:pt x="2069" y="2869"/>
                    <a:pt x="2569" y="2702"/>
                  </a:cubicBezTo>
                  <a:lnTo>
                    <a:pt x="2569" y="2669"/>
                  </a:lnTo>
                  <a:cubicBezTo>
                    <a:pt x="2569" y="2302"/>
                    <a:pt x="2469" y="1968"/>
                    <a:pt x="2269" y="1668"/>
                  </a:cubicBezTo>
                  <a:cubicBezTo>
                    <a:pt x="2036" y="1335"/>
                    <a:pt x="1769" y="1068"/>
                    <a:pt x="1469" y="834"/>
                  </a:cubicBezTo>
                  <a:cubicBezTo>
                    <a:pt x="1002" y="501"/>
                    <a:pt x="535" y="20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>
              <a:off x="7277247" y="3795701"/>
              <a:ext cx="39807" cy="128018"/>
            </a:xfrm>
            <a:custGeom>
              <a:avLst/>
              <a:gdLst/>
              <a:ahLst/>
              <a:cxnLst/>
              <a:rect l="l" t="t" r="r" b="b"/>
              <a:pathLst>
                <a:path w="1102" h="3544" extrusionOk="0">
                  <a:moveTo>
                    <a:pt x="280" y="1"/>
                  </a:moveTo>
                  <a:cubicBezTo>
                    <a:pt x="160" y="1"/>
                    <a:pt x="34" y="91"/>
                    <a:pt x="34" y="207"/>
                  </a:cubicBezTo>
                  <a:cubicBezTo>
                    <a:pt x="1" y="307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75"/>
                    <a:pt x="168" y="2175"/>
                    <a:pt x="368" y="2742"/>
                  </a:cubicBezTo>
                  <a:cubicBezTo>
                    <a:pt x="501" y="3043"/>
                    <a:pt x="668" y="3310"/>
                    <a:pt x="868" y="3543"/>
                  </a:cubicBezTo>
                  <a:cubicBezTo>
                    <a:pt x="1102" y="3443"/>
                    <a:pt x="968" y="3143"/>
                    <a:pt x="635" y="1275"/>
                  </a:cubicBezTo>
                  <a:cubicBezTo>
                    <a:pt x="568" y="808"/>
                    <a:pt x="501" y="441"/>
                    <a:pt x="434" y="41"/>
                  </a:cubicBezTo>
                  <a:lnTo>
                    <a:pt x="334" y="7"/>
                  </a:lnTo>
                  <a:cubicBezTo>
                    <a:pt x="317" y="3"/>
                    <a:pt x="299" y="1"/>
                    <a:pt x="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>
              <a:off x="7142293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70" y="40"/>
                  </a:cubicBezTo>
                  <a:cubicBezTo>
                    <a:pt x="2803" y="107"/>
                    <a:pt x="2636" y="174"/>
                    <a:pt x="2503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1" y="2309"/>
                    <a:pt x="1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3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7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>
              <a:off x="7043498" y="3352514"/>
              <a:ext cx="101251" cy="133111"/>
            </a:xfrm>
            <a:custGeom>
              <a:avLst/>
              <a:gdLst/>
              <a:ahLst/>
              <a:cxnLst/>
              <a:rect l="l" t="t" r="r" b="b"/>
              <a:pathLst>
                <a:path w="2803" h="3685" extrusionOk="0">
                  <a:moveTo>
                    <a:pt x="734" y="1"/>
                  </a:moveTo>
                  <a:cubicBezTo>
                    <a:pt x="601" y="835"/>
                    <a:pt x="334" y="1669"/>
                    <a:pt x="0" y="2469"/>
                  </a:cubicBezTo>
                  <a:cubicBezTo>
                    <a:pt x="101" y="2769"/>
                    <a:pt x="267" y="3036"/>
                    <a:pt x="501" y="3236"/>
                  </a:cubicBezTo>
                  <a:cubicBezTo>
                    <a:pt x="757" y="3521"/>
                    <a:pt x="1135" y="3685"/>
                    <a:pt x="1510" y="3685"/>
                  </a:cubicBezTo>
                  <a:cubicBezTo>
                    <a:pt x="1574" y="3685"/>
                    <a:pt x="1638" y="3680"/>
                    <a:pt x="1702" y="3670"/>
                  </a:cubicBezTo>
                  <a:cubicBezTo>
                    <a:pt x="2335" y="3570"/>
                    <a:pt x="2769" y="3036"/>
                    <a:pt x="2802" y="2402"/>
                  </a:cubicBezTo>
                  <a:cubicBezTo>
                    <a:pt x="2802" y="2036"/>
                    <a:pt x="2669" y="1669"/>
                    <a:pt x="2469" y="1368"/>
                  </a:cubicBezTo>
                  <a:cubicBezTo>
                    <a:pt x="2235" y="1068"/>
                    <a:pt x="1969" y="801"/>
                    <a:pt x="1668" y="568"/>
                  </a:cubicBezTo>
                  <a:cubicBezTo>
                    <a:pt x="1368" y="334"/>
                    <a:pt x="1068" y="168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8"/>
            <p:cNvSpPr/>
            <p:nvPr/>
          </p:nvSpPr>
          <p:spPr>
            <a:xfrm>
              <a:off x="7027821" y="3566685"/>
              <a:ext cx="116929" cy="146766"/>
            </a:xfrm>
            <a:custGeom>
              <a:avLst/>
              <a:gdLst/>
              <a:ahLst/>
              <a:cxnLst/>
              <a:rect l="l" t="t" r="r" b="b"/>
              <a:pathLst>
                <a:path w="3237" h="4063" extrusionOk="0">
                  <a:moveTo>
                    <a:pt x="235" y="1"/>
                  </a:moveTo>
                  <a:cubicBezTo>
                    <a:pt x="126" y="1"/>
                    <a:pt x="29" y="70"/>
                    <a:pt x="1" y="209"/>
                  </a:cubicBezTo>
                  <a:cubicBezTo>
                    <a:pt x="1" y="276"/>
                    <a:pt x="1" y="343"/>
                    <a:pt x="1" y="443"/>
                  </a:cubicBezTo>
                  <a:lnTo>
                    <a:pt x="1" y="943"/>
                  </a:lnTo>
                  <a:cubicBezTo>
                    <a:pt x="34" y="1544"/>
                    <a:pt x="134" y="2178"/>
                    <a:pt x="368" y="2778"/>
                  </a:cubicBezTo>
                  <a:cubicBezTo>
                    <a:pt x="501" y="3112"/>
                    <a:pt x="668" y="3378"/>
                    <a:pt x="935" y="3645"/>
                  </a:cubicBezTo>
                  <a:cubicBezTo>
                    <a:pt x="1185" y="3923"/>
                    <a:pt x="1551" y="4062"/>
                    <a:pt x="1917" y="4062"/>
                  </a:cubicBezTo>
                  <a:cubicBezTo>
                    <a:pt x="1990" y="4062"/>
                    <a:pt x="2063" y="4057"/>
                    <a:pt x="2136" y="4046"/>
                  </a:cubicBezTo>
                  <a:cubicBezTo>
                    <a:pt x="2769" y="3979"/>
                    <a:pt x="3203" y="3445"/>
                    <a:pt x="3236" y="2811"/>
                  </a:cubicBezTo>
                  <a:cubicBezTo>
                    <a:pt x="3236" y="2444"/>
                    <a:pt x="3103" y="2077"/>
                    <a:pt x="2903" y="1777"/>
                  </a:cubicBezTo>
                  <a:cubicBezTo>
                    <a:pt x="2669" y="1444"/>
                    <a:pt x="2403" y="1177"/>
                    <a:pt x="2102" y="943"/>
                  </a:cubicBezTo>
                  <a:cubicBezTo>
                    <a:pt x="1635" y="576"/>
                    <a:pt x="1102" y="310"/>
                    <a:pt x="568" y="76"/>
                  </a:cubicBezTo>
                  <a:cubicBezTo>
                    <a:pt x="468" y="43"/>
                    <a:pt x="401" y="9"/>
                    <a:pt x="301" y="9"/>
                  </a:cubicBezTo>
                  <a:cubicBezTo>
                    <a:pt x="279" y="4"/>
                    <a:pt x="257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8"/>
            <p:cNvSpPr/>
            <p:nvPr/>
          </p:nvSpPr>
          <p:spPr>
            <a:xfrm>
              <a:off x="6895287" y="3489888"/>
              <a:ext cx="122925" cy="136651"/>
            </a:xfrm>
            <a:custGeom>
              <a:avLst/>
              <a:gdLst/>
              <a:ahLst/>
              <a:cxnLst/>
              <a:rect l="l" t="t" r="r" b="b"/>
              <a:pathLst>
                <a:path w="3403" h="3783" extrusionOk="0">
                  <a:moveTo>
                    <a:pt x="3336" y="0"/>
                  </a:moveTo>
                  <a:cubicBezTo>
                    <a:pt x="2502" y="1201"/>
                    <a:pt x="1368" y="2135"/>
                    <a:pt x="0" y="2702"/>
                  </a:cubicBezTo>
                  <a:cubicBezTo>
                    <a:pt x="34" y="2836"/>
                    <a:pt x="67" y="2936"/>
                    <a:pt x="134" y="3069"/>
                  </a:cubicBezTo>
                  <a:cubicBezTo>
                    <a:pt x="351" y="3503"/>
                    <a:pt x="810" y="3783"/>
                    <a:pt x="1297" y="3783"/>
                  </a:cubicBezTo>
                  <a:cubicBezTo>
                    <a:pt x="1409" y="3783"/>
                    <a:pt x="1523" y="3768"/>
                    <a:pt x="1635" y="3736"/>
                  </a:cubicBezTo>
                  <a:cubicBezTo>
                    <a:pt x="1969" y="3636"/>
                    <a:pt x="2302" y="3403"/>
                    <a:pt x="2502" y="3103"/>
                  </a:cubicBezTo>
                  <a:cubicBezTo>
                    <a:pt x="2736" y="2802"/>
                    <a:pt x="2903" y="2469"/>
                    <a:pt x="3036" y="2102"/>
                  </a:cubicBezTo>
                  <a:cubicBezTo>
                    <a:pt x="3236" y="1535"/>
                    <a:pt x="3336" y="968"/>
                    <a:pt x="3370" y="367"/>
                  </a:cubicBezTo>
                  <a:cubicBezTo>
                    <a:pt x="3403" y="267"/>
                    <a:pt x="3403" y="201"/>
                    <a:pt x="3370" y="101"/>
                  </a:cubicBezTo>
                  <a:cubicBezTo>
                    <a:pt x="3370" y="67"/>
                    <a:pt x="3370" y="34"/>
                    <a:pt x="3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7027821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16" y="1"/>
                  </a:moveTo>
                  <a:cubicBezTo>
                    <a:pt x="115" y="1"/>
                    <a:pt x="27" y="91"/>
                    <a:pt x="1" y="222"/>
                  </a:cubicBezTo>
                  <a:cubicBezTo>
                    <a:pt x="1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34" y="1556"/>
                    <a:pt x="168" y="2156"/>
                    <a:pt x="368" y="2723"/>
                  </a:cubicBezTo>
                  <a:cubicBezTo>
                    <a:pt x="501" y="3057"/>
                    <a:pt x="701" y="3357"/>
                    <a:pt x="935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6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03" y="1156"/>
                    <a:pt x="2102" y="956"/>
                  </a:cubicBezTo>
                  <a:cubicBezTo>
                    <a:pt x="1635" y="589"/>
                    <a:pt x="1102" y="288"/>
                    <a:pt x="568" y="88"/>
                  </a:cubicBezTo>
                  <a:cubicBezTo>
                    <a:pt x="468" y="55"/>
                    <a:pt x="401" y="22"/>
                    <a:pt x="301" y="22"/>
                  </a:cubicBezTo>
                  <a:cubicBezTo>
                    <a:pt x="272" y="7"/>
                    <a:pt x="244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8"/>
            <p:cNvSpPr/>
            <p:nvPr/>
          </p:nvSpPr>
          <p:spPr>
            <a:xfrm>
              <a:off x="6892867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21" y="1"/>
                  </a:moveTo>
                  <a:cubicBezTo>
                    <a:pt x="3204" y="1"/>
                    <a:pt x="3187" y="3"/>
                    <a:pt x="3170" y="7"/>
                  </a:cubicBezTo>
                  <a:cubicBezTo>
                    <a:pt x="3103" y="7"/>
                    <a:pt x="3003" y="40"/>
                    <a:pt x="2936" y="40"/>
                  </a:cubicBezTo>
                  <a:cubicBezTo>
                    <a:pt x="2769" y="107"/>
                    <a:pt x="2636" y="174"/>
                    <a:pt x="2469" y="207"/>
                  </a:cubicBezTo>
                  <a:cubicBezTo>
                    <a:pt x="1902" y="441"/>
                    <a:pt x="1368" y="741"/>
                    <a:pt x="868" y="1108"/>
                  </a:cubicBezTo>
                  <a:cubicBezTo>
                    <a:pt x="601" y="1341"/>
                    <a:pt x="368" y="1608"/>
                    <a:pt x="201" y="1908"/>
                  </a:cubicBezTo>
                  <a:cubicBezTo>
                    <a:pt x="1" y="2309"/>
                    <a:pt x="1" y="2776"/>
                    <a:pt x="168" y="3176"/>
                  </a:cubicBezTo>
                  <a:cubicBezTo>
                    <a:pt x="412" y="3637"/>
                    <a:pt x="877" y="3922"/>
                    <a:pt x="1366" y="3922"/>
                  </a:cubicBezTo>
                  <a:cubicBezTo>
                    <a:pt x="1478" y="3922"/>
                    <a:pt x="1590" y="3907"/>
                    <a:pt x="1702" y="3876"/>
                  </a:cubicBezTo>
                  <a:cubicBezTo>
                    <a:pt x="2036" y="3743"/>
                    <a:pt x="2369" y="3543"/>
                    <a:pt x="2569" y="3243"/>
                  </a:cubicBezTo>
                  <a:cubicBezTo>
                    <a:pt x="2803" y="2909"/>
                    <a:pt x="3003" y="2575"/>
                    <a:pt x="3103" y="2208"/>
                  </a:cubicBezTo>
                  <a:cubicBezTo>
                    <a:pt x="3303" y="1675"/>
                    <a:pt x="3403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41" y="95"/>
                    <a:pt x="3336" y="1"/>
                    <a:pt x="3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6778395" y="3600748"/>
              <a:ext cx="115736" cy="112702"/>
            </a:xfrm>
            <a:custGeom>
              <a:avLst/>
              <a:gdLst/>
              <a:ahLst/>
              <a:cxnLst/>
              <a:rect l="l" t="t" r="r" b="b"/>
              <a:pathLst>
                <a:path w="3204" h="3120" extrusionOk="0">
                  <a:moveTo>
                    <a:pt x="2069" y="0"/>
                  </a:moveTo>
                  <a:cubicBezTo>
                    <a:pt x="1368" y="167"/>
                    <a:pt x="701" y="267"/>
                    <a:pt x="1" y="267"/>
                  </a:cubicBezTo>
                  <a:cubicBezTo>
                    <a:pt x="34" y="801"/>
                    <a:pt x="168" y="1301"/>
                    <a:pt x="368" y="1802"/>
                  </a:cubicBezTo>
                  <a:cubicBezTo>
                    <a:pt x="468" y="2135"/>
                    <a:pt x="668" y="2435"/>
                    <a:pt x="901" y="2702"/>
                  </a:cubicBezTo>
                  <a:cubicBezTo>
                    <a:pt x="1152" y="2980"/>
                    <a:pt x="1518" y="3119"/>
                    <a:pt x="1884" y="3119"/>
                  </a:cubicBezTo>
                  <a:cubicBezTo>
                    <a:pt x="1957" y="3119"/>
                    <a:pt x="2030" y="3114"/>
                    <a:pt x="2102" y="3103"/>
                  </a:cubicBezTo>
                  <a:cubicBezTo>
                    <a:pt x="2736" y="3036"/>
                    <a:pt x="3203" y="2502"/>
                    <a:pt x="3203" y="1868"/>
                  </a:cubicBezTo>
                  <a:cubicBezTo>
                    <a:pt x="3203" y="1501"/>
                    <a:pt x="3103" y="1134"/>
                    <a:pt x="2870" y="834"/>
                  </a:cubicBezTo>
                  <a:cubicBezTo>
                    <a:pt x="2669" y="501"/>
                    <a:pt x="2403" y="234"/>
                    <a:pt x="2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8"/>
            <p:cNvSpPr/>
            <p:nvPr/>
          </p:nvSpPr>
          <p:spPr>
            <a:xfrm>
              <a:off x="6644670" y="3581459"/>
              <a:ext cx="85574" cy="45189"/>
            </a:xfrm>
            <a:custGeom>
              <a:avLst/>
              <a:gdLst/>
              <a:ahLst/>
              <a:cxnLst/>
              <a:rect l="l" t="t" r="r" b="b"/>
              <a:pathLst>
                <a:path w="2369" h="1251" extrusionOk="0">
                  <a:moveTo>
                    <a:pt x="0" y="1"/>
                  </a:moveTo>
                  <a:cubicBezTo>
                    <a:pt x="0" y="167"/>
                    <a:pt x="34" y="368"/>
                    <a:pt x="134" y="534"/>
                  </a:cubicBezTo>
                  <a:cubicBezTo>
                    <a:pt x="348" y="989"/>
                    <a:pt x="797" y="1251"/>
                    <a:pt x="1277" y="1251"/>
                  </a:cubicBezTo>
                  <a:cubicBezTo>
                    <a:pt x="1395" y="1251"/>
                    <a:pt x="1516" y="1235"/>
                    <a:pt x="1635" y="1201"/>
                  </a:cubicBezTo>
                  <a:cubicBezTo>
                    <a:pt x="1935" y="1101"/>
                    <a:pt x="2168" y="968"/>
                    <a:pt x="2369" y="734"/>
                  </a:cubicBezTo>
                  <a:cubicBezTo>
                    <a:pt x="2102" y="668"/>
                    <a:pt x="1835" y="601"/>
                    <a:pt x="1568" y="534"/>
                  </a:cubicBezTo>
                  <a:cubicBezTo>
                    <a:pt x="1034" y="401"/>
                    <a:pt x="501" y="2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8"/>
            <p:cNvSpPr/>
            <p:nvPr/>
          </p:nvSpPr>
          <p:spPr>
            <a:xfrm>
              <a:off x="6777203" y="3796388"/>
              <a:ext cx="116929" cy="145899"/>
            </a:xfrm>
            <a:custGeom>
              <a:avLst/>
              <a:gdLst/>
              <a:ahLst/>
              <a:cxnLst/>
              <a:rect l="l" t="t" r="r" b="b"/>
              <a:pathLst>
                <a:path w="3237" h="4039" extrusionOk="0">
                  <a:moveTo>
                    <a:pt x="246" y="1"/>
                  </a:moveTo>
                  <a:cubicBezTo>
                    <a:pt x="137" y="1"/>
                    <a:pt x="34" y="91"/>
                    <a:pt x="34" y="222"/>
                  </a:cubicBezTo>
                  <a:cubicBezTo>
                    <a:pt x="0" y="288"/>
                    <a:pt x="0" y="355"/>
                    <a:pt x="0" y="455"/>
                  </a:cubicBezTo>
                  <a:lnTo>
                    <a:pt x="0" y="922"/>
                  </a:lnTo>
                  <a:cubicBezTo>
                    <a:pt x="34" y="1556"/>
                    <a:pt x="167" y="2156"/>
                    <a:pt x="367" y="2723"/>
                  </a:cubicBezTo>
                  <a:cubicBezTo>
                    <a:pt x="501" y="3057"/>
                    <a:pt x="668" y="3357"/>
                    <a:pt x="934" y="3591"/>
                  </a:cubicBezTo>
                  <a:cubicBezTo>
                    <a:pt x="1191" y="3876"/>
                    <a:pt x="1569" y="4039"/>
                    <a:pt x="1944" y="4039"/>
                  </a:cubicBezTo>
                  <a:cubicBezTo>
                    <a:pt x="2008" y="4039"/>
                    <a:pt x="2072" y="4034"/>
                    <a:pt x="2135" y="4024"/>
                  </a:cubicBezTo>
                  <a:cubicBezTo>
                    <a:pt x="2769" y="3924"/>
                    <a:pt x="3236" y="3391"/>
                    <a:pt x="3236" y="2757"/>
                  </a:cubicBezTo>
                  <a:cubicBezTo>
                    <a:pt x="3236" y="2390"/>
                    <a:pt x="3136" y="2023"/>
                    <a:pt x="2903" y="1723"/>
                  </a:cubicBezTo>
                  <a:cubicBezTo>
                    <a:pt x="2669" y="1423"/>
                    <a:pt x="2436" y="1156"/>
                    <a:pt x="2135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01" y="22"/>
                    <a:pt x="334" y="22"/>
                  </a:cubicBezTo>
                  <a:cubicBezTo>
                    <a:pt x="306" y="7"/>
                    <a:pt x="276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6642249" y="3713776"/>
              <a:ext cx="125345" cy="141709"/>
            </a:xfrm>
            <a:custGeom>
              <a:avLst/>
              <a:gdLst/>
              <a:ahLst/>
              <a:cxnLst/>
              <a:rect l="l" t="t" r="r" b="b"/>
              <a:pathLst>
                <a:path w="3470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3" y="7"/>
                  </a:cubicBezTo>
                  <a:cubicBezTo>
                    <a:pt x="3103" y="7"/>
                    <a:pt x="3036" y="40"/>
                    <a:pt x="2969" y="40"/>
                  </a:cubicBezTo>
                  <a:cubicBezTo>
                    <a:pt x="2802" y="107"/>
                    <a:pt x="2636" y="174"/>
                    <a:pt x="2502" y="207"/>
                  </a:cubicBezTo>
                  <a:cubicBezTo>
                    <a:pt x="1902" y="441"/>
                    <a:pt x="1368" y="741"/>
                    <a:pt x="901" y="1108"/>
                  </a:cubicBezTo>
                  <a:cubicBezTo>
                    <a:pt x="601" y="1341"/>
                    <a:pt x="401" y="1608"/>
                    <a:pt x="234" y="1908"/>
                  </a:cubicBezTo>
                  <a:cubicBezTo>
                    <a:pt x="0" y="2309"/>
                    <a:pt x="0" y="2776"/>
                    <a:pt x="201" y="3176"/>
                  </a:cubicBezTo>
                  <a:cubicBezTo>
                    <a:pt x="418" y="3637"/>
                    <a:pt x="878" y="3922"/>
                    <a:pt x="1366" y="3922"/>
                  </a:cubicBezTo>
                  <a:cubicBezTo>
                    <a:pt x="1477" y="3922"/>
                    <a:pt x="1590" y="3907"/>
                    <a:pt x="1702" y="3876"/>
                  </a:cubicBezTo>
                  <a:cubicBezTo>
                    <a:pt x="2069" y="3743"/>
                    <a:pt x="2369" y="3543"/>
                    <a:pt x="2602" y="3243"/>
                  </a:cubicBezTo>
                  <a:cubicBezTo>
                    <a:pt x="2836" y="2909"/>
                    <a:pt x="3003" y="2575"/>
                    <a:pt x="3136" y="2208"/>
                  </a:cubicBezTo>
                  <a:cubicBezTo>
                    <a:pt x="3303" y="1675"/>
                    <a:pt x="3436" y="1074"/>
                    <a:pt x="3470" y="474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8"/>
            <p:cNvSpPr/>
            <p:nvPr/>
          </p:nvSpPr>
          <p:spPr>
            <a:xfrm>
              <a:off x="6394016" y="3119308"/>
              <a:ext cx="56676" cy="50860"/>
            </a:xfrm>
            <a:custGeom>
              <a:avLst/>
              <a:gdLst/>
              <a:ahLst/>
              <a:cxnLst/>
              <a:rect l="l" t="t" r="r" b="b"/>
              <a:pathLst>
                <a:path w="1569" h="1408" extrusionOk="0">
                  <a:moveTo>
                    <a:pt x="376" y="1"/>
                  </a:moveTo>
                  <a:cubicBezTo>
                    <a:pt x="253" y="1"/>
                    <a:pt x="126" y="28"/>
                    <a:pt x="1" y="86"/>
                  </a:cubicBezTo>
                  <a:cubicBezTo>
                    <a:pt x="1" y="286"/>
                    <a:pt x="68" y="486"/>
                    <a:pt x="134" y="686"/>
                  </a:cubicBezTo>
                  <a:cubicBezTo>
                    <a:pt x="364" y="1145"/>
                    <a:pt x="816" y="1407"/>
                    <a:pt x="1321" y="1407"/>
                  </a:cubicBezTo>
                  <a:cubicBezTo>
                    <a:pt x="1402" y="1407"/>
                    <a:pt x="1485" y="1400"/>
                    <a:pt x="1569" y="1386"/>
                  </a:cubicBezTo>
                  <a:cubicBezTo>
                    <a:pt x="1469" y="1053"/>
                    <a:pt x="1302" y="753"/>
                    <a:pt x="1102" y="452"/>
                  </a:cubicBezTo>
                  <a:cubicBezTo>
                    <a:pt x="959" y="167"/>
                    <a:pt x="681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6391631" y="3270589"/>
              <a:ext cx="96411" cy="127585"/>
            </a:xfrm>
            <a:custGeom>
              <a:avLst/>
              <a:gdLst/>
              <a:ahLst/>
              <a:cxnLst/>
              <a:rect l="l" t="t" r="r" b="b"/>
              <a:pathLst>
                <a:path w="2669" h="3532" extrusionOk="0">
                  <a:moveTo>
                    <a:pt x="2135" y="0"/>
                  </a:moveTo>
                  <a:cubicBezTo>
                    <a:pt x="1701" y="167"/>
                    <a:pt x="1268" y="434"/>
                    <a:pt x="901" y="734"/>
                  </a:cubicBezTo>
                  <a:cubicBezTo>
                    <a:pt x="634" y="968"/>
                    <a:pt x="400" y="1235"/>
                    <a:pt x="234" y="1535"/>
                  </a:cubicBezTo>
                  <a:cubicBezTo>
                    <a:pt x="34" y="1935"/>
                    <a:pt x="0" y="2402"/>
                    <a:pt x="200" y="2802"/>
                  </a:cubicBezTo>
                  <a:cubicBezTo>
                    <a:pt x="411" y="3250"/>
                    <a:pt x="871" y="3532"/>
                    <a:pt x="1351" y="3532"/>
                  </a:cubicBezTo>
                  <a:cubicBezTo>
                    <a:pt x="1479" y="3532"/>
                    <a:pt x="1608" y="3512"/>
                    <a:pt x="1735" y="3470"/>
                  </a:cubicBezTo>
                  <a:cubicBezTo>
                    <a:pt x="2068" y="3370"/>
                    <a:pt x="2402" y="3136"/>
                    <a:pt x="2602" y="2836"/>
                  </a:cubicBezTo>
                  <a:lnTo>
                    <a:pt x="2669" y="2769"/>
                  </a:lnTo>
                  <a:cubicBezTo>
                    <a:pt x="2435" y="1868"/>
                    <a:pt x="2268" y="934"/>
                    <a:pt x="2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8"/>
            <p:cNvSpPr/>
            <p:nvPr/>
          </p:nvSpPr>
          <p:spPr>
            <a:xfrm>
              <a:off x="6526585" y="3566757"/>
              <a:ext cx="118121" cy="146693"/>
            </a:xfrm>
            <a:custGeom>
              <a:avLst/>
              <a:gdLst/>
              <a:ahLst/>
              <a:cxnLst/>
              <a:rect l="l" t="t" r="r" b="b"/>
              <a:pathLst>
                <a:path w="3270" h="4061" extrusionOk="0">
                  <a:moveTo>
                    <a:pt x="271" y="1"/>
                  </a:moveTo>
                  <a:cubicBezTo>
                    <a:pt x="135" y="1"/>
                    <a:pt x="34" y="96"/>
                    <a:pt x="34" y="241"/>
                  </a:cubicBezTo>
                  <a:cubicBezTo>
                    <a:pt x="34" y="308"/>
                    <a:pt x="0" y="408"/>
                    <a:pt x="34" y="474"/>
                  </a:cubicBezTo>
                  <a:lnTo>
                    <a:pt x="34" y="975"/>
                  </a:lnTo>
                  <a:cubicBezTo>
                    <a:pt x="34" y="1575"/>
                    <a:pt x="167" y="2209"/>
                    <a:pt x="400" y="2776"/>
                  </a:cubicBezTo>
                  <a:cubicBezTo>
                    <a:pt x="501" y="3110"/>
                    <a:pt x="701" y="3376"/>
                    <a:pt x="934" y="3643"/>
                  </a:cubicBezTo>
                  <a:cubicBezTo>
                    <a:pt x="1212" y="3921"/>
                    <a:pt x="1560" y="4060"/>
                    <a:pt x="1919" y="4060"/>
                  </a:cubicBezTo>
                  <a:cubicBezTo>
                    <a:pt x="1991" y="4060"/>
                    <a:pt x="2063" y="4055"/>
                    <a:pt x="2135" y="4044"/>
                  </a:cubicBezTo>
                  <a:cubicBezTo>
                    <a:pt x="2769" y="3977"/>
                    <a:pt x="3236" y="3443"/>
                    <a:pt x="3236" y="2809"/>
                  </a:cubicBezTo>
                  <a:cubicBezTo>
                    <a:pt x="3269" y="2442"/>
                    <a:pt x="3136" y="2075"/>
                    <a:pt x="2902" y="1775"/>
                  </a:cubicBezTo>
                  <a:cubicBezTo>
                    <a:pt x="2702" y="1442"/>
                    <a:pt x="2435" y="1175"/>
                    <a:pt x="2102" y="941"/>
                  </a:cubicBezTo>
                  <a:cubicBezTo>
                    <a:pt x="1635" y="574"/>
                    <a:pt x="1134" y="308"/>
                    <a:pt x="567" y="74"/>
                  </a:cubicBezTo>
                  <a:cubicBezTo>
                    <a:pt x="501" y="41"/>
                    <a:pt x="400" y="7"/>
                    <a:pt x="334" y="7"/>
                  </a:cubicBezTo>
                  <a:cubicBezTo>
                    <a:pt x="312" y="3"/>
                    <a:pt x="291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8"/>
            <p:cNvSpPr/>
            <p:nvPr/>
          </p:nvSpPr>
          <p:spPr>
            <a:xfrm>
              <a:off x="6391631" y="3485084"/>
              <a:ext cx="126537" cy="141564"/>
            </a:xfrm>
            <a:custGeom>
              <a:avLst/>
              <a:gdLst/>
              <a:ahLst/>
              <a:cxnLst/>
              <a:rect l="l" t="t" r="r" b="b"/>
              <a:pathLst>
                <a:path w="3503" h="3919" extrusionOk="0">
                  <a:moveTo>
                    <a:pt x="3202" y="0"/>
                  </a:moveTo>
                  <a:cubicBezTo>
                    <a:pt x="3136" y="33"/>
                    <a:pt x="3036" y="33"/>
                    <a:pt x="2969" y="67"/>
                  </a:cubicBezTo>
                  <a:cubicBezTo>
                    <a:pt x="2802" y="100"/>
                    <a:pt x="2669" y="167"/>
                    <a:pt x="2502" y="234"/>
                  </a:cubicBezTo>
                  <a:cubicBezTo>
                    <a:pt x="1935" y="434"/>
                    <a:pt x="1368" y="734"/>
                    <a:pt x="901" y="1134"/>
                  </a:cubicBezTo>
                  <a:cubicBezTo>
                    <a:pt x="634" y="1334"/>
                    <a:pt x="400" y="1601"/>
                    <a:pt x="234" y="1935"/>
                  </a:cubicBezTo>
                  <a:cubicBezTo>
                    <a:pt x="34" y="2302"/>
                    <a:pt x="0" y="2802"/>
                    <a:pt x="200" y="3202"/>
                  </a:cubicBezTo>
                  <a:cubicBezTo>
                    <a:pt x="441" y="3657"/>
                    <a:pt x="896" y="3919"/>
                    <a:pt x="1376" y="3919"/>
                  </a:cubicBezTo>
                  <a:cubicBezTo>
                    <a:pt x="1495" y="3919"/>
                    <a:pt x="1616" y="3903"/>
                    <a:pt x="1735" y="3869"/>
                  </a:cubicBezTo>
                  <a:cubicBezTo>
                    <a:pt x="2068" y="3769"/>
                    <a:pt x="2402" y="3536"/>
                    <a:pt x="2602" y="3236"/>
                  </a:cubicBezTo>
                  <a:cubicBezTo>
                    <a:pt x="2836" y="2935"/>
                    <a:pt x="3002" y="2602"/>
                    <a:pt x="3136" y="2235"/>
                  </a:cubicBezTo>
                  <a:cubicBezTo>
                    <a:pt x="3336" y="1668"/>
                    <a:pt x="3436" y="1101"/>
                    <a:pt x="3469" y="500"/>
                  </a:cubicBezTo>
                  <a:cubicBezTo>
                    <a:pt x="3503" y="400"/>
                    <a:pt x="3503" y="334"/>
                    <a:pt x="3469" y="234"/>
                  </a:cubicBezTo>
                  <a:cubicBezTo>
                    <a:pt x="3469" y="100"/>
                    <a:pt x="3336" y="0"/>
                    <a:pt x="3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/>
            <p:nvPr/>
          </p:nvSpPr>
          <p:spPr>
            <a:xfrm>
              <a:off x="6527777" y="3795701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70" y="1"/>
                  </a:moveTo>
                  <a:cubicBezTo>
                    <a:pt x="135" y="1"/>
                    <a:pt x="34" y="91"/>
                    <a:pt x="34" y="207"/>
                  </a:cubicBezTo>
                  <a:cubicBezTo>
                    <a:pt x="1" y="274"/>
                    <a:pt x="1" y="374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34" y="2175"/>
                    <a:pt x="367" y="2742"/>
                  </a:cubicBezTo>
                  <a:cubicBezTo>
                    <a:pt x="501" y="3076"/>
                    <a:pt x="668" y="3343"/>
                    <a:pt x="935" y="3610"/>
                  </a:cubicBezTo>
                  <a:cubicBezTo>
                    <a:pt x="1185" y="3888"/>
                    <a:pt x="1528" y="4027"/>
                    <a:pt x="1905" y="4027"/>
                  </a:cubicBezTo>
                  <a:cubicBezTo>
                    <a:pt x="1981" y="4027"/>
                    <a:pt x="2058" y="4021"/>
                    <a:pt x="2135" y="4010"/>
                  </a:cubicBezTo>
                  <a:cubicBezTo>
                    <a:pt x="2736" y="3943"/>
                    <a:pt x="3203" y="3410"/>
                    <a:pt x="3236" y="2776"/>
                  </a:cubicBezTo>
                  <a:cubicBezTo>
                    <a:pt x="3236" y="2409"/>
                    <a:pt x="3103" y="2042"/>
                    <a:pt x="2903" y="1742"/>
                  </a:cubicBezTo>
                  <a:cubicBezTo>
                    <a:pt x="2669" y="1442"/>
                    <a:pt x="2402" y="1175"/>
                    <a:pt x="2102" y="975"/>
                  </a:cubicBezTo>
                  <a:cubicBezTo>
                    <a:pt x="1635" y="608"/>
                    <a:pt x="1101" y="307"/>
                    <a:pt x="568" y="107"/>
                  </a:cubicBezTo>
                  <a:cubicBezTo>
                    <a:pt x="468" y="74"/>
                    <a:pt x="401" y="41"/>
                    <a:pt x="334" y="7"/>
                  </a:cubicBezTo>
                  <a:cubicBezTo>
                    <a:pt x="312" y="3"/>
                    <a:pt x="291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6391631" y="3713776"/>
              <a:ext cx="126537" cy="141709"/>
            </a:xfrm>
            <a:custGeom>
              <a:avLst/>
              <a:gdLst/>
              <a:ahLst/>
              <a:cxnLst/>
              <a:rect l="l" t="t" r="r" b="b"/>
              <a:pathLst>
                <a:path w="3503" h="3923" extrusionOk="0">
                  <a:moveTo>
                    <a:pt x="3254" y="1"/>
                  </a:moveTo>
                  <a:cubicBezTo>
                    <a:pt x="3237" y="1"/>
                    <a:pt x="3220" y="3"/>
                    <a:pt x="3202" y="7"/>
                  </a:cubicBezTo>
                  <a:cubicBezTo>
                    <a:pt x="3136" y="7"/>
                    <a:pt x="3036" y="40"/>
                    <a:pt x="2969" y="40"/>
                  </a:cubicBezTo>
                  <a:cubicBezTo>
                    <a:pt x="2802" y="107"/>
                    <a:pt x="2669" y="174"/>
                    <a:pt x="2502" y="207"/>
                  </a:cubicBezTo>
                  <a:cubicBezTo>
                    <a:pt x="1935" y="441"/>
                    <a:pt x="1368" y="741"/>
                    <a:pt x="901" y="1108"/>
                  </a:cubicBezTo>
                  <a:cubicBezTo>
                    <a:pt x="634" y="1341"/>
                    <a:pt x="400" y="1608"/>
                    <a:pt x="234" y="1908"/>
                  </a:cubicBezTo>
                  <a:cubicBezTo>
                    <a:pt x="34" y="2309"/>
                    <a:pt x="0" y="2776"/>
                    <a:pt x="200" y="3176"/>
                  </a:cubicBezTo>
                  <a:cubicBezTo>
                    <a:pt x="445" y="3637"/>
                    <a:pt x="910" y="3922"/>
                    <a:pt x="1399" y="3922"/>
                  </a:cubicBezTo>
                  <a:cubicBezTo>
                    <a:pt x="1510" y="3922"/>
                    <a:pt x="1623" y="3907"/>
                    <a:pt x="1735" y="3876"/>
                  </a:cubicBezTo>
                  <a:cubicBezTo>
                    <a:pt x="2068" y="3743"/>
                    <a:pt x="2402" y="3543"/>
                    <a:pt x="2602" y="3243"/>
                  </a:cubicBezTo>
                  <a:cubicBezTo>
                    <a:pt x="2836" y="2909"/>
                    <a:pt x="3002" y="2575"/>
                    <a:pt x="3136" y="2208"/>
                  </a:cubicBezTo>
                  <a:cubicBezTo>
                    <a:pt x="3336" y="1675"/>
                    <a:pt x="3436" y="1074"/>
                    <a:pt x="3469" y="474"/>
                  </a:cubicBezTo>
                  <a:cubicBezTo>
                    <a:pt x="3503" y="407"/>
                    <a:pt x="3503" y="307"/>
                    <a:pt x="3469" y="240"/>
                  </a:cubicBezTo>
                  <a:cubicBezTo>
                    <a:pt x="3469" y="95"/>
                    <a:pt x="3368" y="1"/>
                    <a:pt x="3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6279543" y="3136827"/>
              <a:ext cx="114508" cy="119854"/>
            </a:xfrm>
            <a:custGeom>
              <a:avLst/>
              <a:gdLst/>
              <a:ahLst/>
              <a:cxnLst/>
              <a:rect l="l" t="t" r="r" b="b"/>
              <a:pathLst>
                <a:path w="3170" h="3318" extrusionOk="0">
                  <a:moveTo>
                    <a:pt x="1769" y="1"/>
                  </a:moveTo>
                  <a:cubicBezTo>
                    <a:pt x="1168" y="234"/>
                    <a:pt x="568" y="468"/>
                    <a:pt x="1" y="735"/>
                  </a:cubicBezTo>
                  <a:cubicBezTo>
                    <a:pt x="34" y="1168"/>
                    <a:pt x="168" y="1602"/>
                    <a:pt x="301" y="2002"/>
                  </a:cubicBezTo>
                  <a:cubicBezTo>
                    <a:pt x="435" y="2336"/>
                    <a:pt x="635" y="2636"/>
                    <a:pt x="868" y="2903"/>
                  </a:cubicBezTo>
                  <a:cubicBezTo>
                    <a:pt x="1124" y="3159"/>
                    <a:pt x="1501" y="3318"/>
                    <a:pt x="1876" y="3318"/>
                  </a:cubicBezTo>
                  <a:cubicBezTo>
                    <a:pt x="1940" y="3318"/>
                    <a:pt x="2005" y="3313"/>
                    <a:pt x="2069" y="3303"/>
                  </a:cubicBezTo>
                  <a:cubicBezTo>
                    <a:pt x="2703" y="3236"/>
                    <a:pt x="3170" y="2703"/>
                    <a:pt x="3170" y="2069"/>
                  </a:cubicBezTo>
                  <a:cubicBezTo>
                    <a:pt x="3170" y="1702"/>
                    <a:pt x="3070" y="1335"/>
                    <a:pt x="2836" y="1035"/>
                  </a:cubicBezTo>
                  <a:cubicBezTo>
                    <a:pt x="2636" y="701"/>
                    <a:pt x="2369" y="434"/>
                    <a:pt x="2036" y="234"/>
                  </a:cubicBezTo>
                  <a:cubicBezTo>
                    <a:pt x="1936" y="134"/>
                    <a:pt x="1869" y="68"/>
                    <a:pt x="1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8"/>
            <p:cNvSpPr/>
            <p:nvPr/>
          </p:nvSpPr>
          <p:spPr>
            <a:xfrm>
              <a:off x="6277159" y="3339041"/>
              <a:ext cx="116892" cy="146585"/>
            </a:xfrm>
            <a:custGeom>
              <a:avLst/>
              <a:gdLst/>
              <a:ahLst/>
              <a:cxnLst/>
              <a:rect l="l" t="t" r="r" b="b"/>
              <a:pathLst>
                <a:path w="3236" h="4058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274"/>
                    <a:pt x="0" y="340"/>
                    <a:pt x="0" y="440"/>
                  </a:cubicBezTo>
                  <a:lnTo>
                    <a:pt x="0" y="941"/>
                  </a:lnTo>
                  <a:cubicBezTo>
                    <a:pt x="34" y="1541"/>
                    <a:pt x="134" y="2142"/>
                    <a:pt x="367" y="2742"/>
                  </a:cubicBezTo>
                  <a:cubicBezTo>
                    <a:pt x="501" y="3076"/>
                    <a:pt x="667" y="3376"/>
                    <a:pt x="934" y="3609"/>
                  </a:cubicBezTo>
                  <a:cubicBezTo>
                    <a:pt x="1191" y="3894"/>
                    <a:pt x="1569" y="4058"/>
                    <a:pt x="1944" y="4058"/>
                  </a:cubicBezTo>
                  <a:cubicBezTo>
                    <a:pt x="2008" y="4058"/>
                    <a:pt x="2072" y="4053"/>
                    <a:pt x="2135" y="4043"/>
                  </a:cubicBezTo>
                  <a:cubicBezTo>
                    <a:pt x="2769" y="3943"/>
                    <a:pt x="3236" y="3409"/>
                    <a:pt x="3236" y="2775"/>
                  </a:cubicBezTo>
                  <a:cubicBezTo>
                    <a:pt x="3236" y="2409"/>
                    <a:pt x="3136" y="2042"/>
                    <a:pt x="2902" y="1741"/>
                  </a:cubicBezTo>
                  <a:cubicBezTo>
                    <a:pt x="2702" y="1441"/>
                    <a:pt x="2435" y="1174"/>
                    <a:pt x="2102" y="941"/>
                  </a:cubicBezTo>
                  <a:cubicBezTo>
                    <a:pt x="1635" y="574"/>
                    <a:pt x="1101" y="307"/>
                    <a:pt x="567" y="74"/>
                  </a:cubicBezTo>
                  <a:cubicBezTo>
                    <a:pt x="501" y="40"/>
                    <a:pt x="401" y="7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8"/>
            <p:cNvSpPr/>
            <p:nvPr/>
          </p:nvSpPr>
          <p:spPr>
            <a:xfrm>
              <a:off x="6142206" y="3257115"/>
              <a:ext cx="125345" cy="141058"/>
            </a:xfrm>
            <a:custGeom>
              <a:avLst/>
              <a:gdLst/>
              <a:ahLst/>
              <a:cxnLst/>
              <a:rect l="l" t="t" r="r" b="b"/>
              <a:pathLst>
                <a:path w="3470" h="3905" extrusionOk="0">
                  <a:moveTo>
                    <a:pt x="3221" y="0"/>
                  </a:moveTo>
                  <a:cubicBezTo>
                    <a:pt x="3204" y="0"/>
                    <a:pt x="3186" y="2"/>
                    <a:pt x="3169" y="7"/>
                  </a:cubicBezTo>
                  <a:cubicBezTo>
                    <a:pt x="3102" y="7"/>
                    <a:pt x="3036" y="40"/>
                    <a:pt x="2936" y="40"/>
                  </a:cubicBezTo>
                  <a:cubicBezTo>
                    <a:pt x="2802" y="107"/>
                    <a:pt x="2635" y="173"/>
                    <a:pt x="2469" y="207"/>
                  </a:cubicBezTo>
                  <a:cubicBezTo>
                    <a:pt x="1902" y="440"/>
                    <a:pt x="1368" y="740"/>
                    <a:pt x="868" y="1107"/>
                  </a:cubicBezTo>
                  <a:cubicBezTo>
                    <a:pt x="601" y="1341"/>
                    <a:pt x="367" y="1608"/>
                    <a:pt x="234" y="1908"/>
                  </a:cubicBezTo>
                  <a:cubicBezTo>
                    <a:pt x="0" y="2308"/>
                    <a:pt x="0" y="2775"/>
                    <a:pt x="200" y="3175"/>
                  </a:cubicBezTo>
                  <a:cubicBezTo>
                    <a:pt x="411" y="3623"/>
                    <a:pt x="851" y="3905"/>
                    <a:pt x="1322" y="3905"/>
                  </a:cubicBezTo>
                  <a:cubicBezTo>
                    <a:pt x="1447" y="3905"/>
                    <a:pt x="1575" y="3885"/>
                    <a:pt x="1701" y="3843"/>
                  </a:cubicBezTo>
                  <a:cubicBezTo>
                    <a:pt x="2068" y="3743"/>
                    <a:pt x="2369" y="3509"/>
                    <a:pt x="2569" y="3209"/>
                  </a:cubicBezTo>
                  <a:cubicBezTo>
                    <a:pt x="2802" y="2909"/>
                    <a:pt x="3002" y="2575"/>
                    <a:pt x="3102" y="2208"/>
                  </a:cubicBezTo>
                  <a:cubicBezTo>
                    <a:pt x="3303" y="1674"/>
                    <a:pt x="3403" y="1074"/>
                    <a:pt x="3469" y="474"/>
                  </a:cubicBezTo>
                  <a:cubicBezTo>
                    <a:pt x="3469" y="407"/>
                    <a:pt x="3469" y="307"/>
                    <a:pt x="3469" y="240"/>
                  </a:cubicBezTo>
                  <a:cubicBezTo>
                    <a:pt x="3440" y="95"/>
                    <a:pt x="3335" y="0"/>
                    <a:pt x="3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8"/>
            <p:cNvSpPr/>
            <p:nvPr/>
          </p:nvSpPr>
          <p:spPr>
            <a:xfrm>
              <a:off x="6277159" y="3566685"/>
              <a:ext cx="116892" cy="146766"/>
            </a:xfrm>
            <a:custGeom>
              <a:avLst/>
              <a:gdLst/>
              <a:ahLst/>
              <a:cxnLst/>
              <a:rect l="l" t="t" r="r" b="b"/>
              <a:pathLst>
                <a:path w="3236" h="4063" extrusionOk="0">
                  <a:moveTo>
                    <a:pt x="234" y="1"/>
                  </a:moveTo>
                  <a:cubicBezTo>
                    <a:pt x="126" y="1"/>
                    <a:pt x="34" y="70"/>
                    <a:pt x="34" y="209"/>
                  </a:cubicBezTo>
                  <a:cubicBezTo>
                    <a:pt x="0" y="276"/>
                    <a:pt x="0" y="343"/>
                    <a:pt x="0" y="443"/>
                  </a:cubicBezTo>
                  <a:lnTo>
                    <a:pt x="0" y="943"/>
                  </a:lnTo>
                  <a:cubicBezTo>
                    <a:pt x="0" y="1210"/>
                    <a:pt x="34" y="1477"/>
                    <a:pt x="100" y="1777"/>
                  </a:cubicBezTo>
                  <a:cubicBezTo>
                    <a:pt x="167" y="1277"/>
                    <a:pt x="234" y="943"/>
                    <a:pt x="267" y="877"/>
                  </a:cubicBezTo>
                  <a:cubicBezTo>
                    <a:pt x="283" y="830"/>
                    <a:pt x="320" y="805"/>
                    <a:pt x="355" y="805"/>
                  </a:cubicBezTo>
                  <a:cubicBezTo>
                    <a:pt x="396" y="805"/>
                    <a:pt x="434" y="838"/>
                    <a:pt x="434" y="910"/>
                  </a:cubicBezTo>
                  <a:cubicBezTo>
                    <a:pt x="401" y="1043"/>
                    <a:pt x="334" y="1477"/>
                    <a:pt x="200" y="2244"/>
                  </a:cubicBezTo>
                  <a:cubicBezTo>
                    <a:pt x="234" y="2411"/>
                    <a:pt x="300" y="2611"/>
                    <a:pt x="367" y="2778"/>
                  </a:cubicBezTo>
                  <a:cubicBezTo>
                    <a:pt x="501" y="3112"/>
                    <a:pt x="701" y="3378"/>
                    <a:pt x="934" y="3645"/>
                  </a:cubicBezTo>
                  <a:cubicBezTo>
                    <a:pt x="1184" y="3923"/>
                    <a:pt x="1550" y="4062"/>
                    <a:pt x="1916" y="4062"/>
                  </a:cubicBezTo>
                  <a:cubicBezTo>
                    <a:pt x="1990" y="4062"/>
                    <a:pt x="2063" y="4057"/>
                    <a:pt x="2135" y="4046"/>
                  </a:cubicBezTo>
                  <a:cubicBezTo>
                    <a:pt x="2769" y="3979"/>
                    <a:pt x="3236" y="3445"/>
                    <a:pt x="3236" y="2811"/>
                  </a:cubicBezTo>
                  <a:cubicBezTo>
                    <a:pt x="3236" y="2444"/>
                    <a:pt x="3136" y="2077"/>
                    <a:pt x="2902" y="1777"/>
                  </a:cubicBezTo>
                  <a:cubicBezTo>
                    <a:pt x="2702" y="1444"/>
                    <a:pt x="2435" y="1177"/>
                    <a:pt x="2102" y="943"/>
                  </a:cubicBezTo>
                  <a:cubicBezTo>
                    <a:pt x="1635" y="576"/>
                    <a:pt x="1101" y="310"/>
                    <a:pt x="567" y="76"/>
                  </a:cubicBezTo>
                  <a:cubicBezTo>
                    <a:pt x="501" y="43"/>
                    <a:pt x="401" y="9"/>
                    <a:pt x="300" y="9"/>
                  </a:cubicBezTo>
                  <a:cubicBezTo>
                    <a:pt x="278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8"/>
            <p:cNvSpPr/>
            <p:nvPr/>
          </p:nvSpPr>
          <p:spPr>
            <a:xfrm>
              <a:off x="6142206" y="3485084"/>
              <a:ext cx="125345" cy="141564"/>
            </a:xfrm>
            <a:custGeom>
              <a:avLst/>
              <a:gdLst/>
              <a:ahLst/>
              <a:cxnLst/>
              <a:rect l="l" t="t" r="r" b="b"/>
              <a:pathLst>
                <a:path w="3470" h="3919" extrusionOk="0">
                  <a:moveTo>
                    <a:pt x="3169" y="0"/>
                  </a:moveTo>
                  <a:cubicBezTo>
                    <a:pt x="3102" y="33"/>
                    <a:pt x="3036" y="33"/>
                    <a:pt x="2936" y="67"/>
                  </a:cubicBezTo>
                  <a:cubicBezTo>
                    <a:pt x="2802" y="100"/>
                    <a:pt x="2635" y="167"/>
                    <a:pt x="2469" y="234"/>
                  </a:cubicBezTo>
                  <a:cubicBezTo>
                    <a:pt x="1902" y="434"/>
                    <a:pt x="1368" y="734"/>
                    <a:pt x="868" y="1134"/>
                  </a:cubicBezTo>
                  <a:cubicBezTo>
                    <a:pt x="601" y="1334"/>
                    <a:pt x="367" y="1601"/>
                    <a:pt x="234" y="1935"/>
                  </a:cubicBezTo>
                  <a:cubicBezTo>
                    <a:pt x="0" y="2302"/>
                    <a:pt x="0" y="2802"/>
                    <a:pt x="200" y="3202"/>
                  </a:cubicBezTo>
                  <a:cubicBezTo>
                    <a:pt x="414" y="3657"/>
                    <a:pt x="864" y="3919"/>
                    <a:pt x="1343" y="3919"/>
                  </a:cubicBezTo>
                  <a:cubicBezTo>
                    <a:pt x="1462" y="3919"/>
                    <a:pt x="1582" y="3903"/>
                    <a:pt x="1701" y="3869"/>
                  </a:cubicBezTo>
                  <a:cubicBezTo>
                    <a:pt x="2068" y="3769"/>
                    <a:pt x="2369" y="3536"/>
                    <a:pt x="2569" y="3236"/>
                  </a:cubicBezTo>
                  <a:cubicBezTo>
                    <a:pt x="2802" y="2935"/>
                    <a:pt x="3002" y="2602"/>
                    <a:pt x="3102" y="2235"/>
                  </a:cubicBezTo>
                  <a:cubicBezTo>
                    <a:pt x="3303" y="1668"/>
                    <a:pt x="3436" y="1101"/>
                    <a:pt x="3469" y="500"/>
                  </a:cubicBezTo>
                  <a:cubicBezTo>
                    <a:pt x="3469" y="400"/>
                    <a:pt x="3469" y="334"/>
                    <a:pt x="3469" y="234"/>
                  </a:cubicBezTo>
                  <a:cubicBezTo>
                    <a:pt x="3436" y="100"/>
                    <a:pt x="3336" y="0"/>
                    <a:pt x="3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8"/>
            <p:cNvSpPr/>
            <p:nvPr/>
          </p:nvSpPr>
          <p:spPr>
            <a:xfrm>
              <a:off x="6277159" y="3794509"/>
              <a:ext cx="116892" cy="147777"/>
            </a:xfrm>
            <a:custGeom>
              <a:avLst/>
              <a:gdLst/>
              <a:ahLst/>
              <a:cxnLst/>
              <a:rect l="l" t="t" r="r" b="b"/>
              <a:pathLst>
                <a:path w="3236" h="4091" extrusionOk="0">
                  <a:moveTo>
                    <a:pt x="248" y="0"/>
                  </a:moveTo>
                  <a:cubicBezTo>
                    <a:pt x="134" y="0"/>
                    <a:pt x="34" y="91"/>
                    <a:pt x="34" y="207"/>
                  </a:cubicBezTo>
                  <a:cubicBezTo>
                    <a:pt x="0" y="307"/>
                    <a:pt x="0" y="374"/>
                    <a:pt x="0" y="440"/>
                  </a:cubicBezTo>
                  <a:lnTo>
                    <a:pt x="0" y="941"/>
                  </a:lnTo>
                  <a:cubicBezTo>
                    <a:pt x="34" y="1575"/>
                    <a:pt x="134" y="2175"/>
                    <a:pt x="367" y="2742"/>
                  </a:cubicBezTo>
                  <a:cubicBezTo>
                    <a:pt x="501" y="3076"/>
                    <a:pt x="667" y="3376"/>
                    <a:pt x="901" y="3609"/>
                  </a:cubicBezTo>
                  <a:cubicBezTo>
                    <a:pt x="1186" y="3923"/>
                    <a:pt x="1545" y="4091"/>
                    <a:pt x="1935" y="4091"/>
                  </a:cubicBezTo>
                  <a:cubicBezTo>
                    <a:pt x="2001" y="4091"/>
                    <a:pt x="2068" y="4086"/>
                    <a:pt x="2135" y="4076"/>
                  </a:cubicBezTo>
                  <a:cubicBezTo>
                    <a:pt x="2769" y="3976"/>
                    <a:pt x="3236" y="3443"/>
                    <a:pt x="3236" y="2842"/>
                  </a:cubicBezTo>
                  <a:cubicBezTo>
                    <a:pt x="3236" y="2442"/>
                    <a:pt x="3136" y="2075"/>
                    <a:pt x="2902" y="1808"/>
                  </a:cubicBezTo>
                  <a:cubicBezTo>
                    <a:pt x="2702" y="1475"/>
                    <a:pt x="2435" y="1174"/>
                    <a:pt x="2102" y="974"/>
                  </a:cubicBezTo>
                  <a:cubicBezTo>
                    <a:pt x="1635" y="607"/>
                    <a:pt x="1101" y="307"/>
                    <a:pt x="567" y="107"/>
                  </a:cubicBezTo>
                  <a:cubicBezTo>
                    <a:pt x="501" y="74"/>
                    <a:pt x="401" y="40"/>
                    <a:pt x="300" y="7"/>
                  </a:cubicBezTo>
                  <a:cubicBezTo>
                    <a:pt x="283" y="2"/>
                    <a:pt x="26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8"/>
            <p:cNvSpPr/>
            <p:nvPr/>
          </p:nvSpPr>
          <p:spPr>
            <a:xfrm>
              <a:off x="6142206" y="3713703"/>
              <a:ext cx="122925" cy="141781"/>
            </a:xfrm>
            <a:custGeom>
              <a:avLst/>
              <a:gdLst/>
              <a:ahLst/>
              <a:cxnLst/>
              <a:rect l="l" t="t" r="r" b="b"/>
              <a:pathLst>
                <a:path w="3403" h="3925" extrusionOk="0">
                  <a:moveTo>
                    <a:pt x="3224" y="0"/>
                  </a:moveTo>
                  <a:cubicBezTo>
                    <a:pt x="3206" y="0"/>
                    <a:pt x="3188" y="3"/>
                    <a:pt x="3169" y="9"/>
                  </a:cubicBezTo>
                  <a:cubicBezTo>
                    <a:pt x="3102" y="9"/>
                    <a:pt x="3036" y="42"/>
                    <a:pt x="2936" y="42"/>
                  </a:cubicBezTo>
                  <a:cubicBezTo>
                    <a:pt x="2802" y="109"/>
                    <a:pt x="2635" y="176"/>
                    <a:pt x="2469" y="209"/>
                  </a:cubicBezTo>
                  <a:cubicBezTo>
                    <a:pt x="1902" y="443"/>
                    <a:pt x="1368" y="743"/>
                    <a:pt x="868" y="1110"/>
                  </a:cubicBezTo>
                  <a:cubicBezTo>
                    <a:pt x="601" y="1343"/>
                    <a:pt x="367" y="1610"/>
                    <a:pt x="234" y="1910"/>
                  </a:cubicBezTo>
                  <a:cubicBezTo>
                    <a:pt x="0" y="2311"/>
                    <a:pt x="0" y="2778"/>
                    <a:pt x="200" y="3178"/>
                  </a:cubicBezTo>
                  <a:cubicBezTo>
                    <a:pt x="418" y="3639"/>
                    <a:pt x="878" y="3924"/>
                    <a:pt x="1366" y="3924"/>
                  </a:cubicBezTo>
                  <a:cubicBezTo>
                    <a:pt x="1477" y="3924"/>
                    <a:pt x="1590" y="3909"/>
                    <a:pt x="1701" y="3878"/>
                  </a:cubicBezTo>
                  <a:cubicBezTo>
                    <a:pt x="2068" y="3745"/>
                    <a:pt x="2369" y="3545"/>
                    <a:pt x="2569" y="3245"/>
                  </a:cubicBezTo>
                  <a:cubicBezTo>
                    <a:pt x="2769" y="3011"/>
                    <a:pt x="2902" y="2744"/>
                    <a:pt x="3002" y="2511"/>
                  </a:cubicBezTo>
                  <a:cubicBezTo>
                    <a:pt x="3136" y="1743"/>
                    <a:pt x="3269" y="910"/>
                    <a:pt x="3403" y="109"/>
                  </a:cubicBezTo>
                  <a:cubicBezTo>
                    <a:pt x="3375" y="55"/>
                    <a:pt x="3304" y="0"/>
                    <a:pt x="3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8"/>
            <p:cNvSpPr/>
            <p:nvPr/>
          </p:nvSpPr>
          <p:spPr>
            <a:xfrm>
              <a:off x="6026505" y="3340233"/>
              <a:ext cx="116929" cy="145393"/>
            </a:xfrm>
            <a:custGeom>
              <a:avLst/>
              <a:gdLst/>
              <a:ahLst/>
              <a:cxnLst/>
              <a:rect l="l" t="t" r="r" b="b"/>
              <a:pathLst>
                <a:path w="3237" h="4025" extrusionOk="0">
                  <a:moveTo>
                    <a:pt x="282" y="1"/>
                  </a:moveTo>
                  <a:cubicBezTo>
                    <a:pt x="168" y="1"/>
                    <a:pt x="63" y="91"/>
                    <a:pt x="34" y="207"/>
                  </a:cubicBezTo>
                  <a:cubicBezTo>
                    <a:pt x="34" y="274"/>
                    <a:pt x="1" y="341"/>
                    <a:pt x="1" y="441"/>
                  </a:cubicBezTo>
                  <a:lnTo>
                    <a:pt x="1" y="941"/>
                  </a:lnTo>
                  <a:cubicBezTo>
                    <a:pt x="34" y="1542"/>
                    <a:pt x="168" y="2142"/>
                    <a:pt x="401" y="2742"/>
                  </a:cubicBezTo>
                  <a:cubicBezTo>
                    <a:pt x="501" y="3043"/>
                    <a:pt x="701" y="3343"/>
                    <a:pt x="935" y="3610"/>
                  </a:cubicBezTo>
                  <a:cubicBezTo>
                    <a:pt x="1191" y="3866"/>
                    <a:pt x="1568" y="4025"/>
                    <a:pt x="1942" y="4025"/>
                  </a:cubicBezTo>
                  <a:cubicBezTo>
                    <a:pt x="2007" y="4025"/>
                    <a:pt x="2072" y="4020"/>
                    <a:pt x="2136" y="4010"/>
                  </a:cubicBezTo>
                  <a:cubicBezTo>
                    <a:pt x="2770" y="3910"/>
                    <a:pt x="3237" y="3410"/>
                    <a:pt x="3237" y="2776"/>
                  </a:cubicBezTo>
                  <a:cubicBezTo>
                    <a:pt x="3237" y="2409"/>
                    <a:pt x="3137" y="2042"/>
                    <a:pt x="2903" y="1742"/>
                  </a:cubicBezTo>
                  <a:cubicBezTo>
                    <a:pt x="2703" y="1442"/>
                    <a:pt x="2436" y="1141"/>
                    <a:pt x="2136" y="941"/>
                  </a:cubicBezTo>
                  <a:cubicBezTo>
                    <a:pt x="1635" y="574"/>
                    <a:pt x="1135" y="307"/>
                    <a:pt x="568" y="74"/>
                  </a:cubicBezTo>
                  <a:cubicBezTo>
                    <a:pt x="501" y="41"/>
                    <a:pt x="435" y="7"/>
                    <a:pt x="335" y="7"/>
                  </a:cubicBezTo>
                  <a:cubicBezTo>
                    <a:pt x="317" y="3"/>
                    <a:pt x="299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8"/>
            <p:cNvSpPr/>
            <p:nvPr/>
          </p:nvSpPr>
          <p:spPr>
            <a:xfrm>
              <a:off x="6026505" y="3567985"/>
              <a:ext cx="116929" cy="145465"/>
            </a:xfrm>
            <a:custGeom>
              <a:avLst/>
              <a:gdLst/>
              <a:ahLst/>
              <a:cxnLst/>
              <a:rect l="l" t="t" r="r" b="b"/>
              <a:pathLst>
                <a:path w="3237" h="4027" extrusionOk="0">
                  <a:moveTo>
                    <a:pt x="282" y="0"/>
                  </a:moveTo>
                  <a:cubicBezTo>
                    <a:pt x="168" y="0"/>
                    <a:pt x="63" y="91"/>
                    <a:pt x="34" y="207"/>
                  </a:cubicBezTo>
                  <a:cubicBezTo>
                    <a:pt x="34" y="274"/>
                    <a:pt x="1" y="374"/>
                    <a:pt x="1" y="440"/>
                  </a:cubicBezTo>
                  <a:lnTo>
                    <a:pt x="1" y="941"/>
                  </a:lnTo>
                  <a:cubicBezTo>
                    <a:pt x="34" y="1541"/>
                    <a:pt x="168" y="2175"/>
                    <a:pt x="401" y="2742"/>
                  </a:cubicBezTo>
                  <a:cubicBezTo>
                    <a:pt x="501" y="3076"/>
                    <a:pt x="701" y="3342"/>
                    <a:pt x="935" y="3609"/>
                  </a:cubicBezTo>
                  <a:cubicBezTo>
                    <a:pt x="1185" y="3887"/>
                    <a:pt x="1551" y="4026"/>
                    <a:pt x="1917" y="4026"/>
                  </a:cubicBezTo>
                  <a:cubicBezTo>
                    <a:pt x="1990" y="4026"/>
                    <a:pt x="2064" y="4021"/>
                    <a:pt x="2136" y="4010"/>
                  </a:cubicBezTo>
                  <a:cubicBezTo>
                    <a:pt x="2770" y="3943"/>
                    <a:pt x="3237" y="3409"/>
                    <a:pt x="3237" y="2775"/>
                  </a:cubicBezTo>
                  <a:cubicBezTo>
                    <a:pt x="3237" y="2408"/>
                    <a:pt x="3137" y="2041"/>
                    <a:pt x="2903" y="1741"/>
                  </a:cubicBezTo>
                  <a:cubicBezTo>
                    <a:pt x="2703" y="1441"/>
                    <a:pt x="2436" y="1174"/>
                    <a:pt x="2136" y="941"/>
                  </a:cubicBezTo>
                  <a:cubicBezTo>
                    <a:pt x="1635" y="607"/>
                    <a:pt x="1135" y="307"/>
                    <a:pt x="568" y="73"/>
                  </a:cubicBezTo>
                  <a:cubicBezTo>
                    <a:pt x="501" y="40"/>
                    <a:pt x="435" y="40"/>
                    <a:pt x="335" y="7"/>
                  </a:cubicBezTo>
                  <a:cubicBezTo>
                    <a:pt x="317" y="2"/>
                    <a:pt x="299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8"/>
            <p:cNvSpPr/>
            <p:nvPr/>
          </p:nvSpPr>
          <p:spPr>
            <a:xfrm>
              <a:off x="5891552" y="3486059"/>
              <a:ext cx="125381" cy="140589"/>
            </a:xfrm>
            <a:custGeom>
              <a:avLst/>
              <a:gdLst/>
              <a:ahLst/>
              <a:cxnLst/>
              <a:rect l="l" t="t" r="r" b="b"/>
              <a:pathLst>
                <a:path w="3471" h="3892" extrusionOk="0">
                  <a:moveTo>
                    <a:pt x="3255" y="0"/>
                  </a:moveTo>
                  <a:cubicBezTo>
                    <a:pt x="3238" y="0"/>
                    <a:pt x="3220" y="2"/>
                    <a:pt x="3203" y="6"/>
                  </a:cubicBezTo>
                  <a:cubicBezTo>
                    <a:pt x="3103" y="6"/>
                    <a:pt x="3036" y="6"/>
                    <a:pt x="2970" y="40"/>
                  </a:cubicBezTo>
                  <a:cubicBezTo>
                    <a:pt x="2803" y="106"/>
                    <a:pt x="2636" y="140"/>
                    <a:pt x="2503" y="207"/>
                  </a:cubicBezTo>
                  <a:cubicBezTo>
                    <a:pt x="1936" y="440"/>
                    <a:pt x="1369" y="740"/>
                    <a:pt x="902" y="1107"/>
                  </a:cubicBezTo>
                  <a:cubicBezTo>
                    <a:pt x="635" y="1341"/>
                    <a:pt x="401" y="1608"/>
                    <a:pt x="234" y="1908"/>
                  </a:cubicBezTo>
                  <a:cubicBezTo>
                    <a:pt x="34" y="2308"/>
                    <a:pt x="1" y="2775"/>
                    <a:pt x="201" y="3175"/>
                  </a:cubicBezTo>
                  <a:cubicBezTo>
                    <a:pt x="415" y="3630"/>
                    <a:pt x="865" y="3892"/>
                    <a:pt x="1344" y="3892"/>
                  </a:cubicBezTo>
                  <a:cubicBezTo>
                    <a:pt x="1463" y="3892"/>
                    <a:pt x="1583" y="3876"/>
                    <a:pt x="1702" y="3842"/>
                  </a:cubicBezTo>
                  <a:cubicBezTo>
                    <a:pt x="2069" y="3742"/>
                    <a:pt x="2369" y="3509"/>
                    <a:pt x="2603" y="3209"/>
                  </a:cubicBezTo>
                  <a:cubicBezTo>
                    <a:pt x="2836" y="2908"/>
                    <a:pt x="3003" y="2575"/>
                    <a:pt x="3137" y="2208"/>
                  </a:cubicBezTo>
                  <a:cubicBezTo>
                    <a:pt x="3303" y="1641"/>
                    <a:pt x="3437" y="1074"/>
                    <a:pt x="3470" y="473"/>
                  </a:cubicBezTo>
                  <a:cubicBezTo>
                    <a:pt x="3470" y="407"/>
                    <a:pt x="3470" y="307"/>
                    <a:pt x="3470" y="240"/>
                  </a:cubicBezTo>
                  <a:cubicBezTo>
                    <a:pt x="3470" y="95"/>
                    <a:pt x="3369" y="0"/>
                    <a:pt x="3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8"/>
            <p:cNvSpPr/>
            <p:nvPr/>
          </p:nvSpPr>
          <p:spPr>
            <a:xfrm>
              <a:off x="6026505" y="3796388"/>
              <a:ext cx="116929" cy="95977"/>
            </a:xfrm>
            <a:custGeom>
              <a:avLst/>
              <a:gdLst/>
              <a:ahLst/>
              <a:cxnLst/>
              <a:rect l="l" t="t" r="r" b="b"/>
              <a:pathLst>
                <a:path w="3237" h="2657" extrusionOk="0">
                  <a:moveTo>
                    <a:pt x="250" y="1"/>
                  </a:moveTo>
                  <a:cubicBezTo>
                    <a:pt x="149" y="1"/>
                    <a:pt x="61" y="91"/>
                    <a:pt x="34" y="222"/>
                  </a:cubicBezTo>
                  <a:cubicBezTo>
                    <a:pt x="34" y="288"/>
                    <a:pt x="1" y="355"/>
                    <a:pt x="1" y="455"/>
                  </a:cubicBezTo>
                  <a:lnTo>
                    <a:pt x="1" y="922"/>
                  </a:lnTo>
                  <a:cubicBezTo>
                    <a:pt x="1" y="1089"/>
                    <a:pt x="34" y="1222"/>
                    <a:pt x="68" y="1356"/>
                  </a:cubicBezTo>
                  <a:cubicBezTo>
                    <a:pt x="1102" y="1856"/>
                    <a:pt x="2169" y="2290"/>
                    <a:pt x="3237" y="2657"/>
                  </a:cubicBezTo>
                  <a:cubicBezTo>
                    <a:pt x="3237" y="2323"/>
                    <a:pt x="3103" y="2023"/>
                    <a:pt x="2903" y="1756"/>
                  </a:cubicBezTo>
                  <a:cubicBezTo>
                    <a:pt x="2703" y="1423"/>
                    <a:pt x="2436" y="1156"/>
                    <a:pt x="2136" y="956"/>
                  </a:cubicBezTo>
                  <a:cubicBezTo>
                    <a:pt x="1635" y="589"/>
                    <a:pt x="1135" y="288"/>
                    <a:pt x="568" y="88"/>
                  </a:cubicBezTo>
                  <a:cubicBezTo>
                    <a:pt x="501" y="55"/>
                    <a:pt x="435" y="22"/>
                    <a:pt x="335" y="22"/>
                  </a:cubicBezTo>
                  <a:cubicBezTo>
                    <a:pt x="306" y="7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8"/>
            <p:cNvSpPr/>
            <p:nvPr/>
          </p:nvSpPr>
          <p:spPr>
            <a:xfrm>
              <a:off x="5906037" y="3713776"/>
              <a:ext cx="110896" cy="111113"/>
            </a:xfrm>
            <a:custGeom>
              <a:avLst/>
              <a:gdLst/>
              <a:ahLst/>
              <a:cxnLst/>
              <a:rect l="l" t="t" r="r" b="b"/>
              <a:pathLst>
                <a:path w="3070" h="3076" extrusionOk="0">
                  <a:moveTo>
                    <a:pt x="2854" y="1"/>
                  </a:moveTo>
                  <a:cubicBezTo>
                    <a:pt x="2837" y="1"/>
                    <a:pt x="2819" y="3"/>
                    <a:pt x="2802" y="7"/>
                  </a:cubicBezTo>
                  <a:cubicBezTo>
                    <a:pt x="2702" y="7"/>
                    <a:pt x="2635" y="40"/>
                    <a:pt x="2569" y="40"/>
                  </a:cubicBezTo>
                  <a:cubicBezTo>
                    <a:pt x="2402" y="107"/>
                    <a:pt x="2235" y="174"/>
                    <a:pt x="2102" y="207"/>
                  </a:cubicBezTo>
                  <a:cubicBezTo>
                    <a:pt x="1535" y="441"/>
                    <a:pt x="968" y="741"/>
                    <a:pt x="501" y="1108"/>
                  </a:cubicBezTo>
                  <a:cubicBezTo>
                    <a:pt x="300" y="1274"/>
                    <a:pt x="134" y="1441"/>
                    <a:pt x="0" y="1641"/>
                  </a:cubicBezTo>
                  <a:cubicBezTo>
                    <a:pt x="734" y="2175"/>
                    <a:pt x="1501" y="2642"/>
                    <a:pt x="2302" y="3076"/>
                  </a:cubicBezTo>
                  <a:cubicBezTo>
                    <a:pt x="2469" y="2809"/>
                    <a:pt x="2602" y="2542"/>
                    <a:pt x="2702" y="2208"/>
                  </a:cubicBezTo>
                  <a:cubicBezTo>
                    <a:pt x="2902" y="1675"/>
                    <a:pt x="3036" y="1074"/>
                    <a:pt x="3069" y="474"/>
                  </a:cubicBezTo>
                  <a:cubicBezTo>
                    <a:pt x="3069" y="407"/>
                    <a:pt x="3069" y="307"/>
                    <a:pt x="3069" y="240"/>
                  </a:cubicBezTo>
                  <a:cubicBezTo>
                    <a:pt x="3069" y="95"/>
                    <a:pt x="2968" y="1"/>
                    <a:pt x="2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8"/>
            <p:cNvSpPr/>
            <p:nvPr/>
          </p:nvSpPr>
          <p:spPr>
            <a:xfrm>
              <a:off x="5842172" y="3610393"/>
              <a:ext cx="51836" cy="103635"/>
            </a:xfrm>
            <a:custGeom>
              <a:avLst/>
              <a:gdLst/>
              <a:ahLst/>
              <a:cxnLst/>
              <a:rect l="l" t="t" r="r" b="b"/>
              <a:pathLst>
                <a:path w="1435" h="2869" extrusionOk="0">
                  <a:moveTo>
                    <a:pt x="601" y="0"/>
                  </a:moveTo>
                  <a:cubicBezTo>
                    <a:pt x="301" y="867"/>
                    <a:pt x="100" y="1768"/>
                    <a:pt x="0" y="2669"/>
                  </a:cubicBezTo>
                  <a:cubicBezTo>
                    <a:pt x="0" y="2702"/>
                    <a:pt x="0" y="2769"/>
                    <a:pt x="0" y="2836"/>
                  </a:cubicBezTo>
                  <a:cubicBezTo>
                    <a:pt x="100" y="2869"/>
                    <a:pt x="234" y="2869"/>
                    <a:pt x="334" y="2869"/>
                  </a:cubicBezTo>
                  <a:cubicBezTo>
                    <a:pt x="968" y="2769"/>
                    <a:pt x="1435" y="2235"/>
                    <a:pt x="1435" y="1601"/>
                  </a:cubicBezTo>
                  <a:cubicBezTo>
                    <a:pt x="1435" y="1234"/>
                    <a:pt x="1335" y="867"/>
                    <a:pt x="1101" y="567"/>
                  </a:cubicBezTo>
                  <a:cubicBezTo>
                    <a:pt x="968" y="367"/>
                    <a:pt x="801" y="167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8"/>
            <p:cNvSpPr/>
            <p:nvPr/>
          </p:nvSpPr>
          <p:spPr>
            <a:xfrm>
              <a:off x="6107239" y="1736863"/>
              <a:ext cx="1332704" cy="1103398"/>
            </a:xfrm>
            <a:custGeom>
              <a:avLst/>
              <a:gdLst/>
              <a:ahLst/>
              <a:cxnLst/>
              <a:rect l="l" t="t" r="r" b="b"/>
              <a:pathLst>
                <a:path w="36894" h="30546" extrusionOk="0">
                  <a:moveTo>
                    <a:pt x="22668" y="0"/>
                  </a:moveTo>
                  <a:cubicBezTo>
                    <a:pt x="22175" y="0"/>
                    <a:pt x="22427" y="2093"/>
                    <a:pt x="20582" y="4265"/>
                  </a:cubicBezTo>
                  <a:cubicBezTo>
                    <a:pt x="20349" y="4532"/>
                    <a:pt x="20115" y="4799"/>
                    <a:pt x="19848" y="5033"/>
                  </a:cubicBezTo>
                  <a:cubicBezTo>
                    <a:pt x="18080" y="6500"/>
                    <a:pt x="16613" y="6567"/>
                    <a:pt x="14745" y="6901"/>
                  </a:cubicBezTo>
                  <a:cubicBezTo>
                    <a:pt x="12143" y="7368"/>
                    <a:pt x="11676" y="10036"/>
                    <a:pt x="10909" y="11304"/>
                  </a:cubicBezTo>
                  <a:cubicBezTo>
                    <a:pt x="8774" y="14673"/>
                    <a:pt x="4904" y="13539"/>
                    <a:pt x="5238" y="14106"/>
                  </a:cubicBezTo>
                  <a:cubicBezTo>
                    <a:pt x="5338" y="14239"/>
                    <a:pt x="5405" y="14339"/>
                    <a:pt x="5505" y="14439"/>
                  </a:cubicBezTo>
                  <a:cubicBezTo>
                    <a:pt x="5638" y="14640"/>
                    <a:pt x="5705" y="14806"/>
                    <a:pt x="5605" y="14806"/>
                  </a:cubicBezTo>
                  <a:cubicBezTo>
                    <a:pt x="5353" y="14743"/>
                    <a:pt x="4683" y="13189"/>
                    <a:pt x="2693" y="13189"/>
                  </a:cubicBezTo>
                  <a:cubicBezTo>
                    <a:pt x="2579" y="13189"/>
                    <a:pt x="2459" y="13194"/>
                    <a:pt x="2336" y="13205"/>
                  </a:cubicBezTo>
                  <a:cubicBezTo>
                    <a:pt x="668" y="13339"/>
                    <a:pt x="1" y="14773"/>
                    <a:pt x="334" y="16074"/>
                  </a:cubicBezTo>
                  <a:cubicBezTo>
                    <a:pt x="691" y="17608"/>
                    <a:pt x="2082" y="18625"/>
                    <a:pt x="3584" y="18625"/>
                  </a:cubicBezTo>
                  <a:cubicBezTo>
                    <a:pt x="3911" y="18625"/>
                    <a:pt x="4243" y="18577"/>
                    <a:pt x="4571" y="18476"/>
                  </a:cubicBezTo>
                  <a:cubicBezTo>
                    <a:pt x="4779" y="18399"/>
                    <a:pt x="4922" y="18362"/>
                    <a:pt x="5022" y="18362"/>
                  </a:cubicBezTo>
                  <a:cubicBezTo>
                    <a:pt x="5226" y="18362"/>
                    <a:pt x="5249" y="18518"/>
                    <a:pt x="5271" y="18809"/>
                  </a:cubicBezTo>
                  <a:cubicBezTo>
                    <a:pt x="5405" y="20777"/>
                    <a:pt x="6039" y="22679"/>
                    <a:pt x="7039" y="24380"/>
                  </a:cubicBezTo>
                  <a:cubicBezTo>
                    <a:pt x="9455" y="28542"/>
                    <a:pt x="13674" y="30545"/>
                    <a:pt x="18432" y="30545"/>
                  </a:cubicBezTo>
                  <a:cubicBezTo>
                    <a:pt x="19128" y="30545"/>
                    <a:pt x="19835" y="30503"/>
                    <a:pt x="20549" y="30417"/>
                  </a:cubicBezTo>
                  <a:cubicBezTo>
                    <a:pt x="23384" y="30151"/>
                    <a:pt x="26053" y="28883"/>
                    <a:pt x="28054" y="26882"/>
                  </a:cubicBezTo>
                  <a:cubicBezTo>
                    <a:pt x="29889" y="25080"/>
                    <a:pt x="31490" y="21978"/>
                    <a:pt x="31690" y="19343"/>
                  </a:cubicBezTo>
                  <a:cubicBezTo>
                    <a:pt x="31690" y="19076"/>
                    <a:pt x="31757" y="18776"/>
                    <a:pt x="31790" y="18509"/>
                  </a:cubicBezTo>
                  <a:cubicBezTo>
                    <a:pt x="31807" y="18394"/>
                    <a:pt x="31868" y="18352"/>
                    <a:pt x="31966" y="18352"/>
                  </a:cubicBezTo>
                  <a:cubicBezTo>
                    <a:pt x="32233" y="18352"/>
                    <a:pt x="32770" y="18659"/>
                    <a:pt x="33431" y="18659"/>
                  </a:cubicBezTo>
                  <a:cubicBezTo>
                    <a:pt x="33516" y="18659"/>
                    <a:pt x="33603" y="18654"/>
                    <a:pt x="33692" y="18642"/>
                  </a:cubicBezTo>
                  <a:cubicBezTo>
                    <a:pt x="35793" y="18376"/>
                    <a:pt x="36894" y="15807"/>
                    <a:pt x="36694" y="14906"/>
                  </a:cubicBezTo>
                  <a:cubicBezTo>
                    <a:pt x="36442" y="13758"/>
                    <a:pt x="35485" y="13174"/>
                    <a:pt x="34414" y="13174"/>
                  </a:cubicBezTo>
                  <a:cubicBezTo>
                    <a:pt x="34209" y="13174"/>
                    <a:pt x="34001" y="13196"/>
                    <a:pt x="33792" y="13239"/>
                  </a:cubicBezTo>
                  <a:cubicBezTo>
                    <a:pt x="31991" y="13592"/>
                    <a:pt x="31616" y="14845"/>
                    <a:pt x="31382" y="14845"/>
                  </a:cubicBezTo>
                  <a:cubicBezTo>
                    <a:pt x="31374" y="14845"/>
                    <a:pt x="31365" y="14843"/>
                    <a:pt x="31357" y="14840"/>
                  </a:cubicBezTo>
                  <a:cubicBezTo>
                    <a:pt x="31223" y="14740"/>
                    <a:pt x="31724" y="14373"/>
                    <a:pt x="31390" y="14206"/>
                  </a:cubicBezTo>
                  <a:cubicBezTo>
                    <a:pt x="30323" y="13839"/>
                    <a:pt x="29355" y="13205"/>
                    <a:pt x="28588" y="12371"/>
                  </a:cubicBezTo>
                  <a:cubicBezTo>
                    <a:pt x="26807" y="10534"/>
                    <a:pt x="27015" y="8864"/>
                    <a:pt x="26693" y="8864"/>
                  </a:cubicBezTo>
                  <a:cubicBezTo>
                    <a:pt x="26635" y="8864"/>
                    <a:pt x="26560" y="8918"/>
                    <a:pt x="26453" y="9036"/>
                  </a:cubicBezTo>
                  <a:cubicBezTo>
                    <a:pt x="25035" y="10570"/>
                    <a:pt x="23401" y="10695"/>
                    <a:pt x="21887" y="10695"/>
                  </a:cubicBezTo>
                  <a:cubicBezTo>
                    <a:pt x="21593" y="10695"/>
                    <a:pt x="21302" y="10690"/>
                    <a:pt x="21019" y="10690"/>
                  </a:cubicBezTo>
                  <a:cubicBezTo>
                    <a:pt x="19849" y="10690"/>
                    <a:pt x="18799" y="10771"/>
                    <a:pt x="18047" y="11604"/>
                  </a:cubicBezTo>
                  <a:cubicBezTo>
                    <a:pt x="17914" y="11771"/>
                    <a:pt x="17747" y="11938"/>
                    <a:pt x="17647" y="12138"/>
                  </a:cubicBezTo>
                  <a:cubicBezTo>
                    <a:pt x="17587" y="12197"/>
                    <a:pt x="17554" y="12310"/>
                    <a:pt x="17453" y="12310"/>
                  </a:cubicBezTo>
                  <a:cubicBezTo>
                    <a:pt x="17441" y="12310"/>
                    <a:pt x="17428" y="12308"/>
                    <a:pt x="17413" y="12305"/>
                  </a:cubicBezTo>
                  <a:cubicBezTo>
                    <a:pt x="17313" y="12271"/>
                    <a:pt x="17313" y="12138"/>
                    <a:pt x="17313" y="12038"/>
                  </a:cubicBezTo>
                  <a:cubicBezTo>
                    <a:pt x="17180" y="7168"/>
                    <a:pt x="21583" y="7001"/>
                    <a:pt x="23017" y="4833"/>
                  </a:cubicBezTo>
                  <a:cubicBezTo>
                    <a:pt x="24318" y="2798"/>
                    <a:pt x="23885" y="830"/>
                    <a:pt x="22884" y="96"/>
                  </a:cubicBezTo>
                  <a:cubicBezTo>
                    <a:pt x="22798" y="31"/>
                    <a:pt x="22727" y="0"/>
                    <a:pt x="22668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8"/>
            <p:cNvSpPr/>
            <p:nvPr/>
          </p:nvSpPr>
          <p:spPr>
            <a:xfrm>
              <a:off x="6422950" y="3103703"/>
              <a:ext cx="653131" cy="499538"/>
            </a:xfrm>
            <a:custGeom>
              <a:avLst/>
              <a:gdLst/>
              <a:ahLst/>
              <a:cxnLst/>
              <a:rect l="l" t="t" r="r" b="b"/>
              <a:pathLst>
                <a:path w="18081" h="13829" extrusionOk="0">
                  <a:moveTo>
                    <a:pt x="1333" y="0"/>
                  </a:moveTo>
                  <a:cubicBezTo>
                    <a:pt x="1303" y="0"/>
                    <a:pt x="1271" y="6"/>
                    <a:pt x="1235" y="17"/>
                  </a:cubicBezTo>
                  <a:cubicBezTo>
                    <a:pt x="568" y="217"/>
                    <a:pt x="0" y="251"/>
                    <a:pt x="334" y="618"/>
                  </a:cubicBezTo>
                  <a:cubicBezTo>
                    <a:pt x="2235" y="2719"/>
                    <a:pt x="568" y="9457"/>
                    <a:pt x="5204" y="12459"/>
                  </a:cubicBezTo>
                  <a:cubicBezTo>
                    <a:pt x="6591" y="13362"/>
                    <a:pt x="8195" y="13829"/>
                    <a:pt x="9837" y="13829"/>
                  </a:cubicBezTo>
                  <a:cubicBezTo>
                    <a:pt x="9894" y="13829"/>
                    <a:pt x="9951" y="13828"/>
                    <a:pt x="10008" y="13827"/>
                  </a:cubicBezTo>
                  <a:cubicBezTo>
                    <a:pt x="10942" y="13827"/>
                    <a:pt x="11876" y="13627"/>
                    <a:pt x="12776" y="13293"/>
                  </a:cubicBezTo>
                  <a:cubicBezTo>
                    <a:pt x="13610" y="12993"/>
                    <a:pt x="14411" y="12559"/>
                    <a:pt x="15111" y="11959"/>
                  </a:cubicBezTo>
                  <a:cubicBezTo>
                    <a:pt x="17480" y="9824"/>
                    <a:pt x="17680" y="7122"/>
                    <a:pt x="17980" y="5521"/>
                  </a:cubicBezTo>
                  <a:cubicBezTo>
                    <a:pt x="18080" y="4921"/>
                    <a:pt x="17280" y="4721"/>
                    <a:pt x="16746" y="3053"/>
                  </a:cubicBezTo>
                  <a:cubicBezTo>
                    <a:pt x="16546" y="2419"/>
                    <a:pt x="16512" y="2452"/>
                    <a:pt x="15912" y="2252"/>
                  </a:cubicBezTo>
                  <a:cubicBezTo>
                    <a:pt x="15852" y="2222"/>
                    <a:pt x="15792" y="2206"/>
                    <a:pt x="15735" y="2206"/>
                  </a:cubicBezTo>
                  <a:cubicBezTo>
                    <a:pt x="15665" y="2206"/>
                    <a:pt x="15600" y="2230"/>
                    <a:pt x="15545" y="2285"/>
                  </a:cubicBezTo>
                  <a:cubicBezTo>
                    <a:pt x="14477" y="3053"/>
                    <a:pt x="13310" y="3620"/>
                    <a:pt x="12076" y="3953"/>
                  </a:cubicBezTo>
                  <a:cubicBezTo>
                    <a:pt x="11248" y="4210"/>
                    <a:pt x="10385" y="4338"/>
                    <a:pt x="9522" y="4338"/>
                  </a:cubicBezTo>
                  <a:cubicBezTo>
                    <a:pt x="8924" y="4338"/>
                    <a:pt x="8326" y="4276"/>
                    <a:pt x="7739" y="4153"/>
                  </a:cubicBezTo>
                  <a:cubicBezTo>
                    <a:pt x="6138" y="3887"/>
                    <a:pt x="4570" y="3253"/>
                    <a:pt x="3269" y="2252"/>
                  </a:cubicBezTo>
                  <a:cubicBezTo>
                    <a:pt x="1590" y="1039"/>
                    <a:pt x="1737" y="0"/>
                    <a:pt x="1333" y="0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8"/>
            <p:cNvSpPr/>
            <p:nvPr/>
          </p:nvSpPr>
          <p:spPr>
            <a:xfrm>
              <a:off x="6582358" y="2819708"/>
              <a:ext cx="402116" cy="235266"/>
            </a:xfrm>
            <a:custGeom>
              <a:avLst/>
              <a:gdLst/>
              <a:ahLst/>
              <a:cxnLst/>
              <a:rect l="l" t="t" r="r" b="b"/>
              <a:pathLst>
                <a:path w="11132" h="6513" extrusionOk="0">
                  <a:moveTo>
                    <a:pt x="342" y="1"/>
                  </a:moveTo>
                  <a:cubicBezTo>
                    <a:pt x="0" y="1"/>
                    <a:pt x="485" y="1095"/>
                    <a:pt x="358" y="2342"/>
                  </a:cubicBezTo>
                  <a:cubicBezTo>
                    <a:pt x="291" y="2876"/>
                    <a:pt x="224" y="3409"/>
                    <a:pt x="91" y="3910"/>
                  </a:cubicBezTo>
                  <a:cubicBezTo>
                    <a:pt x="24" y="4143"/>
                    <a:pt x="124" y="4343"/>
                    <a:pt x="324" y="4443"/>
                  </a:cubicBezTo>
                  <a:cubicBezTo>
                    <a:pt x="2357" y="5799"/>
                    <a:pt x="4730" y="6512"/>
                    <a:pt x="7145" y="6512"/>
                  </a:cubicBezTo>
                  <a:cubicBezTo>
                    <a:pt x="7939" y="6512"/>
                    <a:pt x="8738" y="6435"/>
                    <a:pt x="9531" y="6278"/>
                  </a:cubicBezTo>
                  <a:cubicBezTo>
                    <a:pt x="10098" y="6178"/>
                    <a:pt x="10598" y="5911"/>
                    <a:pt x="10965" y="5511"/>
                  </a:cubicBezTo>
                  <a:cubicBezTo>
                    <a:pt x="11132" y="5344"/>
                    <a:pt x="11065" y="5211"/>
                    <a:pt x="10965" y="4977"/>
                  </a:cubicBezTo>
                  <a:cubicBezTo>
                    <a:pt x="10632" y="4043"/>
                    <a:pt x="10431" y="3076"/>
                    <a:pt x="10431" y="2075"/>
                  </a:cubicBezTo>
                  <a:cubicBezTo>
                    <a:pt x="10265" y="1241"/>
                    <a:pt x="10465" y="974"/>
                    <a:pt x="10465" y="307"/>
                  </a:cubicBezTo>
                  <a:cubicBezTo>
                    <a:pt x="10448" y="124"/>
                    <a:pt x="10348" y="65"/>
                    <a:pt x="10202" y="65"/>
                  </a:cubicBezTo>
                  <a:cubicBezTo>
                    <a:pt x="10056" y="65"/>
                    <a:pt x="9864" y="124"/>
                    <a:pt x="9664" y="174"/>
                  </a:cubicBezTo>
                  <a:cubicBezTo>
                    <a:pt x="8243" y="580"/>
                    <a:pt x="6778" y="781"/>
                    <a:pt x="5313" y="781"/>
                  </a:cubicBezTo>
                  <a:cubicBezTo>
                    <a:pt x="3650" y="781"/>
                    <a:pt x="1987" y="521"/>
                    <a:pt x="391" y="7"/>
                  </a:cubicBezTo>
                  <a:cubicBezTo>
                    <a:pt x="373" y="3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A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8"/>
            <p:cNvSpPr/>
            <p:nvPr/>
          </p:nvSpPr>
          <p:spPr>
            <a:xfrm>
              <a:off x="7276055" y="2286178"/>
              <a:ext cx="94027" cy="69933"/>
            </a:xfrm>
            <a:custGeom>
              <a:avLst/>
              <a:gdLst/>
              <a:ahLst/>
              <a:cxnLst/>
              <a:rect l="l" t="t" r="r" b="b"/>
              <a:pathLst>
                <a:path w="2603" h="1936" extrusionOk="0">
                  <a:moveTo>
                    <a:pt x="2424" y="1"/>
                  </a:moveTo>
                  <a:cubicBezTo>
                    <a:pt x="2329" y="1"/>
                    <a:pt x="2212" y="100"/>
                    <a:pt x="2135" y="100"/>
                  </a:cubicBezTo>
                  <a:cubicBezTo>
                    <a:pt x="1268" y="200"/>
                    <a:pt x="534" y="667"/>
                    <a:pt x="67" y="1401"/>
                  </a:cubicBezTo>
                  <a:cubicBezTo>
                    <a:pt x="0" y="1501"/>
                    <a:pt x="34" y="1634"/>
                    <a:pt x="134" y="1734"/>
                  </a:cubicBezTo>
                  <a:cubicBezTo>
                    <a:pt x="289" y="1873"/>
                    <a:pt x="494" y="1936"/>
                    <a:pt x="720" y="1936"/>
                  </a:cubicBezTo>
                  <a:cubicBezTo>
                    <a:pt x="1415" y="1936"/>
                    <a:pt x="2301" y="1339"/>
                    <a:pt x="2502" y="533"/>
                  </a:cubicBezTo>
                  <a:cubicBezTo>
                    <a:pt x="2569" y="367"/>
                    <a:pt x="2602" y="166"/>
                    <a:pt x="2502" y="33"/>
                  </a:cubicBezTo>
                  <a:cubicBezTo>
                    <a:pt x="2479" y="10"/>
                    <a:pt x="2452" y="1"/>
                    <a:pt x="2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8"/>
            <p:cNvSpPr/>
            <p:nvPr/>
          </p:nvSpPr>
          <p:spPr>
            <a:xfrm>
              <a:off x="6182265" y="2286431"/>
              <a:ext cx="91318" cy="68849"/>
            </a:xfrm>
            <a:custGeom>
              <a:avLst/>
              <a:gdLst/>
              <a:ahLst/>
              <a:cxnLst/>
              <a:rect l="l" t="t" r="r" b="b"/>
              <a:pathLst>
                <a:path w="2528" h="1906" extrusionOk="0">
                  <a:moveTo>
                    <a:pt x="166" y="1"/>
                  </a:moveTo>
                  <a:cubicBezTo>
                    <a:pt x="63" y="1"/>
                    <a:pt x="25" y="76"/>
                    <a:pt x="25" y="226"/>
                  </a:cubicBezTo>
                  <a:cubicBezTo>
                    <a:pt x="0" y="1150"/>
                    <a:pt x="1003" y="1905"/>
                    <a:pt x="1789" y="1905"/>
                  </a:cubicBezTo>
                  <a:cubicBezTo>
                    <a:pt x="2053" y="1905"/>
                    <a:pt x="2293" y="1820"/>
                    <a:pt x="2460" y="1627"/>
                  </a:cubicBezTo>
                  <a:cubicBezTo>
                    <a:pt x="2527" y="1594"/>
                    <a:pt x="2527" y="1494"/>
                    <a:pt x="2494" y="1394"/>
                  </a:cubicBezTo>
                  <a:cubicBezTo>
                    <a:pt x="1993" y="626"/>
                    <a:pt x="1193" y="126"/>
                    <a:pt x="292" y="26"/>
                  </a:cubicBezTo>
                  <a:cubicBezTo>
                    <a:pt x="242" y="9"/>
                    <a:pt x="20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8"/>
            <p:cNvSpPr/>
            <p:nvPr/>
          </p:nvSpPr>
          <p:spPr>
            <a:xfrm>
              <a:off x="6326286" y="2369116"/>
              <a:ext cx="301551" cy="192063"/>
            </a:xfrm>
            <a:custGeom>
              <a:avLst/>
              <a:gdLst/>
              <a:ahLst/>
              <a:cxnLst/>
              <a:rect l="l" t="t" r="r" b="b"/>
              <a:pathLst>
                <a:path w="8348" h="5317" extrusionOk="0">
                  <a:moveTo>
                    <a:pt x="4269" y="1"/>
                  </a:moveTo>
                  <a:cubicBezTo>
                    <a:pt x="3452" y="1"/>
                    <a:pt x="2630" y="301"/>
                    <a:pt x="1976" y="906"/>
                  </a:cubicBezTo>
                  <a:cubicBezTo>
                    <a:pt x="1" y="2821"/>
                    <a:pt x="1957" y="5317"/>
                    <a:pt x="4238" y="5317"/>
                  </a:cubicBezTo>
                  <a:cubicBezTo>
                    <a:pt x="4460" y="5317"/>
                    <a:pt x="4686" y="5293"/>
                    <a:pt x="4911" y="5242"/>
                  </a:cubicBezTo>
                  <a:cubicBezTo>
                    <a:pt x="6980" y="4809"/>
                    <a:pt x="8347" y="2674"/>
                    <a:pt x="6613" y="973"/>
                  </a:cubicBezTo>
                  <a:cubicBezTo>
                    <a:pt x="5966" y="326"/>
                    <a:pt x="5120" y="1"/>
                    <a:pt x="4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8"/>
            <p:cNvSpPr/>
            <p:nvPr/>
          </p:nvSpPr>
          <p:spPr>
            <a:xfrm>
              <a:off x="6922993" y="2369116"/>
              <a:ext cx="301551" cy="192063"/>
            </a:xfrm>
            <a:custGeom>
              <a:avLst/>
              <a:gdLst/>
              <a:ahLst/>
              <a:cxnLst/>
              <a:rect l="l" t="t" r="r" b="b"/>
              <a:pathLst>
                <a:path w="8348" h="5317" extrusionOk="0">
                  <a:moveTo>
                    <a:pt x="4079" y="1"/>
                  </a:moveTo>
                  <a:cubicBezTo>
                    <a:pt x="3228" y="1"/>
                    <a:pt x="2382" y="326"/>
                    <a:pt x="1735" y="973"/>
                  </a:cubicBezTo>
                  <a:cubicBezTo>
                    <a:pt x="1" y="2674"/>
                    <a:pt x="1368" y="4809"/>
                    <a:pt x="3437" y="5242"/>
                  </a:cubicBezTo>
                  <a:cubicBezTo>
                    <a:pt x="3662" y="5293"/>
                    <a:pt x="3888" y="5317"/>
                    <a:pt x="4110" y="5317"/>
                  </a:cubicBezTo>
                  <a:cubicBezTo>
                    <a:pt x="6391" y="5317"/>
                    <a:pt x="8347" y="2821"/>
                    <a:pt x="6372" y="906"/>
                  </a:cubicBezTo>
                  <a:cubicBezTo>
                    <a:pt x="5718" y="301"/>
                    <a:pt x="4896" y="1"/>
                    <a:pt x="4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8"/>
            <p:cNvSpPr/>
            <p:nvPr/>
          </p:nvSpPr>
          <p:spPr>
            <a:xfrm>
              <a:off x="6047023" y="1427005"/>
              <a:ext cx="1468849" cy="815754"/>
            </a:xfrm>
            <a:custGeom>
              <a:avLst/>
              <a:gdLst/>
              <a:ahLst/>
              <a:cxnLst/>
              <a:rect l="l" t="t" r="r" b="b"/>
              <a:pathLst>
                <a:path w="40663" h="22583" extrusionOk="0">
                  <a:moveTo>
                    <a:pt x="20048" y="1"/>
                  </a:moveTo>
                  <a:cubicBezTo>
                    <a:pt x="19714" y="1"/>
                    <a:pt x="19381" y="34"/>
                    <a:pt x="19080" y="68"/>
                  </a:cubicBezTo>
                  <a:cubicBezTo>
                    <a:pt x="16645" y="134"/>
                    <a:pt x="13310" y="1535"/>
                    <a:pt x="11842" y="3503"/>
                  </a:cubicBezTo>
                  <a:cubicBezTo>
                    <a:pt x="9006" y="7340"/>
                    <a:pt x="9040" y="7306"/>
                    <a:pt x="5304" y="9174"/>
                  </a:cubicBezTo>
                  <a:cubicBezTo>
                    <a:pt x="600" y="11576"/>
                    <a:pt x="0" y="17647"/>
                    <a:pt x="2669" y="21750"/>
                  </a:cubicBezTo>
                  <a:cubicBezTo>
                    <a:pt x="2728" y="21844"/>
                    <a:pt x="2794" y="21880"/>
                    <a:pt x="2875" y="21880"/>
                  </a:cubicBezTo>
                  <a:cubicBezTo>
                    <a:pt x="3132" y="21880"/>
                    <a:pt x="3535" y="21515"/>
                    <a:pt x="4311" y="21515"/>
                  </a:cubicBezTo>
                  <a:cubicBezTo>
                    <a:pt x="4667" y="21515"/>
                    <a:pt x="5102" y="21592"/>
                    <a:pt x="5637" y="21817"/>
                  </a:cubicBezTo>
                  <a:cubicBezTo>
                    <a:pt x="6187" y="22061"/>
                    <a:pt x="6820" y="22221"/>
                    <a:pt x="7434" y="22221"/>
                  </a:cubicBezTo>
                  <a:cubicBezTo>
                    <a:pt x="7492" y="22221"/>
                    <a:pt x="7549" y="22220"/>
                    <a:pt x="7605" y="22217"/>
                  </a:cubicBezTo>
                  <a:cubicBezTo>
                    <a:pt x="7686" y="22221"/>
                    <a:pt x="7766" y="22223"/>
                    <a:pt x="7847" y="22223"/>
                  </a:cubicBezTo>
                  <a:cubicBezTo>
                    <a:pt x="8399" y="22223"/>
                    <a:pt x="8945" y="22125"/>
                    <a:pt x="9440" y="21950"/>
                  </a:cubicBezTo>
                  <a:cubicBezTo>
                    <a:pt x="14310" y="20582"/>
                    <a:pt x="11808" y="15846"/>
                    <a:pt x="17279" y="15078"/>
                  </a:cubicBezTo>
                  <a:cubicBezTo>
                    <a:pt x="23383" y="14244"/>
                    <a:pt x="23617" y="9408"/>
                    <a:pt x="23950" y="8540"/>
                  </a:cubicBezTo>
                  <a:cubicBezTo>
                    <a:pt x="24005" y="8386"/>
                    <a:pt x="24107" y="8314"/>
                    <a:pt x="24236" y="8314"/>
                  </a:cubicBezTo>
                  <a:cubicBezTo>
                    <a:pt x="25050" y="8314"/>
                    <a:pt x="26915" y="11187"/>
                    <a:pt x="24351" y="14011"/>
                  </a:cubicBezTo>
                  <a:cubicBezTo>
                    <a:pt x="23150" y="15345"/>
                    <a:pt x="20515" y="15946"/>
                    <a:pt x="19481" y="18281"/>
                  </a:cubicBezTo>
                  <a:cubicBezTo>
                    <a:pt x="19247" y="18814"/>
                    <a:pt x="19114" y="19415"/>
                    <a:pt x="19180" y="20015"/>
                  </a:cubicBezTo>
                  <a:cubicBezTo>
                    <a:pt x="19180" y="20142"/>
                    <a:pt x="19247" y="20189"/>
                    <a:pt x="19331" y="20189"/>
                  </a:cubicBezTo>
                  <a:cubicBezTo>
                    <a:pt x="19378" y="20189"/>
                    <a:pt x="19432" y="20173"/>
                    <a:pt x="19481" y="20149"/>
                  </a:cubicBezTo>
                  <a:cubicBezTo>
                    <a:pt x="19914" y="19582"/>
                    <a:pt x="20581" y="19215"/>
                    <a:pt x="21282" y="19115"/>
                  </a:cubicBezTo>
                  <a:cubicBezTo>
                    <a:pt x="21949" y="18995"/>
                    <a:pt x="22089" y="18978"/>
                    <a:pt x="23001" y="18978"/>
                  </a:cubicBezTo>
                  <a:cubicBezTo>
                    <a:pt x="23366" y="18978"/>
                    <a:pt x="23855" y="18981"/>
                    <a:pt x="24551" y="18981"/>
                  </a:cubicBezTo>
                  <a:cubicBezTo>
                    <a:pt x="25852" y="18981"/>
                    <a:pt x="27119" y="18447"/>
                    <a:pt x="27987" y="17447"/>
                  </a:cubicBezTo>
                  <a:cubicBezTo>
                    <a:pt x="29421" y="15746"/>
                    <a:pt x="29321" y="13344"/>
                    <a:pt x="29388" y="12910"/>
                  </a:cubicBezTo>
                  <a:cubicBezTo>
                    <a:pt x="29402" y="12882"/>
                    <a:pt x="29428" y="12872"/>
                    <a:pt x="29453" y="12872"/>
                  </a:cubicBezTo>
                  <a:cubicBezTo>
                    <a:pt x="29488" y="12872"/>
                    <a:pt x="29521" y="12891"/>
                    <a:pt x="29521" y="12910"/>
                  </a:cubicBezTo>
                  <a:cubicBezTo>
                    <a:pt x="29655" y="13577"/>
                    <a:pt x="29454" y="15245"/>
                    <a:pt x="28787" y="16546"/>
                  </a:cubicBezTo>
                  <a:cubicBezTo>
                    <a:pt x="28687" y="16713"/>
                    <a:pt x="28621" y="16946"/>
                    <a:pt x="28654" y="17147"/>
                  </a:cubicBezTo>
                  <a:cubicBezTo>
                    <a:pt x="28954" y="19648"/>
                    <a:pt x="30689" y="21716"/>
                    <a:pt x="33057" y="22517"/>
                  </a:cubicBezTo>
                  <a:cubicBezTo>
                    <a:pt x="33189" y="22562"/>
                    <a:pt x="33295" y="22583"/>
                    <a:pt x="33387" y="22583"/>
                  </a:cubicBezTo>
                  <a:cubicBezTo>
                    <a:pt x="33966" y="22583"/>
                    <a:pt x="33942" y="21776"/>
                    <a:pt x="35959" y="21516"/>
                  </a:cubicBezTo>
                  <a:cubicBezTo>
                    <a:pt x="36393" y="21516"/>
                    <a:pt x="36793" y="21616"/>
                    <a:pt x="37193" y="21750"/>
                  </a:cubicBezTo>
                  <a:cubicBezTo>
                    <a:pt x="37250" y="21766"/>
                    <a:pt x="37299" y="21774"/>
                    <a:pt x="37340" y="21774"/>
                  </a:cubicBezTo>
                  <a:cubicBezTo>
                    <a:pt x="37469" y="21774"/>
                    <a:pt x="37527" y="21693"/>
                    <a:pt x="37527" y="21516"/>
                  </a:cubicBezTo>
                  <a:cubicBezTo>
                    <a:pt x="37527" y="21183"/>
                    <a:pt x="37594" y="20849"/>
                    <a:pt x="37627" y="20516"/>
                  </a:cubicBezTo>
                  <a:cubicBezTo>
                    <a:pt x="37794" y="18714"/>
                    <a:pt x="38227" y="17980"/>
                    <a:pt x="38761" y="16646"/>
                  </a:cubicBezTo>
                  <a:cubicBezTo>
                    <a:pt x="40662" y="12010"/>
                    <a:pt x="37227" y="7306"/>
                    <a:pt x="31256" y="7106"/>
                  </a:cubicBezTo>
                  <a:cubicBezTo>
                    <a:pt x="31207" y="7105"/>
                    <a:pt x="31160" y="7104"/>
                    <a:pt x="31115" y="7104"/>
                  </a:cubicBezTo>
                  <a:cubicBezTo>
                    <a:pt x="30449" y="7104"/>
                    <a:pt x="30086" y="7222"/>
                    <a:pt x="29872" y="7222"/>
                  </a:cubicBezTo>
                  <a:cubicBezTo>
                    <a:pt x="29687" y="7222"/>
                    <a:pt x="29614" y="7134"/>
                    <a:pt x="29555" y="6806"/>
                  </a:cubicBezTo>
                  <a:cubicBezTo>
                    <a:pt x="29221" y="4671"/>
                    <a:pt x="27420" y="2102"/>
                    <a:pt x="24084" y="735"/>
                  </a:cubicBezTo>
                  <a:cubicBezTo>
                    <a:pt x="22783" y="268"/>
                    <a:pt x="21415" y="34"/>
                    <a:pt x="20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8"/>
            <p:cNvSpPr/>
            <p:nvPr/>
          </p:nvSpPr>
          <p:spPr>
            <a:xfrm>
              <a:off x="5850589" y="2408995"/>
              <a:ext cx="737477" cy="1040111"/>
            </a:xfrm>
            <a:custGeom>
              <a:avLst/>
              <a:gdLst/>
              <a:ahLst/>
              <a:cxnLst/>
              <a:rect l="l" t="t" r="r" b="b"/>
              <a:pathLst>
                <a:path w="20416" h="28794" extrusionOk="0">
                  <a:moveTo>
                    <a:pt x="9315" y="1"/>
                  </a:moveTo>
                  <a:cubicBezTo>
                    <a:pt x="9212" y="1"/>
                    <a:pt x="9114" y="28"/>
                    <a:pt x="9007" y="102"/>
                  </a:cubicBezTo>
                  <a:cubicBezTo>
                    <a:pt x="6706" y="1870"/>
                    <a:pt x="5805" y="4405"/>
                    <a:pt x="5938" y="5840"/>
                  </a:cubicBezTo>
                  <a:cubicBezTo>
                    <a:pt x="5972" y="6373"/>
                    <a:pt x="6072" y="6940"/>
                    <a:pt x="6239" y="7507"/>
                  </a:cubicBezTo>
                  <a:cubicBezTo>
                    <a:pt x="6706" y="8875"/>
                    <a:pt x="10041" y="14012"/>
                    <a:pt x="6906" y="16147"/>
                  </a:cubicBezTo>
                  <a:cubicBezTo>
                    <a:pt x="6005" y="16747"/>
                    <a:pt x="4537" y="17214"/>
                    <a:pt x="3103" y="18582"/>
                  </a:cubicBezTo>
                  <a:cubicBezTo>
                    <a:pt x="1" y="21517"/>
                    <a:pt x="401" y="26154"/>
                    <a:pt x="2036" y="28589"/>
                  </a:cubicBezTo>
                  <a:cubicBezTo>
                    <a:pt x="2117" y="28719"/>
                    <a:pt x="2182" y="28794"/>
                    <a:pt x="2259" y="28794"/>
                  </a:cubicBezTo>
                  <a:cubicBezTo>
                    <a:pt x="2339" y="28794"/>
                    <a:pt x="2432" y="28711"/>
                    <a:pt x="2569" y="28522"/>
                  </a:cubicBezTo>
                  <a:cubicBezTo>
                    <a:pt x="5438" y="24319"/>
                    <a:pt x="9608" y="21217"/>
                    <a:pt x="14478" y="19716"/>
                  </a:cubicBezTo>
                  <a:cubicBezTo>
                    <a:pt x="17013" y="18949"/>
                    <a:pt x="17213" y="19249"/>
                    <a:pt x="17246" y="18582"/>
                  </a:cubicBezTo>
                  <a:cubicBezTo>
                    <a:pt x="17280" y="17681"/>
                    <a:pt x="17613" y="16847"/>
                    <a:pt x="18214" y="16214"/>
                  </a:cubicBezTo>
                  <a:cubicBezTo>
                    <a:pt x="18573" y="15827"/>
                    <a:pt x="18978" y="15463"/>
                    <a:pt x="19523" y="15463"/>
                  </a:cubicBezTo>
                  <a:cubicBezTo>
                    <a:pt x="19636" y="15463"/>
                    <a:pt x="19756" y="15479"/>
                    <a:pt x="19882" y="15513"/>
                  </a:cubicBezTo>
                  <a:cubicBezTo>
                    <a:pt x="19903" y="15518"/>
                    <a:pt x="19923" y="15521"/>
                    <a:pt x="19941" y="15521"/>
                  </a:cubicBezTo>
                  <a:cubicBezTo>
                    <a:pt x="20149" y="15521"/>
                    <a:pt x="20157" y="15184"/>
                    <a:pt x="20249" y="14846"/>
                  </a:cubicBezTo>
                  <a:cubicBezTo>
                    <a:pt x="20415" y="14212"/>
                    <a:pt x="20349" y="13645"/>
                    <a:pt x="20415" y="12511"/>
                  </a:cubicBezTo>
                  <a:cubicBezTo>
                    <a:pt x="20382" y="12177"/>
                    <a:pt x="20349" y="11844"/>
                    <a:pt x="20249" y="11510"/>
                  </a:cubicBezTo>
                  <a:cubicBezTo>
                    <a:pt x="20215" y="11277"/>
                    <a:pt x="20048" y="11077"/>
                    <a:pt x="19815" y="10977"/>
                  </a:cubicBezTo>
                  <a:cubicBezTo>
                    <a:pt x="19415" y="10843"/>
                    <a:pt x="19048" y="10643"/>
                    <a:pt x="18681" y="10443"/>
                  </a:cubicBezTo>
                  <a:cubicBezTo>
                    <a:pt x="15078" y="8508"/>
                    <a:pt x="12510" y="4272"/>
                    <a:pt x="12243" y="436"/>
                  </a:cubicBezTo>
                  <a:cubicBezTo>
                    <a:pt x="12212" y="249"/>
                    <a:pt x="12181" y="32"/>
                    <a:pt x="12013" y="32"/>
                  </a:cubicBezTo>
                  <a:cubicBezTo>
                    <a:pt x="12001" y="32"/>
                    <a:pt x="11989" y="33"/>
                    <a:pt x="11976" y="35"/>
                  </a:cubicBezTo>
                  <a:cubicBezTo>
                    <a:pt x="11576" y="169"/>
                    <a:pt x="11142" y="236"/>
                    <a:pt x="10742" y="236"/>
                  </a:cubicBezTo>
                  <a:cubicBezTo>
                    <a:pt x="10707" y="237"/>
                    <a:pt x="10673" y="237"/>
                    <a:pt x="10640" y="237"/>
                  </a:cubicBezTo>
                  <a:cubicBezTo>
                    <a:pt x="9954" y="237"/>
                    <a:pt x="9616" y="1"/>
                    <a:pt x="9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8"/>
            <p:cNvSpPr/>
            <p:nvPr/>
          </p:nvSpPr>
          <p:spPr>
            <a:xfrm>
              <a:off x="6961572" y="2408561"/>
              <a:ext cx="737441" cy="1041990"/>
            </a:xfrm>
            <a:custGeom>
              <a:avLst/>
              <a:gdLst/>
              <a:ahLst/>
              <a:cxnLst/>
              <a:rect l="l" t="t" r="r" b="b"/>
              <a:pathLst>
                <a:path w="20415" h="28846" extrusionOk="0">
                  <a:moveTo>
                    <a:pt x="11139" y="0"/>
                  </a:moveTo>
                  <a:cubicBezTo>
                    <a:pt x="11061" y="0"/>
                    <a:pt x="10983" y="15"/>
                    <a:pt x="10908" y="47"/>
                  </a:cubicBezTo>
                  <a:cubicBezTo>
                    <a:pt x="10450" y="211"/>
                    <a:pt x="10064" y="266"/>
                    <a:pt x="9741" y="266"/>
                  </a:cubicBezTo>
                  <a:cubicBezTo>
                    <a:pt x="9099" y="266"/>
                    <a:pt x="8705" y="51"/>
                    <a:pt x="8491" y="51"/>
                  </a:cubicBezTo>
                  <a:cubicBezTo>
                    <a:pt x="8396" y="51"/>
                    <a:pt x="8336" y="93"/>
                    <a:pt x="8306" y="214"/>
                  </a:cubicBezTo>
                  <a:cubicBezTo>
                    <a:pt x="8306" y="248"/>
                    <a:pt x="8139" y="1448"/>
                    <a:pt x="8006" y="2116"/>
                  </a:cubicBezTo>
                  <a:cubicBezTo>
                    <a:pt x="7305" y="5551"/>
                    <a:pt x="4303" y="9588"/>
                    <a:pt x="667" y="11022"/>
                  </a:cubicBezTo>
                  <a:cubicBezTo>
                    <a:pt x="467" y="11089"/>
                    <a:pt x="334" y="11289"/>
                    <a:pt x="300" y="11489"/>
                  </a:cubicBezTo>
                  <a:cubicBezTo>
                    <a:pt x="0" y="12857"/>
                    <a:pt x="67" y="14258"/>
                    <a:pt x="434" y="15592"/>
                  </a:cubicBezTo>
                  <a:cubicBezTo>
                    <a:pt x="500" y="15859"/>
                    <a:pt x="601" y="16092"/>
                    <a:pt x="701" y="16326"/>
                  </a:cubicBezTo>
                  <a:cubicBezTo>
                    <a:pt x="779" y="16483"/>
                    <a:pt x="858" y="16535"/>
                    <a:pt x="959" y="16535"/>
                  </a:cubicBezTo>
                  <a:cubicBezTo>
                    <a:pt x="1146" y="16535"/>
                    <a:pt x="1408" y="16357"/>
                    <a:pt x="1886" y="16357"/>
                  </a:cubicBezTo>
                  <a:cubicBezTo>
                    <a:pt x="1913" y="16357"/>
                    <a:pt x="1940" y="16358"/>
                    <a:pt x="1968" y="16359"/>
                  </a:cubicBezTo>
                  <a:cubicBezTo>
                    <a:pt x="2402" y="16359"/>
                    <a:pt x="2035" y="16026"/>
                    <a:pt x="2836" y="14558"/>
                  </a:cubicBezTo>
                  <a:cubicBezTo>
                    <a:pt x="3703" y="12857"/>
                    <a:pt x="5237" y="11656"/>
                    <a:pt x="7105" y="11222"/>
                  </a:cubicBezTo>
                  <a:cubicBezTo>
                    <a:pt x="7329" y="11168"/>
                    <a:pt x="7523" y="11141"/>
                    <a:pt x="7694" y="11141"/>
                  </a:cubicBezTo>
                  <a:cubicBezTo>
                    <a:pt x="8364" y="11141"/>
                    <a:pt x="8667" y="11552"/>
                    <a:pt x="8907" y="12323"/>
                  </a:cubicBezTo>
                  <a:cubicBezTo>
                    <a:pt x="8973" y="12857"/>
                    <a:pt x="8973" y="13424"/>
                    <a:pt x="8907" y="13957"/>
                  </a:cubicBezTo>
                  <a:cubicBezTo>
                    <a:pt x="8640" y="15225"/>
                    <a:pt x="7939" y="16392"/>
                    <a:pt x="6938" y="17193"/>
                  </a:cubicBezTo>
                  <a:cubicBezTo>
                    <a:pt x="5371" y="18527"/>
                    <a:pt x="4136" y="18427"/>
                    <a:pt x="4904" y="18861"/>
                  </a:cubicBezTo>
                  <a:cubicBezTo>
                    <a:pt x="6004" y="19528"/>
                    <a:pt x="5838" y="19628"/>
                    <a:pt x="6471" y="19862"/>
                  </a:cubicBezTo>
                  <a:cubicBezTo>
                    <a:pt x="8440" y="20495"/>
                    <a:pt x="10308" y="21429"/>
                    <a:pt x="12042" y="22597"/>
                  </a:cubicBezTo>
                  <a:cubicBezTo>
                    <a:pt x="14277" y="24198"/>
                    <a:pt x="16245" y="26166"/>
                    <a:pt x="17846" y="28434"/>
                  </a:cubicBezTo>
                  <a:cubicBezTo>
                    <a:pt x="17998" y="28647"/>
                    <a:pt x="18101" y="28845"/>
                    <a:pt x="18238" y="28845"/>
                  </a:cubicBezTo>
                  <a:cubicBezTo>
                    <a:pt x="18402" y="28845"/>
                    <a:pt x="18613" y="28559"/>
                    <a:pt x="19014" y="27667"/>
                  </a:cubicBezTo>
                  <a:cubicBezTo>
                    <a:pt x="20415" y="24532"/>
                    <a:pt x="20014" y="20362"/>
                    <a:pt x="16512" y="17860"/>
                  </a:cubicBezTo>
                  <a:cubicBezTo>
                    <a:pt x="14611" y="16493"/>
                    <a:pt x="13310" y="16426"/>
                    <a:pt x="12643" y="15125"/>
                  </a:cubicBezTo>
                  <a:cubicBezTo>
                    <a:pt x="11842" y="13490"/>
                    <a:pt x="12576" y="11222"/>
                    <a:pt x="13343" y="9654"/>
                  </a:cubicBezTo>
                  <a:cubicBezTo>
                    <a:pt x="14010" y="8320"/>
                    <a:pt x="14544" y="7319"/>
                    <a:pt x="14577" y="5852"/>
                  </a:cubicBezTo>
                  <a:cubicBezTo>
                    <a:pt x="14677" y="3650"/>
                    <a:pt x="13210" y="1348"/>
                    <a:pt x="11608" y="181"/>
                  </a:cubicBezTo>
                  <a:cubicBezTo>
                    <a:pt x="11472" y="68"/>
                    <a:pt x="11306" y="0"/>
                    <a:pt x="11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8"/>
            <p:cNvSpPr/>
            <p:nvPr/>
          </p:nvSpPr>
          <p:spPr>
            <a:xfrm>
              <a:off x="6467525" y="1154858"/>
              <a:ext cx="1150754" cy="862930"/>
            </a:xfrm>
            <a:custGeom>
              <a:avLst/>
              <a:gdLst/>
              <a:ahLst/>
              <a:cxnLst/>
              <a:rect l="l" t="t" r="r" b="b"/>
              <a:pathLst>
                <a:path w="31857" h="23889" extrusionOk="0">
                  <a:moveTo>
                    <a:pt x="7842" y="1"/>
                  </a:moveTo>
                  <a:cubicBezTo>
                    <a:pt x="4618" y="1"/>
                    <a:pt x="2125" y="1735"/>
                    <a:pt x="1101" y="3632"/>
                  </a:cubicBezTo>
                  <a:cubicBezTo>
                    <a:pt x="1" y="5700"/>
                    <a:pt x="167" y="8135"/>
                    <a:pt x="868" y="9470"/>
                  </a:cubicBezTo>
                  <a:cubicBezTo>
                    <a:pt x="959" y="9651"/>
                    <a:pt x="1040" y="9734"/>
                    <a:pt x="1148" y="9734"/>
                  </a:cubicBezTo>
                  <a:cubicBezTo>
                    <a:pt x="1239" y="9734"/>
                    <a:pt x="1350" y="9676"/>
                    <a:pt x="1502" y="9570"/>
                  </a:cubicBezTo>
                  <a:cubicBezTo>
                    <a:pt x="3469" y="8115"/>
                    <a:pt x="5850" y="7334"/>
                    <a:pt x="8275" y="7334"/>
                  </a:cubicBezTo>
                  <a:cubicBezTo>
                    <a:pt x="8851" y="7334"/>
                    <a:pt x="9431" y="7378"/>
                    <a:pt x="10008" y="7468"/>
                  </a:cubicBezTo>
                  <a:cubicBezTo>
                    <a:pt x="13010" y="7802"/>
                    <a:pt x="15679" y="9536"/>
                    <a:pt x="17280" y="12105"/>
                  </a:cubicBezTo>
                  <a:cubicBezTo>
                    <a:pt x="18430" y="14086"/>
                    <a:pt x="17866" y="14475"/>
                    <a:pt x="18432" y="14475"/>
                  </a:cubicBezTo>
                  <a:cubicBezTo>
                    <a:pt x="18457" y="14475"/>
                    <a:pt x="18484" y="14475"/>
                    <a:pt x="18514" y="14473"/>
                  </a:cubicBezTo>
                  <a:cubicBezTo>
                    <a:pt x="18999" y="14473"/>
                    <a:pt x="19202" y="14403"/>
                    <a:pt x="19443" y="14403"/>
                  </a:cubicBezTo>
                  <a:cubicBezTo>
                    <a:pt x="19534" y="14403"/>
                    <a:pt x="19630" y="14413"/>
                    <a:pt x="19748" y="14440"/>
                  </a:cubicBezTo>
                  <a:cubicBezTo>
                    <a:pt x="20182" y="14540"/>
                    <a:pt x="21216" y="14340"/>
                    <a:pt x="23051" y="15140"/>
                  </a:cubicBezTo>
                  <a:cubicBezTo>
                    <a:pt x="25953" y="16341"/>
                    <a:pt x="28021" y="18943"/>
                    <a:pt x="27854" y="22012"/>
                  </a:cubicBezTo>
                  <a:cubicBezTo>
                    <a:pt x="27760" y="23113"/>
                    <a:pt x="27338" y="23888"/>
                    <a:pt x="27655" y="23888"/>
                  </a:cubicBezTo>
                  <a:cubicBezTo>
                    <a:pt x="27674" y="23888"/>
                    <a:pt x="27696" y="23886"/>
                    <a:pt x="27721" y="23880"/>
                  </a:cubicBezTo>
                  <a:cubicBezTo>
                    <a:pt x="28821" y="23613"/>
                    <a:pt x="30923" y="21645"/>
                    <a:pt x="31590" y="18843"/>
                  </a:cubicBezTo>
                  <a:cubicBezTo>
                    <a:pt x="31757" y="18209"/>
                    <a:pt x="31857" y="17542"/>
                    <a:pt x="31823" y="16875"/>
                  </a:cubicBezTo>
                  <a:cubicBezTo>
                    <a:pt x="31723" y="14907"/>
                    <a:pt x="30990" y="13039"/>
                    <a:pt x="29689" y="11604"/>
                  </a:cubicBezTo>
                  <a:cubicBezTo>
                    <a:pt x="26353" y="7702"/>
                    <a:pt x="22850" y="9603"/>
                    <a:pt x="18614" y="6701"/>
                  </a:cubicBezTo>
                  <a:cubicBezTo>
                    <a:pt x="15512" y="4533"/>
                    <a:pt x="13277" y="563"/>
                    <a:pt x="8907" y="63"/>
                  </a:cubicBezTo>
                  <a:cubicBezTo>
                    <a:pt x="8544" y="21"/>
                    <a:pt x="8189" y="1"/>
                    <a:pt x="78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8"/>
            <p:cNvSpPr/>
            <p:nvPr/>
          </p:nvSpPr>
          <p:spPr>
            <a:xfrm>
              <a:off x="5886747" y="2740419"/>
              <a:ext cx="701318" cy="708615"/>
            </a:xfrm>
            <a:custGeom>
              <a:avLst/>
              <a:gdLst/>
              <a:ahLst/>
              <a:cxnLst/>
              <a:rect l="l" t="t" r="r" b="b"/>
              <a:pathLst>
                <a:path w="19415" h="19617" extrusionOk="0">
                  <a:moveTo>
                    <a:pt x="15745" y="0"/>
                  </a:moveTo>
                  <a:cubicBezTo>
                    <a:pt x="15712" y="0"/>
                    <a:pt x="15645" y="34"/>
                    <a:pt x="15645" y="100"/>
                  </a:cubicBezTo>
                  <a:cubicBezTo>
                    <a:pt x="15712" y="667"/>
                    <a:pt x="15945" y="567"/>
                    <a:pt x="15879" y="2202"/>
                  </a:cubicBezTo>
                  <a:cubicBezTo>
                    <a:pt x="15845" y="3636"/>
                    <a:pt x="14778" y="4637"/>
                    <a:pt x="13577" y="5438"/>
                  </a:cubicBezTo>
                  <a:cubicBezTo>
                    <a:pt x="9174" y="8473"/>
                    <a:pt x="5338" y="9073"/>
                    <a:pt x="2736" y="11675"/>
                  </a:cubicBezTo>
                  <a:cubicBezTo>
                    <a:pt x="1" y="14444"/>
                    <a:pt x="701" y="17846"/>
                    <a:pt x="734" y="18447"/>
                  </a:cubicBezTo>
                  <a:cubicBezTo>
                    <a:pt x="763" y="18847"/>
                    <a:pt x="988" y="19616"/>
                    <a:pt x="1241" y="19616"/>
                  </a:cubicBezTo>
                  <a:cubicBezTo>
                    <a:pt x="1283" y="19616"/>
                    <a:pt x="1325" y="19595"/>
                    <a:pt x="1368" y="19548"/>
                  </a:cubicBezTo>
                  <a:cubicBezTo>
                    <a:pt x="1969" y="18880"/>
                    <a:pt x="1468" y="19114"/>
                    <a:pt x="4137" y="16179"/>
                  </a:cubicBezTo>
                  <a:cubicBezTo>
                    <a:pt x="4337" y="15978"/>
                    <a:pt x="4570" y="15812"/>
                    <a:pt x="4771" y="15611"/>
                  </a:cubicBezTo>
                  <a:cubicBezTo>
                    <a:pt x="7506" y="13010"/>
                    <a:pt x="10908" y="11142"/>
                    <a:pt x="14578" y="10241"/>
                  </a:cubicBezTo>
                  <a:cubicBezTo>
                    <a:pt x="16212" y="9841"/>
                    <a:pt x="16179" y="9907"/>
                    <a:pt x="16212" y="9440"/>
                  </a:cubicBezTo>
                  <a:cubicBezTo>
                    <a:pt x="16245" y="8573"/>
                    <a:pt x="16579" y="7773"/>
                    <a:pt x="17113" y="7139"/>
                  </a:cubicBezTo>
                  <a:cubicBezTo>
                    <a:pt x="17504" y="6691"/>
                    <a:pt x="17943" y="6291"/>
                    <a:pt x="18546" y="6291"/>
                  </a:cubicBezTo>
                  <a:cubicBezTo>
                    <a:pt x="18662" y="6291"/>
                    <a:pt x="18785" y="6306"/>
                    <a:pt x="18914" y="6338"/>
                  </a:cubicBezTo>
                  <a:cubicBezTo>
                    <a:pt x="18927" y="6340"/>
                    <a:pt x="18939" y="6341"/>
                    <a:pt x="18951" y="6341"/>
                  </a:cubicBezTo>
                  <a:cubicBezTo>
                    <a:pt x="19119" y="6341"/>
                    <a:pt x="19150" y="6125"/>
                    <a:pt x="19181" y="5938"/>
                  </a:cubicBezTo>
                  <a:cubicBezTo>
                    <a:pt x="19348" y="5204"/>
                    <a:pt x="19414" y="4437"/>
                    <a:pt x="19381" y="3670"/>
                  </a:cubicBezTo>
                  <a:cubicBezTo>
                    <a:pt x="19381" y="3203"/>
                    <a:pt x="19348" y="2769"/>
                    <a:pt x="19214" y="2335"/>
                  </a:cubicBezTo>
                  <a:cubicBezTo>
                    <a:pt x="19014" y="1601"/>
                    <a:pt x="18247" y="1902"/>
                    <a:pt x="16112" y="234"/>
                  </a:cubicBezTo>
                  <a:cubicBezTo>
                    <a:pt x="16012" y="167"/>
                    <a:pt x="15879" y="67"/>
                    <a:pt x="1574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8"/>
            <p:cNvSpPr/>
            <p:nvPr/>
          </p:nvSpPr>
          <p:spPr>
            <a:xfrm>
              <a:off x="6087119" y="1845989"/>
              <a:ext cx="784111" cy="384957"/>
            </a:xfrm>
            <a:custGeom>
              <a:avLst/>
              <a:gdLst/>
              <a:ahLst/>
              <a:cxnLst/>
              <a:rect l="l" t="t" r="r" b="b"/>
              <a:pathLst>
                <a:path w="21707" h="10657" extrusionOk="0">
                  <a:moveTo>
                    <a:pt x="21623" y="0"/>
                  </a:moveTo>
                  <a:cubicBezTo>
                    <a:pt x="21469" y="0"/>
                    <a:pt x="20598" y="1483"/>
                    <a:pt x="17989" y="1483"/>
                  </a:cubicBezTo>
                  <a:cubicBezTo>
                    <a:pt x="17753" y="1483"/>
                    <a:pt x="17502" y="1471"/>
                    <a:pt x="17236" y="1445"/>
                  </a:cubicBezTo>
                  <a:cubicBezTo>
                    <a:pt x="15038" y="1225"/>
                    <a:pt x="14259" y="502"/>
                    <a:pt x="12086" y="502"/>
                  </a:cubicBezTo>
                  <a:cubicBezTo>
                    <a:pt x="11952" y="502"/>
                    <a:pt x="11812" y="505"/>
                    <a:pt x="11666" y="511"/>
                  </a:cubicBezTo>
                  <a:cubicBezTo>
                    <a:pt x="9865" y="611"/>
                    <a:pt x="8263" y="1678"/>
                    <a:pt x="7496" y="3313"/>
                  </a:cubicBezTo>
                  <a:cubicBezTo>
                    <a:pt x="6662" y="4914"/>
                    <a:pt x="6095" y="6148"/>
                    <a:pt x="4160" y="6748"/>
                  </a:cubicBezTo>
                  <a:cubicBezTo>
                    <a:pt x="3786" y="6873"/>
                    <a:pt x="3400" y="6935"/>
                    <a:pt x="3018" y="6935"/>
                  </a:cubicBezTo>
                  <a:cubicBezTo>
                    <a:pt x="2075" y="6935"/>
                    <a:pt x="1156" y="6560"/>
                    <a:pt x="491" y="5848"/>
                  </a:cubicBezTo>
                  <a:cubicBezTo>
                    <a:pt x="391" y="5748"/>
                    <a:pt x="291" y="5648"/>
                    <a:pt x="191" y="5548"/>
                  </a:cubicBezTo>
                  <a:cubicBezTo>
                    <a:pt x="172" y="5529"/>
                    <a:pt x="148" y="5521"/>
                    <a:pt x="125" y="5521"/>
                  </a:cubicBezTo>
                  <a:cubicBezTo>
                    <a:pt x="63" y="5521"/>
                    <a:pt x="0" y="5575"/>
                    <a:pt x="24" y="5648"/>
                  </a:cubicBezTo>
                  <a:cubicBezTo>
                    <a:pt x="191" y="7049"/>
                    <a:pt x="458" y="8550"/>
                    <a:pt x="1392" y="9917"/>
                  </a:cubicBezTo>
                  <a:cubicBezTo>
                    <a:pt x="1556" y="10163"/>
                    <a:pt x="1657" y="10271"/>
                    <a:pt x="1795" y="10271"/>
                  </a:cubicBezTo>
                  <a:cubicBezTo>
                    <a:pt x="1882" y="10271"/>
                    <a:pt x="1984" y="10228"/>
                    <a:pt x="2126" y="10151"/>
                  </a:cubicBezTo>
                  <a:cubicBezTo>
                    <a:pt x="2493" y="9984"/>
                    <a:pt x="2893" y="9917"/>
                    <a:pt x="3293" y="9917"/>
                  </a:cubicBezTo>
                  <a:cubicBezTo>
                    <a:pt x="4547" y="10086"/>
                    <a:pt x="5209" y="10656"/>
                    <a:pt x="6513" y="10656"/>
                  </a:cubicBezTo>
                  <a:cubicBezTo>
                    <a:pt x="7012" y="10656"/>
                    <a:pt x="7606" y="10573"/>
                    <a:pt x="8363" y="10351"/>
                  </a:cubicBezTo>
                  <a:cubicBezTo>
                    <a:pt x="9865" y="9951"/>
                    <a:pt x="11132" y="8817"/>
                    <a:pt x="11699" y="7349"/>
                  </a:cubicBezTo>
                  <a:cubicBezTo>
                    <a:pt x="11933" y="6682"/>
                    <a:pt x="12266" y="6015"/>
                    <a:pt x="12700" y="5414"/>
                  </a:cubicBezTo>
                  <a:cubicBezTo>
                    <a:pt x="12933" y="5081"/>
                    <a:pt x="13200" y="4780"/>
                    <a:pt x="13467" y="4513"/>
                  </a:cubicBezTo>
                  <a:cubicBezTo>
                    <a:pt x="15569" y="2746"/>
                    <a:pt x="18771" y="4380"/>
                    <a:pt x="21406" y="611"/>
                  </a:cubicBezTo>
                  <a:cubicBezTo>
                    <a:pt x="21540" y="444"/>
                    <a:pt x="21606" y="277"/>
                    <a:pt x="21673" y="110"/>
                  </a:cubicBezTo>
                  <a:cubicBezTo>
                    <a:pt x="21706" y="77"/>
                    <a:pt x="21640" y="44"/>
                    <a:pt x="21640" y="10"/>
                  </a:cubicBezTo>
                  <a:cubicBezTo>
                    <a:pt x="21635" y="3"/>
                    <a:pt x="21630" y="0"/>
                    <a:pt x="216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8"/>
            <p:cNvSpPr/>
            <p:nvPr/>
          </p:nvSpPr>
          <p:spPr>
            <a:xfrm>
              <a:off x="7129036" y="2986052"/>
              <a:ext cx="521790" cy="464427"/>
            </a:xfrm>
            <a:custGeom>
              <a:avLst/>
              <a:gdLst/>
              <a:ahLst/>
              <a:cxnLst/>
              <a:rect l="l" t="t" r="r" b="b"/>
              <a:pathLst>
                <a:path w="14445" h="12857" extrusionOk="0">
                  <a:moveTo>
                    <a:pt x="3505" y="0"/>
                  </a:moveTo>
                  <a:cubicBezTo>
                    <a:pt x="3254" y="0"/>
                    <a:pt x="3230" y="564"/>
                    <a:pt x="2069" y="1406"/>
                  </a:cubicBezTo>
                  <a:cubicBezTo>
                    <a:pt x="1469" y="1840"/>
                    <a:pt x="835" y="2207"/>
                    <a:pt x="134" y="2507"/>
                  </a:cubicBezTo>
                  <a:cubicBezTo>
                    <a:pt x="1" y="2574"/>
                    <a:pt x="1" y="2740"/>
                    <a:pt x="234" y="2874"/>
                  </a:cubicBezTo>
                  <a:cubicBezTo>
                    <a:pt x="1302" y="3474"/>
                    <a:pt x="1168" y="3641"/>
                    <a:pt x="1869" y="3875"/>
                  </a:cubicBezTo>
                  <a:cubicBezTo>
                    <a:pt x="3837" y="4508"/>
                    <a:pt x="5705" y="5442"/>
                    <a:pt x="7406" y="6610"/>
                  </a:cubicBezTo>
                  <a:cubicBezTo>
                    <a:pt x="9774" y="8311"/>
                    <a:pt x="11809" y="10379"/>
                    <a:pt x="13444" y="12781"/>
                  </a:cubicBezTo>
                  <a:cubicBezTo>
                    <a:pt x="13490" y="12834"/>
                    <a:pt x="13539" y="12856"/>
                    <a:pt x="13588" y="12856"/>
                  </a:cubicBezTo>
                  <a:cubicBezTo>
                    <a:pt x="13787" y="12856"/>
                    <a:pt x="13991" y="12482"/>
                    <a:pt x="14044" y="12214"/>
                  </a:cubicBezTo>
                  <a:cubicBezTo>
                    <a:pt x="14344" y="10613"/>
                    <a:pt x="14444" y="9112"/>
                    <a:pt x="13777" y="7410"/>
                  </a:cubicBezTo>
                  <a:cubicBezTo>
                    <a:pt x="13244" y="6076"/>
                    <a:pt x="12343" y="4909"/>
                    <a:pt x="11209" y="4041"/>
                  </a:cubicBezTo>
                  <a:cubicBezTo>
                    <a:pt x="9574" y="2707"/>
                    <a:pt x="7940" y="2273"/>
                    <a:pt x="3637" y="39"/>
                  </a:cubicBezTo>
                  <a:cubicBezTo>
                    <a:pt x="3585" y="13"/>
                    <a:pt x="3543" y="0"/>
                    <a:pt x="3505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8"/>
            <p:cNvSpPr/>
            <p:nvPr/>
          </p:nvSpPr>
          <p:spPr>
            <a:xfrm>
              <a:off x="7077237" y="1881209"/>
              <a:ext cx="313038" cy="361875"/>
            </a:xfrm>
            <a:custGeom>
              <a:avLst/>
              <a:gdLst/>
              <a:ahLst/>
              <a:cxnLst/>
              <a:rect l="l" t="t" r="r" b="b"/>
              <a:pathLst>
                <a:path w="8666" h="10018" extrusionOk="0">
                  <a:moveTo>
                    <a:pt x="1000" y="0"/>
                  </a:moveTo>
                  <a:cubicBezTo>
                    <a:pt x="821" y="0"/>
                    <a:pt x="758" y="159"/>
                    <a:pt x="868" y="203"/>
                  </a:cubicBezTo>
                  <a:cubicBezTo>
                    <a:pt x="1035" y="303"/>
                    <a:pt x="1035" y="470"/>
                    <a:pt x="1035" y="636"/>
                  </a:cubicBezTo>
                  <a:cubicBezTo>
                    <a:pt x="1035" y="3172"/>
                    <a:pt x="0" y="4005"/>
                    <a:pt x="101" y="4539"/>
                  </a:cubicBezTo>
                  <a:cubicBezTo>
                    <a:pt x="167" y="4906"/>
                    <a:pt x="234" y="5273"/>
                    <a:pt x="334" y="5640"/>
                  </a:cubicBezTo>
                  <a:cubicBezTo>
                    <a:pt x="934" y="7641"/>
                    <a:pt x="2469" y="9243"/>
                    <a:pt x="4470" y="9943"/>
                  </a:cubicBezTo>
                  <a:cubicBezTo>
                    <a:pt x="4616" y="9995"/>
                    <a:pt x="4733" y="10017"/>
                    <a:pt x="4835" y="10017"/>
                  </a:cubicBezTo>
                  <a:cubicBezTo>
                    <a:pt x="5456" y="10017"/>
                    <a:pt x="5475" y="9172"/>
                    <a:pt x="7539" y="8942"/>
                  </a:cubicBezTo>
                  <a:lnTo>
                    <a:pt x="7773" y="8976"/>
                  </a:lnTo>
                  <a:cubicBezTo>
                    <a:pt x="7973" y="9009"/>
                    <a:pt x="8206" y="9076"/>
                    <a:pt x="8440" y="9109"/>
                  </a:cubicBezTo>
                  <a:cubicBezTo>
                    <a:pt x="8456" y="9113"/>
                    <a:pt x="8472" y="9115"/>
                    <a:pt x="8487" y="9115"/>
                  </a:cubicBezTo>
                  <a:cubicBezTo>
                    <a:pt x="8595" y="9115"/>
                    <a:pt x="8665" y="9010"/>
                    <a:pt x="8607" y="8776"/>
                  </a:cubicBezTo>
                  <a:cubicBezTo>
                    <a:pt x="8306" y="7675"/>
                    <a:pt x="7406" y="6841"/>
                    <a:pt x="6272" y="6674"/>
                  </a:cubicBezTo>
                  <a:cubicBezTo>
                    <a:pt x="5238" y="6474"/>
                    <a:pt x="4470" y="6674"/>
                    <a:pt x="3837" y="6207"/>
                  </a:cubicBezTo>
                  <a:cubicBezTo>
                    <a:pt x="2035" y="4839"/>
                    <a:pt x="3670" y="2204"/>
                    <a:pt x="1368" y="169"/>
                  </a:cubicBezTo>
                  <a:cubicBezTo>
                    <a:pt x="1219" y="43"/>
                    <a:pt x="1094" y="0"/>
                    <a:pt x="1000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8"/>
            <p:cNvSpPr/>
            <p:nvPr/>
          </p:nvSpPr>
          <p:spPr>
            <a:xfrm>
              <a:off x="6959152" y="2738902"/>
              <a:ext cx="161504" cy="268788"/>
            </a:xfrm>
            <a:custGeom>
              <a:avLst/>
              <a:gdLst/>
              <a:ahLst/>
              <a:cxnLst/>
              <a:rect l="l" t="t" r="r" b="b"/>
              <a:pathLst>
                <a:path w="4471" h="7441" extrusionOk="0">
                  <a:moveTo>
                    <a:pt x="3859" y="0"/>
                  </a:moveTo>
                  <a:cubicBezTo>
                    <a:pt x="3693" y="0"/>
                    <a:pt x="3440" y="319"/>
                    <a:pt x="2769" y="776"/>
                  </a:cubicBezTo>
                  <a:cubicBezTo>
                    <a:pt x="367" y="2377"/>
                    <a:pt x="467" y="1643"/>
                    <a:pt x="334" y="2511"/>
                  </a:cubicBezTo>
                  <a:cubicBezTo>
                    <a:pt x="0" y="4112"/>
                    <a:pt x="167" y="5746"/>
                    <a:pt x="801" y="7247"/>
                  </a:cubicBezTo>
                  <a:cubicBezTo>
                    <a:pt x="857" y="7392"/>
                    <a:pt x="927" y="7440"/>
                    <a:pt x="1023" y="7440"/>
                  </a:cubicBezTo>
                  <a:cubicBezTo>
                    <a:pt x="1216" y="7440"/>
                    <a:pt x="1513" y="7247"/>
                    <a:pt x="2002" y="7247"/>
                  </a:cubicBezTo>
                  <a:cubicBezTo>
                    <a:pt x="2019" y="7252"/>
                    <a:pt x="2036" y="7254"/>
                    <a:pt x="2053" y="7254"/>
                  </a:cubicBezTo>
                  <a:cubicBezTo>
                    <a:pt x="2168" y="7254"/>
                    <a:pt x="2273" y="7159"/>
                    <a:pt x="2302" y="7014"/>
                  </a:cubicBezTo>
                  <a:cubicBezTo>
                    <a:pt x="2536" y="5880"/>
                    <a:pt x="3103" y="4846"/>
                    <a:pt x="3903" y="4012"/>
                  </a:cubicBezTo>
                  <a:cubicBezTo>
                    <a:pt x="4470" y="3411"/>
                    <a:pt x="3236" y="3044"/>
                    <a:pt x="3803" y="676"/>
                  </a:cubicBezTo>
                  <a:cubicBezTo>
                    <a:pt x="3937" y="176"/>
                    <a:pt x="4037" y="42"/>
                    <a:pt x="3903" y="9"/>
                  </a:cubicBezTo>
                  <a:cubicBezTo>
                    <a:pt x="3889" y="3"/>
                    <a:pt x="3874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8"/>
            <p:cNvSpPr/>
            <p:nvPr/>
          </p:nvSpPr>
          <p:spPr>
            <a:xfrm>
              <a:off x="6801297" y="1394278"/>
              <a:ext cx="814598" cy="623330"/>
            </a:xfrm>
            <a:custGeom>
              <a:avLst/>
              <a:gdLst/>
              <a:ahLst/>
              <a:cxnLst/>
              <a:rect l="l" t="t" r="r" b="b"/>
              <a:pathLst>
                <a:path w="22551" h="17256" extrusionOk="0">
                  <a:moveTo>
                    <a:pt x="2948" y="1"/>
                  </a:moveTo>
                  <a:cubicBezTo>
                    <a:pt x="2031" y="1"/>
                    <a:pt x="1098" y="158"/>
                    <a:pt x="167" y="507"/>
                  </a:cubicBezTo>
                  <a:cubicBezTo>
                    <a:pt x="1" y="573"/>
                    <a:pt x="34" y="707"/>
                    <a:pt x="167" y="740"/>
                  </a:cubicBezTo>
                  <a:cubicBezTo>
                    <a:pt x="601" y="807"/>
                    <a:pt x="1001" y="840"/>
                    <a:pt x="1435" y="940"/>
                  </a:cubicBezTo>
                  <a:cubicBezTo>
                    <a:pt x="3770" y="1341"/>
                    <a:pt x="5905" y="2641"/>
                    <a:pt x="7373" y="4509"/>
                  </a:cubicBezTo>
                  <a:cubicBezTo>
                    <a:pt x="9141" y="6678"/>
                    <a:pt x="8640" y="7812"/>
                    <a:pt x="9107" y="7845"/>
                  </a:cubicBezTo>
                  <a:cubicBezTo>
                    <a:pt x="9430" y="7815"/>
                    <a:pt x="9753" y="7800"/>
                    <a:pt x="10075" y="7800"/>
                  </a:cubicBezTo>
                  <a:cubicBezTo>
                    <a:pt x="11184" y="7800"/>
                    <a:pt x="12284" y="7976"/>
                    <a:pt x="13344" y="8312"/>
                  </a:cubicBezTo>
                  <a:cubicBezTo>
                    <a:pt x="16312" y="9346"/>
                    <a:pt x="18714" y="11982"/>
                    <a:pt x="18614" y="15251"/>
                  </a:cubicBezTo>
                  <a:cubicBezTo>
                    <a:pt x="18582" y="16408"/>
                    <a:pt x="18085" y="17256"/>
                    <a:pt x="18437" y="17256"/>
                  </a:cubicBezTo>
                  <a:cubicBezTo>
                    <a:pt x="18450" y="17256"/>
                    <a:pt x="18465" y="17254"/>
                    <a:pt x="18481" y="17252"/>
                  </a:cubicBezTo>
                  <a:cubicBezTo>
                    <a:pt x="18681" y="17185"/>
                    <a:pt x="18881" y="17119"/>
                    <a:pt x="19048" y="17018"/>
                  </a:cubicBezTo>
                  <a:cubicBezTo>
                    <a:pt x="21483" y="15517"/>
                    <a:pt x="22550" y="12449"/>
                    <a:pt x="22317" y="11548"/>
                  </a:cubicBezTo>
                  <a:cubicBezTo>
                    <a:pt x="21283" y="7345"/>
                    <a:pt x="18214" y="5910"/>
                    <a:pt x="14177" y="5910"/>
                  </a:cubicBezTo>
                  <a:cubicBezTo>
                    <a:pt x="13043" y="5910"/>
                    <a:pt x="11809" y="5043"/>
                    <a:pt x="11042" y="4176"/>
                  </a:cubicBezTo>
                  <a:cubicBezTo>
                    <a:pt x="9005" y="1829"/>
                    <a:pt x="6070" y="1"/>
                    <a:pt x="2948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8"/>
            <p:cNvSpPr/>
            <p:nvPr/>
          </p:nvSpPr>
          <p:spPr>
            <a:xfrm>
              <a:off x="6481974" y="3059669"/>
              <a:ext cx="501308" cy="191738"/>
            </a:xfrm>
            <a:custGeom>
              <a:avLst/>
              <a:gdLst/>
              <a:ahLst/>
              <a:cxnLst/>
              <a:rect l="l" t="t" r="r" b="b"/>
              <a:pathLst>
                <a:path w="13878" h="5308" extrusionOk="0">
                  <a:moveTo>
                    <a:pt x="12729" y="0"/>
                  </a:moveTo>
                  <a:cubicBezTo>
                    <a:pt x="12433" y="0"/>
                    <a:pt x="12108" y="2048"/>
                    <a:pt x="9875" y="2771"/>
                  </a:cubicBezTo>
                  <a:cubicBezTo>
                    <a:pt x="9399" y="2929"/>
                    <a:pt x="8926" y="2997"/>
                    <a:pt x="8458" y="2997"/>
                  </a:cubicBezTo>
                  <a:cubicBezTo>
                    <a:pt x="6266" y="2997"/>
                    <a:pt x="4191" y="1513"/>
                    <a:pt x="2569" y="936"/>
                  </a:cubicBezTo>
                  <a:cubicBezTo>
                    <a:pt x="2075" y="734"/>
                    <a:pt x="1534" y="622"/>
                    <a:pt x="1000" y="622"/>
                  </a:cubicBezTo>
                  <a:cubicBezTo>
                    <a:pt x="741" y="622"/>
                    <a:pt x="484" y="648"/>
                    <a:pt x="234" y="702"/>
                  </a:cubicBezTo>
                  <a:cubicBezTo>
                    <a:pt x="68" y="736"/>
                    <a:pt x="1" y="903"/>
                    <a:pt x="34" y="1036"/>
                  </a:cubicBezTo>
                  <a:cubicBezTo>
                    <a:pt x="234" y="2404"/>
                    <a:pt x="1969" y="3638"/>
                    <a:pt x="3203" y="4238"/>
                  </a:cubicBezTo>
                  <a:cubicBezTo>
                    <a:pt x="4706" y="4942"/>
                    <a:pt x="6330" y="5308"/>
                    <a:pt x="7960" y="5308"/>
                  </a:cubicBezTo>
                  <a:cubicBezTo>
                    <a:pt x="8031" y="5308"/>
                    <a:pt x="8102" y="5307"/>
                    <a:pt x="8173" y="5306"/>
                  </a:cubicBezTo>
                  <a:cubicBezTo>
                    <a:pt x="8907" y="5272"/>
                    <a:pt x="9641" y="5172"/>
                    <a:pt x="10342" y="4972"/>
                  </a:cubicBezTo>
                  <a:cubicBezTo>
                    <a:pt x="11409" y="4672"/>
                    <a:pt x="12443" y="4205"/>
                    <a:pt x="13377" y="3638"/>
                  </a:cubicBezTo>
                  <a:cubicBezTo>
                    <a:pt x="13644" y="3504"/>
                    <a:pt x="13878" y="3304"/>
                    <a:pt x="13677" y="3104"/>
                  </a:cubicBezTo>
                  <a:cubicBezTo>
                    <a:pt x="13644" y="3071"/>
                    <a:pt x="13577" y="3037"/>
                    <a:pt x="13544" y="3004"/>
                  </a:cubicBezTo>
                  <a:cubicBezTo>
                    <a:pt x="11976" y="1403"/>
                    <a:pt x="13044" y="102"/>
                    <a:pt x="12743" y="2"/>
                  </a:cubicBezTo>
                  <a:cubicBezTo>
                    <a:pt x="12739" y="1"/>
                    <a:pt x="12734" y="0"/>
                    <a:pt x="1272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8"/>
            <p:cNvSpPr/>
            <p:nvPr/>
          </p:nvSpPr>
          <p:spPr>
            <a:xfrm>
              <a:off x="7025437" y="3100199"/>
              <a:ext cx="243430" cy="264164"/>
            </a:xfrm>
            <a:custGeom>
              <a:avLst/>
              <a:gdLst/>
              <a:ahLst/>
              <a:cxnLst/>
              <a:rect l="l" t="t" r="r" b="b"/>
              <a:pathLst>
                <a:path w="6739" h="7313" extrusionOk="0">
                  <a:moveTo>
                    <a:pt x="2923" y="0"/>
                  </a:moveTo>
                  <a:cubicBezTo>
                    <a:pt x="2911" y="0"/>
                    <a:pt x="2902" y="4"/>
                    <a:pt x="2902" y="14"/>
                  </a:cubicBezTo>
                  <a:cubicBezTo>
                    <a:pt x="2802" y="681"/>
                    <a:pt x="2535" y="1282"/>
                    <a:pt x="2068" y="1782"/>
                  </a:cubicBezTo>
                  <a:cubicBezTo>
                    <a:pt x="834" y="2883"/>
                    <a:pt x="0" y="2282"/>
                    <a:pt x="167" y="2883"/>
                  </a:cubicBezTo>
                  <a:cubicBezTo>
                    <a:pt x="794" y="5142"/>
                    <a:pt x="3193" y="7312"/>
                    <a:pt x="5446" y="7312"/>
                  </a:cubicBezTo>
                  <a:cubicBezTo>
                    <a:pt x="5589" y="7312"/>
                    <a:pt x="5730" y="7304"/>
                    <a:pt x="5871" y="7286"/>
                  </a:cubicBezTo>
                  <a:cubicBezTo>
                    <a:pt x="6138" y="7253"/>
                    <a:pt x="6405" y="7119"/>
                    <a:pt x="6605" y="6919"/>
                  </a:cubicBezTo>
                  <a:cubicBezTo>
                    <a:pt x="6738" y="6819"/>
                    <a:pt x="6672" y="6619"/>
                    <a:pt x="6505" y="6585"/>
                  </a:cubicBezTo>
                  <a:cubicBezTo>
                    <a:pt x="6071" y="6419"/>
                    <a:pt x="5637" y="6185"/>
                    <a:pt x="5237" y="5885"/>
                  </a:cubicBezTo>
                  <a:cubicBezTo>
                    <a:pt x="4236" y="5218"/>
                    <a:pt x="3503" y="4217"/>
                    <a:pt x="3169" y="3050"/>
                  </a:cubicBezTo>
                  <a:cubicBezTo>
                    <a:pt x="2702" y="1448"/>
                    <a:pt x="2936" y="1348"/>
                    <a:pt x="3002" y="47"/>
                  </a:cubicBezTo>
                  <a:cubicBezTo>
                    <a:pt x="3002" y="24"/>
                    <a:pt x="2952" y="0"/>
                    <a:pt x="292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8"/>
            <p:cNvSpPr/>
            <p:nvPr/>
          </p:nvSpPr>
          <p:spPr>
            <a:xfrm>
              <a:off x="7050723" y="2823970"/>
              <a:ext cx="243430" cy="243719"/>
            </a:xfrm>
            <a:custGeom>
              <a:avLst/>
              <a:gdLst/>
              <a:ahLst/>
              <a:cxnLst/>
              <a:rect l="l" t="t" r="r" b="b"/>
              <a:pathLst>
                <a:path w="6739" h="6747" extrusionOk="0">
                  <a:moveTo>
                    <a:pt x="5636" y="1"/>
                  </a:moveTo>
                  <a:cubicBezTo>
                    <a:pt x="5566" y="1"/>
                    <a:pt x="5515" y="50"/>
                    <a:pt x="5505" y="156"/>
                  </a:cubicBezTo>
                  <a:cubicBezTo>
                    <a:pt x="5338" y="2524"/>
                    <a:pt x="3103" y="4125"/>
                    <a:pt x="801" y="4559"/>
                  </a:cubicBezTo>
                  <a:cubicBezTo>
                    <a:pt x="134" y="4692"/>
                    <a:pt x="67" y="4659"/>
                    <a:pt x="34" y="4792"/>
                  </a:cubicBezTo>
                  <a:cubicBezTo>
                    <a:pt x="1" y="4993"/>
                    <a:pt x="301" y="4959"/>
                    <a:pt x="734" y="5159"/>
                  </a:cubicBezTo>
                  <a:cubicBezTo>
                    <a:pt x="1268" y="5460"/>
                    <a:pt x="1735" y="5927"/>
                    <a:pt x="1969" y="6527"/>
                  </a:cubicBezTo>
                  <a:cubicBezTo>
                    <a:pt x="2056" y="6680"/>
                    <a:pt x="2115" y="6747"/>
                    <a:pt x="2220" y="6747"/>
                  </a:cubicBezTo>
                  <a:cubicBezTo>
                    <a:pt x="2275" y="6747"/>
                    <a:pt x="2344" y="6728"/>
                    <a:pt x="2436" y="6694"/>
                  </a:cubicBezTo>
                  <a:cubicBezTo>
                    <a:pt x="5571" y="5460"/>
                    <a:pt x="6739" y="2891"/>
                    <a:pt x="6138" y="589"/>
                  </a:cubicBezTo>
                  <a:cubicBezTo>
                    <a:pt x="6025" y="225"/>
                    <a:pt x="5787" y="1"/>
                    <a:pt x="5636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8"/>
            <p:cNvSpPr/>
            <p:nvPr/>
          </p:nvSpPr>
          <p:spPr>
            <a:xfrm>
              <a:off x="5839969" y="3589912"/>
              <a:ext cx="452868" cy="328065"/>
            </a:xfrm>
            <a:custGeom>
              <a:avLst/>
              <a:gdLst/>
              <a:ahLst/>
              <a:cxnLst/>
              <a:rect l="l" t="t" r="r" b="b"/>
              <a:pathLst>
                <a:path w="12537" h="9082" extrusionOk="0">
                  <a:moveTo>
                    <a:pt x="12403" y="0"/>
                  </a:moveTo>
                  <a:cubicBezTo>
                    <a:pt x="10836" y="67"/>
                    <a:pt x="9168" y="1234"/>
                    <a:pt x="7834" y="2135"/>
                  </a:cubicBezTo>
                  <a:cubicBezTo>
                    <a:pt x="5832" y="3503"/>
                    <a:pt x="4865" y="3403"/>
                    <a:pt x="3764" y="3569"/>
                  </a:cubicBezTo>
                  <a:cubicBezTo>
                    <a:pt x="3462" y="3604"/>
                    <a:pt x="3158" y="3620"/>
                    <a:pt x="2854" y="3620"/>
                  </a:cubicBezTo>
                  <a:cubicBezTo>
                    <a:pt x="1980" y="3620"/>
                    <a:pt x="1103" y="3483"/>
                    <a:pt x="261" y="3236"/>
                  </a:cubicBezTo>
                  <a:cubicBezTo>
                    <a:pt x="250" y="3233"/>
                    <a:pt x="238" y="3231"/>
                    <a:pt x="226" y="3231"/>
                  </a:cubicBezTo>
                  <a:cubicBezTo>
                    <a:pt x="106" y="3231"/>
                    <a:pt x="0" y="3381"/>
                    <a:pt x="61" y="3503"/>
                  </a:cubicBezTo>
                  <a:cubicBezTo>
                    <a:pt x="128" y="3603"/>
                    <a:pt x="195" y="3703"/>
                    <a:pt x="295" y="3803"/>
                  </a:cubicBezTo>
                  <a:cubicBezTo>
                    <a:pt x="2963" y="6305"/>
                    <a:pt x="7000" y="8106"/>
                    <a:pt x="10569" y="9073"/>
                  </a:cubicBezTo>
                  <a:cubicBezTo>
                    <a:pt x="10591" y="9079"/>
                    <a:pt x="10613" y="9082"/>
                    <a:pt x="10635" y="9082"/>
                  </a:cubicBezTo>
                  <a:cubicBezTo>
                    <a:pt x="10744" y="9082"/>
                    <a:pt x="10841" y="9012"/>
                    <a:pt x="10869" y="8873"/>
                  </a:cubicBezTo>
                  <a:cubicBezTo>
                    <a:pt x="10969" y="8540"/>
                    <a:pt x="12237" y="367"/>
                    <a:pt x="12470" y="134"/>
                  </a:cubicBezTo>
                  <a:cubicBezTo>
                    <a:pt x="12537" y="33"/>
                    <a:pt x="12504" y="0"/>
                    <a:pt x="12403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7256079" y="3589297"/>
              <a:ext cx="454602" cy="328715"/>
            </a:xfrm>
            <a:custGeom>
              <a:avLst/>
              <a:gdLst/>
              <a:ahLst/>
              <a:cxnLst/>
              <a:rect l="l" t="t" r="r" b="b"/>
              <a:pathLst>
                <a:path w="12585" h="9100" extrusionOk="0">
                  <a:moveTo>
                    <a:pt x="379" y="0"/>
                  </a:moveTo>
                  <a:cubicBezTo>
                    <a:pt x="30" y="0"/>
                    <a:pt x="0" y="151"/>
                    <a:pt x="86" y="151"/>
                  </a:cubicBezTo>
                  <a:cubicBezTo>
                    <a:pt x="353" y="217"/>
                    <a:pt x="320" y="417"/>
                    <a:pt x="353" y="618"/>
                  </a:cubicBezTo>
                  <a:cubicBezTo>
                    <a:pt x="453" y="1218"/>
                    <a:pt x="1521" y="7756"/>
                    <a:pt x="1821" y="8990"/>
                  </a:cubicBezTo>
                  <a:cubicBezTo>
                    <a:pt x="1848" y="9045"/>
                    <a:pt x="1920" y="9099"/>
                    <a:pt x="1982" y="9099"/>
                  </a:cubicBezTo>
                  <a:cubicBezTo>
                    <a:pt x="1995" y="9099"/>
                    <a:pt x="2009" y="9096"/>
                    <a:pt x="2021" y="9090"/>
                  </a:cubicBezTo>
                  <a:cubicBezTo>
                    <a:pt x="4123" y="8523"/>
                    <a:pt x="6124" y="7756"/>
                    <a:pt x="8059" y="6755"/>
                  </a:cubicBezTo>
                  <a:cubicBezTo>
                    <a:pt x="9460" y="6021"/>
                    <a:pt x="11461" y="4754"/>
                    <a:pt x="12429" y="3686"/>
                  </a:cubicBezTo>
                  <a:cubicBezTo>
                    <a:pt x="12585" y="3499"/>
                    <a:pt x="12449" y="3283"/>
                    <a:pt x="12376" y="3283"/>
                  </a:cubicBezTo>
                  <a:cubicBezTo>
                    <a:pt x="12371" y="3283"/>
                    <a:pt x="12366" y="3284"/>
                    <a:pt x="12362" y="3286"/>
                  </a:cubicBezTo>
                  <a:cubicBezTo>
                    <a:pt x="11685" y="3415"/>
                    <a:pt x="11052" y="3473"/>
                    <a:pt x="10453" y="3473"/>
                  </a:cubicBezTo>
                  <a:cubicBezTo>
                    <a:pt x="7478" y="3473"/>
                    <a:pt x="5303" y="2039"/>
                    <a:pt x="2388" y="651"/>
                  </a:cubicBezTo>
                  <a:cubicBezTo>
                    <a:pt x="1321" y="133"/>
                    <a:pt x="708" y="0"/>
                    <a:pt x="379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6200038" y="1535625"/>
              <a:ext cx="661547" cy="622535"/>
            </a:xfrm>
            <a:custGeom>
              <a:avLst/>
              <a:gdLst/>
              <a:ahLst/>
              <a:cxnLst/>
              <a:rect l="l" t="t" r="r" b="b"/>
              <a:pathLst>
                <a:path w="18314" h="17234" extrusionOk="0">
                  <a:moveTo>
                    <a:pt x="18048" y="0"/>
                  </a:moveTo>
                  <a:cubicBezTo>
                    <a:pt x="17933" y="0"/>
                    <a:pt x="17816" y="64"/>
                    <a:pt x="17782" y="189"/>
                  </a:cubicBezTo>
                  <a:lnTo>
                    <a:pt x="17782" y="189"/>
                  </a:lnTo>
                  <a:cubicBezTo>
                    <a:pt x="17782" y="188"/>
                    <a:pt x="17782" y="187"/>
                    <a:pt x="17782" y="187"/>
                  </a:cubicBezTo>
                  <a:lnTo>
                    <a:pt x="17782" y="187"/>
                  </a:lnTo>
                  <a:cubicBezTo>
                    <a:pt x="17781" y="187"/>
                    <a:pt x="17781" y="190"/>
                    <a:pt x="17780" y="196"/>
                  </a:cubicBezTo>
                  <a:cubicBezTo>
                    <a:pt x="17780" y="194"/>
                    <a:pt x="17781" y="192"/>
                    <a:pt x="17782" y="189"/>
                  </a:cubicBezTo>
                  <a:lnTo>
                    <a:pt x="17782" y="189"/>
                  </a:lnTo>
                  <a:cubicBezTo>
                    <a:pt x="17774" y="283"/>
                    <a:pt x="17366" y="3186"/>
                    <a:pt x="16412" y="4966"/>
                  </a:cubicBezTo>
                  <a:cubicBezTo>
                    <a:pt x="15578" y="6634"/>
                    <a:pt x="14211" y="8035"/>
                    <a:pt x="12376" y="8135"/>
                  </a:cubicBezTo>
                  <a:cubicBezTo>
                    <a:pt x="12209" y="8169"/>
                    <a:pt x="12242" y="8169"/>
                    <a:pt x="11542" y="8169"/>
                  </a:cubicBezTo>
                  <a:cubicBezTo>
                    <a:pt x="2536" y="8502"/>
                    <a:pt x="8206" y="16508"/>
                    <a:pt x="401" y="16641"/>
                  </a:cubicBezTo>
                  <a:cubicBezTo>
                    <a:pt x="67" y="16641"/>
                    <a:pt x="0" y="17108"/>
                    <a:pt x="334" y="17208"/>
                  </a:cubicBezTo>
                  <a:cubicBezTo>
                    <a:pt x="551" y="17225"/>
                    <a:pt x="768" y="17233"/>
                    <a:pt x="989" y="17233"/>
                  </a:cubicBezTo>
                  <a:cubicBezTo>
                    <a:pt x="1210" y="17233"/>
                    <a:pt x="1435" y="17225"/>
                    <a:pt x="1668" y="17208"/>
                  </a:cubicBezTo>
                  <a:cubicBezTo>
                    <a:pt x="4037" y="17042"/>
                    <a:pt x="5271" y="15941"/>
                    <a:pt x="6105" y="13806"/>
                  </a:cubicBezTo>
                  <a:cubicBezTo>
                    <a:pt x="7072" y="11371"/>
                    <a:pt x="7206" y="9403"/>
                    <a:pt x="11575" y="9236"/>
                  </a:cubicBezTo>
                  <a:cubicBezTo>
                    <a:pt x="13443" y="9169"/>
                    <a:pt x="13810" y="8969"/>
                    <a:pt x="14878" y="8302"/>
                  </a:cubicBezTo>
                  <a:cubicBezTo>
                    <a:pt x="15411" y="7902"/>
                    <a:pt x="15912" y="7435"/>
                    <a:pt x="16312" y="6868"/>
                  </a:cubicBezTo>
                  <a:cubicBezTo>
                    <a:pt x="17713" y="5066"/>
                    <a:pt x="18147" y="2498"/>
                    <a:pt x="18313" y="230"/>
                  </a:cubicBezTo>
                  <a:cubicBezTo>
                    <a:pt x="18296" y="75"/>
                    <a:pt x="18173" y="0"/>
                    <a:pt x="18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5993995" y="2511366"/>
              <a:ext cx="348257" cy="791950"/>
            </a:xfrm>
            <a:custGeom>
              <a:avLst/>
              <a:gdLst/>
              <a:ahLst/>
              <a:cxnLst/>
              <a:rect l="l" t="t" r="r" b="b"/>
              <a:pathLst>
                <a:path w="9641" h="21924" extrusionOk="0">
                  <a:moveTo>
                    <a:pt x="6487" y="1"/>
                  </a:moveTo>
                  <a:cubicBezTo>
                    <a:pt x="6390" y="1"/>
                    <a:pt x="6291" y="52"/>
                    <a:pt x="6238" y="170"/>
                  </a:cubicBezTo>
                  <a:cubicBezTo>
                    <a:pt x="6071" y="671"/>
                    <a:pt x="5905" y="1204"/>
                    <a:pt x="5804" y="1738"/>
                  </a:cubicBezTo>
                  <a:cubicBezTo>
                    <a:pt x="5071" y="5307"/>
                    <a:pt x="7873" y="7842"/>
                    <a:pt x="7939" y="11678"/>
                  </a:cubicBezTo>
                  <a:cubicBezTo>
                    <a:pt x="7739" y="13847"/>
                    <a:pt x="7306" y="14047"/>
                    <a:pt x="3736" y="16348"/>
                  </a:cubicBezTo>
                  <a:cubicBezTo>
                    <a:pt x="2135" y="17349"/>
                    <a:pt x="1034" y="18250"/>
                    <a:pt x="401" y="19984"/>
                  </a:cubicBezTo>
                  <a:cubicBezTo>
                    <a:pt x="334" y="20251"/>
                    <a:pt x="267" y="20551"/>
                    <a:pt x="200" y="20818"/>
                  </a:cubicBezTo>
                  <a:lnTo>
                    <a:pt x="134" y="21252"/>
                  </a:lnTo>
                  <a:cubicBezTo>
                    <a:pt x="143" y="21243"/>
                    <a:pt x="147" y="21239"/>
                    <a:pt x="147" y="21239"/>
                  </a:cubicBezTo>
                  <a:lnTo>
                    <a:pt x="147" y="21239"/>
                  </a:lnTo>
                  <a:cubicBezTo>
                    <a:pt x="149" y="21239"/>
                    <a:pt x="125" y="21270"/>
                    <a:pt x="100" y="21319"/>
                  </a:cubicBezTo>
                  <a:cubicBezTo>
                    <a:pt x="34" y="21452"/>
                    <a:pt x="0" y="21619"/>
                    <a:pt x="67" y="21752"/>
                  </a:cubicBezTo>
                  <a:cubicBezTo>
                    <a:pt x="115" y="21873"/>
                    <a:pt x="211" y="21924"/>
                    <a:pt x="308" y="21924"/>
                  </a:cubicBezTo>
                  <a:cubicBezTo>
                    <a:pt x="473" y="21924"/>
                    <a:pt x="639" y="21777"/>
                    <a:pt x="576" y="21576"/>
                  </a:cubicBezTo>
                  <a:lnTo>
                    <a:pt x="576" y="21576"/>
                  </a:lnTo>
                  <a:cubicBezTo>
                    <a:pt x="637" y="21510"/>
                    <a:pt x="669" y="21414"/>
                    <a:pt x="701" y="21319"/>
                  </a:cubicBezTo>
                  <a:lnTo>
                    <a:pt x="801" y="20952"/>
                  </a:lnTo>
                  <a:cubicBezTo>
                    <a:pt x="868" y="20718"/>
                    <a:pt x="968" y="20485"/>
                    <a:pt x="1068" y="20251"/>
                  </a:cubicBezTo>
                  <a:cubicBezTo>
                    <a:pt x="1768" y="18784"/>
                    <a:pt x="2669" y="18083"/>
                    <a:pt x="4237" y="17182"/>
                  </a:cubicBezTo>
                  <a:cubicBezTo>
                    <a:pt x="6605" y="15815"/>
                    <a:pt x="8606" y="14747"/>
                    <a:pt x="8907" y="12612"/>
                  </a:cubicBezTo>
                  <a:cubicBezTo>
                    <a:pt x="9641" y="9443"/>
                    <a:pt x="6905" y="6141"/>
                    <a:pt x="6472" y="3339"/>
                  </a:cubicBezTo>
                  <a:cubicBezTo>
                    <a:pt x="6305" y="2338"/>
                    <a:pt x="6738" y="304"/>
                    <a:pt x="6738" y="304"/>
                  </a:cubicBezTo>
                  <a:cubicBezTo>
                    <a:pt x="6779" y="122"/>
                    <a:pt x="6636" y="1"/>
                    <a:pt x="6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7168807" y="1784581"/>
              <a:ext cx="189210" cy="400707"/>
            </a:xfrm>
            <a:custGeom>
              <a:avLst/>
              <a:gdLst/>
              <a:ahLst/>
              <a:cxnLst/>
              <a:rect l="l" t="t" r="r" b="b"/>
              <a:pathLst>
                <a:path w="5238" h="11093" extrusionOk="0">
                  <a:moveTo>
                    <a:pt x="299" y="1"/>
                  </a:moveTo>
                  <a:cubicBezTo>
                    <a:pt x="191" y="1"/>
                    <a:pt x="95" y="65"/>
                    <a:pt x="67" y="176"/>
                  </a:cubicBezTo>
                  <a:cubicBezTo>
                    <a:pt x="1" y="309"/>
                    <a:pt x="67" y="476"/>
                    <a:pt x="201" y="543"/>
                  </a:cubicBezTo>
                  <a:cubicBezTo>
                    <a:pt x="1168" y="1010"/>
                    <a:pt x="2202" y="1377"/>
                    <a:pt x="2836" y="2044"/>
                  </a:cubicBezTo>
                  <a:cubicBezTo>
                    <a:pt x="3503" y="2744"/>
                    <a:pt x="3803" y="3645"/>
                    <a:pt x="3670" y="4579"/>
                  </a:cubicBezTo>
                  <a:cubicBezTo>
                    <a:pt x="3570" y="5980"/>
                    <a:pt x="2369" y="7548"/>
                    <a:pt x="2336" y="9216"/>
                  </a:cubicBezTo>
                  <a:cubicBezTo>
                    <a:pt x="2302" y="9816"/>
                    <a:pt x="2402" y="10383"/>
                    <a:pt x="2636" y="10950"/>
                  </a:cubicBezTo>
                  <a:cubicBezTo>
                    <a:pt x="2691" y="11033"/>
                    <a:pt x="2768" y="11092"/>
                    <a:pt x="2850" y="11092"/>
                  </a:cubicBezTo>
                  <a:cubicBezTo>
                    <a:pt x="2867" y="11092"/>
                    <a:pt x="2885" y="11090"/>
                    <a:pt x="2903" y="11084"/>
                  </a:cubicBezTo>
                  <a:cubicBezTo>
                    <a:pt x="3036" y="11050"/>
                    <a:pt x="3136" y="10917"/>
                    <a:pt x="3136" y="10783"/>
                  </a:cubicBezTo>
                  <a:cubicBezTo>
                    <a:pt x="2936" y="9783"/>
                    <a:pt x="3103" y="8749"/>
                    <a:pt x="3570" y="7881"/>
                  </a:cubicBezTo>
                  <a:cubicBezTo>
                    <a:pt x="4304" y="6347"/>
                    <a:pt x="5238" y="4812"/>
                    <a:pt x="4537" y="2878"/>
                  </a:cubicBezTo>
                  <a:cubicBezTo>
                    <a:pt x="3903" y="1043"/>
                    <a:pt x="2302" y="443"/>
                    <a:pt x="368" y="9"/>
                  </a:cubicBezTo>
                  <a:cubicBezTo>
                    <a:pt x="345" y="3"/>
                    <a:pt x="322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7270203" y="2490993"/>
              <a:ext cx="123972" cy="285548"/>
            </a:xfrm>
            <a:custGeom>
              <a:avLst/>
              <a:gdLst/>
              <a:ahLst/>
              <a:cxnLst/>
              <a:rect l="l" t="t" r="r" b="b"/>
              <a:pathLst>
                <a:path w="3432" h="7905" extrusionOk="0">
                  <a:moveTo>
                    <a:pt x="1830" y="0"/>
                  </a:moveTo>
                  <a:cubicBezTo>
                    <a:pt x="1697" y="34"/>
                    <a:pt x="1597" y="167"/>
                    <a:pt x="1630" y="301"/>
                  </a:cubicBezTo>
                  <a:cubicBezTo>
                    <a:pt x="1930" y="1868"/>
                    <a:pt x="1830" y="3436"/>
                    <a:pt x="1363" y="4937"/>
                  </a:cubicBezTo>
                  <a:cubicBezTo>
                    <a:pt x="1096" y="5838"/>
                    <a:pt x="696" y="6705"/>
                    <a:pt x="129" y="7472"/>
                  </a:cubicBezTo>
                  <a:cubicBezTo>
                    <a:pt x="0" y="7678"/>
                    <a:pt x="170" y="7904"/>
                    <a:pt x="361" y="7904"/>
                  </a:cubicBezTo>
                  <a:cubicBezTo>
                    <a:pt x="418" y="7904"/>
                    <a:pt x="476" y="7885"/>
                    <a:pt x="529" y="7839"/>
                  </a:cubicBezTo>
                  <a:cubicBezTo>
                    <a:pt x="2764" y="6238"/>
                    <a:pt x="3431" y="2269"/>
                    <a:pt x="2097" y="134"/>
                  </a:cubicBezTo>
                  <a:cubicBezTo>
                    <a:pt x="2030" y="34"/>
                    <a:pt x="19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6484791" y="1510159"/>
              <a:ext cx="240648" cy="204923"/>
            </a:xfrm>
            <a:custGeom>
              <a:avLst/>
              <a:gdLst/>
              <a:ahLst/>
              <a:cxnLst/>
              <a:rect l="l" t="t" r="r" b="b"/>
              <a:pathLst>
                <a:path w="6662" h="5673" extrusionOk="0">
                  <a:moveTo>
                    <a:pt x="6367" y="0"/>
                  </a:moveTo>
                  <a:cubicBezTo>
                    <a:pt x="6015" y="0"/>
                    <a:pt x="6027" y="974"/>
                    <a:pt x="4460" y="2602"/>
                  </a:cubicBezTo>
                  <a:cubicBezTo>
                    <a:pt x="3025" y="4104"/>
                    <a:pt x="2225" y="4404"/>
                    <a:pt x="290" y="5138"/>
                  </a:cubicBezTo>
                  <a:cubicBezTo>
                    <a:pt x="0" y="5234"/>
                    <a:pt x="52" y="5673"/>
                    <a:pt x="357" y="5673"/>
                  </a:cubicBezTo>
                  <a:cubicBezTo>
                    <a:pt x="367" y="5673"/>
                    <a:pt x="379" y="5672"/>
                    <a:pt x="390" y="5671"/>
                  </a:cubicBezTo>
                  <a:cubicBezTo>
                    <a:pt x="4226" y="5538"/>
                    <a:pt x="6428" y="2436"/>
                    <a:pt x="6628" y="301"/>
                  </a:cubicBezTo>
                  <a:cubicBezTo>
                    <a:pt x="6661" y="167"/>
                    <a:pt x="6594" y="67"/>
                    <a:pt x="6494" y="34"/>
                  </a:cubicBezTo>
                  <a:cubicBezTo>
                    <a:pt x="6446" y="11"/>
                    <a:pt x="6405" y="0"/>
                    <a:pt x="6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6903343" y="1786857"/>
              <a:ext cx="170318" cy="263875"/>
            </a:xfrm>
            <a:custGeom>
              <a:avLst/>
              <a:gdLst/>
              <a:ahLst/>
              <a:cxnLst/>
              <a:rect l="l" t="t" r="r" b="b"/>
              <a:pathLst>
                <a:path w="4715" h="7305" extrusionOk="0">
                  <a:moveTo>
                    <a:pt x="4224" y="0"/>
                  </a:moveTo>
                  <a:cubicBezTo>
                    <a:pt x="4087" y="0"/>
                    <a:pt x="3947" y="92"/>
                    <a:pt x="3947" y="280"/>
                  </a:cubicBezTo>
                  <a:cubicBezTo>
                    <a:pt x="3780" y="1547"/>
                    <a:pt x="3347" y="2781"/>
                    <a:pt x="2713" y="3916"/>
                  </a:cubicBezTo>
                  <a:cubicBezTo>
                    <a:pt x="1879" y="5283"/>
                    <a:pt x="912" y="5950"/>
                    <a:pt x="144" y="6851"/>
                  </a:cubicBezTo>
                  <a:cubicBezTo>
                    <a:pt x="0" y="7053"/>
                    <a:pt x="155" y="7304"/>
                    <a:pt x="372" y="7304"/>
                  </a:cubicBezTo>
                  <a:cubicBezTo>
                    <a:pt x="406" y="7304"/>
                    <a:pt x="442" y="7298"/>
                    <a:pt x="478" y="7285"/>
                  </a:cubicBezTo>
                  <a:cubicBezTo>
                    <a:pt x="1779" y="6651"/>
                    <a:pt x="2880" y="5683"/>
                    <a:pt x="3647" y="4449"/>
                  </a:cubicBezTo>
                  <a:cubicBezTo>
                    <a:pt x="4414" y="3182"/>
                    <a:pt x="4714" y="1714"/>
                    <a:pt x="4481" y="246"/>
                  </a:cubicBezTo>
                  <a:cubicBezTo>
                    <a:pt x="4481" y="83"/>
                    <a:pt x="4354" y="0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6174716" y="1822582"/>
              <a:ext cx="189174" cy="162479"/>
            </a:xfrm>
            <a:custGeom>
              <a:avLst/>
              <a:gdLst/>
              <a:ahLst/>
              <a:cxnLst/>
              <a:rect l="l" t="t" r="r" b="b"/>
              <a:pathLst>
                <a:path w="5237" h="4498" extrusionOk="0">
                  <a:moveTo>
                    <a:pt x="4911" y="1"/>
                  </a:moveTo>
                  <a:cubicBezTo>
                    <a:pt x="4819" y="1"/>
                    <a:pt x="4726" y="49"/>
                    <a:pt x="4671" y="158"/>
                  </a:cubicBezTo>
                  <a:cubicBezTo>
                    <a:pt x="4671" y="158"/>
                    <a:pt x="4671" y="158"/>
                    <a:pt x="4671" y="158"/>
                  </a:cubicBezTo>
                  <a:lnTo>
                    <a:pt x="4671" y="158"/>
                  </a:lnTo>
                  <a:cubicBezTo>
                    <a:pt x="4693" y="158"/>
                    <a:pt x="3911" y="2470"/>
                    <a:pt x="268" y="3961"/>
                  </a:cubicBezTo>
                  <a:cubicBezTo>
                    <a:pt x="1" y="4094"/>
                    <a:pt x="68" y="4494"/>
                    <a:pt x="368" y="4494"/>
                  </a:cubicBezTo>
                  <a:cubicBezTo>
                    <a:pt x="420" y="4496"/>
                    <a:pt x="472" y="4497"/>
                    <a:pt x="524" y="4497"/>
                  </a:cubicBezTo>
                  <a:cubicBezTo>
                    <a:pt x="2936" y="4497"/>
                    <a:pt x="5237" y="2250"/>
                    <a:pt x="5171" y="258"/>
                  </a:cubicBezTo>
                  <a:cubicBezTo>
                    <a:pt x="5171" y="100"/>
                    <a:pt x="5043" y="1"/>
                    <a:pt x="49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5826495" y="1140264"/>
              <a:ext cx="1899032" cy="2862961"/>
            </a:xfrm>
            <a:custGeom>
              <a:avLst/>
              <a:gdLst/>
              <a:ahLst/>
              <a:cxnLst/>
              <a:rect l="l" t="t" r="r" b="b"/>
              <a:pathLst>
                <a:path w="52572" h="79257" extrusionOk="0">
                  <a:moveTo>
                    <a:pt x="25428" y="553"/>
                  </a:moveTo>
                  <a:cubicBezTo>
                    <a:pt x="27293" y="553"/>
                    <a:pt x="29158" y="1194"/>
                    <a:pt x="30656" y="2302"/>
                  </a:cubicBezTo>
                  <a:cubicBezTo>
                    <a:pt x="33558" y="4436"/>
                    <a:pt x="35393" y="7672"/>
                    <a:pt x="39462" y="8739"/>
                  </a:cubicBezTo>
                  <a:cubicBezTo>
                    <a:pt x="42731" y="9607"/>
                    <a:pt x="44499" y="9440"/>
                    <a:pt x="46534" y="11341"/>
                  </a:cubicBezTo>
                  <a:cubicBezTo>
                    <a:pt x="50537" y="15077"/>
                    <a:pt x="49970" y="20481"/>
                    <a:pt x="46601" y="23350"/>
                  </a:cubicBezTo>
                  <a:cubicBezTo>
                    <a:pt x="46334" y="23583"/>
                    <a:pt x="46067" y="23784"/>
                    <a:pt x="45767" y="23950"/>
                  </a:cubicBezTo>
                  <a:cubicBezTo>
                    <a:pt x="45725" y="23981"/>
                    <a:pt x="45684" y="23996"/>
                    <a:pt x="45648" y="23996"/>
                  </a:cubicBezTo>
                  <a:cubicBezTo>
                    <a:pt x="45567" y="23996"/>
                    <a:pt x="45510" y="23922"/>
                    <a:pt x="45533" y="23784"/>
                  </a:cubicBezTo>
                  <a:cubicBezTo>
                    <a:pt x="46701" y="19714"/>
                    <a:pt x="43665" y="15444"/>
                    <a:pt x="38462" y="14744"/>
                  </a:cubicBezTo>
                  <a:cubicBezTo>
                    <a:pt x="38051" y="14705"/>
                    <a:pt x="37629" y="14689"/>
                    <a:pt x="37203" y="14689"/>
                  </a:cubicBezTo>
                  <a:cubicBezTo>
                    <a:pt x="36901" y="14689"/>
                    <a:pt x="36597" y="14697"/>
                    <a:pt x="36293" y="14710"/>
                  </a:cubicBezTo>
                  <a:cubicBezTo>
                    <a:pt x="35926" y="14710"/>
                    <a:pt x="36060" y="14377"/>
                    <a:pt x="35826" y="13710"/>
                  </a:cubicBezTo>
                  <a:cubicBezTo>
                    <a:pt x="35059" y="11541"/>
                    <a:pt x="32991" y="9240"/>
                    <a:pt x="29855" y="8139"/>
                  </a:cubicBezTo>
                  <a:cubicBezTo>
                    <a:pt x="28473" y="7663"/>
                    <a:pt x="27074" y="7594"/>
                    <a:pt x="26084" y="7594"/>
                  </a:cubicBezTo>
                  <a:cubicBezTo>
                    <a:pt x="25688" y="7594"/>
                    <a:pt x="25357" y="7605"/>
                    <a:pt x="25119" y="7605"/>
                  </a:cubicBezTo>
                  <a:cubicBezTo>
                    <a:pt x="23017" y="7772"/>
                    <a:pt x="21016" y="8473"/>
                    <a:pt x="19281" y="9707"/>
                  </a:cubicBezTo>
                  <a:cubicBezTo>
                    <a:pt x="19118" y="9829"/>
                    <a:pt x="19021" y="9902"/>
                    <a:pt x="18946" y="9902"/>
                  </a:cubicBezTo>
                  <a:cubicBezTo>
                    <a:pt x="18836" y="9902"/>
                    <a:pt x="18772" y="9749"/>
                    <a:pt x="18614" y="9373"/>
                  </a:cubicBezTo>
                  <a:cubicBezTo>
                    <a:pt x="17280" y="6138"/>
                    <a:pt x="19448" y="2435"/>
                    <a:pt x="22483" y="1134"/>
                  </a:cubicBezTo>
                  <a:cubicBezTo>
                    <a:pt x="23427" y="738"/>
                    <a:pt x="24427" y="553"/>
                    <a:pt x="25428" y="553"/>
                  </a:cubicBezTo>
                  <a:close/>
                  <a:moveTo>
                    <a:pt x="26109" y="8122"/>
                  </a:moveTo>
                  <a:cubicBezTo>
                    <a:pt x="29852" y="8122"/>
                    <a:pt x="33452" y="9935"/>
                    <a:pt x="35092" y="13443"/>
                  </a:cubicBezTo>
                  <a:cubicBezTo>
                    <a:pt x="35526" y="14310"/>
                    <a:pt x="35359" y="14510"/>
                    <a:pt x="35559" y="15144"/>
                  </a:cubicBezTo>
                  <a:cubicBezTo>
                    <a:pt x="35607" y="15321"/>
                    <a:pt x="35704" y="15377"/>
                    <a:pt x="35855" y="15377"/>
                  </a:cubicBezTo>
                  <a:cubicBezTo>
                    <a:pt x="36117" y="15377"/>
                    <a:pt x="36543" y="15209"/>
                    <a:pt x="37153" y="15209"/>
                  </a:cubicBezTo>
                  <a:cubicBezTo>
                    <a:pt x="37189" y="15209"/>
                    <a:pt x="37224" y="15210"/>
                    <a:pt x="37261" y="15211"/>
                  </a:cubicBezTo>
                  <a:cubicBezTo>
                    <a:pt x="43065" y="15411"/>
                    <a:pt x="46534" y="19981"/>
                    <a:pt x="44699" y="24484"/>
                  </a:cubicBezTo>
                  <a:cubicBezTo>
                    <a:pt x="44232" y="25618"/>
                    <a:pt x="43465" y="27019"/>
                    <a:pt x="43465" y="29254"/>
                  </a:cubicBezTo>
                  <a:cubicBezTo>
                    <a:pt x="43465" y="29404"/>
                    <a:pt x="43465" y="29526"/>
                    <a:pt x="43369" y="29526"/>
                  </a:cubicBezTo>
                  <a:cubicBezTo>
                    <a:pt x="43358" y="29526"/>
                    <a:pt x="43346" y="29525"/>
                    <a:pt x="43332" y="29521"/>
                  </a:cubicBezTo>
                  <a:cubicBezTo>
                    <a:pt x="42834" y="29410"/>
                    <a:pt x="42519" y="29310"/>
                    <a:pt x="42129" y="29310"/>
                  </a:cubicBezTo>
                  <a:cubicBezTo>
                    <a:pt x="41813" y="29310"/>
                    <a:pt x="41448" y="29375"/>
                    <a:pt x="40897" y="29554"/>
                  </a:cubicBezTo>
                  <a:cubicBezTo>
                    <a:pt x="39957" y="29903"/>
                    <a:pt x="39838" y="30339"/>
                    <a:pt x="39410" y="30339"/>
                  </a:cubicBezTo>
                  <a:cubicBezTo>
                    <a:pt x="39307" y="30339"/>
                    <a:pt x="39185" y="30313"/>
                    <a:pt x="39029" y="30255"/>
                  </a:cubicBezTo>
                  <a:cubicBezTo>
                    <a:pt x="36894" y="29454"/>
                    <a:pt x="35359" y="27586"/>
                    <a:pt x="34959" y="25351"/>
                  </a:cubicBezTo>
                  <a:cubicBezTo>
                    <a:pt x="34826" y="24651"/>
                    <a:pt x="35493" y="24151"/>
                    <a:pt x="35760" y="22216"/>
                  </a:cubicBezTo>
                  <a:cubicBezTo>
                    <a:pt x="35826" y="21882"/>
                    <a:pt x="36060" y="20615"/>
                    <a:pt x="35593" y="20481"/>
                  </a:cubicBezTo>
                  <a:cubicBezTo>
                    <a:pt x="35560" y="20468"/>
                    <a:pt x="35530" y="20462"/>
                    <a:pt x="35503" y="20462"/>
                  </a:cubicBezTo>
                  <a:cubicBezTo>
                    <a:pt x="35253" y="20462"/>
                    <a:pt x="35226" y="20968"/>
                    <a:pt x="35226" y="21148"/>
                  </a:cubicBezTo>
                  <a:cubicBezTo>
                    <a:pt x="35326" y="23317"/>
                    <a:pt x="34292" y="25185"/>
                    <a:pt x="33391" y="25818"/>
                  </a:cubicBezTo>
                  <a:cubicBezTo>
                    <a:pt x="32181" y="26672"/>
                    <a:pt x="31275" y="26796"/>
                    <a:pt x="30283" y="26796"/>
                  </a:cubicBezTo>
                  <a:cubicBezTo>
                    <a:pt x="29880" y="26796"/>
                    <a:pt x="29463" y="26775"/>
                    <a:pt x="29005" y="26775"/>
                  </a:cubicBezTo>
                  <a:cubicBezTo>
                    <a:pt x="28477" y="26775"/>
                    <a:pt x="27896" y="26802"/>
                    <a:pt x="27220" y="26919"/>
                  </a:cubicBezTo>
                  <a:cubicBezTo>
                    <a:pt x="26188" y="27114"/>
                    <a:pt x="25622" y="27847"/>
                    <a:pt x="25484" y="27847"/>
                  </a:cubicBezTo>
                  <a:cubicBezTo>
                    <a:pt x="25457" y="27847"/>
                    <a:pt x="25447" y="27819"/>
                    <a:pt x="25452" y="27753"/>
                  </a:cubicBezTo>
                  <a:cubicBezTo>
                    <a:pt x="25519" y="26586"/>
                    <a:pt x="26086" y="25485"/>
                    <a:pt x="26987" y="24718"/>
                  </a:cubicBezTo>
                  <a:cubicBezTo>
                    <a:pt x="29021" y="22916"/>
                    <a:pt x="31390" y="22783"/>
                    <a:pt x="31990" y="19214"/>
                  </a:cubicBezTo>
                  <a:cubicBezTo>
                    <a:pt x="32124" y="18547"/>
                    <a:pt x="31757" y="17045"/>
                    <a:pt x="31023" y="16445"/>
                  </a:cubicBezTo>
                  <a:cubicBezTo>
                    <a:pt x="30713" y="16188"/>
                    <a:pt x="30482" y="16082"/>
                    <a:pt x="30307" y="16082"/>
                  </a:cubicBezTo>
                  <a:cubicBezTo>
                    <a:pt x="29823" y="16082"/>
                    <a:pt x="29760" y="16893"/>
                    <a:pt x="29588" y="17579"/>
                  </a:cubicBezTo>
                  <a:cubicBezTo>
                    <a:pt x="29322" y="18680"/>
                    <a:pt x="28788" y="19681"/>
                    <a:pt x="28087" y="20581"/>
                  </a:cubicBezTo>
                  <a:cubicBezTo>
                    <a:pt x="27354" y="21449"/>
                    <a:pt x="26386" y="22116"/>
                    <a:pt x="25319" y="22483"/>
                  </a:cubicBezTo>
                  <a:cubicBezTo>
                    <a:pt x="23317" y="23217"/>
                    <a:pt x="21383" y="22583"/>
                    <a:pt x="19815" y="24818"/>
                  </a:cubicBezTo>
                  <a:cubicBezTo>
                    <a:pt x="18614" y="26486"/>
                    <a:pt x="18614" y="28821"/>
                    <a:pt x="15645" y="29755"/>
                  </a:cubicBezTo>
                  <a:cubicBezTo>
                    <a:pt x="14870" y="29991"/>
                    <a:pt x="14271" y="30080"/>
                    <a:pt x="13773" y="30080"/>
                  </a:cubicBezTo>
                  <a:cubicBezTo>
                    <a:pt x="12513" y="30080"/>
                    <a:pt x="11894" y="29512"/>
                    <a:pt x="10675" y="29321"/>
                  </a:cubicBezTo>
                  <a:cubicBezTo>
                    <a:pt x="10607" y="29317"/>
                    <a:pt x="10540" y="29315"/>
                    <a:pt x="10473" y="29315"/>
                  </a:cubicBezTo>
                  <a:cubicBezTo>
                    <a:pt x="10015" y="29315"/>
                    <a:pt x="9582" y="29413"/>
                    <a:pt x="9174" y="29588"/>
                  </a:cubicBezTo>
                  <a:cubicBezTo>
                    <a:pt x="9122" y="29598"/>
                    <a:pt x="9080" y="29605"/>
                    <a:pt x="9044" y="29605"/>
                  </a:cubicBezTo>
                  <a:cubicBezTo>
                    <a:pt x="8963" y="29605"/>
                    <a:pt x="8909" y="29570"/>
                    <a:pt x="8840" y="29454"/>
                  </a:cubicBezTo>
                  <a:cubicBezTo>
                    <a:pt x="7306" y="27386"/>
                    <a:pt x="6906" y="22783"/>
                    <a:pt x="8440" y="20214"/>
                  </a:cubicBezTo>
                  <a:cubicBezTo>
                    <a:pt x="10208" y="17279"/>
                    <a:pt x="12076" y="17479"/>
                    <a:pt x="15011" y="15244"/>
                  </a:cubicBezTo>
                  <a:cubicBezTo>
                    <a:pt x="17146" y="13643"/>
                    <a:pt x="17513" y="11041"/>
                    <a:pt x="20982" y="9307"/>
                  </a:cubicBezTo>
                  <a:cubicBezTo>
                    <a:pt x="22601" y="8513"/>
                    <a:pt x="24370" y="8122"/>
                    <a:pt x="26109" y="8122"/>
                  </a:cubicBezTo>
                  <a:close/>
                  <a:moveTo>
                    <a:pt x="30467" y="16717"/>
                  </a:moveTo>
                  <a:cubicBezTo>
                    <a:pt x="30508" y="16717"/>
                    <a:pt x="30558" y="16748"/>
                    <a:pt x="30623" y="16812"/>
                  </a:cubicBezTo>
                  <a:cubicBezTo>
                    <a:pt x="31557" y="17779"/>
                    <a:pt x="31523" y="19280"/>
                    <a:pt x="30989" y="20481"/>
                  </a:cubicBezTo>
                  <a:cubicBezTo>
                    <a:pt x="29889" y="23116"/>
                    <a:pt x="26386" y="22983"/>
                    <a:pt x="25085" y="26452"/>
                  </a:cubicBezTo>
                  <a:cubicBezTo>
                    <a:pt x="24852" y="27153"/>
                    <a:pt x="24785" y="27920"/>
                    <a:pt x="24885" y="28654"/>
                  </a:cubicBezTo>
                  <a:cubicBezTo>
                    <a:pt x="24885" y="28858"/>
                    <a:pt x="25048" y="28988"/>
                    <a:pt x="25213" y="28988"/>
                  </a:cubicBezTo>
                  <a:cubicBezTo>
                    <a:pt x="25317" y="28988"/>
                    <a:pt x="25421" y="28937"/>
                    <a:pt x="25486" y="28821"/>
                  </a:cubicBezTo>
                  <a:cubicBezTo>
                    <a:pt x="26353" y="27553"/>
                    <a:pt x="27087" y="27319"/>
                    <a:pt x="28755" y="27319"/>
                  </a:cubicBezTo>
                  <a:cubicBezTo>
                    <a:pt x="29139" y="27319"/>
                    <a:pt x="29492" y="27325"/>
                    <a:pt x="29825" y="27325"/>
                  </a:cubicBezTo>
                  <a:cubicBezTo>
                    <a:pt x="31197" y="27325"/>
                    <a:pt x="32216" y="27238"/>
                    <a:pt x="33558" y="26352"/>
                  </a:cubicBezTo>
                  <a:cubicBezTo>
                    <a:pt x="33919" y="26120"/>
                    <a:pt x="34200" y="25690"/>
                    <a:pt x="34355" y="25690"/>
                  </a:cubicBezTo>
                  <a:cubicBezTo>
                    <a:pt x="34401" y="25690"/>
                    <a:pt x="34436" y="25727"/>
                    <a:pt x="34459" y="25818"/>
                  </a:cubicBezTo>
                  <a:cubicBezTo>
                    <a:pt x="34959" y="27953"/>
                    <a:pt x="36460" y="29721"/>
                    <a:pt x="38495" y="30622"/>
                  </a:cubicBezTo>
                  <a:cubicBezTo>
                    <a:pt x="39029" y="30822"/>
                    <a:pt x="39029" y="30789"/>
                    <a:pt x="38929" y="31089"/>
                  </a:cubicBezTo>
                  <a:cubicBezTo>
                    <a:pt x="38929" y="31156"/>
                    <a:pt x="38895" y="31189"/>
                    <a:pt x="38895" y="31256"/>
                  </a:cubicBezTo>
                  <a:cubicBezTo>
                    <a:pt x="38862" y="31356"/>
                    <a:pt x="38929" y="31489"/>
                    <a:pt x="39029" y="31556"/>
                  </a:cubicBezTo>
                  <a:cubicBezTo>
                    <a:pt x="39063" y="31571"/>
                    <a:pt x="39096" y="31577"/>
                    <a:pt x="39126" y="31577"/>
                  </a:cubicBezTo>
                  <a:cubicBezTo>
                    <a:pt x="39303" y="31577"/>
                    <a:pt x="39425" y="31354"/>
                    <a:pt x="39596" y="31156"/>
                  </a:cubicBezTo>
                  <a:cubicBezTo>
                    <a:pt x="40200" y="30372"/>
                    <a:pt x="41151" y="29829"/>
                    <a:pt x="42114" y="29829"/>
                  </a:cubicBezTo>
                  <a:cubicBezTo>
                    <a:pt x="42585" y="29829"/>
                    <a:pt x="43060" y="29959"/>
                    <a:pt x="43498" y="30255"/>
                  </a:cubicBezTo>
                  <a:cubicBezTo>
                    <a:pt x="44266" y="30822"/>
                    <a:pt x="44566" y="31856"/>
                    <a:pt x="44199" y="32757"/>
                  </a:cubicBezTo>
                  <a:cubicBezTo>
                    <a:pt x="43659" y="34241"/>
                    <a:pt x="42312" y="34983"/>
                    <a:pt x="41199" y="34983"/>
                  </a:cubicBezTo>
                  <a:cubicBezTo>
                    <a:pt x="40936" y="34983"/>
                    <a:pt x="40686" y="34941"/>
                    <a:pt x="40463" y="34858"/>
                  </a:cubicBezTo>
                  <a:cubicBezTo>
                    <a:pt x="40263" y="34791"/>
                    <a:pt x="40063" y="34725"/>
                    <a:pt x="39863" y="34691"/>
                  </a:cubicBezTo>
                  <a:cubicBezTo>
                    <a:pt x="39809" y="34665"/>
                    <a:pt x="39755" y="34652"/>
                    <a:pt x="39704" y="34652"/>
                  </a:cubicBezTo>
                  <a:cubicBezTo>
                    <a:pt x="39565" y="34652"/>
                    <a:pt x="39444" y="34745"/>
                    <a:pt x="39396" y="34892"/>
                  </a:cubicBezTo>
                  <a:cubicBezTo>
                    <a:pt x="39195" y="35392"/>
                    <a:pt x="39596" y="36459"/>
                    <a:pt x="38261" y="39428"/>
                  </a:cubicBezTo>
                  <a:cubicBezTo>
                    <a:pt x="36560" y="43264"/>
                    <a:pt x="33358" y="45999"/>
                    <a:pt x="28588" y="46733"/>
                  </a:cubicBezTo>
                  <a:cubicBezTo>
                    <a:pt x="27854" y="46822"/>
                    <a:pt x="27120" y="46867"/>
                    <a:pt x="26386" y="46867"/>
                  </a:cubicBezTo>
                  <a:cubicBezTo>
                    <a:pt x="26019" y="46867"/>
                    <a:pt x="25652" y="46856"/>
                    <a:pt x="25285" y="46833"/>
                  </a:cubicBezTo>
                  <a:cubicBezTo>
                    <a:pt x="20782" y="46667"/>
                    <a:pt x="17213" y="44432"/>
                    <a:pt x="15111" y="40996"/>
                  </a:cubicBezTo>
                  <a:cubicBezTo>
                    <a:pt x="14211" y="39528"/>
                    <a:pt x="13577" y="37894"/>
                    <a:pt x="13310" y="36192"/>
                  </a:cubicBezTo>
                  <a:cubicBezTo>
                    <a:pt x="13243" y="35826"/>
                    <a:pt x="13210" y="35492"/>
                    <a:pt x="13177" y="35125"/>
                  </a:cubicBezTo>
                  <a:cubicBezTo>
                    <a:pt x="13177" y="35025"/>
                    <a:pt x="13177" y="34958"/>
                    <a:pt x="13177" y="34892"/>
                  </a:cubicBezTo>
                  <a:cubicBezTo>
                    <a:pt x="13149" y="34755"/>
                    <a:pt x="13010" y="34640"/>
                    <a:pt x="12869" y="34640"/>
                  </a:cubicBezTo>
                  <a:cubicBezTo>
                    <a:pt x="12838" y="34640"/>
                    <a:pt x="12807" y="34646"/>
                    <a:pt x="12776" y="34658"/>
                  </a:cubicBezTo>
                  <a:cubicBezTo>
                    <a:pt x="12643" y="34691"/>
                    <a:pt x="12510" y="34725"/>
                    <a:pt x="12376" y="34791"/>
                  </a:cubicBezTo>
                  <a:cubicBezTo>
                    <a:pt x="12044" y="34930"/>
                    <a:pt x="11711" y="34991"/>
                    <a:pt x="11386" y="34991"/>
                  </a:cubicBezTo>
                  <a:cubicBezTo>
                    <a:pt x="10306" y="34991"/>
                    <a:pt x="9320" y="34324"/>
                    <a:pt x="8807" y="33657"/>
                  </a:cubicBezTo>
                  <a:cubicBezTo>
                    <a:pt x="7906" y="32456"/>
                    <a:pt x="7973" y="30622"/>
                    <a:pt x="9474" y="30021"/>
                  </a:cubicBezTo>
                  <a:cubicBezTo>
                    <a:pt x="9789" y="29892"/>
                    <a:pt x="10111" y="29834"/>
                    <a:pt x="10430" y="29834"/>
                  </a:cubicBezTo>
                  <a:cubicBezTo>
                    <a:pt x="11431" y="29834"/>
                    <a:pt x="12403" y="30413"/>
                    <a:pt x="13010" y="31222"/>
                  </a:cubicBezTo>
                  <a:cubicBezTo>
                    <a:pt x="13114" y="31378"/>
                    <a:pt x="13238" y="31575"/>
                    <a:pt x="13399" y="31575"/>
                  </a:cubicBezTo>
                  <a:cubicBezTo>
                    <a:pt x="13444" y="31575"/>
                    <a:pt x="13492" y="31559"/>
                    <a:pt x="13544" y="31522"/>
                  </a:cubicBezTo>
                  <a:cubicBezTo>
                    <a:pt x="13844" y="31322"/>
                    <a:pt x="13544" y="31022"/>
                    <a:pt x="13377" y="30755"/>
                  </a:cubicBezTo>
                  <a:cubicBezTo>
                    <a:pt x="13110" y="30388"/>
                    <a:pt x="13844" y="30822"/>
                    <a:pt x="15745" y="30255"/>
                  </a:cubicBezTo>
                  <a:cubicBezTo>
                    <a:pt x="17847" y="29588"/>
                    <a:pt x="18814" y="28253"/>
                    <a:pt x="19548" y="26385"/>
                  </a:cubicBezTo>
                  <a:cubicBezTo>
                    <a:pt x="20082" y="25018"/>
                    <a:pt x="21116" y="23817"/>
                    <a:pt x="22583" y="23550"/>
                  </a:cubicBezTo>
                  <a:cubicBezTo>
                    <a:pt x="23151" y="23450"/>
                    <a:pt x="23718" y="23350"/>
                    <a:pt x="24285" y="23250"/>
                  </a:cubicBezTo>
                  <a:cubicBezTo>
                    <a:pt x="26219" y="22983"/>
                    <a:pt x="27921" y="21882"/>
                    <a:pt x="28988" y="20248"/>
                  </a:cubicBezTo>
                  <a:cubicBezTo>
                    <a:pt x="30338" y="18341"/>
                    <a:pt x="30165" y="16717"/>
                    <a:pt x="30467" y="16717"/>
                  </a:cubicBezTo>
                  <a:close/>
                  <a:moveTo>
                    <a:pt x="21445" y="46724"/>
                  </a:moveTo>
                  <a:cubicBezTo>
                    <a:pt x="21672" y="46724"/>
                    <a:pt x="22401" y="47085"/>
                    <a:pt x="24618" y="47334"/>
                  </a:cubicBezTo>
                  <a:cubicBezTo>
                    <a:pt x="25160" y="47390"/>
                    <a:pt x="25704" y="47417"/>
                    <a:pt x="26248" y="47417"/>
                  </a:cubicBezTo>
                  <a:cubicBezTo>
                    <a:pt x="27649" y="47417"/>
                    <a:pt x="29053" y="47236"/>
                    <a:pt x="30422" y="46900"/>
                  </a:cubicBezTo>
                  <a:cubicBezTo>
                    <a:pt x="30797" y="46793"/>
                    <a:pt x="31000" y="46724"/>
                    <a:pt x="31103" y="46724"/>
                  </a:cubicBezTo>
                  <a:cubicBezTo>
                    <a:pt x="31192" y="46724"/>
                    <a:pt x="31205" y="46776"/>
                    <a:pt x="31190" y="46900"/>
                  </a:cubicBezTo>
                  <a:cubicBezTo>
                    <a:pt x="31023" y="48435"/>
                    <a:pt x="31190" y="50002"/>
                    <a:pt x="31723" y="51470"/>
                  </a:cubicBezTo>
                  <a:cubicBezTo>
                    <a:pt x="31999" y="52227"/>
                    <a:pt x="30455" y="52869"/>
                    <a:pt x="28259" y="52869"/>
                  </a:cubicBezTo>
                  <a:cubicBezTo>
                    <a:pt x="26198" y="52869"/>
                    <a:pt x="23561" y="52303"/>
                    <a:pt x="21316" y="50736"/>
                  </a:cubicBezTo>
                  <a:cubicBezTo>
                    <a:pt x="21216" y="50670"/>
                    <a:pt x="21149" y="50536"/>
                    <a:pt x="21216" y="50436"/>
                  </a:cubicBezTo>
                  <a:cubicBezTo>
                    <a:pt x="21449" y="49269"/>
                    <a:pt x="21516" y="48034"/>
                    <a:pt x="21349" y="46867"/>
                  </a:cubicBezTo>
                  <a:cubicBezTo>
                    <a:pt x="21349" y="46765"/>
                    <a:pt x="21369" y="46724"/>
                    <a:pt x="21445" y="46724"/>
                  </a:cubicBezTo>
                  <a:close/>
                  <a:moveTo>
                    <a:pt x="38879" y="46667"/>
                  </a:moveTo>
                  <a:cubicBezTo>
                    <a:pt x="39353" y="46667"/>
                    <a:pt x="39714" y="46861"/>
                    <a:pt x="39863" y="47300"/>
                  </a:cubicBezTo>
                  <a:cubicBezTo>
                    <a:pt x="40430" y="48968"/>
                    <a:pt x="39529" y="51737"/>
                    <a:pt x="36293" y="53138"/>
                  </a:cubicBezTo>
                  <a:cubicBezTo>
                    <a:pt x="36251" y="53159"/>
                    <a:pt x="36215" y="53170"/>
                    <a:pt x="36184" y="53170"/>
                  </a:cubicBezTo>
                  <a:cubicBezTo>
                    <a:pt x="36118" y="53170"/>
                    <a:pt x="36072" y="53118"/>
                    <a:pt x="36026" y="53005"/>
                  </a:cubicBezTo>
                  <a:cubicBezTo>
                    <a:pt x="35726" y="52271"/>
                    <a:pt x="35092" y="51704"/>
                    <a:pt x="34292" y="51470"/>
                  </a:cubicBezTo>
                  <a:cubicBezTo>
                    <a:pt x="34058" y="51370"/>
                    <a:pt x="34025" y="51337"/>
                    <a:pt x="34092" y="51070"/>
                  </a:cubicBezTo>
                  <a:cubicBezTo>
                    <a:pt x="34602" y="48722"/>
                    <a:pt x="37338" y="46667"/>
                    <a:pt x="38879" y="46667"/>
                  </a:cubicBezTo>
                  <a:close/>
                  <a:moveTo>
                    <a:pt x="33483" y="51870"/>
                  </a:moveTo>
                  <a:cubicBezTo>
                    <a:pt x="34691" y="51870"/>
                    <a:pt x="35692" y="52890"/>
                    <a:pt x="35660" y="54105"/>
                  </a:cubicBezTo>
                  <a:cubicBezTo>
                    <a:pt x="35693" y="55373"/>
                    <a:pt x="34692" y="56374"/>
                    <a:pt x="33458" y="56407"/>
                  </a:cubicBezTo>
                  <a:cubicBezTo>
                    <a:pt x="32224" y="56374"/>
                    <a:pt x="31190" y="55406"/>
                    <a:pt x="31190" y="54139"/>
                  </a:cubicBezTo>
                  <a:cubicBezTo>
                    <a:pt x="31156" y="52904"/>
                    <a:pt x="32157" y="51870"/>
                    <a:pt x="33425" y="51870"/>
                  </a:cubicBezTo>
                  <a:cubicBezTo>
                    <a:pt x="33444" y="51870"/>
                    <a:pt x="33463" y="51870"/>
                    <a:pt x="33483" y="51870"/>
                  </a:cubicBezTo>
                  <a:close/>
                  <a:moveTo>
                    <a:pt x="20200" y="50983"/>
                  </a:moveTo>
                  <a:cubicBezTo>
                    <a:pt x="21189" y="50983"/>
                    <a:pt x="22285" y="52546"/>
                    <a:pt x="26019" y="53238"/>
                  </a:cubicBezTo>
                  <a:cubicBezTo>
                    <a:pt x="26675" y="53352"/>
                    <a:pt x="27337" y="53405"/>
                    <a:pt x="27997" y="53405"/>
                  </a:cubicBezTo>
                  <a:cubicBezTo>
                    <a:pt x="28882" y="53405"/>
                    <a:pt x="29763" y="53310"/>
                    <a:pt x="30623" y="53138"/>
                  </a:cubicBezTo>
                  <a:cubicBezTo>
                    <a:pt x="30643" y="53132"/>
                    <a:pt x="30661" y="53129"/>
                    <a:pt x="30675" y="53129"/>
                  </a:cubicBezTo>
                  <a:cubicBezTo>
                    <a:pt x="30988" y="53129"/>
                    <a:pt x="29954" y="54478"/>
                    <a:pt x="31356" y="56040"/>
                  </a:cubicBezTo>
                  <a:cubicBezTo>
                    <a:pt x="31657" y="56374"/>
                    <a:pt x="31790" y="56407"/>
                    <a:pt x="31290" y="56707"/>
                  </a:cubicBezTo>
                  <a:cubicBezTo>
                    <a:pt x="30022" y="57474"/>
                    <a:pt x="28588" y="58008"/>
                    <a:pt x="27120" y="58242"/>
                  </a:cubicBezTo>
                  <a:cubicBezTo>
                    <a:pt x="26786" y="58275"/>
                    <a:pt x="26453" y="58275"/>
                    <a:pt x="26119" y="58275"/>
                  </a:cubicBezTo>
                  <a:cubicBezTo>
                    <a:pt x="26069" y="58276"/>
                    <a:pt x="26019" y="58276"/>
                    <a:pt x="25969" y="58276"/>
                  </a:cubicBezTo>
                  <a:cubicBezTo>
                    <a:pt x="23821" y="58276"/>
                    <a:pt x="21742" y="57578"/>
                    <a:pt x="19982" y="56307"/>
                  </a:cubicBezTo>
                  <a:cubicBezTo>
                    <a:pt x="19148" y="55673"/>
                    <a:pt x="18214" y="54572"/>
                    <a:pt x="18314" y="53572"/>
                  </a:cubicBezTo>
                  <a:cubicBezTo>
                    <a:pt x="18347" y="52638"/>
                    <a:pt x="18814" y="51770"/>
                    <a:pt x="19581" y="51203"/>
                  </a:cubicBezTo>
                  <a:cubicBezTo>
                    <a:pt x="19798" y="51049"/>
                    <a:pt x="19997" y="50983"/>
                    <a:pt x="20200" y="50983"/>
                  </a:cubicBezTo>
                  <a:close/>
                  <a:moveTo>
                    <a:pt x="36350" y="54495"/>
                  </a:moveTo>
                  <a:cubicBezTo>
                    <a:pt x="36421" y="54495"/>
                    <a:pt x="36525" y="54560"/>
                    <a:pt x="36694" y="54672"/>
                  </a:cubicBezTo>
                  <a:cubicBezTo>
                    <a:pt x="38828" y="56073"/>
                    <a:pt x="40029" y="59009"/>
                    <a:pt x="39796" y="60610"/>
                  </a:cubicBezTo>
                  <a:cubicBezTo>
                    <a:pt x="39718" y="61173"/>
                    <a:pt x="39264" y="61440"/>
                    <a:pt x="38629" y="61440"/>
                  </a:cubicBezTo>
                  <a:cubicBezTo>
                    <a:pt x="37082" y="61440"/>
                    <a:pt x="34457" y="59860"/>
                    <a:pt x="33558" y="57141"/>
                  </a:cubicBezTo>
                  <a:cubicBezTo>
                    <a:pt x="33458" y="56807"/>
                    <a:pt x="33825" y="57074"/>
                    <a:pt x="34659" y="56674"/>
                  </a:cubicBezTo>
                  <a:cubicBezTo>
                    <a:pt x="35393" y="56340"/>
                    <a:pt x="35960" y="55673"/>
                    <a:pt x="36160" y="54906"/>
                  </a:cubicBezTo>
                  <a:cubicBezTo>
                    <a:pt x="36218" y="54617"/>
                    <a:pt x="36253" y="54495"/>
                    <a:pt x="36350" y="54495"/>
                  </a:cubicBezTo>
                  <a:close/>
                  <a:moveTo>
                    <a:pt x="10035" y="35292"/>
                  </a:moveTo>
                  <a:cubicBezTo>
                    <a:pt x="10093" y="35292"/>
                    <a:pt x="10152" y="35303"/>
                    <a:pt x="10208" y="35325"/>
                  </a:cubicBezTo>
                  <a:cubicBezTo>
                    <a:pt x="10642" y="35492"/>
                    <a:pt x="11109" y="35525"/>
                    <a:pt x="11542" y="35525"/>
                  </a:cubicBezTo>
                  <a:cubicBezTo>
                    <a:pt x="12140" y="35505"/>
                    <a:pt x="12394" y="35357"/>
                    <a:pt x="12524" y="35357"/>
                  </a:cubicBezTo>
                  <a:cubicBezTo>
                    <a:pt x="12605" y="35357"/>
                    <a:pt x="12638" y="35414"/>
                    <a:pt x="12676" y="35592"/>
                  </a:cubicBezTo>
                  <a:cubicBezTo>
                    <a:pt x="12776" y="36659"/>
                    <a:pt x="12977" y="37660"/>
                    <a:pt x="13344" y="38661"/>
                  </a:cubicBezTo>
                  <a:cubicBezTo>
                    <a:pt x="14644" y="42030"/>
                    <a:pt x="16746" y="44565"/>
                    <a:pt x="20082" y="46166"/>
                  </a:cubicBezTo>
                  <a:cubicBezTo>
                    <a:pt x="20682" y="46433"/>
                    <a:pt x="20649" y="46300"/>
                    <a:pt x="20782" y="47100"/>
                  </a:cubicBezTo>
                  <a:cubicBezTo>
                    <a:pt x="20949" y="48068"/>
                    <a:pt x="20916" y="49068"/>
                    <a:pt x="20715" y="50036"/>
                  </a:cubicBezTo>
                  <a:cubicBezTo>
                    <a:pt x="20615" y="50403"/>
                    <a:pt x="20615" y="50403"/>
                    <a:pt x="20215" y="50403"/>
                  </a:cubicBezTo>
                  <a:cubicBezTo>
                    <a:pt x="19281" y="50436"/>
                    <a:pt x="18414" y="51370"/>
                    <a:pt x="18047" y="52304"/>
                  </a:cubicBezTo>
                  <a:cubicBezTo>
                    <a:pt x="17446" y="53838"/>
                    <a:pt x="18080" y="53872"/>
                    <a:pt x="17380" y="54072"/>
                  </a:cubicBezTo>
                  <a:cubicBezTo>
                    <a:pt x="15345" y="54606"/>
                    <a:pt x="14578" y="54706"/>
                    <a:pt x="12776" y="55506"/>
                  </a:cubicBezTo>
                  <a:cubicBezTo>
                    <a:pt x="8540" y="57408"/>
                    <a:pt x="5071" y="60510"/>
                    <a:pt x="3236" y="63245"/>
                  </a:cubicBezTo>
                  <a:cubicBezTo>
                    <a:pt x="3136" y="63395"/>
                    <a:pt x="3017" y="63583"/>
                    <a:pt x="2908" y="63583"/>
                  </a:cubicBezTo>
                  <a:cubicBezTo>
                    <a:pt x="2871" y="63583"/>
                    <a:pt x="2836" y="63562"/>
                    <a:pt x="2803" y="63512"/>
                  </a:cubicBezTo>
                  <a:cubicBezTo>
                    <a:pt x="2236" y="62611"/>
                    <a:pt x="1835" y="61577"/>
                    <a:pt x="1702" y="60510"/>
                  </a:cubicBezTo>
                  <a:cubicBezTo>
                    <a:pt x="1335" y="58342"/>
                    <a:pt x="1935" y="56140"/>
                    <a:pt x="3336" y="54439"/>
                  </a:cubicBezTo>
                  <a:cubicBezTo>
                    <a:pt x="5738" y="51637"/>
                    <a:pt x="8507" y="52171"/>
                    <a:pt x="9007" y="49369"/>
                  </a:cubicBezTo>
                  <a:cubicBezTo>
                    <a:pt x="9374" y="47367"/>
                    <a:pt x="8307" y="45299"/>
                    <a:pt x="7473" y="43498"/>
                  </a:cubicBezTo>
                  <a:cubicBezTo>
                    <a:pt x="6605" y="41730"/>
                    <a:pt x="6605" y="40195"/>
                    <a:pt x="7206" y="38761"/>
                  </a:cubicBezTo>
                  <a:cubicBezTo>
                    <a:pt x="7740" y="37427"/>
                    <a:pt x="8607" y="36293"/>
                    <a:pt x="9741" y="35425"/>
                  </a:cubicBezTo>
                  <a:cubicBezTo>
                    <a:pt x="9808" y="35336"/>
                    <a:pt x="9919" y="35292"/>
                    <a:pt x="10035" y="35292"/>
                  </a:cubicBezTo>
                  <a:close/>
                  <a:moveTo>
                    <a:pt x="42523" y="35327"/>
                  </a:moveTo>
                  <a:cubicBezTo>
                    <a:pt x="42704" y="35327"/>
                    <a:pt x="42892" y="35386"/>
                    <a:pt x="43031" y="35525"/>
                  </a:cubicBezTo>
                  <a:cubicBezTo>
                    <a:pt x="44066" y="36359"/>
                    <a:pt x="44899" y="37493"/>
                    <a:pt x="45433" y="38761"/>
                  </a:cubicBezTo>
                  <a:cubicBezTo>
                    <a:pt x="47101" y="43164"/>
                    <a:pt x="42931" y="45065"/>
                    <a:pt x="43632" y="49435"/>
                  </a:cubicBezTo>
                  <a:cubicBezTo>
                    <a:pt x="43865" y="50903"/>
                    <a:pt x="44833" y="51470"/>
                    <a:pt x="46067" y="52071"/>
                  </a:cubicBezTo>
                  <a:cubicBezTo>
                    <a:pt x="48202" y="53071"/>
                    <a:pt x="50036" y="54706"/>
                    <a:pt x="50704" y="57107"/>
                  </a:cubicBezTo>
                  <a:cubicBezTo>
                    <a:pt x="51204" y="58875"/>
                    <a:pt x="51104" y="60777"/>
                    <a:pt x="50370" y="62445"/>
                  </a:cubicBezTo>
                  <a:cubicBezTo>
                    <a:pt x="50009" y="63257"/>
                    <a:pt x="49869" y="63631"/>
                    <a:pt x="49695" y="63631"/>
                  </a:cubicBezTo>
                  <a:cubicBezTo>
                    <a:pt x="49355" y="63631"/>
                    <a:pt x="48883" y="62204"/>
                    <a:pt x="46367" y="59843"/>
                  </a:cubicBezTo>
                  <a:cubicBezTo>
                    <a:pt x="41764" y="55573"/>
                    <a:pt x="38361" y="55173"/>
                    <a:pt x="37528" y="54539"/>
                  </a:cubicBezTo>
                  <a:cubicBezTo>
                    <a:pt x="37227" y="54339"/>
                    <a:pt x="36894" y="54139"/>
                    <a:pt x="36594" y="53939"/>
                  </a:cubicBezTo>
                  <a:cubicBezTo>
                    <a:pt x="36527" y="53872"/>
                    <a:pt x="36360" y="53872"/>
                    <a:pt x="36393" y="53738"/>
                  </a:cubicBezTo>
                  <a:cubicBezTo>
                    <a:pt x="36460" y="53538"/>
                    <a:pt x="36660" y="53705"/>
                    <a:pt x="37928" y="52871"/>
                  </a:cubicBezTo>
                  <a:cubicBezTo>
                    <a:pt x="41464" y="50503"/>
                    <a:pt x="40963" y="46166"/>
                    <a:pt x="39295" y="46133"/>
                  </a:cubicBezTo>
                  <a:cubicBezTo>
                    <a:pt x="39258" y="46132"/>
                    <a:pt x="39220" y="46131"/>
                    <a:pt x="39183" y="46131"/>
                  </a:cubicBezTo>
                  <a:cubicBezTo>
                    <a:pt x="37001" y="46131"/>
                    <a:pt x="34344" y="48019"/>
                    <a:pt x="33525" y="50970"/>
                  </a:cubicBezTo>
                  <a:cubicBezTo>
                    <a:pt x="33458" y="51170"/>
                    <a:pt x="33425" y="51337"/>
                    <a:pt x="33258" y="51337"/>
                  </a:cubicBezTo>
                  <a:cubicBezTo>
                    <a:pt x="32893" y="51337"/>
                    <a:pt x="32653" y="51461"/>
                    <a:pt x="32492" y="51461"/>
                  </a:cubicBezTo>
                  <a:cubicBezTo>
                    <a:pt x="32403" y="51461"/>
                    <a:pt x="32338" y="51422"/>
                    <a:pt x="32290" y="51303"/>
                  </a:cubicBezTo>
                  <a:cubicBezTo>
                    <a:pt x="31890" y="50303"/>
                    <a:pt x="31723" y="49269"/>
                    <a:pt x="31690" y="48234"/>
                  </a:cubicBezTo>
                  <a:cubicBezTo>
                    <a:pt x="31723" y="47667"/>
                    <a:pt x="31790" y="47100"/>
                    <a:pt x="31923" y="46567"/>
                  </a:cubicBezTo>
                  <a:cubicBezTo>
                    <a:pt x="31923" y="46400"/>
                    <a:pt x="32057" y="46333"/>
                    <a:pt x="32190" y="46266"/>
                  </a:cubicBezTo>
                  <a:cubicBezTo>
                    <a:pt x="35860" y="44832"/>
                    <a:pt x="38628" y="41196"/>
                    <a:pt x="39596" y="37427"/>
                  </a:cubicBezTo>
                  <a:cubicBezTo>
                    <a:pt x="40007" y="35811"/>
                    <a:pt x="39746" y="35334"/>
                    <a:pt x="39996" y="35334"/>
                  </a:cubicBezTo>
                  <a:cubicBezTo>
                    <a:pt x="40030" y="35334"/>
                    <a:pt x="40074" y="35343"/>
                    <a:pt x="40129" y="35359"/>
                  </a:cubicBezTo>
                  <a:cubicBezTo>
                    <a:pt x="40480" y="35459"/>
                    <a:pt x="40847" y="35509"/>
                    <a:pt x="41213" y="35509"/>
                  </a:cubicBezTo>
                  <a:cubicBezTo>
                    <a:pt x="41580" y="35509"/>
                    <a:pt x="41947" y="35459"/>
                    <a:pt x="42298" y="35359"/>
                  </a:cubicBezTo>
                  <a:cubicBezTo>
                    <a:pt x="42368" y="35338"/>
                    <a:pt x="42445" y="35327"/>
                    <a:pt x="42523" y="35327"/>
                  </a:cubicBezTo>
                  <a:close/>
                  <a:moveTo>
                    <a:pt x="17746" y="54563"/>
                  </a:moveTo>
                  <a:cubicBezTo>
                    <a:pt x="17863" y="54563"/>
                    <a:pt x="17935" y="54634"/>
                    <a:pt x="18014" y="54839"/>
                  </a:cubicBezTo>
                  <a:cubicBezTo>
                    <a:pt x="19093" y="57283"/>
                    <a:pt x="23077" y="58855"/>
                    <a:pt x="26152" y="58855"/>
                  </a:cubicBezTo>
                  <a:cubicBezTo>
                    <a:pt x="26687" y="58855"/>
                    <a:pt x="27194" y="58807"/>
                    <a:pt x="27654" y="58709"/>
                  </a:cubicBezTo>
                  <a:cubicBezTo>
                    <a:pt x="29222" y="58408"/>
                    <a:pt x="30689" y="57775"/>
                    <a:pt x="31990" y="56874"/>
                  </a:cubicBezTo>
                  <a:cubicBezTo>
                    <a:pt x="32107" y="56807"/>
                    <a:pt x="32249" y="56774"/>
                    <a:pt x="32390" y="56774"/>
                  </a:cubicBezTo>
                  <a:cubicBezTo>
                    <a:pt x="32532" y="56774"/>
                    <a:pt x="32674" y="56807"/>
                    <a:pt x="32791" y="56874"/>
                  </a:cubicBezTo>
                  <a:cubicBezTo>
                    <a:pt x="33058" y="57007"/>
                    <a:pt x="33091" y="58175"/>
                    <a:pt x="34058" y="59309"/>
                  </a:cubicBezTo>
                  <a:cubicBezTo>
                    <a:pt x="34259" y="59509"/>
                    <a:pt x="34325" y="59809"/>
                    <a:pt x="34259" y="60076"/>
                  </a:cubicBezTo>
                  <a:cubicBezTo>
                    <a:pt x="34125" y="60777"/>
                    <a:pt x="34025" y="61444"/>
                    <a:pt x="33858" y="62144"/>
                  </a:cubicBezTo>
                  <a:cubicBezTo>
                    <a:pt x="32837" y="66098"/>
                    <a:pt x="29538" y="67966"/>
                    <a:pt x="26285" y="67966"/>
                  </a:cubicBezTo>
                  <a:cubicBezTo>
                    <a:pt x="24653" y="67966"/>
                    <a:pt x="23032" y="67495"/>
                    <a:pt x="21716" y="66581"/>
                  </a:cubicBezTo>
                  <a:cubicBezTo>
                    <a:pt x="17313" y="63545"/>
                    <a:pt x="18981" y="57474"/>
                    <a:pt x="17080" y="54939"/>
                  </a:cubicBezTo>
                  <a:cubicBezTo>
                    <a:pt x="17013" y="54839"/>
                    <a:pt x="17013" y="54772"/>
                    <a:pt x="17113" y="54739"/>
                  </a:cubicBezTo>
                  <a:cubicBezTo>
                    <a:pt x="17429" y="54651"/>
                    <a:pt x="17616" y="54563"/>
                    <a:pt x="17746" y="54563"/>
                  </a:cubicBezTo>
                  <a:close/>
                  <a:moveTo>
                    <a:pt x="41497" y="76292"/>
                  </a:moveTo>
                  <a:cubicBezTo>
                    <a:pt x="41501" y="76310"/>
                    <a:pt x="41502" y="76317"/>
                    <a:pt x="41502" y="76317"/>
                  </a:cubicBezTo>
                  <a:cubicBezTo>
                    <a:pt x="41502" y="76317"/>
                    <a:pt x="41499" y="76295"/>
                    <a:pt x="41497" y="76292"/>
                  </a:cubicBezTo>
                  <a:close/>
                  <a:moveTo>
                    <a:pt x="16058" y="54960"/>
                  </a:moveTo>
                  <a:cubicBezTo>
                    <a:pt x="16238" y="54960"/>
                    <a:pt x="16408" y="55035"/>
                    <a:pt x="16546" y="55173"/>
                  </a:cubicBezTo>
                  <a:cubicBezTo>
                    <a:pt x="18147" y="56841"/>
                    <a:pt x="17013" y="61644"/>
                    <a:pt x="19615" y="65280"/>
                  </a:cubicBezTo>
                  <a:cubicBezTo>
                    <a:pt x="21092" y="67340"/>
                    <a:pt x="23712" y="68556"/>
                    <a:pt x="26389" y="68556"/>
                  </a:cubicBezTo>
                  <a:cubicBezTo>
                    <a:pt x="28003" y="68556"/>
                    <a:pt x="29638" y="68114"/>
                    <a:pt x="31056" y="67148"/>
                  </a:cubicBezTo>
                  <a:cubicBezTo>
                    <a:pt x="34726" y="64680"/>
                    <a:pt x="34592" y="60443"/>
                    <a:pt x="34892" y="60310"/>
                  </a:cubicBezTo>
                  <a:cubicBezTo>
                    <a:pt x="34918" y="60291"/>
                    <a:pt x="34942" y="60282"/>
                    <a:pt x="34965" y="60282"/>
                  </a:cubicBezTo>
                  <a:cubicBezTo>
                    <a:pt x="35064" y="60282"/>
                    <a:pt x="35145" y="60429"/>
                    <a:pt x="35226" y="60510"/>
                  </a:cubicBezTo>
                  <a:cubicBezTo>
                    <a:pt x="36540" y="61577"/>
                    <a:pt x="37732" y="61974"/>
                    <a:pt x="38632" y="61974"/>
                  </a:cubicBezTo>
                  <a:cubicBezTo>
                    <a:pt x="39560" y="61974"/>
                    <a:pt x="40178" y="61552"/>
                    <a:pt x="40296" y="61010"/>
                  </a:cubicBezTo>
                  <a:cubicBezTo>
                    <a:pt x="40863" y="58508"/>
                    <a:pt x="38795" y="55873"/>
                    <a:pt x="38795" y="55840"/>
                  </a:cubicBezTo>
                  <a:cubicBezTo>
                    <a:pt x="38728" y="55706"/>
                    <a:pt x="38828" y="55706"/>
                    <a:pt x="38862" y="55706"/>
                  </a:cubicBezTo>
                  <a:cubicBezTo>
                    <a:pt x="40730" y="56407"/>
                    <a:pt x="42498" y="57374"/>
                    <a:pt x="44066" y="58575"/>
                  </a:cubicBezTo>
                  <a:cubicBezTo>
                    <a:pt x="46100" y="60176"/>
                    <a:pt x="47868" y="62078"/>
                    <a:pt x="49336" y="64213"/>
                  </a:cubicBezTo>
                  <a:cubicBezTo>
                    <a:pt x="50670" y="66247"/>
                    <a:pt x="51571" y="68516"/>
                    <a:pt x="51938" y="70917"/>
                  </a:cubicBezTo>
                  <a:cubicBezTo>
                    <a:pt x="51971" y="71117"/>
                    <a:pt x="51938" y="71284"/>
                    <a:pt x="51804" y="71418"/>
                  </a:cubicBezTo>
                  <a:cubicBezTo>
                    <a:pt x="49436" y="73886"/>
                    <a:pt x="45200" y="75621"/>
                    <a:pt x="41931" y="76655"/>
                  </a:cubicBezTo>
                  <a:cubicBezTo>
                    <a:pt x="41829" y="76684"/>
                    <a:pt x="41747" y="76706"/>
                    <a:pt x="41683" y="76706"/>
                  </a:cubicBezTo>
                  <a:cubicBezTo>
                    <a:pt x="41600" y="76706"/>
                    <a:pt x="41549" y="76668"/>
                    <a:pt x="41530" y="76555"/>
                  </a:cubicBezTo>
                  <a:cubicBezTo>
                    <a:pt x="41499" y="76337"/>
                    <a:pt x="41495" y="76291"/>
                    <a:pt x="41497" y="76291"/>
                  </a:cubicBezTo>
                  <a:lnTo>
                    <a:pt x="41497" y="76291"/>
                  </a:lnTo>
                  <a:cubicBezTo>
                    <a:pt x="41497" y="76291"/>
                    <a:pt x="41497" y="76291"/>
                    <a:pt x="41497" y="76292"/>
                  </a:cubicBezTo>
                  <a:lnTo>
                    <a:pt x="41497" y="76292"/>
                  </a:lnTo>
                  <a:cubicBezTo>
                    <a:pt x="41465" y="76126"/>
                    <a:pt x="41257" y="74978"/>
                    <a:pt x="40163" y="68516"/>
                  </a:cubicBezTo>
                  <a:cubicBezTo>
                    <a:pt x="40129" y="68315"/>
                    <a:pt x="40063" y="68115"/>
                    <a:pt x="39996" y="67949"/>
                  </a:cubicBezTo>
                  <a:cubicBezTo>
                    <a:pt x="39939" y="67848"/>
                    <a:pt x="39844" y="67803"/>
                    <a:pt x="39755" y="67803"/>
                  </a:cubicBezTo>
                  <a:cubicBezTo>
                    <a:pt x="39637" y="67803"/>
                    <a:pt x="39529" y="67882"/>
                    <a:pt x="39529" y="68015"/>
                  </a:cubicBezTo>
                  <a:cubicBezTo>
                    <a:pt x="39496" y="68482"/>
                    <a:pt x="39429" y="67848"/>
                    <a:pt x="40963" y="76588"/>
                  </a:cubicBezTo>
                  <a:cubicBezTo>
                    <a:pt x="40997" y="76822"/>
                    <a:pt x="40963" y="76922"/>
                    <a:pt x="40696" y="76988"/>
                  </a:cubicBezTo>
                  <a:cubicBezTo>
                    <a:pt x="36307" y="78164"/>
                    <a:pt x="31226" y="78718"/>
                    <a:pt x="26279" y="78718"/>
                  </a:cubicBezTo>
                  <a:cubicBezTo>
                    <a:pt x="22807" y="78718"/>
                    <a:pt x="19400" y="78445"/>
                    <a:pt x="16346" y="77922"/>
                  </a:cubicBezTo>
                  <a:cubicBezTo>
                    <a:pt x="14845" y="77689"/>
                    <a:pt x="13410" y="77355"/>
                    <a:pt x="11976" y="76988"/>
                  </a:cubicBezTo>
                  <a:cubicBezTo>
                    <a:pt x="11609" y="76922"/>
                    <a:pt x="11609" y="76888"/>
                    <a:pt x="11676" y="76521"/>
                  </a:cubicBezTo>
                  <a:cubicBezTo>
                    <a:pt x="13177" y="67882"/>
                    <a:pt x="13110" y="68382"/>
                    <a:pt x="13143" y="68015"/>
                  </a:cubicBezTo>
                  <a:cubicBezTo>
                    <a:pt x="13143" y="67858"/>
                    <a:pt x="13015" y="67758"/>
                    <a:pt x="12883" y="67758"/>
                  </a:cubicBezTo>
                  <a:cubicBezTo>
                    <a:pt x="12791" y="67758"/>
                    <a:pt x="12698" y="67806"/>
                    <a:pt x="12643" y="67915"/>
                  </a:cubicBezTo>
                  <a:cubicBezTo>
                    <a:pt x="12510" y="68149"/>
                    <a:pt x="11175" y="76254"/>
                    <a:pt x="11042" y="76621"/>
                  </a:cubicBezTo>
                  <a:cubicBezTo>
                    <a:pt x="11042" y="76670"/>
                    <a:pt x="11006" y="76701"/>
                    <a:pt x="10974" y="76701"/>
                  </a:cubicBezTo>
                  <a:cubicBezTo>
                    <a:pt x="10962" y="76701"/>
                    <a:pt x="10951" y="76697"/>
                    <a:pt x="10942" y="76688"/>
                  </a:cubicBezTo>
                  <a:cubicBezTo>
                    <a:pt x="8006" y="75888"/>
                    <a:pt x="5204" y="74653"/>
                    <a:pt x="2669" y="72985"/>
                  </a:cubicBezTo>
                  <a:cubicBezTo>
                    <a:pt x="2002" y="72518"/>
                    <a:pt x="1435" y="71985"/>
                    <a:pt x="801" y="71484"/>
                  </a:cubicBezTo>
                  <a:cubicBezTo>
                    <a:pt x="668" y="71351"/>
                    <a:pt x="601" y="71184"/>
                    <a:pt x="634" y="71017"/>
                  </a:cubicBezTo>
                  <a:cubicBezTo>
                    <a:pt x="1769" y="63479"/>
                    <a:pt x="8307" y="57141"/>
                    <a:pt x="15812" y="55006"/>
                  </a:cubicBezTo>
                  <a:cubicBezTo>
                    <a:pt x="15895" y="54975"/>
                    <a:pt x="15977" y="54960"/>
                    <a:pt x="16058" y="54960"/>
                  </a:cubicBezTo>
                  <a:close/>
                  <a:moveTo>
                    <a:pt x="25548" y="0"/>
                  </a:moveTo>
                  <a:cubicBezTo>
                    <a:pt x="22316" y="0"/>
                    <a:pt x="18039" y="2059"/>
                    <a:pt x="17647" y="6771"/>
                  </a:cubicBezTo>
                  <a:cubicBezTo>
                    <a:pt x="17547" y="7906"/>
                    <a:pt x="17747" y="9040"/>
                    <a:pt x="18247" y="10074"/>
                  </a:cubicBezTo>
                  <a:cubicBezTo>
                    <a:pt x="18380" y="10274"/>
                    <a:pt x="18347" y="10541"/>
                    <a:pt x="18147" y="10674"/>
                  </a:cubicBezTo>
                  <a:cubicBezTo>
                    <a:pt x="16946" y="11775"/>
                    <a:pt x="16012" y="14077"/>
                    <a:pt x="13644" y="15578"/>
                  </a:cubicBezTo>
                  <a:cubicBezTo>
                    <a:pt x="12043" y="16578"/>
                    <a:pt x="10241" y="16979"/>
                    <a:pt x="8774" y="18747"/>
                  </a:cubicBezTo>
                  <a:cubicBezTo>
                    <a:pt x="6205" y="21816"/>
                    <a:pt x="6238" y="26486"/>
                    <a:pt x="8340" y="29788"/>
                  </a:cubicBezTo>
                  <a:cubicBezTo>
                    <a:pt x="8507" y="30088"/>
                    <a:pt x="8307" y="30222"/>
                    <a:pt x="8207" y="30355"/>
                  </a:cubicBezTo>
                  <a:cubicBezTo>
                    <a:pt x="7072" y="31789"/>
                    <a:pt x="7773" y="33757"/>
                    <a:pt x="9040" y="34691"/>
                  </a:cubicBezTo>
                  <a:cubicBezTo>
                    <a:pt x="9241" y="34858"/>
                    <a:pt x="9407" y="34958"/>
                    <a:pt x="9274" y="35058"/>
                  </a:cubicBezTo>
                  <a:cubicBezTo>
                    <a:pt x="8106" y="35992"/>
                    <a:pt x="7206" y="37193"/>
                    <a:pt x="6639" y="38527"/>
                  </a:cubicBezTo>
                  <a:cubicBezTo>
                    <a:pt x="4871" y="42831"/>
                    <a:pt x="8674" y="44865"/>
                    <a:pt x="8440" y="48968"/>
                  </a:cubicBezTo>
                  <a:cubicBezTo>
                    <a:pt x="8373" y="50336"/>
                    <a:pt x="7673" y="50870"/>
                    <a:pt x="6472" y="51470"/>
                  </a:cubicBezTo>
                  <a:cubicBezTo>
                    <a:pt x="4537" y="52471"/>
                    <a:pt x="2769" y="53672"/>
                    <a:pt x="1769" y="55840"/>
                  </a:cubicBezTo>
                  <a:cubicBezTo>
                    <a:pt x="601" y="58508"/>
                    <a:pt x="835" y="61577"/>
                    <a:pt x="2402" y="64046"/>
                  </a:cubicBezTo>
                  <a:cubicBezTo>
                    <a:pt x="2669" y="64446"/>
                    <a:pt x="2369" y="64346"/>
                    <a:pt x="1402" y="66414"/>
                  </a:cubicBezTo>
                  <a:cubicBezTo>
                    <a:pt x="701" y="67848"/>
                    <a:pt x="268" y="69416"/>
                    <a:pt x="67" y="70984"/>
                  </a:cubicBezTo>
                  <a:cubicBezTo>
                    <a:pt x="1" y="71318"/>
                    <a:pt x="134" y="71618"/>
                    <a:pt x="368" y="71818"/>
                  </a:cubicBezTo>
                  <a:cubicBezTo>
                    <a:pt x="4837" y="76188"/>
                    <a:pt x="13510" y="78389"/>
                    <a:pt x="19815" y="78956"/>
                  </a:cubicBezTo>
                  <a:cubicBezTo>
                    <a:pt x="23084" y="79257"/>
                    <a:pt x="22850" y="79157"/>
                    <a:pt x="23551" y="79223"/>
                  </a:cubicBezTo>
                  <a:cubicBezTo>
                    <a:pt x="23730" y="79232"/>
                    <a:pt x="24201" y="79236"/>
                    <a:pt x="24810" y="79236"/>
                  </a:cubicBezTo>
                  <a:cubicBezTo>
                    <a:pt x="26476" y="79236"/>
                    <a:pt x="29178" y="79205"/>
                    <a:pt x="29789" y="79157"/>
                  </a:cubicBezTo>
                  <a:cubicBezTo>
                    <a:pt x="33091" y="79023"/>
                    <a:pt x="36360" y="78556"/>
                    <a:pt x="39596" y="77822"/>
                  </a:cubicBezTo>
                  <a:cubicBezTo>
                    <a:pt x="43298" y="76955"/>
                    <a:pt x="47068" y="75587"/>
                    <a:pt x="50203" y="73452"/>
                  </a:cubicBezTo>
                  <a:cubicBezTo>
                    <a:pt x="50837" y="72985"/>
                    <a:pt x="51471" y="72485"/>
                    <a:pt x="52071" y="71951"/>
                  </a:cubicBezTo>
                  <a:cubicBezTo>
                    <a:pt x="52405" y="71718"/>
                    <a:pt x="52572" y="71284"/>
                    <a:pt x="52505" y="70884"/>
                  </a:cubicBezTo>
                  <a:cubicBezTo>
                    <a:pt x="52138" y="68649"/>
                    <a:pt x="51371" y="66514"/>
                    <a:pt x="50170" y="64613"/>
                  </a:cubicBezTo>
                  <a:cubicBezTo>
                    <a:pt x="49903" y="64146"/>
                    <a:pt x="50237" y="64213"/>
                    <a:pt x="50870" y="62745"/>
                  </a:cubicBezTo>
                  <a:cubicBezTo>
                    <a:pt x="52538" y="59076"/>
                    <a:pt x="51304" y="54772"/>
                    <a:pt x="47935" y="52538"/>
                  </a:cubicBezTo>
                  <a:cubicBezTo>
                    <a:pt x="45800" y="51036"/>
                    <a:pt x="44199" y="51070"/>
                    <a:pt x="44132" y="48835"/>
                  </a:cubicBezTo>
                  <a:cubicBezTo>
                    <a:pt x="44066" y="47200"/>
                    <a:pt x="44733" y="45666"/>
                    <a:pt x="45467" y="44232"/>
                  </a:cubicBezTo>
                  <a:cubicBezTo>
                    <a:pt x="46100" y="42931"/>
                    <a:pt x="46501" y="41363"/>
                    <a:pt x="46401" y="40529"/>
                  </a:cubicBezTo>
                  <a:cubicBezTo>
                    <a:pt x="46200" y="38794"/>
                    <a:pt x="45600" y="37227"/>
                    <a:pt x="43732" y="35392"/>
                  </a:cubicBezTo>
                  <a:cubicBezTo>
                    <a:pt x="43599" y="35258"/>
                    <a:pt x="43332" y="35192"/>
                    <a:pt x="43332" y="34958"/>
                  </a:cubicBezTo>
                  <a:cubicBezTo>
                    <a:pt x="43365" y="34591"/>
                    <a:pt x="44132" y="34458"/>
                    <a:pt x="44633" y="33224"/>
                  </a:cubicBezTo>
                  <a:cubicBezTo>
                    <a:pt x="45066" y="32290"/>
                    <a:pt x="44966" y="31222"/>
                    <a:pt x="44366" y="30388"/>
                  </a:cubicBezTo>
                  <a:cubicBezTo>
                    <a:pt x="44099" y="30021"/>
                    <a:pt x="43999" y="29588"/>
                    <a:pt x="43999" y="29154"/>
                  </a:cubicBezTo>
                  <a:cubicBezTo>
                    <a:pt x="44066" y="27786"/>
                    <a:pt x="44399" y="26452"/>
                    <a:pt x="44966" y="25251"/>
                  </a:cubicBezTo>
                  <a:cubicBezTo>
                    <a:pt x="45333" y="24384"/>
                    <a:pt x="45833" y="25051"/>
                    <a:pt x="47635" y="23217"/>
                  </a:cubicBezTo>
                  <a:cubicBezTo>
                    <a:pt x="49469" y="21248"/>
                    <a:pt x="50237" y="18547"/>
                    <a:pt x="49770" y="15911"/>
                  </a:cubicBezTo>
                  <a:cubicBezTo>
                    <a:pt x="49469" y="14377"/>
                    <a:pt x="48769" y="12976"/>
                    <a:pt x="47735" y="11808"/>
                  </a:cubicBezTo>
                  <a:cubicBezTo>
                    <a:pt x="45033" y="8573"/>
                    <a:pt x="42131" y="9140"/>
                    <a:pt x="38862" y="8006"/>
                  </a:cubicBezTo>
                  <a:cubicBezTo>
                    <a:pt x="38261" y="7772"/>
                    <a:pt x="38228" y="7805"/>
                    <a:pt x="38261" y="7038"/>
                  </a:cubicBezTo>
                  <a:cubicBezTo>
                    <a:pt x="38495" y="6038"/>
                    <a:pt x="39062" y="5170"/>
                    <a:pt x="39863" y="4536"/>
                  </a:cubicBezTo>
                  <a:cubicBezTo>
                    <a:pt x="40563" y="3969"/>
                    <a:pt x="40963" y="3903"/>
                    <a:pt x="40863" y="3669"/>
                  </a:cubicBezTo>
                  <a:cubicBezTo>
                    <a:pt x="40813" y="3536"/>
                    <a:pt x="40721" y="3486"/>
                    <a:pt x="40613" y="3486"/>
                  </a:cubicBezTo>
                  <a:cubicBezTo>
                    <a:pt x="40505" y="3486"/>
                    <a:pt x="40380" y="3536"/>
                    <a:pt x="40263" y="3602"/>
                  </a:cubicBezTo>
                  <a:cubicBezTo>
                    <a:pt x="39195" y="4170"/>
                    <a:pt x="38328" y="5104"/>
                    <a:pt x="37894" y="6238"/>
                  </a:cubicBezTo>
                  <a:cubicBezTo>
                    <a:pt x="37632" y="6880"/>
                    <a:pt x="37701" y="7369"/>
                    <a:pt x="37499" y="7369"/>
                  </a:cubicBezTo>
                  <a:cubicBezTo>
                    <a:pt x="37470" y="7369"/>
                    <a:pt x="37436" y="7359"/>
                    <a:pt x="37394" y="7338"/>
                  </a:cubicBezTo>
                  <a:cubicBezTo>
                    <a:pt x="33691" y="5304"/>
                    <a:pt x="32024" y="901"/>
                    <a:pt x="26520" y="67"/>
                  </a:cubicBezTo>
                  <a:cubicBezTo>
                    <a:pt x="26211" y="23"/>
                    <a:pt x="25885" y="0"/>
                    <a:pt x="25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6508488" y="2210213"/>
              <a:ext cx="136218" cy="115736"/>
            </a:xfrm>
            <a:custGeom>
              <a:avLst/>
              <a:gdLst/>
              <a:ahLst/>
              <a:cxnLst/>
              <a:rect l="l" t="t" r="r" b="b"/>
              <a:pathLst>
                <a:path w="3771" h="3204" extrusionOk="0">
                  <a:moveTo>
                    <a:pt x="1576" y="0"/>
                  </a:moveTo>
                  <a:cubicBezTo>
                    <a:pt x="703" y="0"/>
                    <a:pt x="1" y="721"/>
                    <a:pt x="1" y="1602"/>
                  </a:cubicBezTo>
                  <a:cubicBezTo>
                    <a:pt x="34" y="2503"/>
                    <a:pt x="735" y="3203"/>
                    <a:pt x="1602" y="3203"/>
                  </a:cubicBezTo>
                  <a:lnTo>
                    <a:pt x="1635" y="3203"/>
                  </a:lnTo>
                  <a:cubicBezTo>
                    <a:pt x="3759" y="3203"/>
                    <a:pt x="3770" y="1"/>
                    <a:pt x="1668" y="1"/>
                  </a:cubicBezTo>
                  <a:cubicBezTo>
                    <a:pt x="1657" y="1"/>
                    <a:pt x="1646" y="1"/>
                    <a:pt x="1635" y="1"/>
                  </a:cubicBezTo>
                  <a:cubicBezTo>
                    <a:pt x="1616" y="0"/>
                    <a:pt x="159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6906124" y="2210249"/>
              <a:ext cx="137410" cy="115700"/>
            </a:xfrm>
            <a:custGeom>
              <a:avLst/>
              <a:gdLst/>
              <a:ahLst/>
              <a:cxnLst/>
              <a:rect l="l" t="t" r="r" b="b"/>
              <a:pathLst>
                <a:path w="3804" h="3203" extrusionOk="0">
                  <a:moveTo>
                    <a:pt x="2169" y="0"/>
                  </a:moveTo>
                  <a:cubicBezTo>
                    <a:pt x="1" y="0"/>
                    <a:pt x="1" y="3202"/>
                    <a:pt x="2169" y="3202"/>
                  </a:cubicBezTo>
                  <a:cubicBezTo>
                    <a:pt x="3036" y="3202"/>
                    <a:pt x="3770" y="2502"/>
                    <a:pt x="3803" y="1635"/>
                  </a:cubicBezTo>
                  <a:cubicBezTo>
                    <a:pt x="3803" y="734"/>
                    <a:pt x="3070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6633797" y="2485574"/>
              <a:ext cx="285621" cy="99409"/>
            </a:xfrm>
            <a:custGeom>
              <a:avLst/>
              <a:gdLst/>
              <a:ahLst/>
              <a:cxnLst/>
              <a:rect l="l" t="t" r="r" b="b"/>
              <a:pathLst>
                <a:path w="7907" h="2752" extrusionOk="0">
                  <a:moveTo>
                    <a:pt x="305" y="0"/>
                  </a:moveTo>
                  <a:cubicBezTo>
                    <a:pt x="243" y="0"/>
                    <a:pt x="184" y="17"/>
                    <a:pt x="134" y="50"/>
                  </a:cubicBezTo>
                  <a:cubicBezTo>
                    <a:pt x="1" y="184"/>
                    <a:pt x="68" y="384"/>
                    <a:pt x="201" y="584"/>
                  </a:cubicBezTo>
                  <a:cubicBezTo>
                    <a:pt x="1035" y="1940"/>
                    <a:pt x="2504" y="2752"/>
                    <a:pt x="4002" y="2752"/>
                  </a:cubicBezTo>
                  <a:cubicBezTo>
                    <a:pt x="5379" y="2752"/>
                    <a:pt x="6781" y="2066"/>
                    <a:pt x="7740" y="484"/>
                  </a:cubicBezTo>
                  <a:cubicBezTo>
                    <a:pt x="7907" y="217"/>
                    <a:pt x="7840" y="17"/>
                    <a:pt x="7573" y="17"/>
                  </a:cubicBezTo>
                  <a:cubicBezTo>
                    <a:pt x="7554" y="14"/>
                    <a:pt x="7535" y="13"/>
                    <a:pt x="7518" y="13"/>
                  </a:cubicBezTo>
                  <a:cubicBezTo>
                    <a:pt x="7327" y="13"/>
                    <a:pt x="7253" y="181"/>
                    <a:pt x="7039" y="517"/>
                  </a:cubicBezTo>
                  <a:cubicBezTo>
                    <a:pt x="6312" y="1665"/>
                    <a:pt x="5115" y="2233"/>
                    <a:pt x="3919" y="2233"/>
                  </a:cubicBezTo>
                  <a:cubicBezTo>
                    <a:pt x="2646" y="2233"/>
                    <a:pt x="1373" y="1590"/>
                    <a:pt x="668" y="317"/>
                  </a:cubicBezTo>
                  <a:cubicBezTo>
                    <a:pt x="635" y="217"/>
                    <a:pt x="568" y="117"/>
                    <a:pt x="501" y="50"/>
                  </a:cubicBezTo>
                  <a:cubicBezTo>
                    <a:pt x="435" y="17"/>
                    <a:pt x="368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6696867" y="2322987"/>
              <a:ext cx="126284" cy="101287"/>
            </a:xfrm>
            <a:custGeom>
              <a:avLst/>
              <a:gdLst/>
              <a:ahLst/>
              <a:cxnLst/>
              <a:rect l="l" t="t" r="r" b="b"/>
              <a:pathLst>
                <a:path w="3496" h="2804" extrusionOk="0">
                  <a:moveTo>
                    <a:pt x="1390" y="1"/>
                  </a:moveTo>
                  <a:cubicBezTo>
                    <a:pt x="868" y="1"/>
                    <a:pt x="0" y="1189"/>
                    <a:pt x="757" y="2150"/>
                  </a:cubicBezTo>
                  <a:cubicBezTo>
                    <a:pt x="1096" y="2632"/>
                    <a:pt x="1608" y="2804"/>
                    <a:pt x="2087" y="2804"/>
                  </a:cubicBezTo>
                  <a:cubicBezTo>
                    <a:pt x="2832" y="2804"/>
                    <a:pt x="3495" y="2388"/>
                    <a:pt x="3292" y="2083"/>
                  </a:cubicBezTo>
                  <a:cubicBezTo>
                    <a:pt x="3232" y="2011"/>
                    <a:pt x="3168" y="1982"/>
                    <a:pt x="3094" y="1982"/>
                  </a:cubicBezTo>
                  <a:cubicBezTo>
                    <a:pt x="2961" y="1982"/>
                    <a:pt x="2794" y="2076"/>
                    <a:pt x="2558" y="2183"/>
                  </a:cubicBezTo>
                  <a:cubicBezTo>
                    <a:pt x="2420" y="2244"/>
                    <a:pt x="2278" y="2272"/>
                    <a:pt x="2138" y="2272"/>
                  </a:cubicBezTo>
                  <a:cubicBezTo>
                    <a:pt x="1364" y="2272"/>
                    <a:pt x="669" y="1422"/>
                    <a:pt x="1290" y="715"/>
                  </a:cubicBezTo>
                  <a:cubicBezTo>
                    <a:pt x="1391" y="615"/>
                    <a:pt x="1791" y="348"/>
                    <a:pt x="1591" y="81"/>
                  </a:cubicBezTo>
                  <a:cubicBezTo>
                    <a:pt x="1535" y="26"/>
                    <a:pt x="1466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7268216" y="2284950"/>
              <a:ext cx="100637" cy="67657"/>
            </a:xfrm>
            <a:custGeom>
              <a:avLst/>
              <a:gdLst/>
              <a:ahLst/>
              <a:cxnLst/>
              <a:rect l="l" t="t" r="r" b="b"/>
              <a:pathLst>
                <a:path w="2786" h="1873" extrusionOk="0">
                  <a:moveTo>
                    <a:pt x="2452" y="0"/>
                  </a:moveTo>
                  <a:cubicBezTo>
                    <a:pt x="1318" y="67"/>
                    <a:pt x="151" y="1068"/>
                    <a:pt x="51" y="1535"/>
                  </a:cubicBezTo>
                  <a:cubicBezTo>
                    <a:pt x="1" y="1685"/>
                    <a:pt x="138" y="1872"/>
                    <a:pt x="309" y="1872"/>
                  </a:cubicBezTo>
                  <a:cubicBezTo>
                    <a:pt x="365" y="1872"/>
                    <a:pt x="426" y="1852"/>
                    <a:pt x="484" y="1802"/>
                  </a:cubicBezTo>
                  <a:cubicBezTo>
                    <a:pt x="918" y="1134"/>
                    <a:pt x="1585" y="701"/>
                    <a:pt x="2352" y="534"/>
                  </a:cubicBezTo>
                  <a:cubicBezTo>
                    <a:pt x="2486" y="534"/>
                    <a:pt x="2586" y="501"/>
                    <a:pt x="2652" y="434"/>
                  </a:cubicBezTo>
                  <a:cubicBezTo>
                    <a:pt x="2753" y="401"/>
                    <a:pt x="2786" y="334"/>
                    <a:pt x="2786" y="234"/>
                  </a:cubicBezTo>
                  <a:cubicBezTo>
                    <a:pt x="2753" y="0"/>
                    <a:pt x="2586" y="34"/>
                    <a:pt x="2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6179556" y="2284769"/>
              <a:ext cx="104864" cy="67694"/>
            </a:xfrm>
            <a:custGeom>
              <a:avLst/>
              <a:gdLst/>
              <a:ahLst/>
              <a:cxnLst/>
              <a:rect l="l" t="t" r="r" b="b"/>
              <a:pathLst>
                <a:path w="2903" h="1874" extrusionOk="0">
                  <a:moveTo>
                    <a:pt x="429" y="0"/>
                  </a:moveTo>
                  <a:cubicBezTo>
                    <a:pt x="334" y="0"/>
                    <a:pt x="256" y="13"/>
                    <a:pt x="200" y="39"/>
                  </a:cubicBezTo>
                  <a:cubicBezTo>
                    <a:pt x="34" y="105"/>
                    <a:pt x="0" y="305"/>
                    <a:pt x="134" y="406"/>
                  </a:cubicBezTo>
                  <a:cubicBezTo>
                    <a:pt x="501" y="672"/>
                    <a:pt x="1368" y="506"/>
                    <a:pt x="2235" y="1606"/>
                  </a:cubicBezTo>
                  <a:cubicBezTo>
                    <a:pt x="2337" y="1760"/>
                    <a:pt x="2440" y="1874"/>
                    <a:pt x="2572" y="1874"/>
                  </a:cubicBezTo>
                  <a:cubicBezTo>
                    <a:pt x="2612" y="1874"/>
                    <a:pt x="2655" y="1863"/>
                    <a:pt x="2702" y="1840"/>
                  </a:cubicBezTo>
                  <a:cubicBezTo>
                    <a:pt x="2902" y="1740"/>
                    <a:pt x="2769" y="1406"/>
                    <a:pt x="2702" y="1306"/>
                  </a:cubicBezTo>
                  <a:cubicBezTo>
                    <a:pt x="1996" y="402"/>
                    <a:pt x="954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7803804" y="1894538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7685720" y="1464355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7659206" y="2256016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5618032" y="2748835"/>
              <a:ext cx="121733" cy="121733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702" y="1"/>
                  </a:moveTo>
                  <a:cubicBezTo>
                    <a:pt x="768" y="1"/>
                    <a:pt x="1" y="735"/>
                    <a:pt x="1" y="1669"/>
                  </a:cubicBezTo>
                  <a:cubicBezTo>
                    <a:pt x="1" y="2603"/>
                    <a:pt x="768" y="3370"/>
                    <a:pt x="1702" y="3370"/>
                  </a:cubicBezTo>
                  <a:cubicBezTo>
                    <a:pt x="2636" y="3370"/>
                    <a:pt x="3370" y="2603"/>
                    <a:pt x="3370" y="1669"/>
                  </a:cubicBezTo>
                  <a:cubicBezTo>
                    <a:pt x="3370" y="735"/>
                    <a:pt x="2636" y="1"/>
                    <a:pt x="1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5822883" y="2442805"/>
              <a:ext cx="128957" cy="110535"/>
            </a:xfrm>
            <a:custGeom>
              <a:avLst/>
              <a:gdLst/>
              <a:ahLst/>
              <a:cxnLst/>
              <a:rect l="l" t="t" r="r" b="b"/>
              <a:pathLst>
                <a:path w="3570" h="3060" extrusionOk="0">
                  <a:moveTo>
                    <a:pt x="1535" y="0"/>
                  </a:moveTo>
                  <a:cubicBezTo>
                    <a:pt x="668" y="0"/>
                    <a:pt x="1" y="701"/>
                    <a:pt x="1" y="1534"/>
                  </a:cubicBezTo>
                  <a:cubicBezTo>
                    <a:pt x="1" y="2456"/>
                    <a:pt x="742" y="3059"/>
                    <a:pt x="1522" y="3059"/>
                  </a:cubicBezTo>
                  <a:cubicBezTo>
                    <a:pt x="1900" y="3059"/>
                    <a:pt x="2287" y="2918"/>
                    <a:pt x="2602" y="2602"/>
                  </a:cubicBezTo>
                  <a:cubicBezTo>
                    <a:pt x="3570" y="1635"/>
                    <a:pt x="2869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5595166" y="3154924"/>
              <a:ext cx="169920" cy="145574"/>
            </a:xfrm>
            <a:custGeom>
              <a:avLst/>
              <a:gdLst/>
              <a:ahLst/>
              <a:cxnLst/>
              <a:rect l="l" t="t" r="r" b="b"/>
              <a:pathLst>
                <a:path w="4704" h="4030" extrusionOk="0">
                  <a:moveTo>
                    <a:pt x="2001" y="0"/>
                  </a:moveTo>
                  <a:cubicBezTo>
                    <a:pt x="901" y="0"/>
                    <a:pt x="0" y="901"/>
                    <a:pt x="0" y="2035"/>
                  </a:cubicBezTo>
                  <a:cubicBezTo>
                    <a:pt x="0" y="3231"/>
                    <a:pt x="992" y="4029"/>
                    <a:pt x="2026" y="4029"/>
                  </a:cubicBezTo>
                  <a:cubicBezTo>
                    <a:pt x="2521" y="4029"/>
                    <a:pt x="3025" y="3846"/>
                    <a:pt x="3436" y="3436"/>
                  </a:cubicBezTo>
                  <a:cubicBezTo>
                    <a:pt x="4703" y="2168"/>
                    <a:pt x="3803" y="0"/>
                    <a:pt x="2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40"/>
          <p:cNvSpPr txBox="1">
            <a:spLocks noGrp="1"/>
          </p:cNvSpPr>
          <p:nvPr>
            <p:ph type="body" idx="1"/>
          </p:nvPr>
        </p:nvSpPr>
        <p:spPr>
          <a:xfrm>
            <a:off x="974658" y="1877391"/>
            <a:ext cx="4723200" cy="23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Motricidad fina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Son movimientos que requieren de precisión, en los que utilizamos las manos, muñecas, dedos, labios y lengua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Motricidad gruesa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Son los grandes movimientos que se realizan con brazos, piernas, pies o cuerpo entero.</a:t>
            </a:r>
            <a:endParaRPr dirty="0"/>
          </a:p>
        </p:txBody>
      </p:sp>
      <p:sp>
        <p:nvSpPr>
          <p:cNvPr id="1949" name="Google Shape;1949;p40"/>
          <p:cNvSpPr txBox="1">
            <a:spLocks noGrp="1"/>
          </p:cNvSpPr>
          <p:nvPr>
            <p:ph type="title"/>
          </p:nvPr>
        </p:nvSpPr>
        <p:spPr>
          <a:xfrm>
            <a:off x="1188725" y="1149600"/>
            <a:ext cx="47232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Motricidad fina y gruesa </a:t>
            </a:r>
            <a:endParaRPr dirty="0"/>
          </a:p>
        </p:txBody>
      </p:sp>
      <p:grpSp>
        <p:nvGrpSpPr>
          <p:cNvPr id="1950" name="Google Shape;1950;p40"/>
          <p:cNvGrpSpPr/>
          <p:nvPr/>
        </p:nvGrpSpPr>
        <p:grpSpPr>
          <a:xfrm>
            <a:off x="6365661" y="1307745"/>
            <a:ext cx="1589613" cy="2528009"/>
            <a:chOff x="6410359" y="1269094"/>
            <a:chExt cx="1589613" cy="2528009"/>
          </a:xfrm>
        </p:grpSpPr>
        <p:grpSp>
          <p:nvGrpSpPr>
            <p:cNvPr id="1951" name="Google Shape;1951;p40"/>
            <p:cNvGrpSpPr/>
            <p:nvPr/>
          </p:nvGrpSpPr>
          <p:grpSpPr>
            <a:xfrm>
              <a:off x="6410359" y="1870345"/>
              <a:ext cx="1574385" cy="1926759"/>
              <a:chOff x="539300" y="834975"/>
              <a:chExt cx="1567800" cy="1918700"/>
            </a:xfrm>
          </p:grpSpPr>
          <p:sp>
            <p:nvSpPr>
              <p:cNvPr id="1952" name="Google Shape;1952;p40"/>
              <p:cNvSpPr/>
              <p:nvPr/>
            </p:nvSpPr>
            <p:spPr>
              <a:xfrm>
                <a:off x="1467875" y="1178800"/>
                <a:ext cx="73625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3550" extrusionOk="0">
                    <a:moveTo>
                      <a:pt x="323" y="0"/>
                    </a:moveTo>
                    <a:lnTo>
                      <a:pt x="0" y="2783"/>
                    </a:lnTo>
                    <a:cubicBezTo>
                      <a:pt x="847" y="2984"/>
                      <a:pt x="1694" y="3226"/>
                      <a:pt x="2541" y="3549"/>
                    </a:cubicBezTo>
                    <a:lnTo>
                      <a:pt x="2944" y="323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40"/>
              <p:cNvSpPr/>
              <p:nvPr/>
            </p:nvSpPr>
            <p:spPr>
              <a:xfrm>
                <a:off x="1256150" y="912825"/>
                <a:ext cx="519250" cy="232725"/>
              </a:xfrm>
              <a:custGeom>
                <a:avLst/>
                <a:gdLst/>
                <a:ahLst/>
                <a:cxnLst/>
                <a:rect l="l" t="t" r="r" b="b"/>
                <a:pathLst>
                  <a:path w="20770" h="9309" extrusionOk="0">
                    <a:moveTo>
                      <a:pt x="10079" y="0"/>
                    </a:moveTo>
                    <a:cubicBezTo>
                      <a:pt x="5669" y="0"/>
                      <a:pt x="1622" y="2686"/>
                      <a:pt x="0" y="6888"/>
                    </a:cubicBezTo>
                    <a:lnTo>
                      <a:pt x="11292" y="8219"/>
                    </a:lnTo>
                    <a:lnTo>
                      <a:pt x="20770" y="9308"/>
                    </a:lnTo>
                    <a:cubicBezTo>
                      <a:pt x="20366" y="6404"/>
                      <a:pt x="18794" y="3823"/>
                      <a:pt x="16414" y="2089"/>
                    </a:cubicBezTo>
                    <a:cubicBezTo>
                      <a:pt x="15527" y="1444"/>
                      <a:pt x="14559" y="920"/>
                      <a:pt x="13510" y="597"/>
                    </a:cubicBezTo>
                    <a:cubicBezTo>
                      <a:pt x="12785" y="355"/>
                      <a:pt x="12059" y="153"/>
                      <a:pt x="11333" y="73"/>
                    </a:cubicBezTo>
                    <a:cubicBezTo>
                      <a:pt x="10913" y="24"/>
                      <a:pt x="10495" y="0"/>
                      <a:pt x="10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40"/>
              <p:cNvSpPr/>
              <p:nvPr/>
            </p:nvSpPr>
            <p:spPr>
              <a:xfrm>
                <a:off x="802450" y="1341125"/>
                <a:ext cx="94800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154" extrusionOk="0">
                    <a:moveTo>
                      <a:pt x="2138" y="0"/>
                    </a:moveTo>
                    <a:lnTo>
                      <a:pt x="0" y="1533"/>
                    </a:lnTo>
                    <a:lnTo>
                      <a:pt x="1896" y="4154"/>
                    </a:lnTo>
                    <a:cubicBezTo>
                      <a:pt x="2501" y="3509"/>
                      <a:pt x="3106" y="2863"/>
                      <a:pt x="3791" y="2258"/>
                    </a:cubicBezTo>
                    <a:lnTo>
                      <a:pt x="21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40"/>
              <p:cNvSpPr/>
              <p:nvPr/>
            </p:nvSpPr>
            <p:spPr>
              <a:xfrm>
                <a:off x="540300" y="1089825"/>
                <a:ext cx="460800" cy="369275"/>
              </a:xfrm>
              <a:custGeom>
                <a:avLst/>
                <a:gdLst/>
                <a:ahLst/>
                <a:cxnLst/>
                <a:rect l="l" t="t" r="r" b="b"/>
                <a:pathLst>
                  <a:path w="18432" h="14771" extrusionOk="0">
                    <a:moveTo>
                      <a:pt x="11597" y="1"/>
                    </a:moveTo>
                    <a:cubicBezTo>
                      <a:pt x="9367" y="1"/>
                      <a:pt x="7135" y="699"/>
                      <a:pt x="5243" y="2107"/>
                    </a:cubicBezTo>
                    <a:cubicBezTo>
                      <a:pt x="4639" y="2510"/>
                      <a:pt x="4074" y="2994"/>
                      <a:pt x="3590" y="3559"/>
                    </a:cubicBezTo>
                    <a:cubicBezTo>
                      <a:pt x="807" y="6584"/>
                      <a:pt x="1" y="10939"/>
                      <a:pt x="1493" y="14771"/>
                    </a:cubicBezTo>
                    <a:lnTo>
                      <a:pt x="9236" y="9165"/>
                    </a:lnTo>
                    <a:lnTo>
                      <a:pt x="18431" y="2470"/>
                    </a:lnTo>
                    <a:cubicBezTo>
                      <a:pt x="16454" y="830"/>
                      <a:pt x="14027" y="1"/>
                      <a:pt x="115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40"/>
              <p:cNvSpPr/>
              <p:nvPr/>
            </p:nvSpPr>
            <p:spPr>
              <a:xfrm>
                <a:off x="1719925" y="2260625"/>
                <a:ext cx="25612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10119" extrusionOk="0">
                    <a:moveTo>
                      <a:pt x="3832" y="0"/>
                    </a:moveTo>
                    <a:cubicBezTo>
                      <a:pt x="2662" y="1371"/>
                      <a:pt x="1372" y="2662"/>
                      <a:pt x="1" y="3872"/>
                    </a:cubicBezTo>
                    <a:lnTo>
                      <a:pt x="5485" y="8590"/>
                    </a:lnTo>
                    <a:lnTo>
                      <a:pt x="6615" y="9599"/>
                    </a:lnTo>
                    <a:cubicBezTo>
                      <a:pt x="7001" y="9947"/>
                      <a:pt x="7491" y="10119"/>
                      <a:pt x="7979" y="10119"/>
                    </a:cubicBezTo>
                    <a:cubicBezTo>
                      <a:pt x="8509" y="10119"/>
                      <a:pt x="9039" y="9916"/>
                      <a:pt x="9438" y="9518"/>
                    </a:cubicBezTo>
                    <a:cubicBezTo>
                      <a:pt x="10204" y="8752"/>
                      <a:pt x="10244" y="7501"/>
                      <a:pt x="9559" y="6695"/>
                    </a:cubicBezTo>
                    <a:lnTo>
                      <a:pt x="5243" y="1654"/>
                    </a:ln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40"/>
              <p:cNvSpPr/>
              <p:nvPr/>
            </p:nvSpPr>
            <p:spPr>
              <a:xfrm>
                <a:off x="1040375" y="2451175"/>
                <a:ext cx="178500" cy="27752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11101" extrusionOk="0">
                    <a:moveTo>
                      <a:pt x="1896" y="0"/>
                    </a:moveTo>
                    <a:lnTo>
                      <a:pt x="1493" y="2138"/>
                    </a:lnTo>
                    <a:lnTo>
                      <a:pt x="203" y="8631"/>
                    </a:lnTo>
                    <a:cubicBezTo>
                      <a:pt x="1" y="9679"/>
                      <a:pt x="646" y="10728"/>
                      <a:pt x="1695" y="11010"/>
                    </a:cubicBezTo>
                    <a:cubicBezTo>
                      <a:pt x="1894" y="11072"/>
                      <a:pt x="2095" y="11101"/>
                      <a:pt x="2292" y="11101"/>
                    </a:cubicBezTo>
                    <a:cubicBezTo>
                      <a:pt x="3131" y="11101"/>
                      <a:pt x="3901" y="10569"/>
                      <a:pt x="4195" y="9720"/>
                    </a:cubicBezTo>
                    <a:lnTo>
                      <a:pt x="4719" y="8308"/>
                    </a:lnTo>
                    <a:lnTo>
                      <a:pt x="7139" y="1493"/>
                    </a:lnTo>
                    <a:cubicBezTo>
                      <a:pt x="5365" y="1130"/>
                      <a:pt x="3590" y="605"/>
                      <a:pt x="18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40"/>
              <p:cNvSpPr/>
              <p:nvPr/>
            </p:nvSpPr>
            <p:spPr>
              <a:xfrm>
                <a:off x="1537450" y="964025"/>
                <a:ext cx="237950" cy="181525"/>
              </a:xfrm>
              <a:custGeom>
                <a:avLst/>
                <a:gdLst/>
                <a:ahLst/>
                <a:cxnLst/>
                <a:rect l="l" t="t" r="r" b="b"/>
                <a:pathLst>
                  <a:path w="9518" h="7261" extrusionOk="0">
                    <a:moveTo>
                      <a:pt x="5162" y="1"/>
                    </a:moveTo>
                    <a:cubicBezTo>
                      <a:pt x="3912" y="2421"/>
                      <a:pt x="2178" y="4518"/>
                      <a:pt x="0" y="6171"/>
                    </a:cubicBezTo>
                    <a:lnTo>
                      <a:pt x="9518" y="7260"/>
                    </a:lnTo>
                    <a:cubicBezTo>
                      <a:pt x="9114" y="4356"/>
                      <a:pt x="7542" y="1735"/>
                      <a:pt x="5162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40"/>
              <p:cNvSpPr/>
              <p:nvPr/>
            </p:nvSpPr>
            <p:spPr>
              <a:xfrm>
                <a:off x="551400" y="1247350"/>
                <a:ext cx="219825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8793" h="8470" extrusionOk="0">
                    <a:moveTo>
                      <a:pt x="1331" y="0"/>
                    </a:moveTo>
                    <a:cubicBezTo>
                      <a:pt x="81" y="2662"/>
                      <a:pt x="0" y="5727"/>
                      <a:pt x="1049" y="8470"/>
                    </a:cubicBezTo>
                    <a:lnTo>
                      <a:pt x="8792" y="2864"/>
                    </a:lnTo>
                    <a:cubicBezTo>
                      <a:pt x="6130" y="2461"/>
                      <a:pt x="3549" y="1493"/>
                      <a:pt x="1331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40"/>
              <p:cNvSpPr/>
              <p:nvPr/>
            </p:nvSpPr>
            <p:spPr>
              <a:xfrm>
                <a:off x="1483000" y="858775"/>
                <a:ext cx="117975" cy="67975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2719" extrusionOk="0">
                    <a:moveTo>
                      <a:pt x="1831" y="0"/>
                    </a:moveTo>
                    <a:cubicBezTo>
                      <a:pt x="1677" y="0"/>
                      <a:pt x="1514" y="29"/>
                      <a:pt x="1371" y="57"/>
                    </a:cubicBezTo>
                    <a:cubicBezTo>
                      <a:pt x="646" y="259"/>
                      <a:pt x="121" y="823"/>
                      <a:pt x="0" y="1590"/>
                    </a:cubicBezTo>
                    <a:cubicBezTo>
                      <a:pt x="0" y="1791"/>
                      <a:pt x="0" y="1993"/>
                      <a:pt x="41" y="2194"/>
                    </a:cubicBezTo>
                    <a:cubicBezTo>
                      <a:pt x="367" y="2158"/>
                      <a:pt x="701" y="2138"/>
                      <a:pt x="1037" y="2138"/>
                    </a:cubicBezTo>
                    <a:cubicBezTo>
                      <a:pt x="1447" y="2138"/>
                      <a:pt x="1859" y="2168"/>
                      <a:pt x="2259" y="2235"/>
                    </a:cubicBezTo>
                    <a:cubicBezTo>
                      <a:pt x="2985" y="2315"/>
                      <a:pt x="3711" y="2477"/>
                      <a:pt x="4436" y="2719"/>
                    </a:cubicBezTo>
                    <a:cubicBezTo>
                      <a:pt x="4517" y="2557"/>
                      <a:pt x="4557" y="2356"/>
                      <a:pt x="4598" y="2114"/>
                    </a:cubicBezTo>
                    <a:cubicBezTo>
                      <a:pt x="4719" y="1146"/>
                      <a:pt x="4033" y="259"/>
                      <a:pt x="3025" y="138"/>
                    </a:cubicBezTo>
                    <a:lnTo>
                      <a:pt x="2017" y="17"/>
                    </a:lnTo>
                    <a:cubicBezTo>
                      <a:pt x="1958" y="5"/>
                      <a:pt x="1895" y="0"/>
                      <a:pt x="18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40"/>
              <p:cNvSpPr/>
              <p:nvPr/>
            </p:nvSpPr>
            <p:spPr>
              <a:xfrm>
                <a:off x="1242025" y="1085025"/>
                <a:ext cx="537300" cy="124300"/>
              </a:xfrm>
              <a:custGeom>
                <a:avLst/>
                <a:gdLst/>
                <a:ahLst/>
                <a:cxnLst/>
                <a:rect l="l" t="t" r="r" b="b"/>
                <a:pathLst>
                  <a:path w="21492" h="4972" extrusionOk="0">
                    <a:moveTo>
                      <a:pt x="565" y="0"/>
                    </a:moveTo>
                    <a:cubicBezTo>
                      <a:pt x="485" y="202"/>
                      <a:pt x="404" y="404"/>
                      <a:pt x="364" y="605"/>
                    </a:cubicBezTo>
                    <a:cubicBezTo>
                      <a:pt x="1" y="1654"/>
                      <a:pt x="727" y="2743"/>
                      <a:pt x="1815" y="2864"/>
                    </a:cubicBezTo>
                    <a:lnTo>
                      <a:pt x="7824" y="3590"/>
                    </a:lnTo>
                    <a:lnTo>
                      <a:pt x="9317" y="3751"/>
                    </a:lnTo>
                    <a:lnTo>
                      <a:pt x="11978" y="4074"/>
                    </a:lnTo>
                    <a:lnTo>
                      <a:pt x="19439" y="4961"/>
                    </a:lnTo>
                    <a:cubicBezTo>
                      <a:pt x="19506" y="4968"/>
                      <a:pt x="19573" y="4972"/>
                      <a:pt x="19639" y="4972"/>
                    </a:cubicBezTo>
                    <a:cubicBezTo>
                      <a:pt x="20643" y="4972"/>
                      <a:pt x="21491" y="4128"/>
                      <a:pt x="21415" y="3106"/>
                    </a:cubicBezTo>
                    <a:cubicBezTo>
                      <a:pt x="21415" y="2864"/>
                      <a:pt x="21375" y="2662"/>
                      <a:pt x="21335" y="2420"/>
                    </a:cubicBezTo>
                    <a:lnTo>
                      <a:pt x="11817" y="1331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40"/>
              <p:cNvSpPr/>
              <p:nvPr/>
            </p:nvSpPr>
            <p:spPr>
              <a:xfrm>
                <a:off x="603825" y="1081550"/>
                <a:ext cx="1139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3891" extrusionOk="0">
                    <a:moveTo>
                      <a:pt x="2829" y="0"/>
                    </a:moveTo>
                    <a:cubicBezTo>
                      <a:pt x="2467" y="0"/>
                      <a:pt x="2098" y="108"/>
                      <a:pt x="1775" y="341"/>
                    </a:cubicBezTo>
                    <a:lnTo>
                      <a:pt x="968" y="946"/>
                    </a:lnTo>
                    <a:cubicBezTo>
                      <a:pt x="162" y="1511"/>
                      <a:pt x="0" y="2640"/>
                      <a:pt x="565" y="3446"/>
                    </a:cubicBezTo>
                    <a:cubicBezTo>
                      <a:pt x="686" y="3648"/>
                      <a:pt x="847" y="3769"/>
                      <a:pt x="1009" y="3890"/>
                    </a:cubicBezTo>
                    <a:cubicBezTo>
                      <a:pt x="1533" y="3325"/>
                      <a:pt x="2057" y="2841"/>
                      <a:pt x="2662" y="2438"/>
                    </a:cubicBezTo>
                    <a:cubicBezTo>
                      <a:pt x="3267" y="1995"/>
                      <a:pt x="3912" y="1591"/>
                      <a:pt x="4558" y="1309"/>
                    </a:cubicBezTo>
                    <a:cubicBezTo>
                      <a:pt x="4338" y="487"/>
                      <a:pt x="3598" y="0"/>
                      <a:pt x="2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40"/>
              <p:cNvSpPr/>
              <p:nvPr/>
            </p:nvSpPr>
            <p:spPr>
              <a:xfrm>
                <a:off x="577600" y="1152575"/>
                <a:ext cx="455750" cy="346425"/>
              </a:xfrm>
              <a:custGeom>
                <a:avLst/>
                <a:gdLst/>
                <a:ahLst/>
                <a:cxnLst/>
                <a:rect l="l" t="t" r="r" b="b"/>
                <a:pathLst>
                  <a:path w="18230" h="13857" extrusionOk="0">
                    <a:moveTo>
                      <a:pt x="16899" y="0"/>
                    </a:moveTo>
                    <a:lnTo>
                      <a:pt x="7744" y="6655"/>
                    </a:lnTo>
                    <a:lnTo>
                      <a:pt x="1" y="12261"/>
                    </a:lnTo>
                    <a:cubicBezTo>
                      <a:pt x="82" y="12462"/>
                      <a:pt x="203" y="12664"/>
                      <a:pt x="283" y="12865"/>
                    </a:cubicBezTo>
                    <a:cubicBezTo>
                      <a:pt x="592" y="13509"/>
                      <a:pt x="1212" y="13856"/>
                      <a:pt x="1852" y="13856"/>
                    </a:cubicBezTo>
                    <a:cubicBezTo>
                      <a:pt x="2214" y="13856"/>
                      <a:pt x="2583" y="13744"/>
                      <a:pt x="2905" y="13511"/>
                    </a:cubicBezTo>
                    <a:lnTo>
                      <a:pt x="8994" y="9075"/>
                    </a:lnTo>
                    <a:lnTo>
                      <a:pt x="11132" y="7542"/>
                    </a:lnTo>
                    <a:lnTo>
                      <a:pt x="12342" y="6655"/>
                    </a:lnTo>
                    <a:lnTo>
                      <a:pt x="17262" y="3106"/>
                    </a:lnTo>
                    <a:cubicBezTo>
                      <a:pt x="18149" y="2461"/>
                      <a:pt x="18230" y="1170"/>
                      <a:pt x="17423" y="444"/>
                    </a:cubicBezTo>
                    <a:cubicBezTo>
                      <a:pt x="17262" y="283"/>
                      <a:pt x="17100" y="121"/>
                      <a:pt x="168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40"/>
              <p:cNvSpPr/>
              <p:nvPr/>
            </p:nvSpPr>
            <p:spPr>
              <a:xfrm>
                <a:off x="612900" y="1231100"/>
                <a:ext cx="1385325" cy="1281400"/>
              </a:xfrm>
              <a:custGeom>
                <a:avLst/>
                <a:gdLst/>
                <a:ahLst/>
                <a:cxnLst/>
                <a:rect l="l" t="t" r="r" b="b"/>
                <a:pathLst>
                  <a:path w="55413" h="51256" extrusionOk="0">
                    <a:moveTo>
                      <a:pt x="28465" y="0"/>
                    </a:moveTo>
                    <a:cubicBezTo>
                      <a:pt x="17658" y="0"/>
                      <a:pt x="7729" y="6876"/>
                      <a:pt x="4195" y="17548"/>
                    </a:cubicBezTo>
                    <a:cubicBezTo>
                      <a:pt x="0" y="30050"/>
                      <a:pt x="6009" y="43682"/>
                      <a:pt x="18068" y="49045"/>
                    </a:cubicBezTo>
                    <a:cubicBezTo>
                      <a:pt x="18552" y="49287"/>
                      <a:pt x="19116" y="49489"/>
                      <a:pt x="19600" y="49691"/>
                    </a:cubicBezTo>
                    <a:cubicBezTo>
                      <a:pt x="20891" y="50134"/>
                      <a:pt x="22222" y="50538"/>
                      <a:pt x="23593" y="50780"/>
                    </a:cubicBezTo>
                    <a:cubicBezTo>
                      <a:pt x="25232" y="51099"/>
                      <a:pt x="26881" y="51255"/>
                      <a:pt x="28521" y="51255"/>
                    </a:cubicBezTo>
                    <a:cubicBezTo>
                      <a:pt x="34546" y="51255"/>
                      <a:pt x="40428" y="49137"/>
                      <a:pt x="45088" y="45174"/>
                    </a:cubicBezTo>
                    <a:cubicBezTo>
                      <a:pt x="46137" y="44287"/>
                      <a:pt x="47145" y="43319"/>
                      <a:pt x="48032" y="42230"/>
                    </a:cubicBezTo>
                    <a:cubicBezTo>
                      <a:pt x="53436" y="35858"/>
                      <a:pt x="55412" y="27268"/>
                      <a:pt x="53315" y="19161"/>
                    </a:cubicBezTo>
                    <a:cubicBezTo>
                      <a:pt x="51138" y="10854"/>
                      <a:pt x="44967" y="4199"/>
                      <a:pt x="36861" y="1376"/>
                    </a:cubicBezTo>
                    <a:cubicBezTo>
                      <a:pt x="36014" y="1094"/>
                      <a:pt x="35127" y="852"/>
                      <a:pt x="34280" y="650"/>
                    </a:cubicBezTo>
                    <a:lnTo>
                      <a:pt x="34199" y="650"/>
                    </a:lnTo>
                    <a:cubicBezTo>
                      <a:pt x="32281" y="211"/>
                      <a:pt x="30360" y="0"/>
                      <a:pt x="284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40"/>
              <p:cNvSpPr/>
              <p:nvPr/>
            </p:nvSpPr>
            <p:spPr>
              <a:xfrm>
                <a:off x="741950" y="1332625"/>
                <a:ext cx="1169575" cy="1078925"/>
              </a:xfrm>
              <a:custGeom>
                <a:avLst/>
                <a:gdLst/>
                <a:ahLst/>
                <a:cxnLst/>
                <a:rect l="l" t="t" r="r" b="b"/>
                <a:pathLst>
                  <a:path w="46783" h="43157" extrusionOk="0">
                    <a:moveTo>
                      <a:pt x="23375" y="1"/>
                    </a:moveTo>
                    <a:cubicBezTo>
                      <a:pt x="16659" y="1"/>
                      <a:pt x="10125" y="3127"/>
                      <a:pt x="5969" y="8809"/>
                    </a:cubicBezTo>
                    <a:cubicBezTo>
                      <a:pt x="0" y="16875"/>
                      <a:pt x="444" y="28006"/>
                      <a:pt x="6977" y="35628"/>
                    </a:cubicBezTo>
                    <a:cubicBezTo>
                      <a:pt x="11187" y="40539"/>
                      <a:pt x="17238" y="43157"/>
                      <a:pt x="23384" y="43157"/>
                    </a:cubicBezTo>
                    <a:cubicBezTo>
                      <a:pt x="26776" y="43157"/>
                      <a:pt x="30197" y="42359"/>
                      <a:pt x="33353" y="40709"/>
                    </a:cubicBezTo>
                    <a:cubicBezTo>
                      <a:pt x="42265" y="36031"/>
                      <a:pt x="46782" y="25828"/>
                      <a:pt x="44241" y="16109"/>
                    </a:cubicBezTo>
                    <a:cubicBezTo>
                      <a:pt x="42548" y="9696"/>
                      <a:pt x="37990" y="4373"/>
                      <a:pt x="31901" y="1752"/>
                    </a:cubicBezTo>
                    <a:cubicBezTo>
                      <a:pt x="29139" y="570"/>
                      <a:pt x="26241" y="1"/>
                      <a:pt x="23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0"/>
              <p:cNvSpPr/>
              <p:nvPr/>
            </p:nvSpPr>
            <p:spPr>
              <a:xfrm>
                <a:off x="1438625" y="1118300"/>
                <a:ext cx="340700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13628" h="3641" extrusionOk="0">
                    <a:moveTo>
                      <a:pt x="3993" y="0"/>
                    </a:moveTo>
                    <a:cubicBezTo>
                      <a:pt x="2783" y="928"/>
                      <a:pt x="1453" y="1694"/>
                      <a:pt x="1" y="2259"/>
                    </a:cubicBezTo>
                    <a:cubicBezTo>
                      <a:pt x="2421" y="2581"/>
                      <a:pt x="5445" y="2944"/>
                      <a:pt x="5566" y="2944"/>
                    </a:cubicBezTo>
                    <a:lnTo>
                      <a:pt x="5526" y="2944"/>
                    </a:lnTo>
                    <a:lnTo>
                      <a:pt x="6050" y="2985"/>
                    </a:lnTo>
                    <a:lnTo>
                      <a:pt x="6332" y="2985"/>
                    </a:lnTo>
                    <a:lnTo>
                      <a:pt x="11575" y="3630"/>
                    </a:lnTo>
                    <a:cubicBezTo>
                      <a:pt x="11642" y="3637"/>
                      <a:pt x="11709" y="3641"/>
                      <a:pt x="11775" y="3641"/>
                    </a:cubicBezTo>
                    <a:cubicBezTo>
                      <a:pt x="12779" y="3641"/>
                      <a:pt x="13627" y="2797"/>
                      <a:pt x="13551" y="1775"/>
                    </a:cubicBezTo>
                    <a:cubicBezTo>
                      <a:pt x="13551" y="1533"/>
                      <a:pt x="13511" y="1331"/>
                      <a:pt x="13471" y="1089"/>
                    </a:cubicBezTo>
                    <a:lnTo>
                      <a:pt x="3993" y="0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40"/>
              <p:cNvSpPr/>
              <p:nvPr/>
            </p:nvSpPr>
            <p:spPr>
              <a:xfrm>
                <a:off x="577600" y="1316925"/>
                <a:ext cx="308550" cy="18207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283" extrusionOk="0">
                    <a:moveTo>
                      <a:pt x="7744" y="0"/>
                    </a:moveTo>
                    <a:lnTo>
                      <a:pt x="1" y="5687"/>
                    </a:lnTo>
                    <a:cubicBezTo>
                      <a:pt x="82" y="5888"/>
                      <a:pt x="203" y="6090"/>
                      <a:pt x="283" y="6291"/>
                    </a:cubicBezTo>
                    <a:cubicBezTo>
                      <a:pt x="592" y="6935"/>
                      <a:pt x="1212" y="7282"/>
                      <a:pt x="1852" y="7282"/>
                    </a:cubicBezTo>
                    <a:cubicBezTo>
                      <a:pt x="2214" y="7282"/>
                      <a:pt x="2583" y="7170"/>
                      <a:pt x="2905" y="6937"/>
                    </a:cubicBezTo>
                    <a:lnTo>
                      <a:pt x="7179" y="3831"/>
                    </a:lnTo>
                    <a:lnTo>
                      <a:pt x="7139" y="3831"/>
                    </a:lnTo>
                    <a:cubicBezTo>
                      <a:pt x="7179" y="3831"/>
                      <a:pt x="7300" y="3751"/>
                      <a:pt x="7341" y="3710"/>
                    </a:cubicBezTo>
                    <a:lnTo>
                      <a:pt x="7300" y="3710"/>
                    </a:lnTo>
                    <a:lnTo>
                      <a:pt x="7421" y="3630"/>
                    </a:lnTo>
                    <a:lnTo>
                      <a:pt x="7865" y="3307"/>
                    </a:lnTo>
                    <a:lnTo>
                      <a:pt x="7825" y="3307"/>
                    </a:lnTo>
                    <a:lnTo>
                      <a:pt x="12342" y="0"/>
                    </a:lnTo>
                    <a:lnTo>
                      <a:pt x="12342" y="0"/>
                    </a:lnTo>
                    <a:cubicBezTo>
                      <a:pt x="11595" y="101"/>
                      <a:pt x="10829" y="151"/>
                      <a:pt x="10058" y="151"/>
                    </a:cubicBezTo>
                    <a:cubicBezTo>
                      <a:pt x="9287" y="151"/>
                      <a:pt x="8510" y="101"/>
                      <a:pt x="7744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40"/>
              <p:cNvSpPr/>
              <p:nvPr/>
            </p:nvSpPr>
            <p:spPr>
              <a:xfrm>
                <a:off x="1055875" y="1749775"/>
                <a:ext cx="161975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723" extrusionOk="0">
                    <a:moveTo>
                      <a:pt x="3885" y="1"/>
                    </a:moveTo>
                    <a:cubicBezTo>
                      <a:pt x="2612" y="1"/>
                      <a:pt x="1181" y="582"/>
                      <a:pt x="631" y="1681"/>
                    </a:cubicBezTo>
                    <a:cubicBezTo>
                      <a:pt x="0" y="2860"/>
                      <a:pt x="1066" y="3722"/>
                      <a:pt x="2549" y="3722"/>
                    </a:cubicBezTo>
                    <a:cubicBezTo>
                      <a:pt x="3246" y="3722"/>
                      <a:pt x="4036" y="3531"/>
                      <a:pt x="4785" y="3093"/>
                    </a:cubicBezTo>
                    <a:cubicBezTo>
                      <a:pt x="6479" y="2084"/>
                      <a:pt x="6156" y="512"/>
                      <a:pt x="4785" y="108"/>
                    </a:cubicBezTo>
                    <a:cubicBezTo>
                      <a:pt x="4505" y="36"/>
                      <a:pt x="4200" y="1"/>
                      <a:pt x="3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0"/>
              <p:cNvSpPr/>
              <p:nvPr/>
            </p:nvSpPr>
            <p:spPr>
              <a:xfrm>
                <a:off x="1373100" y="1667000"/>
                <a:ext cx="1757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3704" extrusionOk="0">
                    <a:moveTo>
                      <a:pt x="3811" y="0"/>
                    </a:moveTo>
                    <a:cubicBezTo>
                      <a:pt x="2775" y="0"/>
                      <a:pt x="1683" y="432"/>
                      <a:pt x="1009" y="1080"/>
                    </a:cubicBezTo>
                    <a:cubicBezTo>
                      <a:pt x="0" y="2129"/>
                      <a:pt x="484" y="3621"/>
                      <a:pt x="2460" y="3702"/>
                    </a:cubicBezTo>
                    <a:cubicBezTo>
                      <a:pt x="2508" y="3703"/>
                      <a:pt x="2555" y="3704"/>
                      <a:pt x="2601" y="3704"/>
                    </a:cubicBezTo>
                    <a:cubicBezTo>
                      <a:pt x="5228" y="3704"/>
                      <a:pt x="7029" y="1505"/>
                      <a:pt x="5404" y="435"/>
                    </a:cubicBezTo>
                    <a:cubicBezTo>
                      <a:pt x="4944" y="133"/>
                      <a:pt x="4386" y="0"/>
                      <a:pt x="3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0"/>
              <p:cNvSpPr/>
              <p:nvPr/>
            </p:nvSpPr>
            <p:spPr>
              <a:xfrm>
                <a:off x="1274550" y="1828450"/>
                <a:ext cx="106650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3514" extrusionOk="0">
                    <a:moveTo>
                      <a:pt x="2039" y="0"/>
                    </a:moveTo>
                    <a:cubicBezTo>
                      <a:pt x="947" y="0"/>
                      <a:pt x="1" y="1059"/>
                      <a:pt x="353" y="2244"/>
                    </a:cubicBezTo>
                    <a:cubicBezTo>
                      <a:pt x="589" y="3020"/>
                      <a:pt x="1304" y="3513"/>
                      <a:pt x="2074" y="3513"/>
                    </a:cubicBezTo>
                    <a:cubicBezTo>
                      <a:pt x="2225" y="3513"/>
                      <a:pt x="2379" y="3494"/>
                      <a:pt x="2531" y="3454"/>
                    </a:cubicBezTo>
                    <a:cubicBezTo>
                      <a:pt x="4023" y="2970"/>
                      <a:pt x="4265" y="954"/>
                      <a:pt x="2894" y="228"/>
                    </a:cubicBezTo>
                    <a:cubicBezTo>
                      <a:pt x="2612" y="71"/>
                      <a:pt x="2321" y="0"/>
                      <a:pt x="20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0"/>
              <p:cNvSpPr/>
              <p:nvPr/>
            </p:nvSpPr>
            <p:spPr>
              <a:xfrm>
                <a:off x="539300" y="834975"/>
                <a:ext cx="1567800" cy="1918700"/>
              </a:xfrm>
              <a:custGeom>
                <a:avLst/>
                <a:gdLst/>
                <a:ahLst/>
                <a:cxnLst/>
                <a:rect l="l" t="t" r="r" b="b"/>
                <a:pathLst>
                  <a:path w="62712" h="76748" extrusionOk="0">
                    <a:moveTo>
                      <a:pt x="39765" y="969"/>
                    </a:moveTo>
                    <a:lnTo>
                      <a:pt x="40773" y="1090"/>
                    </a:lnTo>
                    <a:cubicBezTo>
                      <a:pt x="41781" y="1211"/>
                      <a:pt x="42507" y="2098"/>
                      <a:pt x="42386" y="3106"/>
                    </a:cubicBezTo>
                    <a:lnTo>
                      <a:pt x="42386" y="3227"/>
                    </a:lnTo>
                    <a:cubicBezTo>
                      <a:pt x="41620" y="2985"/>
                      <a:pt x="40894" y="2824"/>
                      <a:pt x="40128" y="2743"/>
                    </a:cubicBezTo>
                    <a:cubicBezTo>
                      <a:pt x="39654" y="2693"/>
                      <a:pt x="39165" y="2659"/>
                      <a:pt x="38680" y="2659"/>
                    </a:cubicBezTo>
                    <a:cubicBezTo>
                      <a:pt x="38380" y="2659"/>
                      <a:pt x="38081" y="2672"/>
                      <a:pt x="37789" y="2703"/>
                    </a:cubicBezTo>
                    <a:cubicBezTo>
                      <a:pt x="37789" y="2663"/>
                      <a:pt x="37789" y="2582"/>
                      <a:pt x="37789" y="2542"/>
                    </a:cubicBezTo>
                    <a:cubicBezTo>
                      <a:pt x="37869" y="1816"/>
                      <a:pt x="38394" y="1211"/>
                      <a:pt x="39119" y="1049"/>
                    </a:cubicBezTo>
                    <a:cubicBezTo>
                      <a:pt x="39240" y="1009"/>
                      <a:pt x="39402" y="969"/>
                      <a:pt x="39563" y="969"/>
                    </a:cubicBezTo>
                    <a:close/>
                    <a:moveTo>
                      <a:pt x="5418" y="9870"/>
                    </a:moveTo>
                    <a:cubicBezTo>
                      <a:pt x="5978" y="9870"/>
                      <a:pt x="6532" y="10122"/>
                      <a:pt x="6897" y="10607"/>
                    </a:cubicBezTo>
                    <a:cubicBezTo>
                      <a:pt x="6897" y="10648"/>
                      <a:pt x="6937" y="10688"/>
                      <a:pt x="6937" y="10728"/>
                    </a:cubicBezTo>
                    <a:cubicBezTo>
                      <a:pt x="5566" y="11374"/>
                      <a:pt x="4275" y="12301"/>
                      <a:pt x="3267" y="13430"/>
                    </a:cubicBezTo>
                    <a:lnTo>
                      <a:pt x="3146" y="13309"/>
                    </a:lnTo>
                    <a:cubicBezTo>
                      <a:pt x="2581" y="12503"/>
                      <a:pt x="2743" y="11374"/>
                      <a:pt x="3549" y="10809"/>
                    </a:cubicBezTo>
                    <a:lnTo>
                      <a:pt x="4356" y="10204"/>
                    </a:lnTo>
                    <a:cubicBezTo>
                      <a:pt x="4677" y="9980"/>
                      <a:pt x="5048" y="9870"/>
                      <a:pt x="5418" y="9870"/>
                    </a:cubicBezTo>
                    <a:close/>
                    <a:moveTo>
                      <a:pt x="38757" y="3615"/>
                    </a:moveTo>
                    <a:cubicBezTo>
                      <a:pt x="39139" y="3615"/>
                      <a:pt x="39526" y="3645"/>
                      <a:pt x="39926" y="3711"/>
                    </a:cubicBezTo>
                    <a:cubicBezTo>
                      <a:pt x="40612" y="3792"/>
                      <a:pt x="41297" y="3913"/>
                      <a:pt x="41983" y="4155"/>
                    </a:cubicBezTo>
                    <a:cubicBezTo>
                      <a:pt x="42265" y="4235"/>
                      <a:pt x="42507" y="4316"/>
                      <a:pt x="42749" y="4437"/>
                    </a:cubicBezTo>
                    <a:cubicBezTo>
                      <a:pt x="46096" y="5849"/>
                      <a:pt x="48435" y="8914"/>
                      <a:pt x="48960" y="12503"/>
                    </a:cubicBezTo>
                    <a:cubicBezTo>
                      <a:pt x="48960" y="12704"/>
                      <a:pt x="49000" y="12906"/>
                      <a:pt x="49000" y="13148"/>
                    </a:cubicBezTo>
                    <a:cubicBezTo>
                      <a:pt x="49040" y="13511"/>
                      <a:pt x="48879" y="13874"/>
                      <a:pt x="48597" y="14156"/>
                    </a:cubicBezTo>
                    <a:cubicBezTo>
                      <a:pt x="48386" y="14368"/>
                      <a:pt x="48082" y="14487"/>
                      <a:pt x="47740" y="14487"/>
                    </a:cubicBezTo>
                    <a:cubicBezTo>
                      <a:pt x="47690" y="14487"/>
                      <a:pt x="47640" y="14484"/>
                      <a:pt x="47589" y="14479"/>
                    </a:cubicBezTo>
                    <a:lnTo>
                      <a:pt x="40934" y="13672"/>
                    </a:lnTo>
                    <a:lnTo>
                      <a:pt x="36659" y="13188"/>
                    </a:lnTo>
                    <a:lnTo>
                      <a:pt x="30005" y="12422"/>
                    </a:lnTo>
                    <a:cubicBezTo>
                      <a:pt x="29602" y="12382"/>
                      <a:pt x="29279" y="12140"/>
                      <a:pt x="29078" y="11817"/>
                    </a:cubicBezTo>
                    <a:cubicBezTo>
                      <a:pt x="28836" y="11495"/>
                      <a:pt x="28795" y="11132"/>
                      <a:pt x="28916" y="10769"/>
                    </a:cubicBezTo>
                    <a:lnTo>
                      <a:pt x="28916" y="10688"/>
                    </a:lnTo>
                    <a:cubicBezTo>
                      <a:pt x="28957" y="10527"/>
                      <a:pt x="29037" y="10365"/>
                      <a:pt x="29118" y="10204"/>
                    </a:cubicBezTo>
                    <a:cubicBezTo>
                      <a:pt x="30408" y="6816"/>
                      <a:pt x="33433" y="4356"/>
                      <a:pt x="37022" y="3751"/>
                    </a:cubicBezTo>
                    <a:cubicBezTo>
                      <a:pt x="37264" y="3711"/>
                      <a:pt x="37547" y="3671"/>
                      <a:pt x="37829" y="3671"/>
                    </a:cubicBezTo>
                    <a:cubicBezTo>
                      <a:pt x="38137" y="3635"/>
                      <a:pt x="38445" y="3615"/>
                      <a:pt x="38757" y="3615"/>
                    </a:cubicBezTo>
                    <a:close/>
                    <a:moveTo>
                      <a:pt x="37385" y="14237"/>
                    </a:moveTo>
                    <a:lnTo>
                      <a:pt x="40007" y="14560"/>
                    </a:lnTo>
                    <a:lnTo>
                      <a:pt x="39765" y="16737"/>
                    </a:lnTo>
                    <a:cubicBezTo>
                      <a:pt x="38958" y="16455"/>
                      <a:pt x="38152" y="16213"/>
                      <a:pt x="37345" y="16052"/>
                    </a:cubicBezTo>
                    <a:lnTo>
                      <a:pt x="37264" y="16011"/>
                    </a:lnTo>
                    <a:lnTo>
                      <a:pt x="37184" y="16011"/>
                    </a:lnTo>
                    <a:lnTo>
                      <a:pt x="37385" y="14237"/>
                    </a:lnTo>
                    <a:close/>
                    <a:moveTo>
                      <a:pt x="12946" y="20609"/>
                    </a:moveTo>
                    <a:lnTo>
                      <a:pt x="13995" y="22061"/>
                    </a:lnTo>
                    <a:cubicBezTo>
                      <a:pt x="13349" y="22666"/>
                      <a:pt x="12704" y="23311"/>
                      <a:pt x="12099" y="23997"/>
                    </a:cubicBezTo>
                    <a:lnTo>
                      <a:pt x="10809" y="22182"/>
                    </a:lnTo>
                    <a:lnTo>
                      <a:pt x="12946" y="20609"/>
                    </a:lnTo>
                    <a:close/>
                    <a:moveTo>
                      <a:pt x="11614" y="10694"/>
                    </a:moveTo>
                    <a:cubicBezTo>
                      <a:pt x="13963" y="10694"/>
                      <a:pt x="16290" y="11492"/>
                      <a:pt x="18148" y="13027"/>
                    </a:cubicBezTo>
                    <a:cubicBezTo>
                      <a:pt x="18310" y="13148"/>
                      <a:pt x="18471" y="13269"/>
                      <a:pt x="18632" y="13430"/>
                    </a:cubicBezTo>
                    <a:cubicBezTo>
                      <a:pt x="18915" y="13713"/>
                      <a:pt x="19036" y="14076"/>
                      <a:pt x="19036" y="14439"/>
                    </a:cubicBezTo>
                    <a:cubicBezTo>
                      <a:pt x="18995" y="14842"/>
                      <a:pt x="18834" y="15165"/>
                      <a:pt x="18511" y="15407"/>
                    </a:cubicBezTo>
                    <a:lnTo>
                      <a:pt x="13067" y="19359"/>
                    </a:lnTo>
                    <a:lnTo>
                      <a:pt x="9558" y="21900"/>
                    </a:lnTo>
                    <a:lnTo>
                      <a:pt x="4154" y="25852"/>
                    </a:lnTo>
                    <a:cubicBezTo>
                      <a:pt x="3925" y="26010"/>
                      <a:pt x="3660" y="26086"/>
                      <a:pt x="3399" y="26086"/>
                    </a:cubicBezTo>
                    <a:cubicBezTo>
                      <a:pt x="2926" y="26086"/>
                      <a:pt x="2467" y="25836"/>
                      <a:pt x="2259" y="25368"/>
                    </a:cubicBezTo>
                    <a:cubicBezTo>
                      <a:pt x="2138" y="25166"/>
                      <a:pt x="2057" y="24965"/>
                      <a:pt x="1976" y="24803"/>
                    </a:cubicBezTo>
                    <a:cubicBezTo>
                      <a:pt x="646" y="21416"/>
                      <a:pt x="1210" y="17584"/>
                      <a:pt x="3428" y="14721"/>
                    </a:cubicBezTo>
                    <a:cubicBezTo>
                      <a:pt x="3590" y="14479"/>
                      <a:pt x="3791" y="14277"/>
                      <a:pt x="3953" y="14076"/>
                    </a:cubicBezTo>
                    <a:cubicBezTo>
                      <a:pt x="4437" y="13551"/>
                      <a:pt x="4961" y="13067"/>
                      <a:pt x="5525" y="12664"/>
                    </a:cubicBezTo>
                    <a:cubicBezTo>
                      <a:pt x="6090" y="12261"/>
                      <a:pt x="6735" y="11898"/>
                      <a:pt x="7381" y="11616"/>
                    </a:cubicBezTo>
                    <a:cubicBezTo>
                      <a:pt x="7623" y="11495"/>
                      <a:pt x="7905" y="11374"/>
                      <a:pt x="8147" y="11293"/>
                    </a:cubicBezTo>
                    <a:cubicBezTo>
                      <a:pt x="9272" y="10891"/>
                      <a:pt x="10446" y="10694"/>
                      <a:pt x="11614" y="10694"/>
                    </a:cubicBezTo>
                    <a:close/>
                    <a:moveTo>
                      <a:pt x="31497" y="16334"/>
                    </a:moveTo>
                    <a:cubicBezTo>
                      <a:pt x="33070" y="16334"/>
                      <a:pt x="34643" y="16495"/>
                      <a:pt x="36175" y="16778"/>
                    </a:cubicBezTo>
                    <a:cubicBezTo>
                      <a:pt x="36498" y="16818"/>
                      <a:pt x="36780" y="16899"/>
                      <a:pt x="37063" y="16939"/>
                    </a:cubicBezTo>
                    <a:cubicBezTo>
                      <a:pt x="37063" y="16939"/>
                      <a:pt x="37103" y="16979"/>
                      <a:pt x="37143" y="16979"/>
                    </a:cubicBezTo>
                    <a:cubicBezTo>
                      <a:pt x="37990" y="17181"/>
                      <a:pt x="38837" y="17423"/>
                      <a:pt x="39644" y="17705"/>
                    </a:cubicBezTo>
                    <a:cubicBezTo>
                      <a:pt x="39886" y="17786"/>
                      <a:pt x="40128" y="17867"/>
                      <a:pt x="40370" y="17947"/>
                    </a:cubicBezTo>
                    <a:cubicBezTo>
                      <a:pt x="55896" y="23835"/>
                      <a:pt x="61583" y="42911"/>
                      <a:pt x="51742" y="56341"/>
                    </a:cubicBezTo>
                    <a:cubicBezTo>
                      <a:pt x="51541" y="56583"/>
                      <a:pt x="51339" y="56825"/>
                      <a:pt x="51137" y="57107"/>
                    </a:cubicBezTo>
                    <a:cubicBezTo>
                      <a:pt x="50936" y="57389"/>
                      <a:pt x="50775" y="57550"/>
                      <a:pt x="50613" y="57792"/>
                    </a:cubicBezTo>
                    <a:cubicBezTo>
                      <a:pt x="49726" y="58801"/>
                      <a:pt x="48758" y="59769"/>
                      <a:pt x="47710" y="60656"/>
                    </a:cubicBezTo>
                    <a:lnTo>
                      <a:pt x="47347" y="60978"/>
                    </a:lnTo>
                    <a:cubicBezTo>
                      <a:pt x="47105" y="61180"/>
                      <a:pt x="46822" y="61382"/>
                      <a:pt x="46580" y="61583"/>
                    </a:cubicBezTo>
                    <a:cubicBezTo>
                      <a:pt x="42174" y="64880"/>
                      <a:pt x="36814" y="66633"/>
                      <a:pt x="31366" y="66633"/>
                    </a:cubicBezTo>
                    <a:cubicBezTo>
                      <a:pt x="30282" y="66633"/>
                      <a:pt x="29194" y="66563"/>
                      <a:pt x="28110" y="66423"/>
                    </a:cubicBezTo>
                    <a:cubicBezTo>
                      <a:pt x="27787" y="66383"/>
                      <a:pt x="27464" y="66302"/>
                      <a:pt x="27142" y="66262"/>
                    </a:cubicBezTo>
                    <a:lnTo>
                      <a:pt x="26617" y="66181"/>
                    </a:lnTo>
                    <a:cubicBezTo>
                      <a:pt x="25287" y="65899"/>
                      <a:pt x="23996" y="65536"/>
                      <a:pt x="22706" y="65052"/>
                    </a:cubicBezTo>
                    <a:cubicBezTo>
                      <a:pt x="22464" y="64971"/>
                      <a:pt x="22222" y="64850"/>
                      <a:pt x="21899" y="64729"/>
                    </a:cubicBezTo>
                    <a:lnTo>
                      <a:pt x="21213" y="64447"/>
                    </a:lnTo>
                    <a:lnTo>
                      <a:pt x="21012" y="64366"/>
                    </a:lnTo>
                    <a:cubicBezTo>
                      <a:pt x="5888" y="57470"/>
                      <a:pt x="1493" y="38072"/>
                      <a:pt x="12180" y="25328"/>
                    </a:cubicBezTo>
                    <a:cubicBezTo>
                      <a:pt x="13107" y="24239"/>
                      <a:pt x="14116" y="23190"/>
                      <a:pt x="15245" y="22262"/>
                    </a:cubicBezTo>
                    <a:cubicBezTo>
                      <a:pt x="18108" y="19843"/>
                      <a:pt x="21455" y="18068"/>
                      <a:pt x="25085" y="17141"/>
                    </a:cubicBezTo>
                    <a:cubicBezTo>
                      <a:pt x="27182" y="16616"/>
                      <a:pt x="29320" y="16334"/>
                      <a:pt x="31497" y="16334"/>
                    </a:cubicBezTo>
                    <a:close/>
                    <a:moveTo>
                      <a:pt x="51783" y="57833"/>
                    </a:moveTo>
                    <a:lnTo>
                      <a:pt x="56784" y="63721"/>
                    </a:lnTo>
                    <a:cubicBezTo>
                      <a:pt x="57469" y="64527"/>
                      <a:pt x="57429" y="65778"/>
                      <a:pt x="56663" y="66544"/>
                    </a:cubicBezTo>
                    <a:cubicBezTo>
                      <a:pt x="56264" y="66942"/>
                      <a:pt x="55734" y="67145"/>
                      <a:pt x="55204" y="67145"/>
                    </a:cubicBezTo>
                    <a:cubicBezTo>
                      <a:pt x="54716" y="67145"/>
                      <a:pt x="54226" y="66973"/>
                      <a:pt x="53840" y="66625"/>
                    </a:cubicBezTo>
                    <a:lnTo>
                      <a:pt x="48072" y="61624"/>
                    </a:lnTo>
                    <a:lnTo>
                      <a:pt x="48355" y="61382"/>
                    </a:lnTo>
                    <a:cubicBezTo>
                      <a:pt x="49403" y="60454"/>
                      <a:pt x="50412" y="59486"/>
                      <a:pt x="51339" y="58397"/>
                    </a:cubicBezTo>
                    <a:cubicBezTo>
                      <a:pt x="51460" y="58236"/>
                      <a:pt x="51621" y="58034"/>
                      <a:pt x="51783" y="57833"/>
                    </a:cubicBezTo>
                    <a:close/>
                    <a:moveTo>
                      <a:pt x="21697" y="65697"/>
                    </a:moveTo>
                    <a:lnTo>
                      <a:pt x="22383" y="65979"/>
                    </a:lnTo>
                    <a:cubicBezTo>
                      <a:pt x="23714" y="66463"/>
                      <a:pt x="25045" y="66866"/>
                      <a:pt x="26456" y="67108"/>
                    </a:cubicBezTo>
                    <a:lnTo>
                      <a:pt x="26779" y="67189"/>
                    </a:lnTo>
                    <a:lnTo>
                      <a:pt x="24238" y="74368"/>
                    </a:lnTo>
                    <a:cubicBezTo>
                      <a:pt x="23956" y="75215"/>
                      <a:pt x="23149" y="75739"/>
                      <a:pt x="22302" y="75739"/>
                    </a:cubicBezTo>
                    <a:cubicBezTo>
                      <a:pt x="22101" y="75739"/>
                      <a:pt x="21899" y="75739"/>
                      <a:pt x="21738" y="75658"/>
                    </a:cubicBezTo>
                    <a:cubicBezTo>
                      <a:pt x="20689" y="75376"/>
                      <a:pt x="20004" y="74327"/>
                      <a:pt x="20205" y="73279"/>
                    </a:cubicBezTo>
                    <a:lnTo>
                      <a:pt x="21697" y="65697"/>
                    </a:lnTo>
                    <a:close/>
                    <a:moveTo>
                      <a:pt x="39563" y="1"/>
                    </a:moveTo>
                    <a:cubicBezTo>
                      <a:pt x="39321" y="1"/>
                      <a:pt x="39079" y="41"/>
                      <a:pt x="38837" y="122"/>
                    </a:cubicBezTo>
                    <a:cubicBezTo>
                      <a:pt x="37748" y="404"/>
                      <a:pt x="36942" y="1332"/>
                      <a:pt x="36821" y="2461"/>
                    </a:cubicBezTo>
                    <a:cubicBezTo>
                      <a:pt x="36780" y="2582"/>
                      <a:pt x="36780" y="2703"/>
                      <a:pt x="36821" y="2824"/>
                    </a:cubicBezTo>
                    <a:cubicBezTo>
                      <a:pt x="32949" y="3509"/>
                      <a:pt x="29682" y="6171"/>
                      <a:pt x="28231" y="9841"/>
                    </a:cubicBezTo>
                    <a:cubicBezTo>
                      <a:pt x="28150" y="10043"/>
                      <a:pt x="28110" y="10244"/>
                      <a:pt x="28029" y="10406"/>
                    </a:cubicBezTo>
                    <a:lnTo>
                      <a:pt x="28029" y="10486"/>
                    </a:lnTo>
                    <a:cubicBezTo>
                      <a:pt x="27626" y="11817"/>
                      <a:pt x="28513" y="13229"/>
                      <a:pt x="29884" y="13350"/>
                    </a:cubicBezTo>
                    <a:lnTo>
                      <a:pt x="36458" y="14156"/>
                    </a:lnTo>
                    <a:lnTo>
                      <a:pt x="36256" y="15850"/>
                    </a:lnTo>
                    <a:cubicBezTo>
                      <a:pt x="34641" y="15544"/>
                      <a:pt x="33018" y="15394"/>
                      <a:pt x="31404" y="15394"/>
                    </a:cubicBezTo>
                    <a:cubicBezTo>
                      <a:pt x="25362" y="15394"/>
                      <a:pt x="19463" y="17500"/>
                      <a:pt x="14720" y="21416"/>
                    </a:cubicBezTo>
                    <a:lnTo>
                      <a:pt x="13712" y="20044"/>
                    </a:lnTo>
                    <a:lnTo>
                      <a:pt x="19036" y="16173"/>
                    </a:lnTo>
                    <a:cubicBezTo>
                      <a:pt x="20205" y="15366"/>
                      <a:pt x="20286" y="13672"/>
                      <a:pt x="19237" y="12704"/>
                    </a:cubicBezTo>
                    <a:cubicBezTo>
                      <a:pt x="19076" y="12584"/>
                      <a:pt x="18915" y="12422"/>
                      <a:pt x="18713" y="12301"/>
                    </a:cubicBezTo>
                    <a:cubicBezTo>
                      <a:pt x="16665" y="10636"/>
                      <a:pt x="14118" y="9746"/>
                      <a:pt x="11547" y="9746"/>
                    </a:cubicBezTo>
                    <a:cubicBezTo>
                      <a:pt x="10321" y="9746"/>
                      <a:pt x="9090" y="9949"/>
                      <a:pt x="7905" y="10365"/>
                    </a:cubicBezTo>
                    <a:cubicBezTo>
                      <a:pt x="7824" y="10244"/>
                      <a:pt x="7744" y="10164"/>
                      <a:pt x="7703" y="10043"/>
                    </a:cubicBezTo>
                    <a:cubicBezTo>
                      <a:pt x="7201" y="9347"/>
                      <a:pt x="6403" y="8911"/>
                      <a:pt x="5556" y="8911"/>
                    </a:cubicBezTo>
                    <a:cubicBezTo>
                      <a:pt x="5519" y="8911"/>
                      <a:pt x="5482" y="8912"/>
                      <a:pt x="5445" y="8914"/>
                    </a:cubicBezTo>
                    <a:cubicBezTo>
                      <a:pt x="5203" y="8914"/>
                      <a:pt x="4961" y="8914"/>
                      <a:pt x="4719" y="8994"/>
                    </a:cubicBezTo>
                    <a:cubicBezTo>
                      <a:pt x="4396" y="9075"/>
                      <a:pt x="4074" y="9236"/>
                      <a:pt x="3791" y="9438"/>
                    </a:cubicBezTo>
                    <a:lnTo>
                      <a:pt x="2985" y="10043"/>
                    </a:lnTo>
                    <a:cubicBezTo>
                      <a:pt x="1775" y="10930"/>
                      <a:pt x="1493" y="12664"/>
                      <a:pt x="2380" y="13874"/>
                    </a:cubicBezTo>
                    <a:cubicBezTo>
                      <a:pt x="2460" y="13995"/>
                      <a:pt x="2541" y="14076"/>
                      <a:pt x="2622" y="14156"/>
                    </a:cubicBezTo>
                    <a:cubicBezTo>
                      <a:pt x="2138" y="14842"/>
                      <a:pt x="1694" y="15528"/>
                      <a:pt x="1372" y="16294"/>
                    </a:cubicBezTo>
                    <a:cubicBezTo>
                      <a:pt x="81" y="19076"/>
                      <a:pt x="0" y="22262"/>
                      <a:pt x="1089" y="25126"/>
                    </a:cubicBezTo>
                    <a:cubicBezTo>
                      <a:pt x="1210" y="25368"/>
                      <a:pt x="1291" y="25569"/>
                      <a:pt x="1372" y="25771"/>
                    </a:cubicBezTo>
                    <a:cubicBezTo>
                      <a:pt x="1654" y="26376"/>
                      <a:pt x="2218" y="26820"/>
                      <a:pt x="2864" y="26981"/>
                    </a:cubicBezTo>
                    <a:cubicBezTo>
                      <a:pt x="3025" y="27021"/>
                      <a:pt x="3186" y="27021"/>
                      <a:pt x="3388" y="27062"/>
                    </a:cubicBezTo>
                    <a:cubicBezTo>
                      <a:pt x="3872" y="27062"/>
                      <a:pt x="4316" y="26900"/>
                      <a:pt x="4719" y="26618"/>
                    </a:cubicBezTo>
                    <a:lnTo>
                      <a:pt x="10042" y="22746"/>
                    </a:lnTo>
                    <a:lnTo>
                      <a:pt x="11454" y="24723"/>
                    </a:lnTo>
                    <a:cubicBezTo>
                      <a:pt x="323" y="37991"/>
                      <a:pt x="4961" y="58276"/>
                      <a:pt x="20810" y="65334"/>
                    </a:cubicBezTo>
                    <a:lnTo>
                      <a:pt x="19318" y="73077"/>
                    </a:lnTo>
                    <a:cubicBezTo>
                      <a:pt x="18995" y="74650"/>
                      <a:pt x="19923" y="76182"/>
                      <a:pt x="21496" y="76626"/>
                    </a:cubicBezTo>
                    <a:cubicBezTo>
                      <a:pt x="21738" y="76707"/>
                      <a:pt x="22020" y="76747"/>
                      <a:pt x="22302" y="76747"/>
                    </a:cubicBezTo>
                    <a:cubicBezTo>
                      <a:pt x="23593" y="76747"/>
                      <a:pt x="24722" y="75900"/>
                      <a:pt x="25166" y="74731"/>
                    </a:cubicBezTo>
                    <a:lnTo>
                      <a:pt x="27787" y="67350"/>
                    </a:lnTo>
                    <a:cubicBezTo>
                      <a:pt x="28993" y="67519"/>
                      <a:pt x="30201" y="67602"/>
                      <a:pt x="31403" y="67602"/>
                    </a:cubicBezTo>
                    <a:cubicBezTo>
                      <a:pt x="37119" y="67602"/>
                      <a:pt x="42708" y="65727"/>
                      <a:pt x="47306" y="62229"/>
                    </a:cubicBezTo>
                    <a:lnTo>
                      <a:pt x="53235" y="67391"/>
                    </a:lnTo>
                    <a:cubicBezTo>
                      <a:pt x="53759" y="67875"/>
                      <a:pt x="54485" y="68117"/>
                      <a:pt x="55251" y="68117"/>
                    </a:cubicBezTo>
                    <a:cubicBezTo>
                      <a:pt x="55268" y="68117"/>
                      <a:pt x="55285" y="68117"/>
                      <a:pt x="55301" y="68117"/>
                    </a:cubicBezTo>
                    <a:cubicBezTo>
                      <a:pt x="57850" y="68117"/>
                      <a:pt x="59233" y="65079"/>
                      <a:pt x="57550" y="63116"/>
                    </a:cubicBezTo>
                    <a:lnTo>
                      <a:pt x="57509" y="63116"/>
                    </a:lnTo>
                    <a:lnTo>
                      <a:pt x="52388" y="57067"/>
                    </a:lnTo>
                    <a:cubicBezTo>
                      <a:pt x="62712" y="43153"/>
                      <a:pt x="56905" y="23190"/>
                      <a:pt x="40692" y="17060"/>
                    </a:cubicBezTo>
                    <a:lnTo>
                      <a:pt x="40975" y="14640"/>
                    </a:lnTo>
                    <a:lnTo>
                      <a:pt x="47508" y="15447"/>
                    </a:lnTo>
                    <a:lnTo>
                      <a:pt x="47790" y="15447"/>
                    </a:lnTo>
                    <a:cubicBezTo>
                      <a:pt x="49040" y="15447"/>
                      <a:pt x="50089" y="14358"/>
                      <a:pt x="50008" y="13067"/>
                    </a:cubicBezTo>
                    <a:cubicBezTo>
                      <a:pt x="50008" y="12866"/>
                      <a:pt x="49968" y="12624"/>
                      <a:pt x="49928" y="12382"/>
                    </a:cubicBezTo>
                    <a:cubicBezTo>
                      <a:pt x="49484" y="9357"/>
                      <a:pt x="47871" y="6615"/>
                      <a:pt x="45370" y="4800"/>
                    </a:cubicBezTo>
                    <a:cubicBezTo>
                      <a:pt x="44725" y="4316"/>
                      <a:pt x="43999" y="3913"/>
                      <a:pt x="43233" y="3590"/>
                    </a:cubicBezTo>
                    <a:cubicBezTo>
                      <a:pt x="43273" y="3469"/>
                      <a:pt x="43314" y="3348"/>
                      <a:pt x="43314" y="3187"/>
                    </a:cubicBezTo>
                    <a:cubicBezTo>
                      <a:pt x="43475" y="1695"/>
                      <a:pt x="42426" y="323"/>
                      <a:pt x="40894" y="122"/>
                    </a:cubicBezTo>
                    <a:lnTo>
                      <a:pt x="398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0"/>
              <p:cNvSpPr/>
              <p:nvPr/>
            </p:nvSpPr>
            <p:spPr>
              <a:xfrm>
                <a:off x="1191700" y="1409550"/>
                <a:ext cx="48325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3757" extrusionOk="0">
                    <a:moveTo>
                      <a:pt x="751" y="0"/>
                    </a:moveTo>
                    <a:cubicBezTo>
                      <a:pt x="414" y="0"/>
                      <a:pt x="0" y="247"/>
                      <a:pt x="199" y="570"/>
                    </a:cubicBezTo>
                    <a:lnTo>
                      <a:pt x="965" y="3393"/>
                    </a:lnTo>
                    <a:cubicBezTo>
                      <a:pt x="1005" y="3595"/>
                      <a:pt x="1207" y="3756"/>
                      <a:pt x="1409" y="3756"/>
                    </a:cubicBezTo>
                    <a:lnTo>
                      <a:pt x="1530" y="3756"/>
                    </a:lnTo>
                    <a:cubicBezTo>
                      <a:pt x="1772" y="3675"/>
                      <a:pt x="1933" y="3433"/>
                      <a:pt x="1893" y="3151"/>
                    </a:cubicBezTo>
                    <a:lnTo>
                      <a:pt x="1126" y="328"/>
                    </a:lnTo>
                    <a:cubicBezTo>
                      <a:pt x="1142" y="96"/>
                      <a:pt x="961" y="0"/>
                      <a:pt x="7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0"/>
              <p:cNvSpPr/>
              <p:nvPr/>
            </p:nvSpPr>
            <p:spPr>
              <a:xfrm>
                <a:off x="1417450" y="1411175"/>
                <a:ext cx="45400" cy="933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732" extrusionOk="0">
                    <a:moveTo>
                      <a:pt x="1281" y="0"/>
                    </a:moveTo>
                    <a:cubicBezTo>
                      <a:pt x="1077" y="0"/>
                      <a:pt x="874" y="145"/>
                      <a:pt x="807" y="344"/>
                    </a:cubicBezTo>
                    <a:lnTo>
                      <a:pt x="41" y="3167"/>
                    </a:lnTo>
                    <a:cubicBezTo>
                      <a:pt x="1" y="3409"/>
                      <a:pt x="122" y="3651"/>
                      <a:pt x="364" y="3731"/>
                    </a:cubicBezTo>
                    <a:lnTo>
                      <a:pt x="485" y="3731"/>
                    </a:lnTo>
                    <a:cubicBezTo>
                      <a:pt x="727" y="3731"/>
                      <a:pt x="888" y="3610"/>
                      <a:pt x="969" y="3409"/>
                    </a:cubicBezTo>
                    <a:lnTo>
                      <a:pt x="1735" y="586"/>
                    </a:lnTo>
                    <a:cubicBezTo>
                      <a:pt x="1816" y="344"/>
                      <a:pt x="1654" y="61"/>
                      <a:pt x="1412" y="21"/>
                    </a:cubicBezTo>
                    <a:cubicBezTo>
                      <a:pt x="1370" y="7"/>
                      <a:pt x="1325" y="0"/>
                      <a:pt x="1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0"/>
              <p:cNvSpPr/>
              <p:nvPr/>
            </p:nvSpPr>
            <p:spPr>
              <a:xfrm>
                <a:off x="1591875" y="1535100"/>
                <a:ext cx="77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929" extrusionOk="0">
                    <a:moveTo>
                      <a:pt x="2501" y="0"/>
                    </a:moveTo>
                    <a:cubicBezTo>
                      <a:pt x="2423" y="0"/>
                      <a:pt x="2341" y="20"/>
                      <a:pt x="2259" y="65"/>
                    </a:cubicBezTo>
                    <a:lnTo>
                      <a:pt x="162" y="2081"/>
                    </a:lnTo>
                    <a:cubicBezTo>
                      <a:pt x="1" y="2283"/>
                      <a:pt x="1" y="2565"/>
                      <a:pt x="162" y="2767"/>
                    </a:cubicBezTo>
                    <a:cubicBezTo>
                      <a:pt x="283" y="2848"/>
                      <a:pt x="404" y="2928"/>
                      <a:pt x="525" y="2928"/>
                    </a:cubicBezTo>
                    <a:cubicBezTo>
                      <a:pt x="646" y="2928"/>
                      <a:pt x="767" y="2848"/>
                      <a:pt x="848" y="2767"/>
                    </a:cubicBezTo>
                    <a:lnTo>
                      <a:pt x="2945" y="750"/>
                    </a:lnTo>
                    <a:cubicBezTo>
                      <a:pt x="3109" y="389"/>
                      <a:pt x="2845" y="0"/>
                      <a:pt x="2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40"/>
              <p:cNvSpPr/>
              <p:nvPr/>
            </p:nvSpPr>
            <p:spPr>
              <a:xfrm>
                <a:off x="1690700" y="1742950"/>
                <a:ext cx="10162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1713" extrusionOk="0">
                    <a:moveTo>
                      <a:pt x="3367" y="0"/>
                    </a:moveTo>
                    <a:cubicBezTo>
                      <a:pt x="3323" y="0"/>
                      <a:pt x="3276" y="6"/>
                      <a:pt x="3226" y="18"/>
                    </a:cubicBezTo>
                    <a:lnTo>
                      <a:pt x="403" y="744"/>
                    </a:lnTo>
                    <a:cubicBezTo>
                      <a:pt x="0" y="986"/>
                      <a:pt x="81" y="1591"/>
                      <a:pt x="524" y="1712"/>
                    </a:cubicBezTo>
                    <a:lnTo>
                      <a:pt x="524" y="1672"/>
                    </a:lnTo>
                    <a:lnTo>
                      <a:pt x="645" y="1672"/>
                    </a:lnTo>
                    <a:lnTo>
                      <a:pt x="3468" y="946"/>
                    </a:lnTo>
                    <a:cubicBezTo>
                      <a:pt x="4064" y="834"/>
                      <a:pt x="3903" y="0"/>
                      <a:pt x="3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0"/>
              <p:cNvSpPr/>
              <p:nvPr/>
            </p:nvSpPr>
            <p:spPr>
              <a:xfrm>
                <a:off x="1685800" y="1964725"/>
                <a:ext cx="996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3987" h="1714" extrusionOk="0">
                    <a:moveTo>
                      <a:pt x="619" y="0"/>
                    </a:moveTo>
                    <a:cubicBezTo>
                      <a:pt x="128" y="0"/>
                      <a:pt x="1" y="759"/>
                      <a:pt x="519" y="907"/>
                    </a:cubicBezTo>
                    <a:lnTo>
                      <a:pt x="3301" y="1714"/>
                    </a:lnTo>
                    <a:lnTo>
                      <a:pt x="3463" y="1714"/>
                    </a:lnTo>
                    <a:cubicBezTo>
                      <a:pt x="3906" y="1593"/>
                      <a:pt x="3987" y="988"/>
                      <a:pt x="3584" y="746"/>
                    </a:cubicBezTo>
                    <a:lnTo>
                      <a:pt x="761" y="20"/>
                    </a:lnTo>
                    <a:cubicBezTo>
                      <a:pt x="711" y="6"/>
                      <a:pt x="663" y="0"/>
                      <a:pt x="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0"/>
              <p:cNvSpPr/>
              <p:nvPr/>
            </p:nvSpPr>
            <p:spPr>
              <a:xfrm>
                <a:off x="1582025" y="2138475"/>
                <a:ext cx="8347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3032" extrusionOk="0">
                    <a:moveTo>
                      <a:pt x="689" y="0"/>
                    </a:moveTo>
                    <a:cubicBezTo>
                      <a:pt x="322" y="0"/>
                      <a:pt x="0" y="468"/>
                      <a:pt x="314" y="813"/>
                    </a:cubicBezTo>
                    <a:lnTo>
                      <a:pt x="2371" y="2870"/>
                    </a:lnTo>
                    <a:cubicBezTo>
                      <a:pt x="2452" y="2991"/>
                      <a:pt x="2573" y="3031"/>
                      <a:pt x="2694" y="3031"/>
                    </a:cubicBezTo>
                    <a:cubicBezTo>
                      <a:pt x="3097" y="3031"/>
                      <a:pt x="3339" y="2507"/>
                      <a:pt x="3016" y="2224"/>
                    </a:cubicBezTo>
                    <a:lnTo>
                      <a:pt x="1000" y="127"/>
                    </a:lnTo>
                    <a:cubicBezTo>
                      <a:pt x="901" y="38"/>
                      <a:pt x="793" y="0"/>
                      <a:pt x="6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0"/>
              <p:cNvSpPr/>
              <p:nvPr/>
            </p:nvSpPr>
            <p:spPr>
              <a:xfrm>
                <a:off x="1407600" y="2237750"/>
                <a:ext cx="451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779" extrusionOk="0">
                    <a:moveTo>
                      <a:pt x="564" y="0"/>
                    </a:moveTo>
                    <a:cubicBezTo>
                      <a:pt x="286" y="0"/>
                      <a:pt x="0" y="232"/>
                      <a:pt x="72" y="593"/>
                    </a:cubicBezTo>
                    <a:lnTo>
                      <a:pt x="798" y="3416"/>
                    </a:lnTo>
                    <a:cubicBezTo>
                      <a:pt x="879" y="3617"/>
                      <a:pt x="1040" y="3738"/>
                      <a:pt x="1282" y="3779"/>
                    </a:cubicBezTo>
                    <a:lnTo>
                      <a:pt x="1403" y="3779"/>
                    </a:lnTo>
                    <a:cubicBezTo>
                      <a:pt x="1645" y="3698"/>
                      <a:pt x="1806" y="3416"/>
                      <a:pt x="1726" y="3174"/>
                    </a:cubicBezTo>
                    <a:lnTo>
                      <a:pt x="1000" y="351"/>
                    </a:lnTo>
                    <a:cubicBezTo>
                      <a:pt x="935" y="106"/>
                      <a:pt x="751" y="0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0"/>
              <p:cNvSpPr/>
              <p:nvPr/>
            </p:nvSpPr>
            <p:spPr>
              <a:xfrm>
                <a:off x="1185575" y="2234875"/>
                <a:ext cx="45400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733" extrusionOk="0">
                    <a:moveTo>
                      <a:pt x="1321" y="1"/>
                    </a:moveTo>
                    <a:cubicBezTo>
                      <a:pt x="1116" y="1"/>
                      <a:pt x="914" y="145"/>
                      <a:pt x="847" y="345"/>
                    </a:cubicBezTo>
                    <a:lnTo>
                      <a:pt x="81" y="3127"/>
                    </a:lnTo>
                    <a:cubicBezTo>
                      <a:pt x="0" y="3410"/>
                      <a:pt x="162" y="3652"/>
                      <a:pt x="404" y="3732"/>
                    </a:cubicBezTo>
                    <a:lnTo>
                      <a:pt x="525" y="3732"/>
                    </a:lnTo>
                    <a:cubicBezTo>
                      <a:pt x="766" y="3732"/>
                      <a:pt x="928" y="3571"/>
                      <a:pt x="1008" y="3369"/>
                    </a:cubicBezTo>
                    <a:lnTo>
                      <a:pt x="1775" y="587"/>
                    </a:lnTo>
                    <a:cubicBezTo>
                      <a:pt x="1815" y="345"/>
                      <a:pt x="1694" y="103"/>
                      <a:pt x="1452" y="22"/>
                    </a:cubicBezTo>
                    <a:cubicBezTo>
                      <a:pt x="1409" y="8"/>
                      <a:pt x="1365" y="1"/>
                      <a:pt x="1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40"/>
              <p:cNvSpPr/>
              <p:nvPr/>
            </p:nvSpPr>
            <p:spPr>
              <a:xfrm>
                <a:off x="978875" y="2130550"/>
                <a:ext cx="78675" cy="7465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986" extrusionOk="0">
                    <a:moveTo>
                      <a:pt x="2622" y="1"/>
                    </a:moveTo>
                    <a:cubicBezTo>
                      <a:pt x="2501" y="1"/>
                      <a:pt x="2380" y="41"/>
                      <a:pt x="2300" y="122"/>
                    </a:cubicBezTo>
                    <a:lnTo>
                      <a:pt x="202" y="2138"/>
                    </a:lnTo>
                    <a:cubicBezTo>
                      <a:pt x="1" y="2340"/>
                      <a:pt x="1" y="2662"/>
                      <a:pt x="202" y="2824"/>
                    </a:cubicBezTo>
                    <a:cubicBezTo>
                      <a:pt x="283" y="2904"/>
                      <a:pt x="404" y="2985"/>
                      <a:pt x="565" y="2985"/>
                    </a:cubicBezTo>
                    <a:cubicBezTo>
                      <a:pt x="686" y="2985"/>
                      <a:pt x="807" y="2945"/>
                      <a:pt x="888" y="2824"/>
                    </a:cubicBezTo>
                    <a:lnTo>
                      <a:pt x="2945" y="807"/>
                    </a:lnTo>
                    <a:cubicBezTo>
                      <a:pt x="3146" y="606"/>
                      <a:pt x="3146" y="323"/>
                      <a:pt x="2945" y="122"/>
                    </a:cubicBezTo>
                    <a:cubicBezTo>
                      <a:pt x="2864" y="41"/>
                      <a:pt x="2743" y="1"/>
                      <a:pt x="2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40"/>
              <p:cNvSpPr/>
              <p:nvPr/>
            </p:nvSpPr>
            <p:spPr>
              <a:xfrm>
                <a:off x="861925" y="1953825"/>
                <a:ext cx="100900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66" extrusionOk="0">
                    <a:moveTo>
                      <a:pt x="3338" y="1"/>
                    </a:moveTo>
                    <a:cubicBezTo>
                      <a:pt x="3302" y="1"/>
                      <a:pt x="3265" y="4"/>
                      <a:pt x="3227" y="12"/>
                    </a:cubicBezTo>
                    <a:lnTo>
                      <a:pt x="404" y="738"/>
                    </a:lnTo>
                    <a:cubicBezTo>
                      <a:pt x="162" y="778"/>
                      <a:pt x="1" y="1061"/>
                      <a:pt x="81" y="1303"/>
                    </a:cubicBezTo>
                    <a:cubicBezTo>
                      <a:pt x="122" y="1504"/>
                      <a:pt x="323" y="1666"/>
                      <a:pt x="525" y="1666"/>
                    </a:cubicBezTo>
                    <a:lnTo>
                      <a:pt x="646" y="1666"/>
                    </a:lnTo>
                    <a:lnTo>
                      <a:pt x="3469" y="940"/>
                    </a:lnTo>
                    <a:cubicBezTo>
                      <a:pt x="4035" y="789"/>
                      <a:pt x="3859" y="1"/>
                      <a:pt x="3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0"/>
              <p:cNvSpPr/>
              <p:nvPr/>
            </p:nvSpPr>
            <p:spPr>
              <a:xfrm>
                <a:off x="864950" y="1731300"/>
                <a:ext cx="100850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735" extrusionOk="0">
                    <a:moveTo>
                      <a:pt x="686" y="0"/>
                    </a:moveTo>
                    <a:cubicBezTo>
                      <a:pt x="202" y="41"/>
                      <a:pt x="1" y="646"/>
                      <a:pt x="404" y="928"/>
                    </a:cubicBezTo>
                    <a:lnTo>
                      <a:pt x="3227" y="1735"/>
                    </a:lnTo>
                    <a:lnTo>
                      <a:pt x="3348" y="1735"/>
                    </a:lnTo>
                    <a:cubicBezTo>
                      <a:pt x="3913" y="1694"/>
                      <a:pt x="4034" y="928"/>
                      <a:pt x="3469" y="767"/>
                    </a:cubicBezTo>
                    <a:lnTo>
                      <a:pt x="3469" y="767"/>
                    </a:lnTo>
                    <a:lnTo>
                      <a:pt x="3469" y="807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0"/>
              <p:cNvSpPr/>
              <p:nvPr/>
            </p:nvSpPr>
            <p:spPr>
              <a:xfrm>
                <a:off x="983150" y="1523750"/>
                <a:ext cx="84475" cy="775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00" extrusionOk="0">
                    <a:moveTo>
                      <a:pt x="843" y="1"/>
                    </a:moveTo>
                    <a:cubicBezTo>
                      <a:pt x="473" y="1"/>
                      <a:pt x="0" y="624"/>
                      <a:pt x="435" y="842"/>
                    </a:cubicBezTo>
                    <a:lnTo>
                      <a:pt x="2451" y="2939"/>
                    </a:lnTo>
                    <a:cubicBezTo>
                      <a:pt x="2532" y="3019"/>
                      <a:pt x="2653" y="3060"/>
                      <a:pt x="2814" y="3100"/>
                    </a:cubicBezTo>
                    <a:cubicBezTo>
                      <a:pt x="3177" y="3019"/>
                      <a:pt x="3379" y="2576"/>
                      <a:pt x="3137" y="2253"/>
                    </a:cubicBezTo>
                    <a:lnTo>
                      <a:pt x="1120" y="196"/>
                    </a:lnTo>
                    <a:cubicBezTo>
                      <a:pt x="1055" y="57"/>
                      <a:pt x="954" y="1"/>
                      <a:pt x="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0"/>
              <p:cNvSpPr/>
              <p:nvPr/>
            </p:nvSpPr>
            <p:spPr>
              <a:xfrm>
                <a:off x="1046650" y="1860200"/>
                <a:ext cx="372850" cy="343975"/>
              </a:xfrm>
              <a:custGeom>
                <a:avLst/>
                <a:gdLst/>
                <a:ahLst/>
                <a:cxnLst/>
                <a:rect l="l" t="t" r="r" b="b"/>
                <a:pathLst>
                  <a:path w="14914" h="13759" extrusionOk="0">
                    <a:moveTo>
                      <a:pt x="11118" y="0"/>
                    </a:moveTo>
                    <a:cubicBezTo>
                      <a:pt x="11092" y="0"/>
                      <a:pt x="11067" y="2"/>
                      <a:pt x="11042" y="7"/>
                    </a:cubicBezTo>
                    <a:lnTo>
                      <a:pt x="597" y="2467"/>
                    </a:lnTo>
                    <a:cubicBezTo>
                      <a:pt x="1" y="2616"/>
                      <a:pt x="162" y="3453"/>
                      <a:pt x="666" y="3453"/>
                    </a:cubicBezTo>
                    <a:cubicBezTo>
                      <a:pt x="708" y="3453"/>
                      <a:pt x="752" y="3447"/>
                      <a:pt x="798" y="3434"/>
                    </a:cubicBezTo>
                    <a:lnTo>
                      <a:pt x="10800" y="1055"/>
                    </a:lnTo>
                    <a:lnTo>
                      <a:pt x="13905" y="13396"/>
                    </a:lnTo>
                    <a:cubicBezTo>
                      <a:pt x="13986" y="13597"/>
                      <a:pt x="14147" y="13759"/>
                      <a:pt x="14389" y="13759"/>
                    </a:cubicBezTo>
                    <a:lnTo>
                      <a:pt x="14510" y="13759"/>
                    </a:lnTo>
                    <a:cubicBezTo>
                      <a:pt x="14752" y="13718"/>
                      <a:pt x="14914" y="13436"/>
                      <a:pt x="14833" y="13194"/>
                    </a:cubicBezTo>
                    <a:lnTo>
                      <a:pt x="11607" y="369"/>
                    </a:lnTo>
                    <a:cubicBezTo>
                      <a:pt x="11570" y="152"/>
                      <a:pt x="11340" y="0"/>
                      <a:pt x="11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0"/>
              <p:cNvSpPr/>
              <p:nvPr/>
            </p:nvSpPr>
            <p:spPr>
              <a:xfrm>
                <a:off x="1199675" y="1650225"/>
                <a:ext cx="16035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736" extrusionOk="0">
                    <a:moveTo>
                      <a:pt x="5530" y="0"/>
                    </a:moveTo>
                    <a:cubicBezTo>
                      <a:pt x="5233" y="0"/>
                      <a:pt x="4939" y="241"/>
                      <a:pt x="5082" y="622"/>
                    </a:cubicBezTo>
                    <a:cubicBezTo>
                      <a:pt x="5365" y="1751"/>
                      <a:pt x="5082" y="3203"/>
                      <a:pt x="3832" y="3647"/>
                    </a:cubicBezTo>
                    <a:cubicBezTo>
                      <a:pt x="3614" y="3731"/>
                      <a:pt x="3395" y="3773"/>
                      <a:pt x="3180" y="3773"/>
                    </a:cubicBezTo>
                    <a:cubicBezTo>
                      <a:pt x="2878" y="3773"/>
                      <a:pt x="2582" y="3690"/>
                      <a:pt x="2300" y="3526"/>
                    </a:cubicBezTo>
                    <a:cubicBezTo>
                      <a:pt x="1614" y="3122"/>
                      <a:pt x="1130" y="2477"/>
                      <a:pt x="969" y="1711"/>
                    </a:cubicBezTo>
                    <a:cubicBezTo>
                      <a:pt x="896" y="1494"/>
                      <a:pt x="694" y="1342"/>
                      <a:pt x="479" y="1342"/>
                    </a:cubicBezTo>
                    <a:cubicBezTo>
                      <a:pt x="454" y="1342"/>
                      <a:pt x="429" y="1344"/>
                      <a:pt x="404" y="1348"/>
                    </a:cubicBezTo>
                    <a:cubicBezTo>
                      <a:pt x="162" y="1429"/>
                      <a:pt x="1" y="1671"/>
                      <a:pt x="41" y="1913"/>
                    </a:cubicBezTo>
                    <a:cubicBezTo>
                      <a:pt x="283" y="2961"/>
                      <a:pt x="969" y="3848"/>
                      <a:pt x="1896" y="4413"/>
                    </a:cubicBezTo>
                    <a:cubicBezTo>
                      <a:pt x="2300" y="4615"/>
                      <a:pt x="2743" y="4736"/>
                      <a:pt x="3227" y="4736"/>
                    </a:cubicBezTo>
                    <a:cubicBezTo>
                      <a:pt x="3550" y="4736"/>
                      <a:pt x="3872" y="4695"/>
                      <a:pt x="4155" y="4574"/>
                    </a:cubicBezTo>
                    <a:cubicBezTo>
                      <a:pt x="5929" y="3929"/>
                      <a:pt x="6413" y="1913"/>
                      <a:pt x="6010" y="380"/>
                    </a:cubicBezTo>
                    <a:cubicBezTo>
                      <a:pt x="5944" y="116"/>
                      <a:pt x="5736" y="0"/>
                      <a:pt x="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0"/>
              <p:cNvSpPr/>
              <p:nvPr/>
            </p:nvSpPr>
            <p:spPr>
              <a:xfrm>
                <a:off x="1358975" y="1569800"/>
                <a:ext cx="101875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3275" extrusionOk="0">
                    <a:moveTo>
                      <a:pt x="3279" y="0"/>
                    </a:moveTo>
                    <a:cubicBezTo>
                      <a:pt x="3248" y="0"/>
                      <a:pt x="3217" y="3"/>
                      <a:pt x="3187" y="8"/>
                    </a:cubicBezTo>
                    <a:cubicBezTo>
                      <a:pt x="2945" y="88"/>
                      <a:pt x="2784" y="330"/>
                      <a:pt x="2864" y="613"/>
                    </a:cubicBezTo>
                    <a:cubicBezTo>
                      <a:pt x="3025" y="1258"/>
                      <a:pt x="2904" y="2065"/>
                      <a:pt x="2340" y="2266"/>
                    </a:cubicBezTo>
                    <a:cubicBezTo>
                      <a:pt x="2278" y="2297"/>
                      <a:pt x="2205" y="2310"/>
                      <a:pt x="2129" y="2310"/>
                    </a:cubicBezTo>
                    <a:cubicBezTo>
                      <a:pt x="2005" y="2310"/>
                      <a:pt x="1875" y="2276"/>
                      <a:pt x="1775" y="2226"/>
                    </a:cubicBezTo>
                    <a:cubicBezTo>
                      <a:pt x="1372" y="1984"/>
                      <a:pt x="1090" y="1581"/>
                      <a:pt x="969" y="1097"/>
                    </a:cubicBezTo>
                    <a:cubicBezTo>
                      <a:pt x="933" y="880"/>
                      <a:pt x="734" y="727"/>
                      <a:pt x="490" y="727"/>
                    </a:cubicBezTo>
                    <a:cubicBezTo>
                      <a:pt x="462" y="727"/>
                      <a:pt x="433" y="730"/>
                      <a:pt x="404" y="734"/>
                    </a:cubicBezTo>
                    <a:cubicBezTo>
                      <a:pt x="162" y="814"/>
                      <a:pt x="1" y="1056"/>
                      <a:pt x="41" y="1339"/>
                    </a:cubicBezTo>
                    <a:cubicBezTo>
                      <a:pt x="202" y="2065"/>
                      <a:pt x="686" y="2669"/>
                      <a:pt x="1332" y="3073"/>
                    </a:cubicBezTo>
                    <a:cubicBezTo>
                      <a:pt x="1574" y="3194"/>
                      <a:pt x="1816" y="3274"/>
                      <a:pt x="2098" y="3274"/>
                    </a:cubicBezTo>
                    <a:cubicBezTo>
                      <a:pt x="2300" y="3274"/>
                      <a:pt x="2501" y="3234"/>
                      <a:pt x="2663" y="3153"/>
                    </a:cubicBezTo>
                    <a:cubicBezTo>
                      <a:pt x="3751" y="2750"/>
                      <a:pt x="4074" y="1419"/>
                      <a:pt x="3792" y="371"/>
                    </a:cubicBezTo>
                    <a:cubicBezTo>
                      <a:pt x="3721" y="124"/>
                      <a:pt x="3496" y="0"/>
                      <a:pt x="3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0"/>
              <p:cNvSpPr/>
              <p:nvPr/>
            </p:nvSpPr>
            <p:spPr>
              <a:xfrm>
                <a:off x="1068250" y="1648950"/>
                <a:ext cx="10120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3134" extrusionOk="0">
                    <a:moveTo>
                      <a:pt x="3411" y="1"/>
                    </a:moveTo>
                    <a:cubicBezTo>
                      <a:pt x="3159" y="1"/>
                      <a:pt x="2919" y="176"/>
                      <a:pt x="2919" y="471"/>
                    </a:cubicBezTo>
                    <a:cubicBezTo>
                      <a:pt x="3040" y="955"/>
                      <a:pt x="2999" y="1439"/>
                      <a:pt x="2757" y="1843"/>
                    </a:cubicBezTo>
                    <a:cubicBezTo>
                      <a:pt x="2677" y="2044"/>
                      <a:pt x="2475" y="2165"/>
                      <a:pt x="2273" y="2165"/>
                    </a:cubicBezTo>
                    <a:cubicBezTo>
                      <a:pt x="2239" y="2170"/>
                      <a:pt x="2205" y="2172"/>
                      <a:pt x="2172" y="2172"/>
                    </a:cubicBezTo>
                    <a:cubicBezTo>
                      <a:pt x="1647" y="2172"/>
                      <a:pt x="1175" y="1599"/>
                      <a:pt x="1023" y="955"/>
                    </a:cubicBezTo>
                    <a:cubicBezTo>
                      <a:pt x="941" y="725"/>
                      <a:pt x="745" y="622"/>
                      <a:pt x="552" y="622"/>
                    </a:cubicBezTo>
                    <a:cubicBezTo>
                      <a:pt x="272" y="622"/>
                      <a:pt x="0" y="839"/>
                      <a:pt x="96" y="1197"/>
                    </a:cubicBezTo>
                    <a:cubicBezTo>
                      <a:pt x="338" y="2165"/>
                      <a:pt x="1144" y="3133"/>
                      <a:pt x="2193" y="3133"/>
                    </a:cubicBezTo>
                    <a:lnTo>
                      <a:pt x="2435" y="3133"/>
                    </a:lnTo>
                    <a:cubicBezTo>
                      <a:pt x="2919" y="3052"/>
                      <a:pt x="3322" y="2770"/>
                      <a:pt x="3564" y="2367"/>
                    </a:cubicBezTo>
                    <a:cubicBezTo>
                      <a:pt x="3967" y="1722"/>
                      <a:pt x="4048" y="955"/>
                      <a:pt x="3846" y="229"/>
                    </a:cubicBezTo>
                    <a:cubicBezTo>
                      <a:pt x="3736" y="72"/>
                      <a:pt x="3571" y="1"/>
                      <a:pt x="3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8" name="Google Shape;1988;p40"/>
            <p:cNvGrpSpPr/>
            <p:nvPr/>
          </p:nvGrpSpPr>
          <p:grpSpPr>
            <a:xfrm rot="900328">
              <a:off x="7220504" y="1357610"/>
              <a:ext cx="738352" cy="415171"/>
              <a:chOff x="5563174" y="997301"/>
              <a:chExt cx="705416" cy="396634"/>
            </a:xfrm>
          </p:grpSpPr>
          <p:sp>
            <p:nvSpPr>
              <p:cNvPr id="1989" name="Google Shape;1989;p40"/>
              <p:cNvSpPr/>
              <p:nvPr/>
            </p:nvSpPr>
            <p:spPr>
              <a:xfrm>
                <a:off x="5839457" y="997301"/>
                <a:ext cx="165521" cy="375184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13888" extrusionOk="0">
                    <a:moveTo>
                      <a:pt x="3251" y="1"/>
                    </a:moveTo>
                    <a:cubicBezTo>
                      <a:pt x="2115" y="1"/>
                      <a:pt x="989" y="665"/>
                      <a:pt x="686" y="2111"/>
                    </a:cubicBezTo>
                    <a:cubicBezTo>
                      <a:pt x="0" y="5095"/>
                      <a:pt x="645" y="10862"/>
                      <a:pt x="1250" y="13564"/>
                    </a:cubicBezTo>
                    <a:cubicBezTo>
                      <a:pt x="1297" y="13772"/>
                      <a:pt x="1475" y="13887"/>
                      <a:pt x="1657" y="13887"/>
                    </a:cubicBezTo>
                    <a:cubicBezTo>
                      <a:pt x="1793" y="13887"/>
                      <a:pt x="1930" y="13823"/>
                      <a:pt x="2017" y="13685"/>
                    </a:cubicBezTo>
                    <a:cubicBezTo>
                      <a:pt x="3388" y="11346"/>
                      <a:pt x="5727" y="5982"/>
                      <a:pt x="5969" y="2917"/>
                    </a:cubicBezTo>
                    <a:cubicBezTo>
                      <a:pt x="6126" y="1052"/>
                      <a:pt x="4681" y="1"/>
                      <a:pt x="32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0"/>
              <p:cNvSpPr/>
              <p:nvPr/>
            </p:nvSpPr>
            <p:spPr>
              <a:xfrm>
                <a:off x="6032830" y="1144776"/>
                <a:ext cx="235760" cy="249159"/>
              </a:xfrm>
              <a:custGeom>
                <a:avLst/>
                <a:gdLst/>
                <a:ahLst/>
                <a:cxnLst/>
                <a:rect l="l" t="t" r="r" b="b"/>
                <a:pathLst>
                  <a:path w="8727" h="9223" extrusionOk="0">
                    <a:moveTo>
                      <a:pt x="5844" y="1"/>
                    </a:moveTo>
                    <a:cubicBezTo>
                      <a:pt x="5329" y="1"/>
                      <a:pt x="4796" y="204"/>
                      <a:pt x="4336" y="685"/>
                    </a:cubicBezTo>
                    <a:cubicBezTo>
                      <a:pt x="2642" y="2459"/>
                      <a:pt x="747" y="6694"/>
                      <a:pt x="101" y="8751"/>
                    </a:cubicBezTo>
                    <a:cubicBezTo>
                      <a:pt x="0" y="8987"/>
                      <a:pt x="209" y="9223"/>
                      <a:pt x="446" y="9223"/>
                    </a:cubicBezTo>
                    <a:cubicBezTo>
                      <a:pt x="492" y="9223"/>
                      <a:pt x="539" y="9214"/>
                      <a:pt x="585" y="9194"/>
                    </a:cubicBezTo>
                    <a:cubicBezTo>
                      <a:pt x="2440" y="8105"/>
                      <a:pt x="6231" y="5403"/>
                      <a:pt x="7643" y="3387"/>
                    </a:cubicBezTo>
                    <a:cubicBezTo>
                      <a:pt x="8727" y="1761"/>
                      <a:pt x="7361" y="1"/>
                      <a:pt x="58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0"/>
              <p:cNvSpPr/>
              <p:nvPr/>
            </p:nvSpPr>
            <p:spPr>
              <a:xfrm>
                <a:off x="5563174" y="1082938"/>
                <a:ext cx="167358" cy="283252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10485" extrusionOk="0">
                    <a:moveTo>
                      <a:pt x="2616" y="1"/>
                    </a:moveTo>
                    <a:cubicBezTo>
                      <a:pt x="1307" y="1"/>
                      <a:pt x="1" y="1196"/>
                      <a:pt x="548" y="2812"/>
                    </a:cubicBezTo>
                    <a:cubicBezTo>
                      <a:pt x="1314" y="5152"/>
                      <a:pt x="4138" y="8862"/>
                      <a:pt x="5630" y="10394"/>
                    </a:cubicBezTo>
                    <a:cubicBezTo>
                      <a:pt x="5692" y="10457"/>
                      <a:pt x="5766" y="10484"/>
                      <a:pt x="5840" y="10484"/>
                    </a:cubicBezTo>
                    <a:cubicBezTo>
                      <a:pt x="6004" y="10484"/>
                      <a:pt x="6166" y="10347"/>
                      <a:pt x="6194" y="10152"/>
                    </a:cubicBezTo>
                    <a:cubicBezTo>
                      <a:pt x="6154" y="7975"/>
                      <a:pt x="5549" y="3377"/>
                      <a:pt x="4460" y="1199"/>
                    </a:cubicBezTo>
                    <a:cubicBezTo>
                      <a:pt x="4047" y="358"/>
                      <a:pt x="3331" y="1"/>
                      <a:pt x="26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" name="Google Shape;2222;p46"/>
          <p:cNvGrpSpPr/>
          <p:nvPr/>
        </p:nvGrpSpPr>
        <p:grpSpPr>
          <a:xfrm>
            <a:off x="1280656" y="1381693"/>
            <a:ext cx="3594000" cy="2379900"/>
            <a:chOff x="1280656" y="1381693"/>
            <a:chExt cx="3594000" cy="2379900"/>
          </a:xfrm>
        </p:grpSpPr>
        <p:sp>
          <p:nvSpPr>
            <p:cNvPr id="2223" name="Google Shape;2223;p46"/>
            <p:cNvSpPr/>
            <p:nvPr/>
          </p:nvSpPr>
          <p:spPr>
            <a:xfrm>
              <a:off x="1280656" y="1381693"/>
              <a:ext cx="3594000" cy="2379900"/>
            </a:xfrm>
            <a:prstGeom prst="roundRect">
              <a:avLst>
                <a:gd name="adj" fmla="val 4398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4" name="Google Shape;2224;p46"/>
            <p:cNvGrpSpPr/>
            <p:nvPr/>
          </p:nvGrpSpPr>
          <p:grpSpPr>
            <a:xfrm>
              <a:off x="1406933" y="3527640"/>
              <a:ext cx="3341446" cy="107700"/>
              <a:chOff x="1406845" y="3527640"/>
              <a:chExt cx="3341446" cy="107700"/>
            </a:xfrm>
          </p:grpSpPr>
          <p:grpSp>
            <p:nvGrpSpPr>
              <p:cNvPr id="2225" name="Google Shape;2225;p46"/>
              <p:cNvGrpSpPr/>
              <p:nvPr/>
            </p:nvGrpSpPr>
            <p:grpSpPr>
              <a:xfrm>
                <a:off x="1549034" y="3534917"/>
                <a:ext cx="3199257" cy="93207"/>
                <a:chOff x="532225" y="4215350"/>
                <a:chExt cx="3429000" cy="99900"/>
              </a:xfrm>
            </p:grpSpPr>
            <p:sp>
              <p:nvSpPr>
                <p:cNvPr id="2226" name="Google Shape;2226;p46"/>
                <p:cNvSpPr/>
                <p:nvPr/>
              </p:nvSpPr>
              <p:spPr>
                <a:xfrm>
                  <a:off x="532225" y="4247750"/>
                  <a:ext cx="3429000" cy="351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46"/>
                <p:cNvSpPr/>
                <p:nvPr/>
              </p:nvSpPr>
              <p:spPr>
                <a:xfrm>
                  <a:off x="532225" y="4247750"/>
                  <a:ext cx="1609200" cy="351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46"/>
                <p:cNvSpPr/>
                <p:nvPr/>
              </p:nvSpPr>
              <p:spPr>
                <a:xfrm>
                  <a:off x="2116350" y="4215350"/>
                  <a:ext cx="99900" cy="999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29" name="Google Shape;2229;p46"/>
              <p:cNvSpPr/>
              <p:nvPr/>
            </p:nvSpPr>
            <p:spPr>
              <a:xfrm rot="5400000">
                <a:off x="1399645" y="3534840"/>
                <a:ext cx="107700" cy="933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230" name="Google Shape;2230;p46"/>
          <p:cNvPicPr preferRelativeResize="0"/>
          <p:nvPr/>
        </p:nvPicPr>
        <p:blipFill rotWithShape="1">
          <a:blip r:embed="rId3">
            <a:alphaModFix/>
          </a:blip>
          <a:srcRect l="436" r="446"/>
          <a:stretch/>
        </p:blipFill>
        <p:spPr>
          <a:xfrm>
            <a:off x="1422250" y="1529825"/>
            <a:ext cx="3310826" cy="18788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31" name="Google Shape;2231;p46"/>
          <p:cNvSpPr txBox="1">
            <a:spLocks noGrp="1"/>
          </p:cNvSpPr>
          <p:nvPr>
            <p:ph type="subTitle" idx="1"/>
          </p:nvPr>
        </p:nvSpPr>
        <p:spPr>
          <a:xfrm flipH="1">
            <a:off x="5352648" y="2613761"/>
            <a:ext cx="2910467" cy="12042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Ayudan a que el cuerpo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llegue al piso y se desplace por él sin ningún problema</a:t>
            </a:r>
            <a:endParaRPr sz="1800" dirty="0"/>
          </a:p>
        </p:txBody>
      </p:sp>
      <p:sp>
        <p:nvSpPr>
          <p:cNvPr id="2232" name="Google Shape;2232;p46"/>
          <p:cNvSpPr txBox="1">
            <a:spLocks noGrp="1"/>
          </p:cNvSpPr>
          <p:nvPr>
            <p:ph type="title"/>
          </p:nvPr>
        </p:nvSpPr>
        <p:spPr>
          <a:xfrm flipH="1">
            <a:off x="5206244" y="1418625"/>
            <a:ext cx="2657100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Centros de proyección</a:t>
            </a:r>
            <a:endParaRPr dirty="0"/>
          </a:p>
        </p:txBody>
      </p:sp>
      <p:grpSp>
        <p:nvGrpSpPr>
          <p:cNvPr id="2233" name="Google Shape;2233;p46"/>
          <p:cNvGrpSpPr/>
          <p:nvPr/>
        </p:nvGrpSpPr>
        <p:grpSpPr>
          <a:xfrm rot="900328">
            <a:off x="4613105" y="816987"/>
            <a:ext cx="738352" cy="415171"/>
            <a:chOff x="5563174" y="997301"/>
            <a:chExt cx="705416" cy="396634"/>
          </a:xfrm>
        </p:grpSpPr>
        <p:sp>
          <p:nvSpPr>
            <p:cNvPr id="2234" name="Google Shape;2234;p46"/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1" name="Google Shape;2821;p58"/>
          <p:cNvGrpSpPr/>
          <p:nvPr/>
        </p:nvGrpSpPr>
        <p:grpSpPr>
          <a:xfrm>
            <a:off x="4851634" y="1039340"/>
            <a:ext cx="3178134" cy="3077649"/>
            <a:chOff x="4548745" y="1001241"/>
            <a:chExt cx="3374861" cy="3064828"/>
          </a:xfrm>
        </p:grpSpPr>
        <p:grpSp>
          <p:nvGrpSpPr>
            <p:cNvPr id="2822" name="Google Shape;2822;p58"/>
            <p:cNvGrpSpPr/>
            <p:nvPr/>
          </p:nvGrpSpPr>
          <p:grpSpPr>
            <a:xfrm>
              <a:off x="4548745" y="3550530"/>
              <a:ext cx="513241" cy="515539"/>
              <a:chOff x="3094457" y="3188644"/>
              <a:chExt cx="513241" cy="515539"/>
            </a:xfrm>
          </p:grpSpPr>
          <p:sp>
            <p:nvSpPr>
              <p:cNvPr id="2823" name="Google Shape;2823;p58"/>
              <p:cNvSpPr/>
              <p:nvPr/>
            </p:nvSpPr>
            <p:spPr>
              <a:xfrm>
                <a:off x="3094457" y="3188644"/>
                <a:ext cx="196727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8718" extrusionOk="0">
                    <a:moveTo>
                      <a:pt x="4839" y="0"/>
                    </a:moveTo>
                    <a:cubicBezTo>
                      <a:pt x="4751" y="0"/>
                      <a:pt x="4663" y="32"/>
                      <a:pt x="4597" y="99"/>
                    </a:cubicBezTo>
                    <a:cubicBezTo>
                      <a:pt x="4117" y="499"/>
                      <a:pt x="4317" y="978"/>
                      <a:pt x="4157" y="1538"/>
                    </a:cubicBezTo>
                    <a:cubicBezTo>
                      <a:pt x="4077" y="1897"/>
                      <a:pt x="4237" y="2337"/>
                      <a:pt x="3917" y="2617"/>
                    </a:cubicBezTo>
                    <a:cubicBezTo>
                      <a:pt x="3597" y="2457"/>
                      <a:pt x="3437" y="2097"/>
                      <a:pt x="3198" y="1857"/>
                    </a:cubicBezTo>
                    <a:cubicBezTo>
                      <a:pt x="3118" y="1698"/>
                      <a:pt x="2998" y="1578"/>
                      <a:pt x="2918" y="1418"/>
                    </a:cubicBezTo>
                    <a:cubicBezTo>
                      <a:pt x="2298" y="667"/>
                      <a:pt x="1944" y="183"/>
                      <a:pt x="1596" y="183"/>
                    </a:cubicBezTo>
                    <a:cubicBezTo>
                      <a:pt x="1518" y="183"/>
                      <a:pt x="1440" y="207"/>
                      <a:pt x="1359" y="259"/>
                    </a:cubicBezTo>
                    <a:cubicBezTo>
                      <a:pt x="880" y="538"/>
                      <a:pt x="1239" y="1098"/>
                      <a:pt x="1559" y="1538"/>
                    </a:cubicBezTo>
                    <a:cubicBezTo>
                      <a:pt x="2760" y="3158"/>
                      <a:pt x="3220" y="3470"/>
                      <a:pt x="2582" y="3470"/>
                    </a:cubicBezTo>
                    <a:cubicBezTo>
                      <a:pt x="2307" y="3470"/>
                      <a:pt x="1829" y="3412"/>
                      <a:pt x="1119" y="3376"/>
                    </a:cubicBezTo>
                    <a:cubicBezTo>
                      <a:pt x="1046" y="3376"/>
                      <a:pt x="973" y="3375"/>
                      <a:pt x="902" y="3375"/>
                    </a:cubicBezTo>
                    <a:cubicBezTo>
                      <a:pt x="513" y="3375"/>
                      <a:pt x="188" y="3404"/>
                      <a:pt x="120" y="3776"/>
                    </a:cubicBezTo>
                    <a:cubicBezTo>
                      <a:pt x="0" y="4295"/>
                      <a:pt x="680" y="4575"/>
                      <a:pt x="1199" y="4615"/>
                    </a:cubicBezTo>
                    <a:cubicBezTo>
                      <a:pt x="2159" y="4695"/>
                      <a:pt x="2958" y="4615"/>
                      <a:pt x="2518" y="5215"/>
                    </a:cubicBezTo>
                    <a:cubicBezTo>
                      <a:pt x="1199" y="6973"/>
                      <a:pt x="840" y="7293"/>
                      <a:pt x="680" y="7693"/>
                    </a:cubicBezTo>
                    <a:cubicBezTo>
                      <a:pt x="525" y="8034"/>
                      <a:pt x="851" y="8447"/>
                      <a:pt x="1192" y="8447"/>
                    </a:cubicBezTo>
                    <a:cubicBezTo>
                      <a:pt x="1290" y="8447"/>
                      <a:pt x="1390" y="8413"/>
                      <a:pt x="1479" y="8332"/>
                    </a:cubicBezTo>
                    <a:cubicBezTo>
                      <a:pt x="2039" y="7773"/>
                      <a:pt x="2518" y="7173"/>
                      <a:pt x="2998" y="6534"/>
                    </a:cubicBezTo>
                    <a:cubicBezTo>
                      <a:pt x="3068" y="6428"/>
                      <a:pt x="3169" y="6200"/>
                      <a:pt x="3328" y="6200"/>
                    </a:cubicBezTo>
                    <a:cubicBezTo>
                      <a:pt x="3350" y="6200"/>
                      <a:pt x="3373" y="6204"/>
                      <a:pt x="3398" y="6214"/>
                    </a:cubicBezTo>
                    <a:cubicBezTo>
                      <a:pt x="3597" y="6254"/>
                      <a:pt x="3477" y="7573"/>
                      <a:pt x="3677" y="8372"/>
                    </a:cubicBezTo>
                    <a:cubicBezTo>
                      <a:pt x="3755" y="8607"/>
                      <a:pt x="3958" y="8717"/>
                      <a:pt x="4163" y="8717"/>
                    </a:cubicBezTo>
                    <a:cubicBezTo>
                      <a:pt x="4378" y="8717"/>
                      <a:pt x="4595" y="8597"/>
                      <a:pt x="4676" y="8372"/>
                    </a:cubicBezTo>
                    <a:cubicBezTo>
                      <a:pt x="4756" y="7693"/>
                      <a:pt x="4756" y="6973"/>
                      <a:pt x="4637" y="6334"/>
                    </a:cubicBezTo>
                    <a:lnTo>
                      <a:pt x="4676" y="6334"/>
                    </a:lnTo>
                    <a:cubicBezTo>
                      <a:pt x="4676" y="6030"/>
                      <a:pt x="4708" y="5887"/>
                      <a:pt x="4808" y="5887"/>
                    </a:cubicBezTo>
                    <a:cubicBezTo>
                      <a:pt x="5023" y="5887"/>
                      <a:pt x="5552" y="6558"/>
                      <a:pt x="6755" y="7733"/>
                    </a:cubicBezTo>
                    <a:cubicBezTo>
                      <a:pt x="6871" y="7840"/>
                      <a:pt x="6996" y="7886"/>
                      <a:pt x="7115" y="7886"/>
                    </a:cubicBezTo>
                    <a:cubicBezTo>
                      <a:pt x="7527" y="7886"/>
                      <a:pt x="7873" y="7345"/>
                      <a:pt x="7594" y="6973"/>
                    </a:cubicBezTo>
                    <a:cubicBezTo>
                      <a:pt x="7554" y="6933"/>
                      <a:pt x="6515" y="5894"/>
                      <a:pt x="6075" y="5415"/>
                    </a:cubicBezTo>
                    <a:cubicBezTo>
                      <a:pt x="5995" y="5335"/>
                      <a:pt x="5876" y="5255"/>
                      <a:pt x="5915" y="5095"/>
                    </a:cubicBezTo>
                    <a:cubicBezTo>
                      <a:pt x="5969" y="4988"/>
                      <a:pt x="6040" y="4970"/>
                      <a:pt x="6129" y="4970"/>
                    </a:cubicBezTo>
                    <a:cubicBezTo>
                      <a:pt x="6173" y="4970"/>
                      <a:pt x="6222" y="4975"/>
                      <a:pt x="6275" y="4975"/>
                    </a:cubicBezTo>
                    <a:cubicBezTo>
                      <a:pt x="7203" y="5022"/>
                      <a:pt x="7678" y="5084"/>
                      <a:pt x="8028" y="5084"/>
                    </a:cubicBezTo>
                    <a:cubicBezTo>
                      <a:pt x="8266" y="5084"/>
                      <a:pt x="8447" y="5056"/>
                      <a:pt x="8673" y="4975"/>
                    </a:cubicBezTo>
                    <a:cubicBezTo>
                      <a:pt x="9073" y="4855"/>
                      <a:pt x="9113" y="4335"/>
                      <a:pt x="8793" y="4136"/>
                    </a:cubicBezTo>
                    <a:cubicBezTo>
                      <a:pt x="8274" y="3736"/>
                      <a:pt x="6075" y="3856"/>
                      <a:pt x="6035" y="3616"/>
                    </a:cubicBezTo>
                    <a:cubicBezTo>
                      <a:pt x="5995" y="3376"/>
                      <a:pt x="7674" y="2697"/>
                      <a:pt x="8393" y="2097"/>
                    </a:cubicBezTo>
                    <a:cubicBezTo>
                      <a:pt x="8692" y="1761"/>
                      <a:pt x="8467" y="1250"/>
                      <a:pt x="8045" y="1250"/>
                    </a:cubicBezTo>
                    <a:cubicBezTo>
                      <a:pt x="8016" y="1250"/>
                      <a:pt x="7985" y="1253"/>
                      <a:pt x="7954" y="1258"/>
                    </a:cubicBezTo>
                    <a:cubicBezTo>
                      <a:pt x="7194" y="1538"/>
                      <a:pt x="6475" y="1857"/>
                      <a:pt x="5836" y="2257"/>
                    </a:cubicBezTo>
                    <a:cubicBezTo>
                      <a:pt x="5701" y="2327"/>
                      <a:pt x="5602" y="2358"/>
                      <a:pt x="5529" y="2358"/>
                    </a:cubicBezTo>
                    <a:cubicBezTo>
                      <a:pt x="5056" y="2358"/>
                      <a:pt x="5675" y="1044"/>
                      <a:pt x="5156" y="179"/>
                    </a:cubicBezTo>
                    <a:cubicBezTo>
                      <a:pt x="5086" y="62"/>
                      <a:pt x="4962" y="0"/>
                      <a:pt x="4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58"/>
              <p:cNvSpPr/>
              <p:nvPr/>
            </p:nvSpPr>
            <p:spPr>
              <a:xfrm>
                <a:off x="3404128" y="3514666"/>
                <a:ext cx="203570" cy="189517"/>
              </a:xfrm>
              <a:custGeom>
                <a:avLst/>
                <a:gdLst/>
                <a:ahLst/>
                <a:cxnLst/>
                <a:rect l="l" t="t" r="r" b="b"/>
                <a:pathLst>
                  <a:path w="9430" h="8779" extrusionOk="0">
                    <a:moveTo>
                      <a:pt x="4642" y="1"/>
                    </a:moveTo>
                    <a:cubicBezTo>
                      <a:pt x="4551" y="1"/>
                      <a:pt x="4464" y="32"/>
                      <a:pt x="4397" y="99"/>
                    </a:cubicBezTo>
                    <a:cubicBezTo>
                      <a:pt x="3917" y="579"/>
                      <a:pt x="4157" y="1018"/>
                      <a:pt x="4037" y="1618"/>
                    </a:cubicBezTo>
                    <a:cubicBezTo>
                      <a:pt x="3957" y="1978"/>
                      <a:pt x="4157" y="2377"/>
                      <a:pt x="3837" y="2697"/>
                    </a:cubicBezTo>
                    <a:cubicBezTo>
                      <a:pt x="3518" y="2537"/>
                      <a:pt x="3358" y="2177"/>
                      <a:pt x="3078" y="1938"/>
                    </a:cubicBezTo>
                    <a:cubicBezTo>
                      <a:pt x="2958" y="1858"/>
                      <a:pt x="2918" y="1698"/>
                      <a:pt x="2798" y="1578"/>
                    </a:cubicBezTo>
                    <a:cubicBezTo>
                      <a:pt x="2154" y="869"/>
                      <a:pt x="1769" y="368"/>
                      <a:pt x="1414" y="368"/>
                    </a:cubicBezTo>
                    <a:cubicBezTo>
                      <a:pt x="1328" y="368"/>
                      <a:pt x="1245" y="397"/>
                      <a:pt x="1159" y="459"/>
                    </a:cubicBezTo>
                    <a:cubicBezTo>
                      <a:pt x="720" y="779"/>
                      <a:pt x="1080" y="1298"/>
                      <a:pt x="1439" y="1698"/>
                    </a:cubicBezTo>
                    <a:cubicBezTo>
                      <a:pt x="2800" y="3392"/>
                      <a:pt x="3246" y="3598"/>
                      <a:pt x="2360" y="3598"/>
                    </a:cubicBezTo>
                    <a:cubicBezTo>
                      <a:pt x="2075" y="3598"/>
                      <a:pt x="1653" y="3576"/>
                      <a:pt x="1080" y="3576"/>
                    </a:cubicBezTo>
                    <a:cubicBezTo>
                      <a:pt x="640" y="3576"/>
                      <a:pt x="200" y="3576"/>
                      <a:pt x="80" y="4016"/>
                    </a:cubicBezTo>
                    <a:cubicBezTo>
                      <a:pt x="0" y="4576"/>
                      <a:pt x="680" y="4815"/>
                      <a:pt x="1239" y="4815"/>
                    </a:cubicBezTo>
                    <a:cubicBezTo>
                      <a:pt x="2199" y="4855"/>
                      <a:pt x="2998" y="4735"/>
                      <a:pt x="2598" y="5335"/>
                    </a:cubicBezTo>
                    <a:cubicBezTo>
                      <a:pt x="1319" y="7173"/>
                      <a:pt x="1000" y="7493"/>
                      <a:pt x="840" y="7933"/>
                    </a:cubicBezTo>
                    <a:cubicBezTo>
                      <a:pt x="716" y="8242"/>
                      <a:pt x="1072" y="8648"/>
                      <a:pt x="1405" y="8648"/>
                    </a:cubicBezTo>
                    <a:cubicBezTo>
                      <a:pt x="1503" y="8648"/>
                      <a:pt x="1598" y="8613"/>
                      <a:pt x="1679" y="8532"/>
                    </a:cubicBezTo>
                    <a:cubicBezTo>
                      <a:pt x="2199" y="7933"/>
                      <a:pt x="2678" y="7333"/>
                      <a:pt x="3078" y="6654"/>
                    </a:cubicBezTo>
                    <a:cubicBezTo>
                      <a:pt x="3189" y="6506"/>
                      <a:pt x="3265" y="6290"/>
                      <a:pt x="3435" y="6290"/>
                    </a:cubicBezTo>
                    <a:cubicBezTo>
                      <a:pt x="3448" y="6290"/>
                      <a:pt x="3463" y="6291"/>
                      <a:pt x="3478" y="6294"/>
                    </a:cubicBezTo>
                    <a:cubicBezTo>
                      <a:pt x="3677" y="6334"/>
                      <a:pt x="3637" y="7693"/>
                      <a:pt x="3877" y="8452"/>
                    </a:cubicBezTo>
                    <a:cubicBezTo>
                      <a:pt x="3971" y="8677"/>
                      <a:pt x="4160" y="8779"/>
                      <a:pt x="4352" y="8779"/>
                    </a:cubicBezTo>
                    <a:cubicBezTo>
                      <a:pt x="4570" y="8779"/>
                      <a:pt x="4791" y="8646"/>
                      <a:pt x="4876" y="8412"/>
                    </a:cubicBezTo>
                    <a:cubicBezTo>
                      <a:pt x="4916" y="7693"/>
                      <a:pt x="4876" y="7014"/>
                      <a:pt x="4757" y="6374"/>
                    </a:cubicBezTo>
                    <a:lnTo>
                      <a:pt x="4796" y="6334"/>
                    </a:lnTo>
                    <a:cubicBezTo>
                      <a:pt x="4771" y="6027"/>
                      <a:pt x="4790" y="5883"/>
                      <a:pt x="4889" y="5883"/>
                    </a:cubicBezTo>
                    <a:cubicBezTo>
                      <a:pt x="5099" y="5883"/>
                      <a:pt x="5666" y="6527"/>
                      <a:pt x="6915" y="7613"/>
                    </a:cubicBezTo>
                    <a:cubicBezTo>
                      <a:pt x="7040" y="7720"/>
                      <a:pt x="7169" y="7765"/>
                      <a:pt x="7289" y="7765"/>
                    </a:cubicBezTo>
                    <a:cubicBezTo>
                      <a:pt x="7708" y="7765"/>
                      <a:pt x="8025" y="7217"/>
                      <a:pt x="7714" y="6814"/>
                    </a:cubicBezTo>
                    <a:cubicBezTo>
                      <a:pt x="7594" y="6694"/>
                      <a:pt x="7474" y="6574"/>
                      <a:pt x="7354" y="6494"/>
                    </a:cubicBezTo>
                    <a:cubicBezTo>
                      <a:pt x="5903" y="5138"/>
                      <a:pt x="5448" y="4902"/>
                      <a:pt x="6539" y="4902"/>
                    </a:cubicBezTo>
                    <a:cubicBezTo>
                      <a:pt x="6830" y="4902"/>
                      <a:pt x="7232" y="4918"/>
                      <a:pt x="7754" y="4935"/>
                    </a:cubicBezTo>
                    <a:cubicBezTo>
                      <a:pt x="7783" y="4936"/>
                      <a:pt x="7810" y="4936"/>
                      <a:pt x="7838" y="4936"/>
                    </a:cubicBezTo>
                    <a:cubicBezTo>
                      <a:pt x="9430" y="4936"/>
                      <a:pt x="9332" y="3815"/>
                      <a:pt x="8114" y="3736"/>
                    </a:cubicBezTo>
                    <a:cubicBezTo>
                      <a:pt x="5236" y="3616"/>
                      <a:pt x="5516" y="3816"/>
                      <a:pt x="7674" y="2417"/>
                    </a:cubicBezTo>
                    <a:cubicBezTo>
                      <a:pt x="8154" y="2098"/>
                      <a:pt x="8633" y="1778"/>
                      <a:pt x="8394" y="1298"/>
                    </a:cubicBezTo>
                    <a:cubicBezTo>
                      <a:pt x="8299" y="1152"/>
                      <a:pt x="8172" y="1087"/>
                      <a:pt x="8009" y="1087"/>
                    </a:cubicBezTo>
                    <a:cubicBezTo>
                      <a:pt x="7550" y="1087"/>
                      <a:pt x="6807" y="1598"/>
                      <a:pt x="5716" y="2217"/>
                    </a:cubicBezTo>
                    <a:cubicBezTo>
                      <a:pt x="5579" y="2297"/>
                      <a:pt x="5479" y="2333"/>
                      <a:pt x="5406" y="2333"/>
                    </a:cubicBezTo>
                    <a:cubicBezTo>
                      <a:pt x="4967" y="2333"/>
                      <a:pt x="5510" y="1036"/>
                      <a:pt x="4996" y="179"/>
                    </a:cubicBezTo>
                    <a:cubicBezTo>
                      <a:pt x="4903" y="63"/>
                      <a:pt x="4769" y="1"/>
                      <a:pt x="4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5" name="Google Shape;2825;p58"/>
            <p:cNvGrpSpPr/>
            <p:nvPr/>
          </p:nvGrpSpPr>
          <p:grpSpPr>
            <a:xfrm>
              <a:off x="7117809" y="1001241"/>
              <a:ext cx="805798" cy="1114750"/>
              <a:chOff x="5104120" y="1457005"/>
              <a:chExt cx="805798" cy="1114750"/>
            </a:xfrm>
          </p:grpSpPr>
          <p:sp>
            <p:nvSpPr>
              <p:cNvPr id="2826" name="Google Shape;2826;p58"/>
              <p:cNvSpPr/>
              <p:nvPr/>
            </p:nvSpPr>
            <p:spPr>
              <a:xfrm>
                <a:off x="5737023" y="2408769"/>
                <a:ext cx="172894" cy="162986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7550" extrusionOk="0">
                    <a:moveTo>
                      <a:pt x="2020" y="1"/>
                    </a:moveTo>
                    <a:cubicBezTo>
                      <a:pt x="1974" y="1"/>
                      <a:pt x="1927" y="10"/>
                      <a:pt x="1879" y="32"/>
                    </a:cubicBezTo>
                    <a:cubicBezTo>
                      <a:pt x="1439" y="231"/>
                      <a:pt x="1679" y="711"/>
                      <a:pt x="1879" y="1111"/>
                    </a:cubicBezTo>
                    <a:cubicBezTo>
                      <a:pt x="2591" y="2509"/>
                      <a:pt x="2947" y="2905"/>
                      <a:pt x="2597" y="2905"/>
                    </a:cubicBezTo>
                    <a:cubicBezTo>
                      <a:pt x="2398" y="2905"/>
                      <a:pt x="1967" y="2775"/>
                      <a:pt x="1239" y="2630"/>
                    </a:cubicBezTo>
                    <a:cubicBezTo>
                      <a:pt x="1067" y="2591"/>
                      <a:pt x="903" y="2534"/>
                      <a:pt x="758" y="2534"/>
                    </a:cubicBezTo>
                    <a:cubicBezTo>
                      <a:pt x="600" y="2534"/>
                      <a:pt x="464" y="2601"/>
                      <a:pt x="360" y="2829"/>
                    </a:cubicBezTo>
                    <a:cubicBezTo>
                      <a:pt x="200" y="3229"/>
                      <a:pt x="720" y="3549"/>
                      <a:pt x="1199" y="3669"/>
                    </a:cubicBezTo>
                    <a:cubicBezTo>
                      <a:pt x="1959" y="3829"/>
                      <a:pt x="2678" y="3909"/>
                      <a:pt x="2199" y="4348"/>
                    </a:cubicBezTo>
                    <a:cubicBezTo>
                      <a:pt x="280" y="6187"/>
                      <a:pt x="0" y="6227"/>
                      <a:pt x="400" y="6746"/>
                    </a:cubicBezTo>
                    <a:cubicBezTo>
                      <a:pt x="488" y="6859"/>
                      <a:pt x="588" y="6905"/>
                      <a:pt x="694" y="6905"/>
                    </a:cubicBezTo>
                    <a:cubicBezTo>
                      <a:pt x="927" y="6905"/>
                      <a:pt x="1192" y="6686"/>
                      <a:pt x="1439" y="6466"/>
                    </a:cubicBezTo>
                    <a:cubicBezTo>
                      <a:pt x="2455" y="5519"/>
                      <a:pt x="2639" y="5288"/>
                      <a:pt x="2744" y="5288"/>
                    </a:cubicBezTo>
                    <a:cubicBezTo>
                      <a:pt x="2763" y="5288"/>
                      <a:pt x="2780" y="5295"/>
                      <a:pt x="2798" y="5307"/>
                    </a:cubicBezTo>
                    <a:cubicBezTo>
                      <a:pt x="2918" y="5347"/>
                      <a:pt x="2758" y="6227"/>
                      <a:pt x="2758" y="6506"/>
                    </a:cubicBezTo>
                    <a:cubicBezTo>
                      <a:pt x="2718" y="7026"/>
                      <a:pt x="2638" y="7466"/>
                      <a:pt x="3118" y="7546"/>
                    </a:cubicBezTo>
                    <a:cubicBezTo>
                      <a:pt x="3140" y="7548"/>
                      <a:pt x="3161" y="7549"/>
                      <a:pt x="3181" y="7549"/>
                    </a:cubicBezTo>
                    <a:cubicBezTo>
                      <a:pt x="3797" y="7549"/>
                      <a:pt x="3799" y="6398"/>
                      <a:pt x="3837" y="5547"/>
                    </a:cubicBezTo>
                    <a:lnTo>
                      <a:pt x="3877" y="5587"/>
                    </a:lnTo>
                    <a:cubicBezTo>
                      <a:pt x="3913" y="5346"/>
                      <a:pt x="3953" y="5228"/>
                      <a:pt x="4027" y="5228"/>
                    </a:cubicBezTo>
                    <a:cubicBezTo>
                      <a:pt x="4196" y="5228"/>
                      <a:pt x="4543" y="5855"/>
                      <a:pt x="5436" y="7026"/>
                    </a:cubicBezTo>
                    <a:cubicBezTo>
                      <a:pt x="5511" y="7151"/>
                      <a:pt x="5648" y="7213"/>
                      <a:pt x="5790" y="7213"/>
                    </a:cubicBezTo>
                    <a:cubicBezTo>
                      <a:pt x="5874" y="7213"/>
                      <a:pt x="5961" y="7191"/>
                      <a:pt x="6036" y="7146"/>
                    </a:cubicBezTo>
                    <a:cubicBezTo>
                      <a:pt x="6555" y="6786"/>
                      <a:pt x="6115" y="6307"/>
                      <a:pt x="5996" y="6147"/>
                    </a:cubicBezTo>
                    <a:cubicBezTo>
                      <a:pt x="5185" y="5022"/>
                      <a:pt x="4819" y="4633"/>
                      <a:pt x="5234" y="4633"/>
                    </a:cubicBezTo>
                    <a:cubicBezTo>
                      <a:pt x="5453" y="4633"/>
                      <a:pt x="5890" y="4742"/>
                      <a:pt x="6595" y="4908"/>
                    </a:cubicBezTo>
                    <a:cubicBezTo>
                      <a:pt x="6785" y="4952"/>
                      <a:pt x="6953" y="4972"/>
                      <a:pt x="7097" y="4972"/>
                    </a:cubicBezTo>
                    <a:cubicBezTo>
                      <a:pt x="7986" y="4972"/>
                      <a:pt x="8008" y="4229"/>
                      <a:pt x="7115" y="3988"/>
                    </a:cubicBezTo>
                    <a:cubicBezTo>
                      <a:pt x="4717" y="3389"/>
                      <a:pt x="4956" y="3589"/>
                      <a:pt x="6955" y="2789"/>
                    </a:cubicBezTo>
                    <a:cubicBezTo>
                      <a:pt x="7394" y="2630"/>
                      <a:pt x="7874" y="2430"/>
                      <a:pt x="7754" y="2030"/>
                    </a:cubicBezTo>
                    <a:cubicBezTo>
                      <a:pt x="7692" y="1822"/>
                      <a:pt x="7522" y="1755"/>
                      <a:pt x="7316" y="1755"/>
                    </a:cubicBezTo>
                    <a:cubicBezTo>
                      <a:pt x="7127" y="1755"/>
                      <a:pt x="6907" y="1813"/>
                      <a:pt x="6715" y="1870"/>
                    </a:cubicBezTo>
                    <a:cubicBezTo>
                      <a:pt x="5795" y="2165"/>
                      <a:pt x="5332" y="2374"/>
                      <a:pt x="5128" y="2374"/>
                    </a:cubicBezTo>
                    <a:cubicBezTo>
                      <a:pt x="4889" y="2374"/>
                      <a:pt x="5005" y="2087"/>
                      <a:pt x="5156" y="1311"/>
                    </a:cubicBezTo>
                    <a:cubicBezTo>
                      <a:pt x="5258" y="837"/>
                      <a:pt x="5130" y="249"/>
                      <a:pt x="4798" y="249"/>
                    </a:cubicBezTo>
                    <a:cubicBezTo>
                      <a:pt x="4737" y="249"/>
                      <a:pt x="4670" y="268"/>
                      <a:pt x="4597" y="311"/>
                    </a:cubicBezTo>
                    <a:cubicBezTo>
                      <a:pt x="4157" y="591"/>
                      <a:pt x="4277" y="1031"/>
                      <a:pt x="4077" y="1510"/>
                    </a:cubicBezTo>
                    <a:cubicBezTo>
                      <a:pt x="3957" y="1790"/>
                      <a:pt x="4037" y="2150"/>
                      <a:pt x="3717" y="2390"/>
                    </a:cubicBezTo>
                    <a:cubicBezTo>
                      <a:pt x="3232" y="1979"/>
                      <a:pt x="2677" y="1"/>
                      <a:pt x="20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27" name="Google Shape;2827;p58"/>
              <p:cNvGrpSpPr/>
              <p:nvPr/>
            </p:nvGrpSpPr>
            <p:grpSpPr>
              <a:xfrm>
                <a:off x="5104120" y="1457005"/>
                <a:ext cx="660675" cy="523910"/>
                <a:chOff x="5104120" y="1457005"/>
                <a:chExt cx="660675" cy="523910"/>
              </a:xfrm>
            </p:grpSpPr>
            <p:sp>
              <p:nvSpPr>
                <p:cNvPr id="2828" name="Google Shape;2828;p58"/>
                <p:cNvSpPr/>
                <p:nvPr/>
              </p:nvSpPr>
              <p:spPr>
                <a:xfrm>
                  <a:off x="5104120" y="1457005"/>
                  <a:ext cx="202016" cy="193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8" h="8942" extrusionOk="0">
                      <a:moveTo>
                        <a:pt x="2631" y="1"/>
                      </a:moveTo>
                      <a:cubicBezTo>
                        <a:pt x="2572" y="1"/>
                        <a:pt x="2510" y="13"/>
                        <a:pt x="2443" y="39"/>
                      </a:cubicBezTo>
                      <a:cubicBezTo>
                        <a:pt x="1964" y="239"/>
                        <a:pt x="2164" y="838"/>
                        <a:pt x="2403" y="1318"/>
                      </a:cubicBezTo>
                      <a:cubicBezTo>
                        <a:pt x="3130" y="2972"/>
                        <a:pt x="3511" y="3479"/>
                        <a:pt x="3133" y="3479"/>
                      </a:cubicBezTo>
                      <a:cubicBezTo>
                        <a:pt x="2907" y="3479"/>
                        <a:pt x="2413" y="3300"/>
                        <a:pt x="1564" y="3076"/>
                      </a:cubicBezTo>
                      <a:cubicBezTo>
                        <a:pt x="1353" y="3019"/>
                        <a:pt x="1151" y="2961"/>
                        <a:pt x="976" y="2961"/>
                      </a:cubicBezTo>
                      <a:cubicBezTo>
                        <a:pt x="787" y="2961"/>
                        <a:pt x="629" y="3029"/>
                        <a:pt x="525" y="3236"/>
                      </a:cubicBezTo>
                      <a:cubicBezTo>
                        <a:pt x="285" y="3716"/>
                        <a:pt x="925" y="4116"/>
                        <a:pt x="1404" y="4275"/>
                      </a:cubicBezTo>
                      <a:cubicBezTo>
                        <a:pt x="2324" y="4555"/>
                        <a:pt x="3123" y="4635"/>
                        <a:pt x="2563" y="5115"/>
                      </a:cubicBezTo>
                      <a:cubicBezTo>
                        <a:pt x="885" y="6594"/>
                        <a:pt x="485" y="6833"/>
                        <a:pt x="205" y="7193"/>
                      </a:cubicBezTo>
                      <a:cubicBezTo>
                        <a:pt x="0" y="7501"/>
                        <a:pt x="321" y="8043"/>
                        <a:pt x="694" y="8043"/>
                      </a:cubicBezTo>
                      <a:cubicBezTo>
                        <a:pt x="757" y="8043"/>
                        <a:pt x="821" y="8027"/>
                        <a:pt x="885" y="7992"/>
                      </a:cubicBezTo>
                      <a:cubicBezTo>
                        <a:pt x="1524" y="7553"/>
                        <a:pt x="2164" y="7073"/>
                        <a:pt x="2723" y="6554"/>
                      </a:cubicBezTo>
                      <a:cubicBezTo>
                        <a:pt x="2853" y="6457"/>
                        <a:pt x="2956" y="6281"/>
                        <a:pt x="3096" y="6281"/>
                      </a:cubicBezTo>
                      <a:cubicBezTo>
                        <a:pt x="3129" y="6281"/>
                        <a:pt x="3165" y="6291"/>
                        <a:pt x="3203" y="6314"/>
                      </a:cubicBezTo>
                      <a:cubicBezTo>
                        <a:pt x="3403" y="6394"/>
                        <a:pt x="2963" y="7673"/>
                        <a:pt x="3003" y="8472"/>
                      </a:cubicBezTo>
                      <a:cubicBezTo>
                        <a:pt x="3050" y="8775"/>
                        <a:pt x="3299" y="8942"/>
                        <a:pt x="3547" y="8942"/>
                      </a:cubicBezTo>
                      <a:cubicBezTo>
                        <a:pt x="3725" y="8942"/>
                        <a:pt x="3902" y="8856"/>
                        <a:pt x="4002" y="8672"/>
                      </a:cubicBezTo>
                      <a:cubicBezTo>
                        <a:pt x="4242" y="8032"/>
                        <a:pt x="4402" y="7353"/>
                        <a:pt x="4402" y="6674"/>
                      </a:cubicBezTo>
                      <a:lnTo>
                        <a:pt x="4442" y="6674"/>
                      </a:lnTo>
                      <a:cubicBezTo>
                        <a:pt x="4501" y="6391"/>
                        <a:pt x="4556" y="6254"/>
                        <a:pt x="4640" y="6254"/>
                      </a:cubicBezTo>
                      <a:cubicBezTo>
                        <a:pt x="4840" y="6254"/>
                        <a:pt x="5202" y="7035"/>
                        <a:pt x="6160" y="8472"/>
                      </a:cubicBezTo>
                      <a:cubicBezTo>
                        <a:pt x="6278" y="8649"/>
                        <a:pt x="6434" y="8721"/>
                        <a:pt x="6589" y="8721"/>
                      </a:cubicBezTo>
                      <a:cubicBezTo>
                        <a:pt x="6958" y="8721"/>
                        <a:pt x="7317" y="8307"/>
                        <a:pt x="7120" y="7913"/>
                      </a:cubicBezTo>
                      <a:cubicBezTo>
                        <a:pt x="7080" y="7833"/>
                        <a:pt x="6320" y="6634"/>
                        <a:pt x="6001" y="6074"/>
                      </a:cubicBezTo>
                      <a:cubicBezTo>
                        <a:pt x="5921" y="5954"/>
                        <a:pt x="5841" y="5874"/>
                        <a:pt x="5921" y="5714"/>
                      </a:cubicBezTo>
                      <a:cubicBezTo>
                        <a:pt x="5961" y="5654"/>
                        <a:pt x="6021" y="5634"/>
                        <a:pt x="6080" y="5634"/>
                      </a:cubicBezTo>
                      <a:cubicBezTo>
                        <a:pt x="6140" y="5634"/>
                        <a:pt x="6200" y="5654"/>
                        <a:pt x="6240" y="5674"/>
                      </a:cubicBezTo>
                      <a:cubicBezTo>
                        <a:pt x="7509" y="6042"/>
                        <a:pt x="7913" y="6214"/>
                        <a:pt x="8362" y="6214"/>
                      </a:cubicBezTo>
                      <a:cubicBezTo>
                        <a:pt x="8450" y="6214"/>
                        <a:pt x="8540" y="6207"/>
                        <a:pt x="8638" y="6194"/>
                      </a:cubicBezTo>
                      <a:cubicBezTo>
                        <a:pt x="9038" y="6154"/>
                        <a:pt x="9198" y="5634"/>
                        <a:pt x="8918" y="5355"/>
                      </a:cubicBezTo>
                      <a:cubicBezTo>
                        <a:pt x="8479" y="4915"/>
                        <a:pt x="6320" y="4595"/>
                        <a:pt x="6360" y="4315"/>
                      </a:cubicBezTo>
                      <a:cubicBezTo>
                        <a:pt x="6360" y="4076"/>
                        <a:pt x="8119" y="3796"/>
                        <a:pt x="8958" y="3316"/>
                      </a:cubicBezTo>
                      <a:cubicBezTo>
                        <a:pt x="9358" y="3076"/>
                        <a:pt x="9198" y="2397"/>
                        <a:pt x="8678" y="2397"/>
                      </a:cubicBezTo>
                      <a:cubicBezTo>
                        <a:pt x="7919" y="2517"/>
                        <a:pt x="7160" y="2717"/>
                        <a:pt x="6400" y="2957"/>
                      </a:cubicBezTo>
                      <a:cubicBezTo>
                        <a:pt x="6307" y="2982"/>
                        <a:pt x="6231" y="2994"/>
                        <a:pt x="6171" y="2994"/>
                      </a:cubicBezTo>
                      <a:cubicBezTo>
                        <a:pt x="5564" y="2994"/>
                        <a:pt x="6528" y="1777"/>
                        <a:pt x="6200" y="758"/>
                      </a:cubicBezTo>
                      <a:cubicBezTo>
                        <a:pt x="6142" y="614"/>
                        <a:pt x="6001" y="511"/>
                        <a:pt x="5836" y="511"/>
                      </a:cubicBezTo>
                      <a:cubicBezTo>
                        <a:pt x="5773" y="511"/>
                        <a:pt x="5707" y="525"/>
                        <a:pt x="5641" y="558"/>
                      </a:cubicBezTo>
                      <a:cubicBezTo>
                        <a:pt x="5121" y="878"/>
                        <a:pt x="5201" y="1398"/>
                        <a:pt x="4921" y="1917"/>
                      </a:cubicBezTo>
                      <a:cubicBezTo>
                        <a:pt x="4762" y="2237"/>
                        <a:pt x="4841" y="2677"/>
                        <a:pt x="4482" y="2917"/>
                      </a:cubicBezTo>
                      <a:cubicBezTo>
                        <a:pt x="4242" y="2637"/>
                        <a:pt x="4082" y="2317"/>
                        <a:pt x="3922" y="1997"/>
                      </a:cubicBezTo>
                      <a:cubicBezTo>
                        <a:pt x="3842" y="1837"/>
                        <a:pt x="3842" y="1678"/>
                        <a:pt x="3762" y="1518"/>
                      </a:cubicBezTo>
                      <a:cubicBezTo>
                        <a:pt x="3275" y="577"/>
                        <a:pt x="3030" y="1"/>
                        <a:pt x="2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58"/>
                <p:cNvSpPr/>
                <p:nvPr/>
              </p:nvSpPr>
              <p:spPr>
                <a:xfrm>
                  <a:off x="5565218" y="1789217"/>
                  <a:ext cx="199576" cy="19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5" h="8880" extrusionOk="0">
                      <a:moveTo>
                        <a:pt x="2294" y="1"/>
                      </a:moveTo>
                      <a:cubicBezTo>
                        <a:pt x="2237" y="1"/>
                        <a:pt x="2177" y="13"/>
                        <a:pt x="2113" y="37"/>
                      </a:cubicBezTo>
                      <a:cubicBezTo>
                        <a:pt x="1633" y="277"/>
                        <a:pt x="1873" y="876"/>
                        <a:pt x="2113" y="1356"/>
                      </a:cubicBezTo>
                      <a:cubicBezTo>
                        <a:pt x="2950" y="2979"/>
                        <a:pt x="3352" y="3444"/>
                        <a:pt x="2942" y="3444"/>
                      </a:cubicBezTo>
                      <a:cubicBezTo>
                        <a:pt x="2706" y="3444"/>
                        <a:pt x="2200" y="3290"/>
                        <a:pt x="1354" y="3115"/>
                      </a:cubicBezTo>
                      <a:cubicBezTo>
                        <a:pt x="1153" y="3078"/>
                        <a:pt x="961" y="3033"/>
                        <a:pt x="792" y="3033"/>
                      </a:cubicBezTo>
                      <a:cubicBezTo>
                        <a:pt x="591" y="3033"/>
                        <a:pt x="423" y="3097"/>
                        <a:pt x="314" y="3315"/>
                      </a:cubicBezTo>
                      <a:cubicBezTo>
                        <a:pt x="115" y="3834"/>
                        <a:pt x="754" y="4194"/>
                        <a:pt x="1274" y="4314"/>
                      </a:cubicBezTo>
                      <a:cubicBezTo>
                        <a:pt x="2193" y="4554"/>
                        <a:pt x="2992" y="4633"/>
                        <a:pt x="2473" y="5113"/>
                      </a:cubicBezTo>
                      <a:cubicBezTo>
                        <a:pt x="874" y="6632"/>
                        <a:pt x="474" y="6912"/>
                        <a:pt x="234" y="7311"/>
                      </a:cubicBezTo>
                      <a:cubicBezTo>
                        <a:pt x="0" y="7612"/>
                        <a:pt x="326" y="8137"/>
                        <a:pt x="695" y="8137"/>
                      </a:cubicBezTo>
                      <a:cubicBezTo>
                        <a:pt x="768" y="8137"/>
                        <a:pt x="842" y="8116"/>
                        <a:pt x="914" y="8071"/>
                      </a:cubicBezTo>
                      <a:cubicBezTo>
                        <a:pt x="1553" y="7591"/>
                        <a:pt x="2153" y="7071"/>
                        <a:pt x="2672" y="6512"/>
                      </a:cubicBezTo>
                      <a:cubicBezTo>
                        <a:pt x="2802" y="6415"/>
                        <a:pt x="2905" y="6239"/>
                        <a:pt x="3045" y="6239"/>
                      </a:cubicBezTo>
                      <a:cubicBezTo>
                        <a:pt x="3079" y="6239"/>
                        <a:pt x="3114" y="6249"/>
                        <a:pt x="3152" y="6272"/>
                      </a:cubicBezTo>
                      <a:cubicBezTo>
                        <a:pt x="3352" y="6352"/>
                        <a:pt x="2992" y="7631"/>
                        <a:pt x="3072" y="8470"/>
                      </a:cubicBezTo>
                      <a:cubicBezTo>
                        <a:pt x="3116" y="8736"/>
                        <a:pt x="3345" y="8879"/>
                        <a:pt x="3580" y="8879"/>
                      </a:cubicBezTo>
                      <a:cubicBezTo>
                        <a:pt x="3770" y="8879"/>
                        <a:pt x="3964" y="8786"/>
                        <a:pt x="4071" y="8590"/>
                      </a:cubicBezTo>
                      <a:cubicBezTo>
                        <a:pt x="4271" y="7951"/>
                        <a:pt x="4391" y="7271"/>
                        <a:pt x="4391" y="6592"/>
                      </a:cubicBezTo>
                      <a:cubicBezTo>
                        <a:pt x="4439" y="6307"/>
                        <a:pt x="4490" y="6170"/>
                        <a:pt x="4577" y="6170"/>
                      </a:cubicBezTo>
                      <a:cubicBezTo>
                        <a:pt x="4783" y="6170"/>
                        <a:pt x="5190" y="6934"/>
                        <a:pt x="6230" y="8310"/>
                      </a:cubicBezTo>
                      <a:cubicBezTo>
                        <a:pt x="6344" y="8481"/>
                        <a:pt x="6490" y="8552"/>
                        <a:pt x="6635" y="8552"/>
                      </a:cubicBezTo>
                      <a:cubicBezTo>
                        <a:pt x="6997" y="8552"/>
                        <a:pt x="7349" y="8111"/>
                        <a:pt x="7149" y="7711"/>
                      </a:cubicBezTo>
                      <a:cubicBezTo>
                        <a:pt x="7069" y="7591"/>
                        <a:pt x="6989" y="7431"/>
                        <a:pt x="6869" y="7311"/>
                      </a:cubicBezTo>
                      <a:cubicBezTo>
                        <a:pt x="5962" y="5990"/>
                        <a:pt x="5542" y="5525"/>
                        <a:pt x="6002" y="5525"/>
                      </a:cubicBezTo>
                      <a:cubicBezTo>
                        <a:pt x="6251" y="5525"/>
                        <a:pt x="6759" y="5662"/>
                        <a:pt x="7588" y="5872"/>
                      </a:cubicBezTo>
                      <a:cubicBezTo>
                        <a:pt x="7837" y="5939"/>
                        <a:pt x="8052" y="5968"/>
                        <a:pt x="8233" y="5968"/>
                      </a:cubicBezTo>
                      <a:cubicBezTo>
                        <a:pt x="9244" y="5968"/>
                        <a:pt x="9205" y="5064"/>
                        <a:pt x="8188" y="4793"/>
                      </a:cubicBezTo>
                      <a:cubicBezTo>
                        <a:pt x="5430" y="4074"/>
                        <a:pt x="5670" y="4314"/>
                        <a:pt x="8028" y="3394"/>
                      </a:cubicBezTo>
                      <a:cubicBezTo>
                        <a:pt x="8588" y="3195"/>
                        <a:pt x="9147" y="2955"/>
                        <a:pt x="8987" y="2475"/>
                      </a:cubicBezTo>
                      <a:cubicBezTo>
                        <a:pt x="8918" y="2241"/>
                        <a:pt x="8759" y="2149"/>
                        <a:pt x="8513" y="2149"/>
                      </a:cubicBezTo>
                      <a:cubicBezTo>
                        <a:pt x="8045" y="2149"/>
                        <a:pt x="7263" y="2481"/>
                        <a:pt x="6190" y="2795"/>
                      </a:cubicBezTo>
                      <a:cubicBezTo>
                        <a:pt x="6087" y="2827"/>
                        <a:pt x="6006" y="2841"/>
                        <a:pt x="5942" y="2841"/>
                      </a:cubicBezTo>
                      <a:cubicBezTo>
                        <a:pt x="5364" y="2841"/>
                        <a:pt x="6270" y="1609"/>
                        <a:pt x="5910" y="637"/>
                      </a:cubicBezTo>
                      <a:cubicBezTo>
                        <a:pt x="5827" y="471"/>
                        <a:pt x="5687" y="382"/>
                        <a:pt x="5543" y="382"/>
                      </a:cubicBezTo>
                      <a:cubicBezTo>
                        <a:pt x="5478" y="382"/>
                        <a:pt x="5412" y="400"/>
                        <a:pt x="5350" y="437"/>
                      </a:cubicBezTo>
                      <a:cubicBezTo>
                        <a:pt x="4791" y="757"/>
                        <a:pt x="4911" y="1276"/>
                        <a:pt x="4671" y="1836"/>
                      </a:cubicBezTo>
                      <a:cubicBezTo>
                        <a:pt x="4511" y="2155"/>
                        <a:pt x="4631" y="2595"/>
                        <a:pt x="4271" y="2835"/>
                      </a:cubicBezTo>
                      <a:cubicBezTo>
                        <a:pt x="4031" y="2555"/>
                        <a:pt x="3832" y="2235"/>
                        <a:pt x="3672" y="1916"/>
                      </a:cubicBezTo>
                      <a:cubicBezTo>
                        <a:pt x="3592" y="1796"/>
                        <a:pt x="3552" y="1636"/>
                        <a:pt x="3472" y="1476"/>
                      </a:cubicBezTo>
                      <a:cubicBezTo>
                        <a:pt x="2946" y="600"/>
                        <a:pt x="2697" y="1"/>
                        <a:pt x="22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830" name="Google Shape;2830;p58"/>
          <p:cNvSpPr txBox="1">
            <a:spLocks noGrp="1"/>
          </p:cNvSpPr>
          <p:nvPr>
            <p:ph type="title"/>
          </p:nvPr>
        </p:nvSpPr>
        <p:spPr>
          <a:xfrm>
            <a:off x="1394691" y="1120670"/>
            <a:ext cx="29787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Formas básicas de locomoción</a:t>
            </a:r>
            <a:endParaRPr dirty="0"/>
          </a:p>
        </p:txBody>
      </p:sp>
      <p:sp>
        <p:nvSpPr>
          <p:cNvPr id="2831" name="Google Shape;2831;p58"/>
          <p:cNvSpPr txBox="1">
            <a:spLocks noGrp="1"/>
          </p:cNvSpPr>
          <p:nvPr>
            <p:ph type="subTitle" idx="1"/>
          </p:nvPr>
        </p:nvSpPr>
        <p:spPr>
          <a:xfrm>
            <a:off x="837550" y="2084752"/>
            <a:ext cx="4305704" cy="19582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Son movimientos locomotores realizados por 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cuerpo que se desplaza de un punto a otro en el espacio, conjugando las diferentes elementos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espaciales como dirección, planos y ejes.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Las habilidades motrices de locomoción pueden ser reptar, correr, saltar, desplazarse, marchar,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desplazarse en </a:t>
            </a:r>
            <a:r>
              <a:rPr lang="es-ES" sz="1400" dirty="0" err="1"/>
              <a:t>cuadrúpedia</a:t>
            </a:r>
            <a:r>
              <a:rPr lang="es-ES" sz="1400" dirty="0"/>
              <a:t>, caminar, rodar, trepar entre otros. </a:t>
            </a:r>
            <a:endParaRPr sz="1400" dirty="0"/>
          </a:p>
        </p:txBody>
      </p:sp>
      <p:pic>
        <p:nvPicPr>
          <p:cNvPr id="2832" name="Google Shape;2832;p58"/>
          <p:cNvPicPr preferRelativeResize="0"/>
          <p:nvPr/>
        </p:nvPicPr>
        <p:blipFill rotWithShape="1">
          <a:blip r:embed="rId3">
            <a:alphaModFix/>
          </a:blip>
          <a:srcRect l="16719" r="16719"/>
          <a:stretch/>
        </p:blipFill>
        <p:spPr>
          <a:xfrm>
            <a:off x="5066363" y="1026510"/>
            <a:ext cx="2978700" cy="2982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p39"/>
          <p:cNvGrpSpPr/>
          <p:nvPr/>
        </p:nvGrpSpPr>
        <p:grpSpPr>
          <a:xfrm>
            <a:off x="3915445" y="1119433"/>
            <a:ext cx="1396081" cy="1313073"/>
            <a:chOff x="3413299" y="1686396"/>
            <a:chExt cx="858335" cy="807300"/>
          </a:xfrm>
        </p:grpSpPr>
        <p:sp>
          <p:nvSpPr>
            <p:cNvPr id="1904" name="Google Shape;1904;p39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6" name="Google Shape;1906;p39"/>
          <p:cNvSpPr txBox="1">
            <a:spLocks noGrp="1"/>
          </p:cNvSpPr>
          <p:nvPr>
            <p:ph type="title"/>
          </p:nvPr>
        </p:nvSpPr>
        <p:spPr>
          <a:xfrm>
            <a:off x="2898843" y="2796509"/>
            <a:ext cx="3410877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DANZAS EDUCATIVAS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907" name="Google Shape;1907;p39"/>
          <p:cNvSpPr txBox="1">
            <a:spLocks noGrp="1"/>
          </p:cNvSpPr>
          <p:nvPr>
            <p:ph type="title" idx="2"/>
          </p:nvPr>
        </p:nvSpPr>
        <p:spPr>
          <a:xfrm>
            <a:off x="3915445" y="1312628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909" name="Google Shape;1909;p39"/>
          <p:cNvGrpSpPr/>
          <p:nvPr/>
        </p:nvGrpSpPr>
        <p:grpSpPr>
          <a:xfrm rot="10800000">
            <a:off x="6495813" y="1409492"/>
            <a:ext cx="1426581" cy="2324516"/>
            <a:chOff x="1026111" y="1218554"/>
            <a:chExt cx="1426581" cy="2324516"/>
          </a:xfrm>
        </p:grpSpPr>
        <p:grpSp>
          <p:nvGrpSpPr>
            <p:cNvPr id="1910" name="Google Shape;1910;p39"/>
            <p:cNvGrpSpPr/>
            <p:nvPr/>
          </p:nvGrpSpPr>
          <p:grpSpPr>
            <a:xfrm>
              <a:off x="1026111" y="1218554"/>
              <a:ext cx="1426581" cy="2324516"/>
              <a:chOff x="-5" y="539504"/>
              <a:chExt cx="1426581" cy="2324516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16623" y="787666"/>
                <a:ext cx="984320" cy="2062777"/>
              </a:xfrm>
              <a:custGeom>
                <a:avLst/>
                <a:gdLst/>
                <a:ahLst/>
                <a:cxnLst/>
                <a:rect l="l" t="t" r="r" b="b"/>
                <a:pathLst>
                  <a:path w="35813" h="75051" extrusionOk="0">
                    <a:moveTo>
                      <a:pt x="4704" y="147"/>
                    </a:moveTo>
                    <a:cubicBezTo>
                      <a:pt x="4324" y="147"/>
                      <a:pt x="4205" y="1248"/>
                      <a:pt x="3791" y="3146"/>
                    </a:cubicBezTo>
                    <a:cubicBezTo>
                      <a:pt x="1775" y="12986"/>
                      <a:pt x="1694" y="13349"/>
                      <a:pt x="444" y="19640"/>
                    </a:cubicBezTo>
                    <a:cubicBezTo>
                      <a:pt x="202" y="20770"/>
                      <a:pt x="0" y="21415"/>
                      <a:pt x="41" y="22181"/>
                    </a:cubicBezTo>
                    <a:cubicBezTo>
                      <a:pt x="81" y="22504"/>
                      <a:pt x="121" y="22826"/>
                      <a:pt x="202" y="23109"/>
                    </a:cubicBezTo>
                    <a:cubicBezTo>
                      <a:pt x="2743" y="31780"/>
                      <a:pt x="5243" y="40450"/>
                      <a:pt x="7744" y="49121"/>
                    </a:cubicBezTo>
                    <a:cubicBezTo>
                      <a:pt x="11696" y="62873"/>
                      <a:pt x="13470" y="69003"/>
                      <a:pt x="14277" y="71786"/>
                    </a:cubicBezTo>
                    <a:cubicBezTo>
                      <a:pt x="14947" y="74009"/>
                      <a:pt x="15000" y="74040"/>
                      <a:pt x="15084" y="74040"/>
                    </a:cubicBezTo>
                    <a:cubicBezTo>
                      <a:pt x="15086" y="74040"/>
                      <a:pt x="15089" y="74040"/>
                      <a:pt x="15091" y="74040"/>
                    </a:cubicBezTo>
                    <a:cubicBezTo>
                      <a:pt x="15101" y="74040"/>
                      <a:pt x="15112" y="74040"/>
                      <a:pt x="15124" y="74044"/>
                    </a:cubicBezTo>
                    <a:cubicBezTo>
                      <a:pt x="16276" y="74740"/>
                      <a:pt x="17908" y="75051"/>
                      <a:pt x="19755" y="75051"/>
                    </a:cubicBezTo>
                    <a:cubicBezTo>
                      <a:pt x="25408" y="75051"/>
                      <a:pt x="33080" y="72137"/>
                      <a:pt x="35208" y="68398"/>
                    </a:cubicBezTo>
                    <a:cubicBezTo>
                      <a:pt x="35732" y="67430"/>
                      <a:pt x="35812" y="70052"/>
                      <a:pt x="20931" y="18350"/>
                    </a:cubicBezTo>
                    <a:cubicBezTo>
                      <a:pt x="20770" y="17826"/>
                      <a:pt x="20649" y="17301"/>
                      <a:pt x="20487" y="16817"/>
                    </a:cubicBezTo>
                    <a:cubicBezTo>
                      <a:pt x="20447" y="16616"/>
                      <a:pt x="20407" y="16454"/>
                      <a:pt x="20326" y="16293"/>
                    </a:cubicBezTo>
                    <a:cubicBezTo>
                      <a:pt x="20004" y="15729"/>
                      <a:pt x="18955" y="14720"/>
                      <a:pt x="13107" y="8671"/>
                    </a:cubicBezTo>
                    <a:cubicBezTo>
                      <a:pt x="4759" y="0"/>
                      <a:pt x="5324" y="565"/>
                      <a:pt x="4920" y="242"/>
                    </a:cubicBezTo>
                    <a:cubicBezTo>
                      <a:pt x="4839" y="178"/>
                      <a:pt x="4768" y="147"/>
                      <a:pt x="4704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393498" y="2232222"/>
                <a:ext cx="176261" cy="543763"/>
              </a:xfrm>
              <a:custGeom>
                <a:avLst/>
                <a:gdLst/>
                <a:ahLst/>
                <a:cxnLst/>
                <a:rect l="l" t="t" r="r" b="b"/>
                <a:pathLst>
                  <a:path w="6413" h="19784" extrusionOk="0">
                    <a:moveTo>
                      <a:pt x="518" y="0"/>
                    </a:moveTo>
                    <a:cubicBezTo>
                      <a:pt x="467" y="0"/>
                      <a:pt x="415" y="11"/>
                      <a:pt x="363" y="31"/>
                    </a:cubicBezTo>
                    <a:cubicBezTo>
                      <a:pt x="162" y="72"/>
                      <a:pt x="0" y="233"/>
                      <a:pt x="41" y="475"/>
                    </a:cubicBezTo>
                    <a:cubicBezTo>
                      <a:pt x="323" y="2088"/>
                      <a:pt x="726" y="3701"/>
                      <a:pt x="1129" y="5314"/>
                    </a:cubicBezTo>
                    <a:cubicBezTo>
                      <a:pt x="1533" y="6928"/>
                      <a:pt x="1976" y="8541"/>
                      <a:pt x="2420" y="10114"/>
                    </a:cubicBezTo>
                    <a:cubicBezTo>
                      <a:pt x="2864" y="11727"/>
                      <a:pt x="3388" y="13300"/>
                      <a:pt x="3872" y="14872"/>
                    </a:cubicBezTo>
                    <a:cubicBezTo>
                      <a:pt x="4396" y="16445"/>
                      <a:pt x="4920" y="18018"/>
                      <a:pt x="5566" y="19551"/>
                    </a:cubicBezTo>
                    <a:cubicBezTo>
                      <a:pt x="5625" y="19700"/>
                      <a:pt x="5752" y="19783"/>
                      <a:pt x="5895" y="19783"/>
                    </a:cubicBezTo>
                    <a:cubicBezTo>
                      <a:pt x="5945" y="19783"/>
                      <a:pt x="5997" y="19773"/>
                      <a:pt x="6050" y="19752"/>
                    </a:cubicBezTo>
                    <a:cubicBezTo>
                      <a:pt x="6251" y="19712"/>
                      <a:pt x="6413" y="19551"/>
                      <a:pt x="6413" y="19309"/>
                    </a:cubicBezTo>
                    <a:cubicBezTo>
                      <a:pt x="6090" y="17696"/>
                      <a:pt x="5727" y="16082"/>
                      <a:pt x="5324" y="14469"/>
                    </a:cubicBezTo>
                    <a:cubicBezTo>
                      <a:pt x="4920" y="12856"/>
                      <a:pt x="4477" y="11243"/>
                      <a:pt x="3993" y="9670"/>
                    </a:cubicBezTo>
                    <a:cubicBezTo>
                      <a:pt x="3549" y="8097"/>
                      <a:pt x="3065" y="6484"/>
                      <a:pt x="2541" y="4911"/>
                    </a:cubicBezTo>
                    <a:cubicBezTo>
                      <a:pt x="2017" y="3338"/>
                      <a:pt x="1492" y="1766"/>
                      <a:pt x="887" y="233"/>
                    </a:cubicBezTo>
                    <a:cubicBezTo>
                      <a:pt x="798" y="83"/>
                      <a:pt x="664" y="0"/>
                      <a:pt x="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9"/>
              <p:cNvSpPr/>
              <p:nvPr/>
            </p:nvSpPr>
            <p:spPr>
              <a:xfrm>
                <a:off x="179555" y="1483476"/>
                <a:ext cx="141905" cy="42401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427" extrusionOk="0">
                    <a:moveTo>
                      <a:pt x="450" y="1"/>
                    </a:moveTo>
                    <a:cubicBezTo>
                      <a:pt x="420" y="1"/>
                      <a:pt x="391" y="4"/>
                      <a:pt x="364" y="11"/>
                    </a:cubicBezTo>
                    <a:cubicBezTo>
                      <a:pt x="162" y="51"/>
                      <a:pt x="1" y="253"/>
                      <a:pt x="1" y="455"/>
                    </a:cubicBezTo>
                    <a:cubicBezTo>
                      <a:pt x="202" y="1705"/>
                      <a:pt x="485" y="2995"/>
                      <a:pt x="807" y="4205"/>
                    </a:cubicBezTo>
                    <a:cubicBezTo>
                      <a:pt x="1090" y="5455"/>
                      <a:pt x="1453" y="6706"/>
                      <a:pt x="1816" y="7956"/>
                    </a:cubicBezTo>
                    <a:cubicBezTo>
                      <a:pt x="2178" y="9166"/>
                      <a:pt x="2541" y="10375"/>
                      <a:pt x="2945" y="11585"/>
                    </a:cubicBezTo>
                    <a:cubicBezTo>
                      <a:pt x="3348" y="12836"/>
                      <a:pt x="3792" y="14005"/>
                      <a:pt x="4316" y="15215"/>
                    </a:cubicBezTo>
                    <a:cubicBezTo>
                      <a:pt x="4383" y="15349"/>
                      <a:pt x="4533" y="15427"/>
                      <a:pt x="4697" y="15427"/>
                    </a:cubicBezTo>
                    <a:cubicBezTo>
                      <a:pt x="4731" y="15427"/>
                      <a:pt x="4765" y="15424"/>
                      <a:pt x="4800" y="15417"/>
                    </a:cubicBezTo>
                    <a:cubicBezTo>
                      <a:pt x="5002" y="15376"/>
                      <a:pt x="5163" y="15175"/>
                      <a:pt x="5163" y="14973"/>
                    </a:cubicBezTo>
                    <a:cubicBezTo>
                      <a:pt x="4961" y="13682"/>
                      <a:pt x="4679" y="12432"/>
                      <a:pt x="4356" y="11182"/>
                    </a:cubicBezTo>
                    <a:cubicBezTo>
                      <a:pt x="4074" y="9932"/>
                      <a:pt x="3711" y="8722"/>
                      <a:pt x="3348" y="7472"/>
                    </a:cubicBezTo>
                    <a:cubicBezTo>
                      <a:pt x="2985" y="6262"/>
                      <a:pt x="2622" y="5012"/>
                      <a:pt x="2178" y="3802"/>
                    </a:cubicBezTo>
                    <a:cubicBezTo>
                      <a:pt x="1775" y="2592"/>
                      <a:pt x="1332" y="1382"/>
                      <a:pt x="848" y="213"/>
                    </a:cubicBezTo>
                    <a:cubicBezTo>
                      <a:pt x="747" y="79"/>
                      <a:pt x="592" y="1"/>
                      <a:pt x="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9"/>
              <p:cNvSpPr/>
              <p:nvPr/>
            </p:nvSpPr>
            <p:spPr>
              <a:xfrm>
                <a:off x="408999" y="1291988"/>
                <a:ext cx="591944" cy="1558454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56702" extrusionOk="0">
                    <a:moveTo>
                      <a:pt x="6655" y="1"/>
                    </a:moveTo>
                    <a:cubicBezTo>
                      <a:pt x="6615" y="82"/>
                      <a:pt x="6534" y="162"/>
                      <a:pt x="6494" y="283"/>
                    </a:cubicBezTo>
                    <a:cubicBezTo>
                      <a:pt x="1896" y="9115"/>
                      <a:pt x="12704" y="23472"/>
                      <a:pt x="11616" y="35894"/>
                    </a:cubicBezTo>
                    <a:cubicBezTo>
                      <a:pt x="11011" y="42629"/>
                      <a:pt x="5687" y="43798"/>
                      <a:pt x="1816" y="49122"/>
                    </a:cubicBezTo>
                    <a:cubicBezTo>
                      <a:pt x="888" y="50412"/>
                      <a:pt x="283" y="51864"/>
                      <a:pt x="1" y="53437"/>
                    </a:cubicBezTo>
                    <a:cubicBezTo>
                      <a:pt x="671" y="55660"/>
                      <a:pt x="724" y="55691"/>
                      <a:pt x="808" y="55691"/>
                    </a:cubicBezTo>
                    <a:cubicBezTo>
                      <a:pt x="810" y="55691"/>
                      <a:pt x="813" y="55691"/>
                      <a:pt x="815" y="55691"/>
                    </a:cubicBezTo>
                    <a:cubicBezTo>
                      <a:pt x="825" y="55691"/>
                      <a:pt x="836" y="55691"/>
                      <a:pt x="848" y="55695"/>
                    </a:cubicBezTo>
                    <a:cubicBezTo>
                      <a:pt x="2000" y="56391"/>
                      <a:pt x="3632" y="56702"/>
                      <a:pt x="5479" y="56702"/>
                    </a:cubicBezTo>
                    <a:cubicBezTo>
                      <a:pt x="11132" y="56702"/>
                      <a:pt x="18804" y="53788"/>
                      <a:pt x="20932" y="50049"/>
                    </a:cubicBezTo>
                    <a:cubicBezTo>
                      <a:pt x="21456" y="49081"/>
                      <a:pt x="21536" y="51703"/>
                      <a:pt x="6655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9"/>
              <p:cNvSpPr/>
              <p:nvPr/>
            </p:nvSpPr>
            <p:spPr>
              <a:xfrm>
                <a:off x="16623" y="787666"/>
                <a:ext cx="558688" cy="624349"/>
              </a:xfrm>
              <a:custGeom>
                <a:avLst/>
                <a:gdLst/>
                <a:ahLst/>
                <a:cxnLst/>
                <a:rect l="l" t="t" r="r" b="b"/>
                <a:pathLst>
                  <a:path w="20327" h="22716" extrusionOk="0">
                    <a:moveTo>
                      <a:pt x="4704" y="187"/>
                    </a:moveTo>
                    <a:cubicBezTo>
                      <a:pt x="4325" y="187"/>
                      <a:pt x="4211" y="1288"/>
                      <a:pt x="3832" y="3186"/>
                    </a:cubicBezTo>
                    <a:cubicBezTo>
                      <a:pt x="2904" y="7622"/>
                      <a:pt x="2380" y="10123"/>
                      <a:pt x="1976" y="12139"/>
                    </a:cubicBezTo>
                    <a:cubicBezTo>
                      <a:pt x="1896" y="12502"/>
                      <a:pt x="1815" y="12825"/>
                      <a:pt x="1734" y="13188"/>
                    </a:cubicBezTo>
                    <a:cubicBezTo>
                      <a:pt x="1372" y="15124"/>
                      <a:pt x="1009" y="16737"/>
                      <a:pt x="444" y="19681"/>
                    </a:cubicBezTo>
                    <a:cubicBezTo>
                      <a:pt x="202" y="20810"/>
                      <a:pt x="0" y="21415"/>
                      <a:pt x="41" y="22222"/>
                    </a:cubicBezTo>
                    <a:lnTo>
                      <a:pt x="162" y="22222"/>
                    </a:lnTo>
                    <a:cubicBezTo>
                      <a:pt x="363" y="22262"/>
                      <a:pt x="565" y="22343"/>
                      <a:pt x="767" y="22343"/>
                    </a:cubicBezTo>
                    <a:cubicBezTo>
                      <a:pt x="2309" y="22582"/>
                      <a:pt x="3803" y="22716"/>
                      <a:pt x="5265" y="22716"/>
                    </a:cubicBezTo>
                    <a:cubicBezTo>
                      <a:pt x="8237" y="22716"/>
                      <a:pt x="11075" y="22162"/>
                      <a:pt x="13914" y="20810"/>
                    </a:cubicBezTo>
                    <a:cubicBezTo>
                      <a:pt x="16172" y="19721"/>
                      <a:pt x="18269" y="18269"/>
                      <a:pt x="20084" y="16535"/>
                    </a:cubicBezTo>
                    <a:cubicBezTo>
                      <a:pt x="20165" y="16454"/>
                      <a:pt x="20245" y="16374"/>
                      <a:pt x="20326" y="16293"/>
                    </a:cubicBezTo>
                    <a:cubicBezTo>
                      <a:pt x="20044" y="15769"/>
                      <a:pt x="19076" y="14841"/>
                      <a:pt x="14196" y="9841"/>
                    </a:cubicBezTo>
                    <a:lnTo>
                      <a:pt x="14035" y="9639"/>
                    </a:lnTo>
                    <a:lnTo>
                      <a:pt x="13269" y="8873"/>
                    </a:lnTo>
                    <a:lnTo>
                      <a:pt x="13107" y="8711"/>
                    </a:lnTo>
                    <a:cubicBezTo>
                      <a:pt x="4759" y="0"/>
                      <a:pt x="5324" y="565"/>
                      <a:pt x="4920" y="283"/>
                    </a:cubicBezTo>
                    <a:cubicBezTo>
                      <a:pt x="4839" y="219"/>
                      <a:pt x="4768" y="187"/>
                      <a:pt x="4704" y="1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9"/>
              <p:cNvSpPr/>
              <p:nvPr/>
            </p:nvSpPr>
            <p:spPr>
              <a:xfrm>
                <a:off x="19949" y="1057019"/>
                <a:ext cx="555362" cy="354996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2916" extrusionOk="0">
                    <a:moveTo>
                      <a:pt x="14075" y="0"/>
                    </a:moveTo>
                    <a:cubicBezTo>
                      <a:pt x="13994" y="242"/>
                      <a:pt x="13914" y="444"/>
                      <a:pt x="13874" y="645"/>
                    </a:cubicBezTo>
                    <a:cubicBezTo>
                      <a:pt x="13390" y="2380"/>
                      <a:pt x="13914" y="4275"/>
                      <a:pt x="13269" y="5969"/>
                    </a:cubicBezTo>
                    <a:cubicBezTo>
                      <a:pt x="11615" y="10405"/>
                      <a:pt x="6372" y="8752"/>
                      <a:pt x="2985" y="10123"/>
                    </a:cubicBezTo>
                    <a:cubicBezTo>
                      <a:pt x="1815" y="10607"/>
                      <a:pt x="767" y="11413"/>
                      <a:pt x="0" y="12422"/>
                    </a:cubicBezTo>
                    <a:lnTo>
                      <a:pt x="41" y="12422"/>
                    </a:lnTo>
                    <a:cubicBezTo>
                      <a:pt x="242" y="12462"/>
                      <a:pt x="444" y="12543"/>
                      <a:pt x="646" y="12543"/>
                    </a:cubicBezTo>
                    <a:cubicBezTo>
                      <a:pt x="2188" y="12782"/>
                      <a:pt x="3682" y="12916"/>
                      <a:pt x="5144" y="12916"/>
                    </a:cubicBezTo>
                    <a:cubicBezTo>
                      <a:pt x="8116" y="12916"/>
                      <a:pt x="10954" y="12362"/>
                      <a:pt x="13793" y="11010"/>
                    </a:cubicBezTo>
                    <a:cubicBezTo>
                      <a:pt x="16051" y="9921"/>
                      <a:pt x="18148" y="8469"/>
                      <a:pt x="19963" y="6735"/>
                    </a:cubicBezTo>
                    <a:cubicBezTo>
                      <a:pt x="20044" y="6654"/>
                      <a:pt x="20124" y="6574"/>
                      <a:pt x="20205" y="6493"/>
                    </a:cubicBezTo>
                    <a:cubicBezTo>
                      <a:pt x="19923" y="5969"/>
                      <a:pt x="18955" y="5041"/>
                      <a:pt x="1407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9"/>
              <p:cNvSpPr/>
              <p:nvPr/>
            </p:nvSpPr>
            <p:spPr>
              <a:xfrm>
                <a:off x="70934" y="787666"/>
                <a:ext cx="310388" cy="333558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136" extrusionOk="0">
                    <a:moveTo>
                      <a:pt x="2728" y="147"/>
                    </a:moveTo>
                    <a:cubicBezTo>
                      <a:pt x="2349" y="147"/>
                      <a:pt x="2235" y="1248"/>
                      <a:pt x="1856" y="3146"/>
                    </a:cubicBezTo>
                    <a:cubicBezTo>
                      <a:pt x="928" y="7582"/>
                      <a:pt x="404" y="10082"/>
                      <a:pt x="0" y="12099"/>
                    </a:cubicBezTo>
                    <a:cubicBezTo>
                      <a:pt x="343" y="12123"/>
                      <a:pt x="687" y="12135"/>
                      <a:pt x="1031" y="12135"/>
                    </a:cubicBezTo>
                    <a:cubicBezTo>
                      <a:pt x="5218" y="12135"/>
                      <a:pt x="9392" y="10398"/>
                      <a:pt x="11293" y="8832"/>
                    </a:cubicBezTo>
                    <a:lnTo>
                      <a:pt x="11131" y="8671"/>
                    </a:lnTo>
                    <a:cubicBezTo>
                      <a:pt x="2783" y="0"/>
                      <a:pt x="3348" y="565"/>
                      <a:pt x="2944" y="242"/>
                    </a:cubicBezTo>
                    <a:cubicBezTo>
                      <a:pt x="2863" y="178"/>
                      <a:pt x="2792" y="147"/>
                      <a:pt x="2728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80462" y="539504"/>
                <a:ext cx="1246115" cy="840766"/>
              </a:xfrm>
              <a:custGeom>
                <a:avLst/>
                <a:gdLst/>
                <a:ahLst/>
                <a:cxnLst/>
                <a:rect l="l" t="t" r="r" b="b"/>
                <a:pathLst>
                  <a:path w="45338" h="30590" extrusionOk="0">
                    <a:moveTo>
                      <a:pt x="30001" y="7965"/>
                    </a:moveTo>
                    <a:cubicBezTo>
                      <a:pt x="30293" y="7965"/>
                      <a:pt x="30606" y="8009"/>
                      <a:pt x="30940" y="8102"/>
                    </a:cubicBezTo>
                    <a:cubicBezTo>
                      <a:pt x="32029" y="8505"/>
                      <a:pt x="32594" y="9674"/>
                      <a:pt x="32674" y="10844"/>
                    </a:cubicBezTo>
                    <a:cubicBezTo>
                      <a:pt x="32876" y="13909"/>
                      <a:pt x="29851" y="16772"/>
                      <a:pt x="26544" y="17176"/>
                    </a:cubicBezTo>
                    <a:cubicBezTo>
                      <a:pt x="26026" y="13437"/>
                      <a:pt x="26731" y="7965"/>
                      <a:pt x="30001" y="7965"/>
                    </a:cubicBezTo>
                    <a:close/>
                    <a:moveTo>
                      <a:pt x="8322" y="1"/>
                    </a:moveTo>
                    <a:cubicBezTo>
                      <a:pt x="7111" y="1"/>
                      <a:pt x="5848" y="254"/>
                      <a:pt x="4646" y="802"/>
                    </a:cubicBezTo>
                    <a:cubicBezTo>
                      <a:pt x="0" y="3004"/>
                      <a:pt x="376" y="7350"/>
                      <a:pt x="887" y="7350"/>
                    </a:cubicBezTo>
                    <a:cubicBezTo>
                      <a:pt x="974" y="7350"/>
                      <a:pt x="1066" y="7222"/>
                      <a:pt x="1137" y="6932"/>
                    </a:cubicBezTo>
                    <a:cubicBezTo>
                      <a:pt x="1137" y="6892"/>
                      <a:pt x="1379" y="5803"/>
                      <a:pt x="1379" y="5763"/>
                    </a:cubicBezTo>
                    <a:cubicBezTo>
                      <a:pt x="2015" y="3058"/>
                      <a:pt x="4935" y="1132"/>
                      <a:pt x="8041" y="1132"/>
                    </a:cubicBezTo>
                    <a:cubicBezTo>
                      <a:pt x="8872" y="1132"/>
                      <a:pt x="9716" y="1270"/>
                      <a:pt x="10534" y="1568"/>
                    </a:cubicBezTo>
                    <a:cubicBezTo>
                      <a:pt x="16180" y="3948"/>
                      <a:pt x="13760" y="12135"/>
                      <a:pt x="19406" y="16692"/>
                    </a:cubicBezTo>
                    <a:cubicBezTo>
                      <a:pt x="21060" y="18023"/>
                      <a:pt x="23076" y="18829"/>
                      <a:pt x="25214" y="18991"/>
                    </a:cubicBezTo>
                    <a:cubicBezTo>
                      <a:pt x="26973" y="27178"/>
                      <a:pt x="32144" y="30589"/>
                      <a:pt x="36711" y="30589"/>
                    </a:cubicBezTo>
                    <a:cubicBezTo>
                      <a:pt x="39994" y="30589"/>
                      <a:pt x="42964" y="28826"/>
                      <a:pt x="44128" y="25806"/>
                    </a:cubicBezTo>
                    <a:cubicBezTo>
                      <a:pt x="44612" y="24475"/>
                      <a:pt x="44612" y="21854"/>
                      <a:pt x="44128" y="21128"/>
                    </a:cubicBezTo>
                    <a:cubicBezTo>
                      <a:pt x="43951" y="20845"/>
                      <a:pt x="43805" y="20717"/>
                      <a:pt x="43718" y="20717"/>
                    </a:cubicBezTo>
                    <a:cubicBezTo>
                      <a:pt x="43705" y="20717"/>
                      <a:pt x="43694" y="20720"/>
                      <a:pt x="43684" y="20725"/>
                    </a:cubicBezTo>
                    <a:cubicBezTo>
                      <a:pt x="43241" y="20926"/>
                      <a:pt x="45338" y="24677"/>
                      <a:pt x="41063" y="28186"/>
                    </a:cubicBezTo>
                    <a:cubicBezTo>
                      <a:pt x="39618" y="29038"/>
                      <a:pt x="38174" y="29428"/>
                      <a:pt x="36789" y="29428"/>
                    </a:cubicBezTo>
                    <a:cubicBezTo>
                      <a:pt x="32142" y="29428"/>
                      <a:pt x="28141" y="25039"/>
                      <a:pt x="26867" y="18950"/>
                    </a:cubicBezTo>
                    <a:cubicBezTo>
                      <a:pt x="31303" y="18386"/>
                      <a:pt x="34772" y="14554"/>
                      <a:pt x="34530" y="10723"/>
                    </a:cubicBezTo>
                    <a:cubicBezTo>
                      <a:pt x="34279" y="7585"/>
                      <a:pt x="32168" y="6103"/>
                      <a:pt x="29997" y="6103"/>
                    </a:cubicBezTo>
                    <a:cubicBezTo>
                      <a:pt x="28681" y="6103"/>
                      <a:pt x="27342" y="6648"/>
                      <a:pt x="26383" y="7698"/>
                    </a:cubicBezTo>
                    <a:cubicBezTo>
                      <a:pt x="24246" y="10037"/>
                      <a:pt x="24407" y="14070"/>
                      <a:pt x="24851" y="17176"/>
                    </a:cubicBezTo>
                    <a:cubicBezTo>
                      <a:pt x="22310" y="16853"/>
                      <a:pt x="20011" y="15482"/>
                      <a:pt x="18600" y="13385"/>
                    </a:cubicBezTo>
                    <a:cubicBezTo>
                      <a:pt x="16220" y="9795"/>
                      <a:pt x="16382" y="3867"/>
                      <a:pt x="12470" y="1165"/>
                    </a:cubicBezTo>
                    <a:cubicBezTo>
                      <a:pt x="11337" y="417"/>
                      <a:pt x="9873" y="1"/>
                      <a:pt x="8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9"/>
              <p:cNvSpPr/>
              <p:nvPr/>
            </p:nvSpPr>
            <p:spPr>
              <a:xfrm rot="10800000">
                <a:off x="575318" y="1897785"/>
                <a:ext cx="122995" cy="91717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3337" extrusionOk="0">
                    <a:moveTo>
                      <a:pt x="2765" y="0"/>
                    </a:moveTo>
                    <a:cubicBezTo>
                      <a:pt x="1733" y="0"/>
                      <a:pt x="544" y="580"/>
                      <a:pt x="203" y="1669"/>
                    </a:cubicBezTo>
                    <a:cubicBezTo>
                      <a:pt x="1" y="2314"/>
                      <a:pt x="404" y="3081"/>
                      <a:pt x="1372" y="3282"/>
                    </a:cubicBezTo>
                    <a:cubicBezTo>
                      <a:pt x="1549" y="3320"/>
                      <a:pt x="1726" y="3337"/>
                      <a:pt x="1899" y="3337"/>
                    </a:cubicBezTo>
                    <a:cubicBezTo>
                      <a:pt x="3230" y="3337"/>
                      <a:pt x="4401" y="2319"/>
                      <a:pt x="4437" y="1427"/>
                    </a:cubicBezTo>
                    <a:cubicBezTo>
                      <a:pt x="4475" y="459"/>
                      <a:pt x="3682" y="0"/>
                      <a:pt x="2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9"/>
              <p:cNvSpPr/>
              <p:nvPr/>
            </p:nvSpPr>
            <p:spPr>
              <a:xfrm rot="10800000">
                <a:off x="291480" y="1980020"/>
                <a:ext cx="141465" cy="89656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3262" extrusionOk="0">
                    <a:moveTo>
                      <a:pt x="3111" y="0"/>
                    </a:moveTo>
                    <a:cubicBezTo>
                      <a:pt x="1592" y="0"/>
                      <a:pt x="0" y="1307"/>
                      <a:pt x="872" y="2570"/>
                    </a:cubicBezTo>
                    <a:cubicBezTo>
                      <a:pt x="1163" y="3007"/>
                      <a:pt x="1798" y="3261"/>
                      <a:pt x="2499" y="3261"/>
                    </a:cubicBezTo>
                    <a:cubicBezTo>
                      <a:pt x="3157" y="3261"/>
                      <a:pt x="3874" y="3037"/>
                      <a:pt x="4421" y="2529"/>
                    </a:cubicBezTo>
                    <a:cubicBezTo>
                      <a:pt x="5147" y="1844"/>
                      <a:pt x="5106" y="997"/>
                      <a:pt x="4542" y="513"/>
                    </a:cubicBezTo>
                    <a:cubicBezTo>
                      <a:pt x="4141" y="153"/>
                      <a:pt x="3630" y="0"/>
                      <a:pt x="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9"/>
              <p:cNvSpPr/>
              <p:nvPr/>
            </p:nvSpPr>
            <p:spPr>
              <a:xfrm rot="10800000">
                <a:off x="442236" y="1986094"/>
                <a:ext cx="144104" cy="106449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3873" extrusionOk="0">
                    <a:moveTo>
                      <a:pt x="4469" y="0"/>
                    </a:moveTo>
                    <a:cubicBezTo>
                      <a:pt x="4209" y="0"/>
                      <a:pt x="3952" y="193"/>
                      <a:pt x="3952" y="498"/>
                    </a:cubicBezTo>
                    <a:cubicBezTo>
                      <a:pt x="4351" y="1828"/>
                      <a:pt x="3571" y="2912"/>
                      <a:pt x="2607" y="2912"/>
                    </a:cubicBezTo>
                    <a:cubicBezTo>
                      <a:pt x="2402" y="2912"/>
                      <a:pt x="2188" y="2863"/>
                      <a:pt x="1976" y="2756"/>
                    </a:cubicBezTo>
                    <a:cubicBezTo>
                      <a:pt x="1452" y="2474"/>
                      <a:pt x="1049" y="1990"/>
                      <a:pt x="928" y="1385"/>
                    </a:cubicBezTo>
                    <a:cubicBezTo>
                      <a:pt x="818" y="1228"/>
                      <a:pt x="653" y="1157"/>
                      <a:pt x="492" y="1157"/>
                    </a:cubicBezTo>
                    <a:cubicBezTo>
                      <a:pt x="240" y="1157"/>
                      <a:pt x="0" y="1332"/>
                      <a:pt x="0" y="1627"/>
                    </a:cubicBezTo>
                    <a:cubicBezTo>
                      <a:pt x="331" y="2886"/>
                      <a:pt x="1478" y="3872"/>
                      <a:pt x="2659" y="3872"/>
                    </a:cubicBezTo>
                    <a:cubicBezTo>
                      <a:pt x="2917" y="3872"/>
                      <a:pt x="3176" y="3825"/>
                      <a:pt x="3428" y="3724"/>
                    </a:cubicBezTo>
                    <a:cubicBezTo>
                      <a:pt x="4880" y="3119"/>
                      <a:pt x="5243" y="1466"/>
                      <a:pt x="4880" y="216"/>
                    </a:cubicBezTo>
                    <a:cubicBezTo>
                      <a:pt x="4775" y="67"/>
                      <a:pt x="4621" y="0"/>
                      <a:pt x="4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9"/>
              <p:cNvSpPr/>
              <p:nvPr/>
            </p:nvSpPr>
            <p:spPr>
              <a:xfrm rot="10800000">
                <a:off x="602556" y="1999919"/>
                <a:ext cx="95758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729" extrusionOk="0">
                    <a:moveTo>
                      <a:pt x="1557" y="0"/>
                    </a:moveTo>
                    <a:cubicBezTo>
                      <a:pt x="1423" y="0"/>
                      <a:pt x="1280" y="19"/>
                      <a:pt x="1130" y="59"/>
                    </a:cubicBezTo>
                    <a:cubicBezTo>
                      <a:pt x="404" y="260"/>
                      <a:pt x="1" y="1027"/>
                      <a:pt x="203" y="1752"/>
                    </a:cubicBezTo>
                    <a:cubicBezTo>
                      <a:pt x="371" y="2325"/>
                      <a:pt x="905" y="2729"/>
                      <a:pt x="1500" y="2729"/>
                    </a:cubicBezTo>
                    <a:cubicBezTo>
                      <a:pt x="1617" y="2729"/>
                      <a:pt x="1736" y="2713"/>
                      <a:pt x="1856" y="2680"/>
                    </a:cubicBezTo>
                    <a:cubicBezTo>
                      <a:pt x="3484" y="2273"/>
                      <a:pt x="3042" y="0"/>
                      <a:pt x="1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9"/>
              <p:cNvSpPr/>
              <p:nvPr/>
            </p:nvSpPr>
            <p:spPr>
              <a:xfrm rot="10800000">
                <a:off x="334219" y="2077564"/>
                <a:ext cx="108676" cy="76106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769" extrusionOk="0">
                    <a:moveTo>
                      <a:pt x="2048" y="0"/>
                    </a:moveTo>
                    <a:cubicBezTo>
                      <a:pt x="1918" y="0"/>
                      <a:pt x="1781" y="19"/>
                      <a:pt x="1637" y="60"/>
                    </a:cubicBezTo>
                    <a:cubicBezTo>
                      <a:pt x="1" y="497"/>
                      <a:pt x="495" y="2768"/>
                      <a:pt x="1909" y="2768"/>
                    </a:cubicBezTo>
                    <a:cubicBezTo>
                      <a:pt x="2063" y="2768"/>
                      <a:pt x="2228" y="2741"/>
                      <a:pt x="2403" y="2682"/>
                    </a:cubicBezTo>
                    <a:cubicBezTo>
                      <a:pt x="3953" y="2202"/>
                      <a:pt x="3443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9"/>
              <p:cNvSpPr/>
              <p:nvPr/>
            </p:nvSpPr>
            <p:spPr>
              <a:xfrm>
                <a:off x="-5" y="778815"/>
                <a:ext cx="1008700" cy="2085204"/>
              </a:xfrm>
              <a:custGeom>
                <a:avLst/>
                <a:gdLst/>
                <a:ahLst/>
                <a:cxnLst/>
                <a:rect l="l" t="t" r="r" b="b"/>
                <a:pathLst>
                  <a:path w="36700" h="75867" extrusionOk="0">
                    <a:moveTo>
                      <a:pt x="5405" y="1088"/>
                    </a:moveTo>
                    <a:cubicBezTo>
                      <a:pt x="5687" y="1411"/>
                      <a:pt x="19479" y="15526"/>
                      <a:pt x="20326" y="16575"/>
                    </a:cubicBezTo>
                    <a:cubicBezTo>
                      <a:pt x="20125" y="16776"/>
                      <a:pt x="19802" y="17018"/>
                      <a:pt x="19439" y="17381"/>
                    </a:cubicBezTo>
                    <a:cubicBezTo>
                      <a:pt x="14966" y="21104"/>
                      <a:pt x="10663" y="22570"/>
                      <a:pt x="5814" y="22570"/>
                    </a:cubicBezTo>
                    <a:cubicBezTo>
                      <a:pt x="4412" y="22570"/>
                      <a:pt x="2963" y="22447"/>
                      <a:pt x="1452" y="22221"/>
                    </a:cubicBezTo>
                    <a:cubicBezTo>
                      <a:pt x="1372" y="22181"/>
                      <a:pt x="1251" y="22181"/>
                      <a:pt x="1170" y="22140"/>
                    </a:cubicBezTo>
                    <a:cubicBezTo>
                      <a:pt x="1573" y="19358"/>
                      <a:pt x="5324" y="1371"/>
                      <a:pt x="5405" y="1088"/>
                    </a:cubicBezTo>
                    <a:close/>
                    <a:moveTo>
                      <a:pt x="20730" y="17502"/>
                    </a:moveTo>
                    <a:cubicBezTo>
                      <a:pt x="34845" y="66825"/>
                      <a:pt x="35813" y="67712"/>
                      <a:pt x="35369" y="68478"/>
                    </a:cubicBezTo>
                    <a:cubicBezTo>
                      <a:pt x="32983" y="72696"/>
                      <a:pt x="25157" y="74890"/>
                      <a:pt x="20164" y="74890"/>
                    </a:cubicBezTo>
                    <a:cubicBezTo>
                      <a:pt x="17899" y="74890"/>
                      <a:pt x="16217" y="74438"/>
                      <a:pt x="15890" y="73520"/>
                    </a:cubicBezTo>
                    <a:cubicBezTo>
                      <a:pt x="14882" y="70535"/>
                      <a:pt x="7784" y="45894"/>
                      <a:pt x="6977" y="42990"/>
                    </a:cubicBezTo>
                    <a:lnTo>
                      <a:pt x="6897" y="42708"/>
                    </a:lnTo>
                    <a:cubicBezTo>
                      <a:pt x="3953" y="32465"/>
                      <a:pt x="1936" y="25326"/>
                      <a:pt x="1331" y="23148"/>
                    </a:cubicBezTo>
                    <a:lnTo>
                      <a:pt x="1331" y="23148"/>
                    </a:lnTo>
                    <a:cubicBezTo>
                      <a:pt x="2243" y="23206"/>
                      <a:pt x="3913" y="23508"/>
                      <a:pt x="6069" y="23508"/>
                    </a:cubicBezTo>
                    <a:cubicBezTo>
                      <a:pt x="9922" y="23508"/>
                      <a:pt x="15326" y="22544"/>
                      <a:pt x="20730" y="17502"/>
                    </a:cubicBezTo>
                    <a:close/>
                    <a:moveTo>
                      <a:pt x="5320" y="1"/>
                    </a:moveTo>
                    <a:cubicBezTo>
                      <a:pt x="5239" y="1"/>
                      <a:pt x="5158" y="14"/>
                      <a:pt x="5082" y="40"/>
                    </a:cubicBezTo>
                    <a:cubicBezTo>
                      <a:pt x="4558" y="242"/>
                      <a:pt x="4437" y="887"/>
                      <a:pt x="4154" y="2339"/>
                    </a:cubicBezTo>
                    <a:cubicBezTo>
                      <a:pt x="3993" y="3145"/>
                      <a:pt x="0" y="22261"/>
                      <a:pt x="162" y="22544"/>
                    </a:cubicBezTo>
                    <a:cubicBezTo>
                      <a:pt x="162" y="22624"/>
                      <a:pt x="242" y="23028"/>
                      <a:pt x="5969" y="42990"/>
                    </a:cubicBezTo>
                    <a:lnTo>
                      <a:pt x="6050" y="43273"/>
                    </a:lnTo>
                    <a:cubicBezTo>
                      <a:pt x="6897" y="46257"/>
                      <a:pt x="13954" y="70817"/>
                      <a:pt x="15003" y="73842"/>
                    </a:cubicBezTo>
                    <a:cubicBezTo>
                      <a:pt x="15483" y="75229"/>
                      <a:pt x="17563" y="75866"/>
                      <a:pt x="20266" y="75866"/>
                    </a:cubicBezTo>
                    <a:cubicBezTo>
                      <a:pt x="25738" y="75866"/>
                      <a:pt x="33759" y="73254"/>
                      <a:pt x="36216" y="68962"/>
                    </a:cubicBezTo>
                    <a:cubicBezTo>
                      <a:pt x="36619" y="68317"/>
                      <a:pt x="36700" y="68519"/>
                      <a:pt x="34441" y="61058"/>
                    </a:cubicBezTo>
                    <a:cubicBezTo>
                      <a:pt x="25206" y="30166"/>
                      <a:pt x="21617" y="16897"/>
                      <a:pt x="21334" y="16414"/>
                    </a:cubicBezTo>
                    <a:cubicBezTo>
                      <a:pt x="19157" y="13631"/>
                      <a:pt x="5888" y="242"/>
                      <a:pt x="5808" y="201"/>
                    </a:cubicBezTo>
                    <a:cubicBezTo>
                      <a:pt x="5670" y="63"/>
                      <a:pt x="5495" y="1"/>
                      <a:pt x="5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5" name="Google Shape;1925;p39"/>
            <p:cNvSpPr/>
            <p:nvPr/>
          </p:nvSpPr>
          <p:spPr>
            <a:xfrm>
              <a:off x="2098431" y="2472250"/>
              <a:ext cx="276417" cy="285267"/>
            </a:xfrm>
            <a:custGeom>
              <a:avLst/>
              <a:gdLst/>
              <a:ahLst/>
              <a:cxnLst/>
              <a:rect l="l" t="t" r="r" b="b"/>
              <a:pathLst>
                <a:path w="10057" h="10379" extrusionOk="0">
                  <a:moveTo>
                    <a:pt x="3479" y="1"/>
                  </a:moveTo>
                  <a:cubicBezTo>
                    <a:pt x="3152" y="1"/>
                    <a:pt x="2797" y="226"/>
                    <a:pt x="2878" y="577"/>
                  </a:cubicBezTo>
                  <a:cubicBezTo>
                    <a:pt x="3039" y="1344"/>
                    <a:pt x="3322" y="2110"/>
                    <a:pt x="3644" y="2836"/>
                  </a:cubicBezTo>
                  <a:cubicBezTo>
                    <a:pt x="3725" y="2997"/>
                    <a:pt x="3886" y="3239"/>
                    <a:pt x="3725" y="3360"/>
                  </a:cubicBezTo>
                  <a:cubicBezTo>
                    <a:pt x="3711" y="3374"/>
                    <a:pt x="3690" y="3380"/>
                    <a:pt x="3664" y="3380"/>
                  </a:cubicBezTo>
                  <a:cubicBezTo>
                    <a:pt x="3378" y="3380"/>
                    <a:pt x="2405" y="2657"/>
                    <a:pt x="1668" y="2473"/>
                  </a:cubicBezTo>
                  <a:cubicBezTo>
                    <a:pt x="1622" y="2462"/>
                    <a:pt x="1577" y="2457"/>
                    <a:pt x="1534" y="2457"/>
                  </a:cubicBezTo>
                  <a:cubicBezTo>
                    <a:pt x="1092" y="2457"/>
                    <a:pt x="853" y="2992"/>
                    <a:pt x="1184" y="3360"/>
                  </a:cubicBezTo>
                  <a:cubicBezTo>
                    <a:pt x="1709" y="3804"/>
                    <a:pt x="2313" y="4167"/>
                    <a:pt x="2959" y="4409"/>
                  </a:cubicBezTo>
                  <a:lnTo>
                    <a:pt x="2959" y="4449"/>
                  </a:lnTo>
                  <a:cubicBezTo>
                    <a:pt x="3806" y="4973"/>
                    <a:pt x="3039" y="4893"/>
                    <a:pt x="620" y="5538"/>
                  </a:cubicBezTo>
                  <a:cubicBezTo>
                    <a:pt x="0" y="5732"/>
                    <a:pt x="161" y="6632"/>
                    <a:pt x="782" y="6632"/>
                  </a:cubicBezTo>
                  <a:cubicBezTo>
                    <a:pt x="808" y="6632"/>
                    <a:pt x="834" y="6630"/>
                    <a:pt x="862" y="6627"/>
                  </a:cubicBezTo>
                  <a:cubicBezTo>
                    <a:pt x="1063" y="6627"/>
                    <a:pt x="1225" y="6586"/>
                    <a:pt x="1386" y="6546"/>
                  </a:cubicBezTo>
                  <a:cubicBezTo>
                    <a:pt x="2359" y="6323"/>
                    <a:pt x="2960" y="6150"/>
                    <a:pt x="3241" y="6150"/>
                  </a:cubicBezTo>
                  <a:cubicBezTo>
                    <a:pt x="3670" y="6150"/>
                    <a:pt x="3352" y="6553"/>
                    <a:pt x="2475" y="7796"/>
                  </a:cubicBezTo>
                  <a:cubicBezTo>
                    <a:pt x="1820" y="8687"/>
                    <a:pt x="2033" y="9237"/>
                    <a:pt x="2472" y="9237"/>
                  </a:cubicBezTo>
                  <a:cubicBezTo>
                    <a:pt x="2710" y="9237"/>
                    <a:pt x="3013" y="9077"/>
                    <a:pt x="3281" y="8724"/>
                  </a:cubicBezTo>
                  <a:cubicBezTo>
                    <a:pt x="4103" y="7616"/>
                    <a:pt x="4463" y="7060"/>
                    <a:pt x="4610" y="7060"/>
                  </a:cubicBezTo>
                  <a:cubicBezTo>
                    <a:pt x="4773" y="7060"/>
                    <a:pt x="4674" y="7747"/>
                    <a:pt x="4653" y="9127"/>
                  </a:cubicBezTo>
                  <a:cubicBezTo>
                    <a:pt x="4653" y="9692"/>
                    <a:pt x="4612" y="10337"/>
                    <a:pt x="5177" y="10377"/>
                  </a:cubicBezTo>
                  <a:cubicBezTo>
                    <a:pt x="5189" y="10378"/>
                    <a:pt x="5201" y="10378"/>
                    <a:pt x="5213" y="10378"/>
                  </a:cubicBezTo>
                  <a:cubicBezTo>
                    <a:pt x="5860" y="10378"/>
                    <a:pt x="5784" y="9298"/>
                    <a:pt x="5903" y="7595"/>
                  </a:cubicBezTo>
                  <a:cubicBezTo>
                    <a:pt x="5923" y="7307"/>
                    <a:pt x="5996" y="7200"/>
                    <a:pt x="6113" y="7200"/>
                  </a:cubicBezTo>
                  <a:cubicBezTo>
                    <a:pt x="6456" y="7200"/>
                    <a:pt x="7179" y="8119"/>
                    <a:pt x="8081" y="8119"/>
                  </a:cubicBezTo>
                  <a:cubicBezTo>
                    <a:pt x="8323" y="8119"/>
                    <a:pt x="8484" y="7877"/>
                    <a:pt x="8443" y="7675"/>
                  </a:cubicBezTo>
                  <a:cubicBezTo>
                    <a:pt x="8363" y="7030"/>
                    <a:pt x="7839" y="6949"/>
                    <a:pt x="7395" y="6506"/>
                  </a:cubicBezTo>
                  <a:cubicBezTo>
                    <a:pt x="7113" y="6224"/>
                    <a:pt x="6669" y="6183"/>
                    <a:pt x="6588" y="5740"/>
                  </a:cubicBezTo>
                  <a:cubicBezTo>
                    <a:pt x="6951" y="5619"/>
                    <a:pt x="7274" y="5538"/>
                    <a:pt x="7637" y="5538"/>
                  </a:cubicBezTo>
                  <a:cubicBezTo>
                    <a:pt x="7839" y="5498"/>
                    <a:pt x="8000" y="5498"/>
                    <a:pt x="8161" y="5498"/>
                  </a:cubicBezTo>
                  <a:cubicBezTo>
                    <a:pt x="9331" y="5336"/>
                    <a:pt x="10057" y="5296"/>
                    <a:pt x="10016" y="4731"/>
                  </a:cubicBezTo>
                  <a:cubicBezTo>
                    <a:pt x="10016" y="4313"/>
                    <a:pt x="9639" y="4227"/>
                    <a:pt x="9230" y="4227"/>
                  </a:cubicBezTo>
                  <a:cubicBezTo>
                    <a:pt x="9088" y="4227"/>
                    <a:pt x="8942" y="4237"/>
                    <a:pt x="8806" y="4247"/>
                  </a:cubicBezTo>
                  <a:cubicBezTo>
                    <a:pt x="7723" y="4353"/>
                    <a:pt x="7066" y="4469"/>
                    <a:pt x="6740" y="4469"/>
                  </a:cubicBezTo>
                  <a:cubicBezTo>
                    <a:pt x="6192" y="4469"/>
                    <a:pt x="6576" y="4140"/>
                    <a:pt x="7435" y="2876"/>
                  </a:cubicBezTo>
                  <a:cubicBezTo>
                    <a:pt x="7677" y="2473"/>
                    <a:pt x="8000" y="2191"/>
                    <a:pt x="7597" y="1787"/>
                  </a:cubicBezTo>
                  <a:cubicBezTo>
                    <a:pt x="7490" y="1681"/>
                    <a:pt x="7373" y="1636"/>
                    <a:pt x="7251" y="1636"/>
                  </a:cubicBezTo>
                  <a:cubicBezTo>
                    <a:pt x="6912" y="1636"/>
                    <a:pt x="6544" y="1985"/>
                    <a:pt x="6306" y="2312"/>
                  </a:cubicBezTo>
                  <a:cubicBezTo>
                    <a:pt x="5867" y="2868"/>
                    <a:pt x="5576" y="3425"/>
                    <a:pt x="5342" y="3425"/>
                  </a:cubicBezTo>
                  <a:cubicBezTo>
                    <a:pt x="5254" y="3425"/>
                    <a:pt x="5173" y="3346"/>
                    <a:pt x="5096" y="3158"/>
                  </a:cubicBezTo>
                  <a:cubicBezTo>
                    <a:pt x="4249" y="1021"/>
                    <a:pt x="4128" y="577"/>
                    <a:pt x="3886" y="174"/>
                  </a:cubicBezTo>
                  <a:cubicBezTo>
                    <a:pt x="3793" y="55"/>
                    <a:pt x="3640" y="1"/>
                    <a:pt x="3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39"/>
          <p:cNvGrpSpPr/>
          <p:nvPr/>
        </p:nvGrpSpPr>
        <p:grpSpPr>
          <a:xfrm rot="10800000">
            <a:off x="1221605" y="1391532"/>
            <a:ext cx="2184950" cy="2360436"/>
            <a:chOff x="106223" y="914426"/>
            <a:chExt cx="2184950" cy="2360436"/>
          </a:xfrm>
        </p:grpSpPr>
        <p:sp>
          <p:nvSpPr>
            <p:cNvPr id="1927" name="Google Shape;1927;p39"/>
            <p:cNvSpPr/>
            <p:nvPr/>
          </p:nvSpPr>
          <p:spPr>
            <a:xfrm>
              <a:off x="1110263" y="1186950"/>
              <a:ext cx="233595" cy="245633"/>
            </a:xfrm>
            <a:custGeom>
              <a:avLst/>
              <a:gdLst/>
              <a:ahLst/>
              <a:cxnLst/>
              <a:rect l="l" t="t" r="r" b="b"/>
              <a:pathLst>
                <a:path w="8499" h="8937" extrusionOk="0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1283572" y="928938"/>
              <a:ext cx="990972" cy="1835091"/>
            </a:xfrm>
            <a:custGeom>
              <a:avLst/>
              <a:gdLst/>
              <a:ahLst/>
              <a:cxnLst/>
              <a:rect l="l" t="t" r="r" b="b"/>
              <a:pathLst>
                <a:path w="36055" h="66767" extrusionOk="0">
                  <a:moveTo>
                    <a:pt x="19783" y="0"/>
                  </a:moveTo>
                  <a:cubicBezTo>
                    <a:pt x="18452" y="0"/>
                    <a:pt x="17253" y="196"/>
                    <a:pt x="16293" y="627"/>
                  </a:cubicBezTo>
                  <a:cubicBezTo>
                    <a:pt x="15850" y="829"/>
                    <a:pt x="15446" y="1756"/>
                    <a:pt x="15325" y="2079"/>
                  </a:cubicBezTo>
                  <a:cubicBezTo>
                    <a:pt x="15083" y="2845"/>
                    <a:pt x="14680" y="3934"/>
                    <a:pt x="14156" y="5426"/>
                  </a:cubicBezTo>
                  <a:cubicBezTo>
                    <a:pt x="14115" y="5507"/>
                    <a:pt x="14075" y="5628"/>
                    <a:pt x="14035" y="5749"/>
                  </a:cubicBezTo>
                  <a:cubicBezTo>
                    <a:pt x="13511" y="7282"/>
                    <a:pt x="12825" y="9258"/>
                    <a:pt x="11938" y="11718"/>
                  </a:cubicBezTo>
                  <a:cubicBezTo>
                    <a:pt x="11817" y="12000"/>
                    <a:pt x="11736" y="12242"/>
                    <a:pt x="11655" y="12524"/>
                  </a:cubicBezTo>
                  <a:cubicBezTo>
                    <a:pt x="9397" y="18816"/>
                    <a:pt x="5969" y="28253"/>
                    <a:pt x="807" y="42368"/>
                  </a:cubicBezTo>
                  <a:cubicBezTo>
                    <a:pt x="646" y="42892"/>
                    <a:pt x="444" y="43376"/>
                    <a:pt x="283" y="43900"/>
                  </a:cubicBezTo>
                  <a:cubicBezTo>
                    <a:pt x="202" y="44062"/>
                    <a:pt x="162" y="44223"/>
                    <a:pt x="121" y="44384"/>
                  </a:cubicBezTo>
                  <a:cubicBezTo>
                    <a:pt x="0" y="45030"/>
                    <a:pt x="283" y="46481"/>
                    <a:pt x="1412" y="54789"/>
                  </a:cubicBezTo>
                  <a:cubicBezTo>
                    <a:pt x="3065" y="66767"/>
                    <a:pt x="2904" y="65920"/>
                    <a:pt x="3065" y="66444"/>
                  </a:cubicBezTo>
                  <a:cubicBezTo>
                    <a:pt x="3114" y="66609"/>
                    <a:pt x="3192" y="66685"/>
                    <a:pt x="3307" y="66685"/>
                  </a:cubicBezTo>
                  <a:cubicBezTo>
                    <a:pt x="3670" y="66685"/>
                    <a:pt x="4399" y="65916"/>
                    <a:pt x="5687" y="64751"/>
                  </a:cubicBezTo>
                  <a:cubicBezTo>
                    <a:pt x="20729" y="51160"/>
                    <a:pt x="19721" y="52007"/>
                    <a:pt x="19963" y="51644"/>
                  </a:cubicBezTo>
                  <a:cubicBezTo>
                    <a:pt x="20286" y="51079"/>
                    <a:pt x="19641" y="52853"/>
                    <a:pt x="29642" y="25309"/>
                  </a:cubicBezTo>
                  <a:cubicBezTo>
                    <a:pt x="34562" y="11879"/>
                    <a:pt x="34199" y="12928"/>
                    <a:pt x="35167" y="10226"/>
                  </a:cubicBezTo>
                  <a:cubicBezTo>
                    <a:pt x="36054" y="7725"/>
                    <a:pt x="35893" y="8048"/>
                    <a:pt x="35853" y="7927"/>
                  </a:cubicBezTo>
                  <a:cubicBezTo>
                    <a:pt x="34110" y="3816"/>
                    <a:pt x="25662" y="0"/>
                    <a:pt x="19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1980317" y="1108141"/>
              <a:ext cx="167219" cy="403232"/>
            </a:xfrm>
            <a:custGeom>
              <a:avLst/>
              <a:gdLst/>
              <a:ahLst/>
              <a:cxnLst/>
              <a:rect l="l" t="t" r="r" b="b"/>
              <a:pathLst>
                <a:path w="6084" h="14671" extrusionOk="0">
                  <a:moveTo>
                    <a:pt x="5435" y="0"/>
                  </a:moveTo>
                  <a:cubicBezTo>
                    <a:pt x="5323" y="0"/>
                    <a:pt x="5226" y="35"/>
                    <a:pt x="5179" y="116"/>
                  </a:cubicBezTo>
                  <a:cubicBezTo>
                    <a:pt x="3002" y="4633"/>
                    <a:pt x="1308" y="9392"/>
                    <a:pt x="58" y="14231"/>
                  </a:cubicBezTo>
                  <a:cubicBezTo>
                    <a:pt x="0" y="14461"/>
                    <a:pt x="351" y="14670"/>
                    <a:pt x="616" y="14670"/>
                  </a:cubicBezTo>
                  <a:cubicBezTo>
                    <a:pt x="724" y="14670"/>
                    <a:pt x="818" y="14636"/>
                    <a:pt x="864" y="14554"/>
                  </a:cubicBezTo>
                  <a:cubicBezTo>
                    <a:pt x="3042" y="10037"/>
                    <a:pt x="4776" y="5278"/>
                    <a:pt x="6026" y="439"/>
                  </a:cubicBezTo>
                  <a:cubicBezTo>
                    <a:pt x="6084" y="209"/>
                    <a:pt x="5713" y="0"/>
                    <a:pt x="5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1735398" y="1799471"/>
              <a:ext cx="156005" cy="378771"/>
            </a:xfrm>
            <a:custGeom>
              <a:avLst/>
              <a:gdLst/>
              <a:ahLst/>
              <a:cxnLst/>
              <a:rect l="l" t="t" r="r" b="b"/>
              <a:pathLst>
                <a:path w="5676" h="13781" extrusionOk="0">
                  <a:moveTo>
                    <a:pt x="5096" y="0"/>
                  </a:moveTo>
                  <a:cubicBezTo>
                    <a:pt x="4963" y="0"/>
                    <a:pt x="4841" y="50"/>
                    <a:pt x="4774" y="169"/>
                  </a:cubicBezTo>
                  <a:cubicBezTo>
                    <a:pt x="2758" y="4363"/>
                    <a:pt x="1145" y="8799"/>
                    <a:pt x="56" y="13316"/>
                  </a:cubicBezTo>
                  <a:cubicBezTo>
                    <a:pt x="0" y="13568"/>
                    <a:pt x="331" y="13780"/>
                    <a:pt x="593" y="13780"/>
                  </a:cubicBezTo>
                  <a:cubicBezTo>
                    <a:pt x="710" y="13780"/>
                    <a:pt x="813" y="13738"/>
                    <a:pt x="862" y="13639"/>
                  </a:cubicBezTo>
                  <a:cubicBezTo>
                    <a:pt x="2919" y="9404"/>
                    <a:pt x="4492" y="5008"/>
                    <a:pt x="5621" y="451"/>
                  </a:cubicBezTo>
                  <a:cubicBezTo>
                    <a:pt x="5675" y="208"/>
                    <a:pt x="5366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1284671" y="2142319"/>
              <a:ext cx="547611" cy="622838"/>
            </a:xfrm>
            <a:custGeom>
              <a:avLst/>
              <a:gdLst/>
              <a:ahLst/>
              <a:cxnLst/>
              <a:rect l="l" t="t" r="r" b="b"/>
              <a:pathLst>
                <a:path w="19924" h="22661" extrusionOk="0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211" y="9231"/>
                    <a:pt x="1251" y="9311"/>
                    <a:pt x="1251" y="9392"/>
                  </a:cubicBezTo>
                  <a:cubicBezTo>
                    <a:pt x="1291" y="9755"/>
                    <a:pt x="1332" y="10078"/>
                    <a:pt x="1412" y="10481"/>
                  </a:cubicBezTo>
                  <a:lnTo>
                    <a:pt x="1412" y="10683"/>
                  </a:lnTo>
                  <a:cubicBezTo>
                    <a:pt x="3025" y="22660"/>
                    <a:pt x="2904" y="21813"/>
                    <a:pt x="3025" y="22338"/>
                  </a:cubicBezTo>
                  <a:cubicBezTo>
                    <a:pt x="3073" y="22499"/>
                    <a:pt x="3151" y="22573"/>
                    <a:pt x="3265" y="22573"/>
                  </a:cubicBezTo>
                  <a:cubicBezTo>
                    <a:pt x="3636" y="22573"/>
                    <a:pt x="4382" y="21785"/>
                    <a:pt x="5647" y="20644"/>
                  </a:cubicBezTo>
                  <a:cubicBezTo>
                    <a:pt x="9034" y="17579"/>
                    <a:pt x="10930" y="15885"/>
                    <a:pt x="12422" y="14514"/>
                  </a:cubicBezTo>
                  <a:cubicBezTo>
                    <a:pt x="12704" y="14272"/>
                    <a:pt x="12987" y="14030"/>
                    <a:pt x="13229" y="13788"/>
                  </a:cubicBezTo>
                  <a:lnTo>
                    <a:pt x="18108" y="9311"/>
                  </a:lnTo>
                  <a:cubicBezTo>
                    <a:pt x="18955" y="8505"/>
                    <a:pt x="19520" y="8182"/>
                    <a:pt x="19923" y="7497"/>
                  </a:cubicBezTo>
                  <a:lnTo>
                    <a:pt x="19883" y="7456"/>
                  </a:ln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 rot="10800000">
              <a:off x="1863964" y="1569064"/>
              <a:ext cx="142977" cy="90068"/>
            </a:xfrm>
            <a:custGeom>
              <a:avLst/>
              <a:gdLst/>
              <a:ahLst/>
              <a:cxnLst/>
              <a:rect l="l" t="t" r="r" b="b"/>
              <a:pathLst>
                <a:path w="5202" h="3277" extrusionOk="0">
                  <a:moveTo>
                    <a:pt x="1984" y="0"/>
                  </a:moveTo>
                  <a:cubicBezTo>
                    <a:pt x="1505" y="0"/>
                    <a:pt x="1033" y="130"/>
                    <a:pt x="646" y="433"/>
                  </a:cubicBezTo>
                  <a:cubicBezTo>
                    <a:pt x="121" y="916"/>
                    <a:pt x="1" y="1763"/>
                    <a:pt x="686" y="2449"/>
                  </a:cubicBezTo>
                  <a:cubicBezTo>
                    <a:pt x="1263" y="3025"/>
                    <a:pt x="2028" y="3276"/>
                    <a:pt x="2720" y="3276"/>
                  </a:cubicBezTo>
                  <a:cubicBezTo>
                    <a:pt x="3383" y="3276"/>
                    <a:pt x="3979" y="3046"/>
                    <a:pt x="4275" y="2651"/>
                  </a:cubicBezTo>
                  <a:cubicBezTo>
                    <a:pt x="5202" y="1385"/>
                    <a:pt x="3551" y="0"/>
                    <a:pt x="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 rot="10800000">
              <a:off x="1603434" y="1478721"/>
              <a:ext cx="120852" cy="91278"/>
            </a:xfrm>
            <a:custGeom>
              <a:avLst/>
              <a:gdLst/>
              <a:ahLst/>
              <a:cxnLst/>
              <a:rect l="l" t="t" r="r" b="b"/>
              <a:pathLst>
                <a:path w="4397" h="3321" extrusionOk="0">
                  <a:moveTo>
                    <a:pt x="1644" y="0"/>
                  </a:moveTo>
                  <a:cubicBezTo>
                    <a:pt x="761" y="0"/>
                    <a:pt x="0" y="425"/>
                    <a:pt x="0" y="1343"/>
                  </a:cubicBezTo>
                  <a:cubicBezTo>
                    <a:pt x="37" y="2251"/>
                    <a:pt x="1216" y="3321"/>
                    <a:pt x="2568" y="3321"/>
                  </a:cubicBezTo>
                  <a:cubicBezTo>
                    <a:pt x="2718" y="3321"/>
                    <a:pt x="2871" y="3308"/>
                    <a:pt x="3025" y="3279"/>
                  </a:cubicBezTo>
                  <a:cubicBezTo>
                    <a:pt x="3993" y="3118"/>
                    <a:pt x="4396" y="2392"/>
                    <a:pt x="4235" y="1706"/>
                  </a:cubicBezTo>
                  <a:cubicBezTo>
                    <a:pt x="3927" y="608"/>
                    <a:pt x="2699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1305725" y="928938"/>
              <a:ext cx="968819" cy="1165611"/>
            </a:xfrm>
            <a:custGeom>
              <a:avLst/>
              <a:gdLst/>
              <a:ahLst/>
              <a:cxnLst/>
              <a:rect l="l" t="t" r="r" b="b"/>
              <a:pathLst>
                <a:path w="35249" h="42409" extrusionOk="0">
                  <a:moveTo>
                    <a:pt x="18977" y="0"/>
                  </a:moveTo>
                  <a:cubicBezTo>
                    <a:pt x="17646" y="0"/>
                    <a:pt x="16447" y="196"/>
                    <a:pt x="15487" y="627"/>
                  </a:cubicBezTo>
                  <a:cubicBezTo>
                    <a:pt x="15044" y="829"/>
                    <a:pt x="14640" y="1756"/>
                    <a:pt x="14519" y="2079"/>
                  </a:cubicBezTo>
                  <a:cubicBezTo>
                    <a:pt x="14277" y="2845"/>
                    <a:pt x="13874" y="3934"/>
                    <a:pt x="13350" y="5426"/>
                  </a:cubicBezTo>
                  <a:cubicBezTo>
                    <a:pt x="13309" y="5547"/>
                    <a:pt x="13269" y="5668"/>
                    <a:pt x="13229" y="5749"/>
                  </a:cubicBezTo>
                  <a:cubicBezTo>
                    <a:pt x="9922" y="15307"/>
                    <a:pt x="3752" y="32245"/>
                    <a:pt x="1" y="42408"/>
                  </a:cubicBezTo>
                  <a:cubicBezTo>
                    <a:pt x="122" y="42368"/>
                    <a:pt x="203" y="42328"/>
                    <a:pt x="324" y="42287"/>
                  </a:cubicBezTo>
                  <a:cubicBezTo>
                    <a:pt x="11643" y="36627"/>
                    <a:pt x="6223" y="11585"/>
                    <a:pt x="21918" y="11585"/>
                  </a:cubicBezTo>
                  <a:cubicBezTo>
                    <a:pt x="22328" y="11585"/>
                    <a:pt x="22751" y="11602"/>
                    <a:pt x="23190" y="11637"/>
                  </a:cubicBezTo>
                  <a:cubicBezTo>
                    <a:pt x="24272" y="11719"/>
                    <a:pt x="26832" y="12141"/>
                    <a:pt x="29237" y="12141"/>
                  </a:cubicBezTo>
                  <a:cubicBezTo>
                    <a:pt x="31583" y="12141"/>
                    <a:pt x="33783" y="11739"/>
                    <a:pt x="34321" y="10226"/>
                  </a:cubicBezTo>
                  <a:cubicBezTo>
                    <a:pt x="35248" y="7725"/>
                    <a:pt x="35087" y="8048"/>
                    <a:pt x="35047" y="7927"/>
                  </a:cubicBezTo>
                  <a:cubicBezTo>
                    <a:pt x="33304" y="3816"/>
                    <a:pt x="24856" y="0"/>
                    <a:pt x="1897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1284671" y="2142319"/>
              <a:ext cx="546484" cy="251515"/>
            </a:xfrm>
            <a:custGeom>
              <a:avLst/>
              <a:gdLst/>
              <a:ahLst/>
              <a:cxnLst/>
              <a:rect l="l" t="t" r="r" b="b"/>
              <a:pathLst>
                <a:path w="19883" h="9151" extrusionOk="0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372" y="9029"/>
                    <a:pt x="1574" y="8868"/>
                    <a:pt x="1775" y="8747"/>
                  </a:cubicBezTo>
                  <a:cubicBezTo>
                    <a:pt x="3146" y="7618"/>
                    <a:pt x="3832" y="5803"/>
                    <a:pt x="5364" y="4835"/>
                  </a:cubicBezTo>
                  <a:cubicBezTo>
                    <a:pt x="6251" y="4247"/>
                    <a:pt x="7104" y="4012"/>
                    <a:pt x="7933" y="4012"/>
                  </a:cubicBezTo>
                  <a:cubicBezTo>
                    <a:pt x="10797" y="4012"/>
                    <a:pt x="13380" y="6818"/>
                    <a:pt x="16132" y="7537"/>
                  </a:cubicBezTo>
                  <a:cubicBezTo>
                    <a:pt x="16677" y="7664"/>
                    <a:pt x="17238" y="7726"/>
                    <a:pt x="17804" y="7726"/>
                  </a:cubicBezTo>
                  <a:cubicBezTo>
                    <a:pt x="18496" y="7726"/>
                    <a:pt x="19195" y="7634"/>
                    <a:pt x="19883" y="7456"/>
                  </a:cubicBez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1322353" y="2428905"/>
              <a:ext cx="303737" cy="335125"/>
            </a:xfrm>
            <a:custGeom>
              <a:avLst/>
              <a:gdLst/>
              <a:ahLst/>
              <a:cxnLst/>
              <a:rect l="l" t="t" r="r" b="b"/>
              <a:pathLst>
                <a:path w="11051" h="12193" extrusionOk="0">
                  <a:moveTo>
                    <a:pt x="463" y="0"/>
                  </a:moveTo>
                  <a:cubicBezTo>
                    <a:pt x="303" y="0"/>
                    <a:pt x="148" y="5"/>
                    <a:pt x="1" y="14"/>
                  </a:cubicBezTo>
                  <a:cubicBezTo>
                    <a:pt x="1" y="94"/>
                    <a:pt x="1" y="175"/>
                    <a:pt x="1" y="215"/>
                  </a:cubicBezTo>
                  <a:cubicBezTo>
                    <a:pt x="1654" y="12193"/>
                    <a:pt x="1493" y="11386"/>
                    <a:pt x="1654" y="11870"/>
                  </a:cubicBezTo>
                  <a:cubicBezTo>
                    <a:pt x="1703" y="12035"/>
                    <a:pt x="1781" y="12111"/>
                    <a:pt x="1896" y="12111"/>
                  </a:cubicBezTo>
                  <a:cubicBezTo>
                    <a:pt x="2259" y="12111"/>
                    <a:pt x="2988" y="11342"/>
                    <a:pt x="4276" y="10177"/>
                  </a:cubicBezTo>
                  <a:cubicBezTo>
                    <a:pt x="7623" y="7152"/>
                    <a:pt x="9518" y="5418"/>
                    <a:pt x="11051" y="4047"/>
                  </a:cubicBezTo>
                  <a:cubicBezTo>
                    <a:pt x="7775" y="1304"/>
                    <a:pt x="3203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106223" y="2884988"/>
              <a:ext cx="1224759" cy="38987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 rot="10800000">
              <a:off x="1709856" y="1572335"/>
              <a:ext cx="147457" cy="101530"/>
            </a:xfrm>
            <a:custGeom>
              <a:avLst/>
              <a:gdLst/>
              <a:ahLst/>
              <a:cxnLst/>
              <a:rect l="l" t="t" r="r" b="b"/>
              <a:pathLst>
                <a:path w="5365" h="3694" extrusionOk="0">
                  <a:moveTo>
                    <a:pt x="1009" y="1"/>
                  </a:moveTo>
                  <a:cubicBezTo>
                    <a:pt x="1" y="81"/>
                    <a:pt x="82" y="1493"/>
                    <a:pt x="404" y="2178"/>
                  </a:cubicBezTo>
                  <a:cubicBezTo>
                    <a:pt x="824" y="3143"/>
                    <a:pt x="1941" y="3693"/>
                    <a:pt x="3007" y="3693"/>
                  </a:cubicBezTo>
                  <a:cubicBezTo>
                    <a:pt x="3992" y="3693"/>
                    <a:pt x="4934" y="3224"/>
                    <a:pt x="5244" y="2178"/>
                  </a:cubicBezTo>
                  <a:cubicBezTo>
                    <a:pt x="5365" y="1775"/>
                    <a:pt x="5203" y="1332"/>
                    <a:pt x="4800" y="1130"/>
                  </a:cubicBezTo>
                  <a:cubicBezTo>
                    <a:pt x="3671" y="444"/>
                    <a:pt x="2340" y="8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 rot="10800000">
              <a:off x="1853273" y="1665811"/>
              <a:ext cx="107631" cy="76271"/>
            </a:xfrm>
            <a:custGeom>
              <a:avLst/>
              <a:gdLst/>
              <a:ahLst/>
              <a:cxnLst/>
              <a:rect l="l" t="t" r="r" b="b"/>
              <a:pathLst>
                <a:path w="3916" h="2775" extrusionOk="0">
                  <a:moveTo>
                    <a:pt x="1930" y="0"/>
                  </a:moveTo>
                  <a:cubicBezTo>
                    <a:pt x="541" y="0"/>
                    <a:pt x="1" y="2096"/>
                    <a:pt x="1471" y="2684"/>
                  </a:cubicBezTo>
                  <a:cubicBezTo>
                    <a:pt x="1648" y="2746"/>
                    <a:pt x="1817" y="2774"/>
                    <a:pt x="1975" y="2774"/>
                  </a:cubicBezTo>
                  <a:cubicBezTo>
                    <a:pt x="3359" y="2774"/>
                    <a:pt x="3915" y="606"/>
                    <a:pt x="2358" y="63"/>
                  </a:cubicBezTo>
                  <a:cubicBezTo>
                    <a:pt x="2208" y="20"/>
                    <a:pt x="2065" y="0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 rot="10800000">
              <a:off x="1585624" y="1579921"/>
              <a:ext cx="97654" cy="75804"/>
            </a:xfrm>
            <a:custGeom>
              <a:avLst/>
              <a:gdLst/>
              <a:ahLst/>
              <a:cxnLst/>
              <a:rect l="l" t="t" r="r" b="b"/>
              <a:pathLst>
                <a:path w="3553" h="2758" extrusionOk="0">
                  <a:moveTo>
                    <a:pt x="1566" y="0"/>
                  </a:moveTo>
                  <a:cubicBezTo>
                    <a:pt x="971" y="0"/>
                    <a:pt x="407" y="404"/>
                    <a:pt x="243" y="994"/>
                  </a:cubicBezTo>
                  <a:cubicBezTo>
                    <a:pt x="1" y="1720"/>
                    <a:pt x="444" y="2486"/>
                    <a:pt x="1170" y="2688"/>
                  </a:cubicBezTo>
                  <a:cubicBezTo>
                    <a:pt x="1328" y="2736"/>
                    <a:pt x="1479" y="2758"/>
                    <a:pt x="1621" y="2758"/>
                  </a:cubicBezTo>
                  <a:cubicBezTo>
                    <a:pt x="3030" y="2758"/>
                    <a:pt x="3553" y="580"/>
                    <a:pt x="1977" y="67"/>
                  </a:cubicBezTo>
                  <a:cubicBezTo>
                    <a:pt x="1841" y="21"/>
                    <a:pt x="1703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1270269" y="914426"/>
              <a:ext cx="1020903" cy="1861449"/>
            </a:xfrm>
            <a:custGeom>
              <a:avLst/>
              <a:gdLst/>
              <a:ahLst/>
              <a:cxnLst/>
              <a:rect l="l" t="t" r="r" b="b"/>
              <a:pathLst>
                <a:path w="37144" h="67726" extrusionOk="0">
                  <a:moveTo>
                    <a:pt x="20465" y="932"/>
                  </a:moveTo>
                  <a:cubicBezTo>
                    <a:pt x="27248" y="932"/>
                    <a:pt x="36430" y="6519"/>
                    <a:pt x="35651" y="9060"/>
                  </a:cubicBezTo>
                  <a:cubicBezTo>
                    <a:pt x="34441" y="13093"/>
                    <a:pt x="22544" y="45195"/>
                    <a:pt x="20286" y="51244"/>
                  </a:cubicBezTo>
                  <a:cubicBezTo>
                    <a:pt x="15763" y="46791"/>
                    <a:pt x="10600" y="44167"/>
                    <a:pt x="4267" y="44167"/>
                  </a:cubicBezTo>
                  <a:cubicBezTo>
                    <a:pt x="3315" y="44167"/>
                    <a:pt x="2337" y="44227"/>
                    <a:pt x="1331" y="44348"/>
                  </a:cubicBezTo>
                  <a:cubicBezTo>
                    <a:pt x="1533" y="43783"/>
                    <a:pt x="16495" y="1801"/>
                    <a:pt x="16939" y="1599"/>
                  </a:cubicBezTo>
                  <a:cubicBezTo>
                    <a:pt x="17970" y="1135"/>
                    <a:pt x="19174" y="932"/>
                    <a:pt x="20465" y="932"/>
                  </a:cubicBezTo>
                  <a:close/>
                  <a:moveTo>
                    <a:pt x="4112" y="45173"/>
                  </a:moveTo>
                  <a:cubicBezTo>
                    <a:pt x="10576" y="45173"/>
                    <a:pt x="15172" y="47539"/>
                    <a:pt x="19600" y="51930"/>
                  </a:cubicBezTo>
                  <a:cubicBezTo>
                    <a:pt x="19681" y="52010"/>
                    <a:pt x="19762" y="52091"/>
                    <a:pt x="19802" y="52172"/>
                  </a:cubicBezTo>
                  <a:cubicBezTo>
                    <a:pt x="17826" y="54148"/>
                    <a:pt x="4154" y="66488"/>
                    <a:pt x="3993" y="66609"/>
                  </a:cubicBezTo>
                  <a:lnTo>
                    <a:pt x="3953" y="66650"/>
                  </a:lnTo>
                  <a:cubicBezTo>
                    <a:pt x="3832" y="65883"/>
                    <a:pt x="1130" y="46687"/>
                    <a:pt x="1049" y="45356"/>
                  </a:cubicBezTo>
                  <a:cubicBezTo>
                    <a:pt x="1331" y="45316"/>
                    <a:pt x="1735" y="45275"/>
                    <a:pt x="2259" y="45235"/>
                  </a:cubicBezTo>
                  <a:cubicBezTo>
                    <a:pt x="2894" y="45194"/>
                    <a:pt x="3511" y="45173"/>
                    <a:pt x="4112" y="45173"/>
                  </a:cubicBezTo>
                  <a:close/>
                  <a:moveTo>
                    <a:pt x="20472" y="0"/>
                  </a:moveTo>
                  <a:cubicBezTo>
                    <a:pt x="19052" y="0"/>
                    <a:pt x="17720" y="227"/>
                    <a:pt x="16576" y="752"/>
                  </a:cubicBezTo>
                  <a:cubicBezTo>
                    <a:pt x="15850" y="1034"/>
                    <a:pt x="15930" y="833"/>
                    <a:pt x="13309" y="8213"/>
                  </a:cubicBezTo>
                  <a:cubicBezTo>
                    <a:pt x="8917" y="20664"/>
                    <a:pt x="136" y="44912"/>
                    <a:pt x="121" y="44912"/>
                  </a:cubicBezTo>
                  <a:cubicBezTo>
                    <a:pt x="121" y="44912"/>
                    <a:pt x="121" y="44912"/>
                    <a:pt x="121" y="44912"/>
                  </a:cubicBezTo>
                  <a:lnTo>
                    <a:pt x="121" y="44912"/>
                  </a:lnTo>
                  <a:cubicBezTo>
                    <a:pt x="0" y="45961"/>
                    <a:pt x="3065" y="67093"/>
                    <a:pt x="3106" y="67134"/>
                  </a:cubicBezTo>
                  <a:cubicBezTo>
                    <a:pt x="3146" y="67416"/>
                    <a:pt x="3348" y="67618"/>
                    <a:pt x="3590" y="67698"/>
                  </a:cubicBezTo>
                  <a:cubicBezTo>
                    <a:pt x="3654" y="67717"/>
                    <a:pt x="3719" y="67726"/>
                    <a:pt x="3785" y="67726"/>
                  </a:cubicBezTo>
                  <a:cubicBezTo>
                    <a:pt x="4289" y="67726"/>
                    <a:pt x="4830" y="67193"/>
                    <a:pt x="5687" y="66408"/>
                  </a:cubicBezTo>
                  <a:cubicBezTo>
                    <a:pt x="6695" y="65440"/>
                    <a:pt x="20488" y="53099"/>
                    <a:pt x="20850" y="52414"/>
                  </a:cubicBezTo>
                  <a:cubicBezTo>
                    <a:pt x="21254" y="51567"/>
                    <a:pt x="35409" y="13133"/>
                    <a:pt x="36538" y="9342"/>
                  </a:cubicBezTo>
                  <a:cubicBezTo>
                    <a:pt x="37143" y="7447"/>
                    <a:pt x="34401" y="5188"/>
                    <a:pt x="33796" y="4785"/>
                  </a:cubicBezTo>
                  <a:cubicBezTo>
                    <a:pt x="30794" y="2464"/>
                    <a:pt x="25156" y="0"/>
                    <a:pt x="20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832008" y="1455112"/>
              <a:ext cx="278258" cy="285212"/>
            </a:xfrm>
            <a:custGeom>
              <a:avLst/>
              <a:gdLst/>
              <a:ahLst/>
              <a:cxnLst/>
              <a:rect l="l" t="t" r="r" b="b"/>
              <a:pathLst>
                <a:path w="10124" h="10377" extrusionOk="0">
                  <a:moveTo>
                    <a:pt x="3733" y="1"/>
                  </a:moveTo>
                  <a:cubicBezTo>
                    <a:pt x="3437" y="1"/>
                    <a:pt x="3120" y="204"/>
                    <a:pt x="3146" y="537"/>
                  </a:cubicBezTo>
                  <a:cubicBezTo>
                    <a:pt x="3307" y="1344"/>
                    <a:pt x="3549" y="2110"/>
                    <a:pt x="3832" y="2836"/>
                  </a:cubicBezTo>
                  <a:cubicBezTo>
                    <a:pt x="3912" y="3038"/>
                    <a:pt x="4074" y="3239"/>
                    <a:pt x="3912" y="3401"/>
                  </a:cubicBezTo>
                  <a:cubicBezTo>
                    <a:pt x="3900" y="3408"/>
                    <a:pt x="3883" y="3412"/>
                    <a:pt x="3864" y="3412"/>
                  </a:cubicBezTo>
                  <a:cubicBezTo>
                    <a:pt x="3579" y="3412"/>
                    <a:pt x="2614" y="2619"/>
                    <a:pt x="1896" y="2392"/>
                  </a:cubicBezTo>
                  <a:cubicBezTo>
                    <a:pt x="1836" y="2374"/>
                    <a:pt x="1779" y="2366"/>
                    <a:pt x="1723" y="2366"/>
                  </a:cubicBezTo>
                  <a:cubicBezTo>
                    <a:pt x="1290" y="2366"/>
                    <a:pt x="1010" y="2882"/>
                    <a:pt x="1331" y="3239"/>
                  </a:cubicBezTo>
                  <a:cubicBezTo>
                    <a:pt x="1856" y="3723"/>
                    <a:pt x="2420" y="4126"/>
                    <a:pt x="3065" y="4409"/>
                  </a:cubicBezTo>
                  <a:cubicBezTo>
                    <a:pt x="3912" y="4933"/>
                    <a:pt x="3186" y="4852"/>
                    <a:pt x="726" y="5377"/>
                  </a:cubicBezTo>
                  <a:cubicBezTo>
                    <a:pt x="0" y="5538"/>
                    <a:pt x="242" y="6506"/>
                    <a:pt x="888" y="6506"/>
                  </a:cubicBezTo>
                  <a:cubicBezTo>
                    <a:pt x="968" y="6506"/>
                    <a:pt x="2420" y="6224"/>
                    <a:pt x="3065" y="6103"/>
                  </a:cubicBezTo>
                  <a:cubicBezTo>
                    <a:pt x="3126" y="6082"/>
                    <a:pt x="3186" y="6062"/>
                    <a:pt x="3247" y="6062"/>
                  </a:cubicBezTo>
                  <a:cubicBezTo>
                    <a:pt x="3307" y="6062"/>
                    <a:pt x="3368" y="6082"/>
                    <a:pt x="3428" y="6143"/>
                  </a:cubicBezTo>
                  <a:cubicBezTo>
                    <a:pt x="3509" y="6304"/>
                    <a:pt x="3388" y="6385"/>
                    <a:pt x="3348" y="6506"/>
                  </a:cubicBezTo>
                  <a:cubicBezTo>
                    <a:pt x="2380" y="7796"/>
                    <a:pt x="2138" y="7958"/>
                    <a:pt x="1977" y="8563"/>
                  </a:cubicBezTo>
                  <a:cubicBezTo>
                    <a:pt x="1879" y="8887"/>
                    <a:pt x="2121" y="9185"/>
                    <a:pt x="2407" y="9185"/>
                  </a:cubicBezTo>
                  <a:cubicBezTo>
                    <a:pt x="2478" y="9185"/>
                    <a:pt x="2551" y="9167"/>
                    <a:pt x="2622" y="9127"/>
                  </a:cubicBezTo>
                  <a:cubicBezTo>
                    <a:pt x="3208" y="8932"/>
                    <a:pt x="4288" y="7105"/>
                    <a:pt x="4574" y="7105"/>
                  </a:cubicBezTo>
                  <a:cubicBezTo>
                    <a:pt x="4583" y="7105"/>
                    <a:pt x="4591" y="7107"/>
                    <a:pt x="4598" y="7111"/>
                  </a:cubicBezTo>
                  <a:cubicBezTo>
                    <a:pt x="4800" y="7232"/>
                    <a:pt x="4437" y="9006"/>
                    <a:pt x="4558" y="9934"/>
                  </a:cubicBezTo>
                  <a:cubicBezTo>
                    <a:pt x="4602" y="10222"/>
                    <a:pt x="4841" y="10376"/>
                    <a:pt x="5075" y="10376"/>
                  </a:cubicBezTo>
                  <a:cubicBezTo>
                    <a:pt x="5266" y="10376"/>
                    <a:pt x="5453" y="10273"/>
                    <a:pt x="5526" y="10055"/>
                  </a:cubicBezTo>
                  <a:cubicBezTo>
                    <a:pt x="5727" y="9289"/>
                    <a:pt x="5848" y="8482"/>
                    <a:pt x="5888" y="7675"/>
                  </a:cubicBezTo>
                  <a:cubicBezTo>
                    <a:pt x="5908" y="7407"/>
                    <a:pt x="5975" y="7305"/>
                    <a:pt x="6081" y="7305"/>
                  </a:cubicBezTo>
                  <a:cubicBezTo>
                    <a:pt x="6406" y="7305"/>
                    <a:pt x="7104" y="8260"/>
                    <a:pt x="7986" y="8321"/>
                  </a:cubicBezTo>
                  <a:cubicBezTo>
                    <a:pt x="8268" y="8321"/>
                    <a:pt x="8429" y="8119"/>
                    <a:pt x="8429" y="7877"/>
                  </a:cubicBezTo>
                  <a:cubicBezTo>
                    <a:pt x="8308" y="7232"/>
                    <a:pt x="7824" y="7151"/>
                    <a:pt x="7421" y="6667"/>
                  </a:cubicBezTo>
                  <a:cubicBezTo>
                    <a:pt x="7139" y="6425"/>
                    <a:pt x="6695" y="6304"/>
                    <a:pt x="6614" y="5861"/>
                  </a:cubicBezTo>
                  <a:cubicBezTo>
                    <a:pt x="6977" y="5780"/>
                    <a:pt x="7340" y="5699"/>
                    <a:pt x="7703" y="5699"/>
                  </a:cubicBezTo>
                  <a:lnTo>
                    <a:pt x="8187" y="5699"/>
                  </a:lnTo>
                  <a:cubicBezTo>
                    <a:pt x="9437" y="5578"/>
                    <a:pt x="10083" y="5578"/>
                    <a:pt x="10123" y="5054"/>
                  </a:cubicBezTo>
                  <a:cubicBezTo>
                    <a:pt x="10123" y="4489"/>
                    <a:pt x="9437" y="4489"/>
                    <a:pt x="8913" y="4489"/>
                  </a:cubicBezTo>
                  <a:cubicBezTo>
                    <a:pt x="7891" y="4545"/>
                    <a:pt x="7243" y="4626"/>
                    <a:pt x="6894" y="4626"/>
                  </a:cubicBezTo>
                  <a:cubicBezTo>
                    <a:pt x="6237" y="4626"/>
                    <a:pt x="6634" y="4342"/>
                    <a:pt x="7582" y="3078"/>
                  </a:cubicBezTo>
                  <a:cubicBezTo>
                    <a:pt x="7865" y="2715"/>
                    <a:pt x="8147" y="2352"/>
                    <a:pt x="7824" y="1989"/>
                  </a:cubicBezTo>
                  <a:cubicBezTo>
                    <a:pt x="7724" y="1878"/>
                    <a:pt x="7602" y="1831"/>
                    <a:pt x="7472" y="1831"/>
                  </a:cubicBezTo>
                  <a:cubicBezTo>
                    <a:pt x="7129" y="1831"/>
                    <a:pt x="6727" y="2152"/>
                    <a:pt x="6493" y="2473"/>
                  </a:cubicBezTo>
                  <a:cubicBezTo>
                    <a:pt x="6064" y="3017"/>
                    <a:pt x="5736" y="3521"/>
                    <a:pt x="5495" y="3521"/>
                  </a:cubicBezTo>
                  <a:cubicBezTo>
                    <a:pt x="5397" y="3521"/>
                    <a:pt x="5313" y="3438"/>
                    <a:pt x="5243" y="3239"/>
                  </a:cubicBezTo>
                  <a:cubicBezTo>
                    <a:pt x="4517" y="1102"/>
                    <a:pt x="4396" y="618"/>
                    <a:pt x="4154" y="215"/>
                  </a:cubicBezTo>
                  <a:cubicBezTo>
                    <a:pt x="4066" y="68"/>
                    <a:pt x="3903" y="1"/>
                    <a:pt x="3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3" name="Google Shape;1943;p39"/>
          <p:cNvSpPr/>
          <p:nvPr/>
        </p:nvSpPr>
        <p:spPr>
          <a:xfrm>
            <a:off x="3355189" y="2779138"/>
            <a:ext cx="2433622" cy="508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ondrina Soli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598</Words>
  <Application>Microsoft Office PowerPoint</Application>
  <PresentationFormat>Presentación en pantalla (16:9)</PresentationFormat>
  <Paragraphs>73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Londrina Solid</vt:lpstr>
      <vt:lpstr>Fredoka One</vt:lpstr>
      <vt:lpstr>Palanquin Dark</vt:lpstr>
      <vt:lpstr>Catamaran</vt:lpstr>
      <vt:lpstr>Wingdings</vt:lpstr>
      <vt:lpstr>Roboto Condensed Light</vt:lpstr>
      <vt:lpstr>Kawaii Detailed Lesson Plan for Pre-K by Slidesgo</vt:lpstr>
      <vt:lpstr>ACTIVIDADES COREOGRAFICASEN LA ESCUELA Por: Brenda Saidaly De la Rosa Rivera #10</vt:lpstr>
      <vt:lpstr>Pulso musical</vt:lpstr>
      <vt:lpstr>Tempo</vt:lpstr>
      <vt:lpstr>Acento</vt:lpstr>
      <vt:lpstr>—Compas</vt:lpstr>
      <vt:lpstr>Motricidad fina y gruesa </vt:lpstr>
      <vt:lpstr>Centros de proyección</vt:lpstr>
      <vt:lpstr>Formas básicas de locomoción</vt:lpstr>
      <vt:lpstr>DANZAS EDUCATIVAS</vt:lpstr>
      <vt:lpstr>INTRODUCCION</vt:lpstr>
      <vt:lpstr>DANZAS DEL MUNDO </vt:lpstr>
      <vt:lpstr>01</vt:lpstr>
      <vt:lpstr>DANZAS DE PRESENTACIÓN</vt:lpstr>
      <vt:lpstr>Actividades coreográficas en la escuela </vt:lpstr>
      <vt:lpstr>Referencias bibliográficas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DETAILED LESSON PLAN FOR PRE-K</dc:title>
  <dc:creator>Sol y Luna</dc:creator>
  <cp:lastModifiedBy>BRENDA SAIDALY DE LA ROSA RIVERA</cp:lastModifiedBy>
  <cp:revision>1</cp:revision>
  <dcterms:modified xsi:type="dcterms:W3CDTF">2022-05-09T04:14:40Z</dcterms:modified>
</cp:coreProperties>
</file>