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8"/>
  </p:notesMasterIdLst>
  <p:sldIdLst>
    <p:sldId id="256" r:id="rId2"/>
    <p:sldId id="257" r:id="rId3"/>
    <p:sldId id="271" r:id="rId4"/>
    <p:sldId id="258" r:id="rId5"/>
    <p:sldId id="269" r:id="rId6"/>
    <p:sldId id="270" r:id="rId7"/>
    <p:sldId id="259" r:id="rId8"/>
    <p:sldId id="260" r:id="rId9"/>
    <p:sldId id="261" r:id="rId10"/>
    <p:sldId id="262" r:id="rId11"/>
    <p:sldId id="263" r:id="rId12"/>
    <p:sldId id="264" r:id="rId13"/>
    <p:sldId id="265" r:id="rId14"/>
    <p:sldId id="266" r:id="rId15"/>
    <p:sldId id="267" r:id="rId16"/>
    <p:sldId id="268" r:id="rId17"/>
  </p:sldIdLst>
  <p:sldSz cx="9144000" cy="5143500" type="screen16x9"/>
  <p:notesSz cx="6858000" cy="9144000"/>
  <p:embeddedFontLst>
    <p:embeddedFont>
      <p:font typeface="Leckerli One" panose="020B0604020202020204" charset="0"/>
      <p:regular r:id="rId19"/>
    </p:embeddedFont>
    <p:embeddedFont>
      <p:font typeface="Limelight" panose="020B0604020202020204" charset="0"/>
      <p:regular r:id="rId20"/>
    </p:embeddedFont>
    <p:embeddedFont>
      <p:font typeface="Red Hat Displ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7F3A8-330D-4DF2-95CF-5FC78776EBD7}">
  <a:tblStyle styleId="{5B17F3A8-330D-4DF2-95CF-5FC78776EB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85" autoAdjust="0"/>
  </p:normalViewPr>
  <p:slideViewPr>
    <p:cSldViewPr snapToGrid="0">
      <p:cViewPr varScale="1">
        <p:scale>
          <a:sx n="82" d="100"/>
          <a:sy n="82" d="100"/>
        </p:scale>
        <p:origin x="1974" y="78"/>
      </p:cViewPr>
      <p:guideLst>
        <p:guide orient="horz" pos="6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1091bd8e7ca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1091bd8e7ca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10f49989b36_0_2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0f49989b36_0_2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g10f1885fc77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3" name="Google Shape;2723;g10f1885fc77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g10f1885fc77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3" name="Google Shape;3253;g10f1885fc77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1"/>
        <p:cNvGrpSpPr/>
        <p:nvPr/>
      </p:nvGrpSpPr>
      <p:grpSpPr>
        <a:xfrm>
          <a:off x="0" y="0"/>
          <a:ext cx="0" cy="0"/>
          <a:chOff x="0" y="0"/>
          <a:chExt cx="0" cy="0"/>
        </a:xfrm>
      </p:grpSpPr>
      <p:sp>
        <p:nvSpPr>
          <p:cNvPr id="3932" name="Google Shape;3932;g10f1885fc77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3" name="Google Shape;3933;g10f1885fc77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5"/>
        <p:cNvGrpSpPr/>
        <p:nvPr/>
      </p:nvGrpSpPr>
      <p:grpSpPr>
        <a:xfrm>
          <a:off x="0" y="0"/>
          <a:ext cx="0" cy="0"/>
          <a:chOff x="0" y="0"/>
          <a:chExt cx="0" cy="0"/>
        </a:xfrm>
      </p:grpSpPr>
      <p:sp>
        <p:nvSpPr>
          <p:cNvPr id="4046" name="Google Shape;4046;g10f1885fc77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7" name="Google Shape;4047;g10f1885fc77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8"/>
        <p:cNvGrpSpPr/>
        <p:nvPr/>
      </p:nvGrpSpPr>
      <p:grpSpPr>
        <a:xfrm>
          <a:off x="0" y="0"/>
          <a:ext cx="0" cy="0"/>
          <a:chOff x="0" y="0"/>
          <a:chExt cx="0" cy="0"/>
        </a:xfrm>
      </p:grpSpPr>
      <p:sp>
        <p:nvSpPr>
          <p:cNvPr id="4079" name="Google Shape;4079;g10f5327b8eb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0" name="Google Shape;4080;g10f5327b8eb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10f1885fc77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10f1885fc77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10f1885fc77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10f1885fc77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6"/>
        <p:cNvGrpSpPr/>
        <p:nvPr/>
      </p:nvGrpSpPr>
      <p:grpSpPr>
        <a:xfrm>
          <a:off x="0" y="0"/>
          <a:ext cx="0" cy="0"/>
          <a:chOff x="0" y="0"/>
          <a:chExt cx="0" cy="0"/>
        </a:xfrm>
      </p:grpSpPr>
      <p:sp>
        <p:nvSpPr>
          <p:cNvPr id="4857" name="Google Shape;4857;g10f1885fc77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8" name="Google Shape;4858;g10f1885fc77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10f49989b3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10f49989b3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10f1885fc77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10f1885fc77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5"/>
        <p:cNvGrpSpPr/>
        <p:nvPr/>
      </p:nvGrpSpPr>
      <p:grpSpPr>
        <a:xfrm>
          <a:off x="0" y="0"/>
          <a:ext cx="0" cy="0"/>
          <a:chOff x="0" y="0"/>
          <a:chExt cx="0" cy="0"/>
        </a:xfrm>
      </p:grpSpPr>
      <p:sp>
        <p:nvSpPr>
          <p:cNvPr id="4656" name="Google Shape;4656;g10f5327b8eb_0_20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7" name="Google Shape;4657;g10f5327b8eb_0_20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10f1885fc77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10f1885fc77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91bd8e7ca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91bd8e7ca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10f49989b36_0_2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10f49989b36_0_2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128465" y="-2022359"/>
            <a:ext cx="13348822" cy="8017771"/>
            <a:chOff x="-3785361" y="-1819564"/>
            <a:chExt cx="12978923" cy="7795597"/>
          </a:xfrm>
        </p:grpSpPr>
        <p:grpSp>
          <p:nvGrpSpPr>
            <p:cNvPr id="11" name="Google Shape;11;p2"/>
            <p:cNvGrpSpPr/>
            <p:nvPr/>
          </p:nvGrpSpPr>
          <p:grpSpPr>
            <a:xfrm rot="10800000">
              <a:off x="2651043" y="-1819245"/>
              <a:ext cx="6542519" cy="7795278"/>
              <a:chOff x="-1251758" y="-762103"/>
              <a:chExt cx="5239464" cy="6242715"/>
            </a:xfrm>
          </p:grpSpPr>
          <p:sp>
            <p:nvSpPr>
              <p:cNvPr id="12" name="Google Shape;12;p2"/>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785361" y="-1819564"/>
              <a:ext cx="8923140" cy="7795278"/>
              <a:chOff x="-1251758" y="-762103"/>
              <a:chExt cx="7145944" cy="6242715"/>
            </a:xfrm>
          </p:grpSpPr>
          <p:sp>
            <p:nvSpPr>
              <p:cNvPr id="23" name="Google Shape;23;p2"/>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 name="Google Shape;37;p2"/>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38" name="Google Shape;38;p2"/>
          <p:cNvGrpSpPr/>
          <p:nvPr/>
        </p:nvGrpSpPr>
        <p:grpSpPr>
          <a:xfrm>
            <a:off x="77864" y="75450"/>
            <a:ext cx="8988271" cy="4992600"/>
            <a:chOff x="79350" y="75450"/>
            <a:chExt cx="8988271" cy="4992600"/>
          </a:xfrm>
        </p:grpSpPr>
        <p:sp>
          <p:nvSpPr>
            <p:cNvPr id="39" name="Google Shape;39;p2"/>
            <p:cNvSpPr/>
            <p:nvPr/>
          </p:nvSpPr>
          <p:spPr>
            <a:xfrm>
              <a:off x="256950" y="253050"/>
              <a:ext cx="8630100" cy="4637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79350" y="4890450"/>
              <a:ext cx="8985300" cy="177600"/>
              <a:chOff x="79350" y="75450"/>
              <a:chExt cx="8985300" cy="177600"/>
            </a:xfrm>
          </p:grpSpPr>
          <p:sp>
            <p:nvSpPr>
              <p:cNvPr id="41" name="Google Shape;41;p2"/>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2321" y="75450"/>
              <a:ext cx="8985300" cy="177600"/>
              <a:chOff x="79350" y="75450"/>
              <a:chExt cx="8985300" cy="177600"/>
            </a:xfrm>
          </p:grpSpPr>
          <p:sp>
            <p:nvSpPr>
              <p:cNvPr id="44" name="Google Shape;44;p2"/>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Google Shape;46;p2"/>
          <p:cNvSpPr txBox="1">
            <a:spLocks noGrp="1"/>
          </p:cNvSpPr>
          <p:nvPr>
            <p:ph type="ctrTitle"/>
          </p:nvPr>
        </p:nvSpPr>
        <p:spPr>
          <a:xfrm rot="-470">
            <a:off x="4030650" y="811860"/>
            <a:ext cx="4390500" cy="27357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200"/>
              <a:buNone/>
              <a:defRPr sz="9000">
                <a:latin typeface="Limelight"/>
                <a:ea typeface="Limelight"/>
                <a:cs typeface="Limelight"/>
                <a:sym typeface="Limeligh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7" name="Google Shape;47;p2"/>
          <p:cNvSpPr txBox="1">
            <a:spLocks noGrp="1"/>
          </p:cNvSpPr>
          <p:nvPr>
            <p:ph type="subTitle" idx="1"/>
          </p:nvPr>
        </p:nvSpPr>
        <p:spPr>
          <a:xfrm rot="-705">
            <a:off x="4030800" y="3881151"/>
            <a:ext cx="4390500" cy="385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atin typeface="Red Hat Display"/>
                <a:ea typeface="Red Hat Display"/>
                <a:cs typeface="Red Hat Display"/>
                <a:sym typeface="Red Hat Displ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8" name="Google Shape;4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4">
    <p:bg>
      <p:bgPr>
        <a:solidFill>
          <a:schemeClr val="accent1"/>
        </a:solidFill>
        <a:effectLst/>
      </p:bgPr>
    </p:bg>
    <p:spTree>
      <p:nvGrpSpPr>
        <p:cNvPr id="1" name="Shape 667"/>
        <p:cNvGrpSpPr/>
        <p:nvPr/>
      </p:nvGrpSpPr>
      <p:grpSpPr>
        <a:xfrm>
          <a:off x="0" y="0"/>
          <a:ext cx="0" cy="0"/>
          <a:chOff x="0" y="0"/>
          <a:chExt cx="0" cy="0"/>
        </a:xfrm>
      </p:grpSpPr>
      <p:grpSp>
        <p:nvGrpSpPr>
          <p:cNvPr id="668" name="Google Shape;668;p17"/>
          <p:cNvGrpSpPr/>
          <p:nvPr/>
        </p:nvGrpSpPr>
        <p:grpSpPr>
          <a:xfrm rot="-8883736">
            <a:off x="-5562976" y="-1370710"/>
            <a:ext cx="12552405" cy="14231459"/>
            <a:chOff x="4403355" y="-3314847"/>
            <a:chExt cx="4788827" cy="5429397"/>
          </a:xfrm>
        </p:grpSpPr>
        <p:grpSp>
          <p:nvGrpSpPr>
            <p:cNvPr id="669" name="Google Shape;669;p17"/>
            <p:cNvGrpSpPr/>
            <p:nvPr/>
          </p:nvGrpSpPr>
          <p:grpSpPr>
            <a:xfrm rot="5273978">
              <a:off x="4165578" y="-2899637"/>
              <a:ext cx="5264381" cy="4598976"/>
              <a:chOff x="-1251758" y="-762103"/>
              <a:chExt cx="7145944" cy="6242715"/>
            </a:xfrm>
          </p:grpSpPr>
          <p:sp>
            <p:nvSpPr>
              <p:cNvPr id="670" name="Google Shape;670;p17"/>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17"/>
            <p:cNvSpPr/>
            <p:nvPr/>
          </p:nvSpPr>
          <p:spPr>
            <a:xfrm>
              <a:off x="6377175" y="209550"/>
              <a:ext cx="776100" cy="7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7"/>
          <p:cNvGrpSpPr/>
          <p:nvPr/>
        </p:nvGrpSpPr>
        <p:grpSpPr>
          <a:xfrm rot="507968">
            <a:off x="1395278" y="-8628769"/>
            <a:ext cx="12552294" cy="14231333"/>
            <a:chOff x="4403355" y="-3314847"/>
            <a:chExt cx="4788827" cy="5429397"/>
          </a:xfrm>
        </p:grpSpPr>
        <p:grpSp>
          <p:nvGrpSpPr>
            <p:cNvPr id="686" name="Google Shape;686;p17"/>
            <p:cNvGrpSpPr/>
            <p:nvPr/>
          </p:nvGrpSpPr>
          <p:grpSpPr>
            <a:xfrm rot="5273978">
              <a:off x="4165578" y="-2899637"/>
              <a:ext cx="5264381" cy="4598976"/>
              <a:chOff x="-1251758" y="-762103"/>
              <a:chExt cx="7145944" cy="6242715"/>
            </a:xfrm>
          </p:grpSpPr>
          <p:sp>
            <p:nvSpPr>
              <p:cNvPr id="687" name="Google Shape;687;p17"/>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7"/>
            <p:cNvSpPr/>
            <p:nvPr/>
          </p:nvSpPr>
          <p:spPr>
            <a:xfrm>
              <a:off x="6377175" y="209550"/>
              <a:ext cx="776100" cy="7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2" name="Google Shape;702;p17"/>
          <p:cNvPicPr preferRelativeResize="0"/>
          <p:nvPr/>
        </p:nvPicPr>
        <p:blipFill>
          <a:blip r:embed="rId2">
            <a:alphaModFix amt="76000"/>
          </a:blip>
          <a:stretch>
            <a:fillRect/>
          </a:stretch>
        </p:blipFill>
        <p:spPr>
          <a:xfrm>
            <a:off x="-62056" y="-57603"/>
            <a:ext cx="9266127" cy="5222449"/>
          </a:xfrm>
          <a:prstGeom prst="rect">
            <a:avLst/>
          </a:prstGeom>
          <a:noFill/>
          <a:ln>
            <a:noFill/>
          </a:ln>
        </p:spPr>
      </p:pic>
      <p:grpSp>
        <p:nvGrpSpPr>
          <p:cNvPr id="703" name="Google Shape;703;p17"/>
          <p:cNvGrpSpPr/>
          <p:nvPr/>
        </p:nvGrpSpPr>
        <p:grpSpPr>
          <a:xfrm rot="10800000" flipH="1">
            <a:off x="77864" y="89481"/>
            <a:ext cx="8988271" cy="4992600"/>
            <a:chOff x="79350" y="75450"/>
            <a:chExt cx="8988271" cy="4992600"/>
          </a:xfrm>
        </p:grpSpPr>
        <p:sp>
          <p:nvSpPr>
            <p:cNvPr id="704" name="Google Shape;704;p17"/>
            <p:cNvSpPr/>
            <p:nvPr/>
          </p:nvSpPr>
          <p:spPr>
            <a:xfrm>
              <a:off x="256950" y="253050"/>
              <a:ext cx="8630100" cy="46374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7"/>
            <p:cNvGrpSpPr/>
            <p:nvPr/>
          </p:nvGrpSpPr>
          <p:grpSpPr>
            <a:xfrm>
              <a:off x="79350" y="4890450"/>
              <a:ext cx="8985300" cy="177600"/>
              <a:chOff x="79350" y="75450"/>
              <a:chExt cx="8985300" cy="177600"/>
            </a:xfrm>
          </p:grpSpPr>
          <p:sp>
            <p:nvSpPr>
              <p:cNvPr id="706" name="Google Shape;706;p17"/>
              <p:cNvSpPr/>
              <p:nvPr/>
            </p:nvSpPr>
            <p:spPr>
              <a:xfrm>
                <a:off x="79350" y="75450"/>
                <a:ext cx="177600" cy="1776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8887050" y="75450"/>
                <a:ext cx="177600" cy="1776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17"/>
            <p:cNvGrpSpPr/>
            <p:nvPr/>
          </p:nvGrpSpPr>
          <p:grpSpPr>
            <a:xfrm>
              <a:off x="82321" y="75450"/>
              <a:ext cx="8985300" cy="177600"/>
              <a:chOff x="79350" y="75450"/>
              <a:chExt cx="8985300" cy="177600"/>
            </a:xfrm>
          </p:grpSpPr>
          <p:sp>
            <p:nvSpPr>
              <p:cNvPr id="709" name="Google Shape;709;p17"/>
              <p:cNvSpPr/>
              <p:nvPr/>
            </p:nvSpPr>
            <p:spPr>
              <a:xfrm>
                <a:off x="79350" y="75450"/>
                <a:ext cx="177600" cy="1776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8887050" y="75450"/>
                <a:ext cx="177600" cy="1776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1" name="Google Shape;711;p17"/>
          <p:cNvSpPr/>
          <p:nvPr/>
        </p:nvSpPr>
        <p:spPr>
          <a:xfrm>
            <a:off x="6381859" y="459542"/>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8353218" y="938607"/>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350971" y="1284999"/>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722504">
            <a:off x="8368332" y="1924723"/>
            <a:ext cx="247984" cy="20666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824272" y="379592"/>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txBox="1">
            <a:spLocks noGrp="1"/>
          </p:cNvSpPr>
          <p:nvPr>
            <p:ph type="title"/>
          </p:nvPr>
        </p:nvSpPr>
        <p:spPr>
          <a:xfrm flipH="1">
            <a:off x="4231150" y="2531850"/>
            <a:ext cx="3838500" cy="128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7" name="Google Shape;717;p17"/>
          <p:cNvSpPr txBox="1">
            <a:spLocks noGrp="1"/>
          </p:cNvSpPr>
          <p:nvPr>
            <p:ph type="title" idx="2" hasCustomPrompt="1"/>
          </p:nvPr>
        </p:nvSpPr>
        <p:spPr>
          <a:xfrm flipH="1">
            <a:off x="6381850" y="1337825"/>
            <a:ext cx="13068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8" name="Google Shape;718;p17"/>
          <p:cNvSpPr txBox="1">
            <a:spLocks noGrp="1"/>
          </p:cNvSpPr>
          <p:nvPr>
            <p:ph type="subTitle" idx="1"/>
          </p:nvPr>
        </p:nvSpPr>
        <p:spPr>
          <a:xfrm flipH="1">
            <a:off x="5055850" y="3817975"/>
            <a:ext cx="3013800" cy="67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8">
    <p:bg>
      <p:bgPr>
        <a:solidFill>
          <a:schemeClr val="accent5"/>
        </a:solidFill>
        <a:effectLst/>
      </p:bgPr>
    </p:bg>
    <p:spTree>
      <p:nvGrpSpPr>
        <p:cNvPr id="1" name="Shape 719"/>
        <p:cNvGrpSpPr/>
        <p:nvPr/>
      </p:nvGrpSpPr>
      <p:grpSpPr>
        <a:xfrm>
          <a:off x="0" y="0"/>
          <a:ext cx="0" cy="0"/>
          <a:chOff x="0" y="0"/>
          <a:chExt cx="0" cy="0"/>
        </a:xfrm>
      </p:grpSpPr>
      <p:grpSp>
        <p:nvGrpSpPr>
          <p:cNvPr id="720" name="Google Shape;720;p18"/>
          <p:cNvGrpSpPr/>
          <p:nvPr/>
        </p:nvGrpSpPr>
        <p:grpSpPr>
          <a:xfrm rot="10047475" flipH="1">
            <a:off x="1153182" y="-1162947"/>
            <a:ext cx="12552229" cy="14231260"/>
            <a:chOff x="4403355" y="-3314847"/>
            <a:chExt cx="4788827" cy="5429397"/>
          </a:xfrm>
        </p:grpSpPr>
        <p:grpSp>
          <p:nvGrpSpPr>
            <p:cNvPr id="721" name="Google Shape;721;p18"/>
            <p:cNvGrpSpPr/>
            <p:nvPr/>
          </p:nvGrpSpPr>
          <p:grpSpPr>
            <a:xfrm rot="5273978">
              <a:off x="4165578" y="-2899637"/>
              <a:ext cx="5264381" cy="4598976"/>
              <a:chOff x="-1251758" y="-762103"/>
              <a:chExt cx="7145944" cy="6242715"/>
            </a:xfrm>
          </p:grpSpPr>
          <p:sp>
            <p:nvSpPr>
              <p:cNvPr id="722" name="Google Shape;722;p18"/>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18"/>
            <p:cNvSpPr/>
            <p:nvPr/>
          </p:nvSpPr>
          <p:spPr>
            <a:xfrm>
              <a:off x="6377175" y="209550"/>
              <a:ext cx="776100" cy="77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18"/>
          <p:cNvGrpSpPr/>
          <p:nvPr/>
        </p:nvGrpSpPr>
        <p:grpSpPr>
          <a:xfrm rot="-882351" flipH="1">
            <a:off x="-5350762" y="-8518989"/>
            <a:ext cx="12552303" cy="14231343"/>
            <a:chOff x="4403355" y="-3314847"/>
            <a:chExt cx="4788827" cy="5429397"/>
          </a:xfrm>
        </p:grpSpPr>
        <p:grpSp>
          <p:nvGrpSpPr>
            <p:cNvPr id="738" name="Google Shape;738;p18"/>
            <p:cNvGrpSpPr/>
            <p:nvPr/>
          </p:nvGrpSpPr>
          <p:grpSpPr>
            <a:xfrm rot="5273978">
              <a:off x="4165578" y="-2899637"/>
              <a:ext cx="5264381" cy="4598976"/>
              <a:chOff x="-1251758" y="-762103"/>
              <a:chExt cx="7145944" cy="6242715"/>
            </a:xfrm>
          </p:grpSpPr>
          <p:sp>
            <p:nvSpPr>
              <p:cNvPr id="739" name="Google Shape;739;p18"/>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18"/>
            <p:cNvSpPr/>
            <p:nvPr/>
          </p:nvSpPr>
          <p:spPr>
            <a:xfrm>
              <a:off x="6377175" y="209550"/>
              <a:ext cx="776100" cy="77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4" name="Google Shape;754;p18"/>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755" name="Google Shape;755;p18"/>
          <p:cNvGrpSpPr/>
          <p:nvPr/>
        </p:nvGrpSpPr>
        <p:grpSpPr>
          <a:xfrm rot="10800000" flipH="1">
            <a:off x="77864" y="89481"/>
            <a:ext cx="8988271" cy="4992600"/>
            <a:chOff x="79350" y="75450"/>
            <a:chExt cx="8988271" cy="4992600"/>
          </a:xfrm>
        </p:grpSpPr>
        <p:sp>
          <p:nvSpPr>
            <p:cNvPr id="756" name="Google Shape;756;p18"/>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79350" y="4890450"/>
              <a:ext cx="8985300" cy="177600"/>
              <a:chOff x="79350" y="75450"/>
              <a:chExt cx="8985300" cy="177600"/>
            </a:xfrm>
          </p:grpSpPr>
          <p:sp>
            <p:nvSpPr>
              <p:cNvPr id="758" name="Google Shape;758;p18"/>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8"/>
            <p:cNvGrpSpPr/>
            <p:nvPr/>
          </p:nvGrpSpPr>
          <p:grpSpPr>
            <a:xfrm>
              <a:off x="82321" y="75450"/>
              <a:ext cx="8985300" cy="177600"/>
              <a:chOff x="79350" y="75450"/>
              <a:chExt cx="8985300" cy="177600"/>
            </a:xfrm>
          </p:grpSpPr>
          <p:sp>
            <p:nvSpPr>
              <p:cNvPr id="761" name="Google Shape;761;p18"/>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3" name="Google Shape;763;p18"/>
          <p:cNvSpPr txBox="1">
            <a:spLocks noGrp="1"/>
          </p:cNvSpPr>
          <p:nvPr>
            <p:ph type="title"/>
          </p:nvPr>
        </p:nvSpPr>
        <p:spPr>
          <a:xfrm>
            <a:off x="872400" y="2531850"/>
            <a:ext cx="3838500" cy="1286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4" name="Google Shape;764;p18"/>
          <p:cNvSpPr txBox="1">
            <a:spLocks noGrp="1"/>
          </p:cNvSpPr>
          <p:nvPr>
            <p:ph type="title" idx="2" hasCustomPrompt="1"/>
          </p:nvPr>
        </p:nvSpPr>
        <p:spPr>
          <a:xfrm>
            <a:off x="1253400" y="1337825"/>
            <a:ext cx="1375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65" name="Google Shape;765;p18"/>
          <p:cNvSpPr txBox="1">
            <a:spLocks noGrp="1"/>
          </p:cNvSpPr>
          <p:nvPr>
            <p:ph type="subTitle" idx="1"/>
          </p:nvPr>
        </p:nvSpPr>
        <p:spPr>
          <a:xfrm>
            <a:off x="872400" y="3817975"/>
            <a:ext cx="3013800" cy="67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6" name="Google Shape;766;p18"/>
          <p:cNvSpPr/>
          <p:nvPr/>
        </p:nvSpPr>
        <p:spPr>
          <a:xfrm flipH="1">
            <a:off x="8311902" y="42291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flipH="1">
            <a:off x="409158" y="4380307"/>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rot="4217620" flipH="1">
            <a:off x="8294389" y="1793310"/>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872"/>
        <p:cNvGrpSpPr/>
        <p:nvPr/>
      </p:nvGrpSpPr>
      <p:grpSpPr>
        <a:xfrm>
          <a:off x="0" y="0"/>
          <a:ext cx="0" cy="0"/>
          <a:chOff x="0" y="0"/>
          <a:chExt cx="0" cy="0"/>
        </a:xfrm>
      </p:grpSpPr>
      <p:grpSp>
        <p:nvGrpSpPr>
          <p:cNvPr id="873" name="Google Shape;873;p22"/>
          <p:cNvGrpSpPr/>
          <p:nvPr/>
        </p:nvGrpSpPr>
        <p:grpSpPr>
          <a:xfrm rot="-1851045" flipH="1">
            <a:off x="-2107921" y="-2971973"/>
            <a:ext cx="4788794" cy="5429360"/>
            <a:chOff x="4403355" y="-3314847"/>
            <a:chExt cx="4788827" cy="5429397"/>
          </a:xfrm>
        </p:grpSpPr>
        <p:grpSp>
          <p:nvGrpSpPr>
            <p:cNvPr id="874" name="Google Shape;874;p22"/>
            <p:cNvGrpSpPr/>
            <p:nvPr/>
          </p:nvGrpSpPr>
          <p:grpSpPr>
            <a:xfrm rot="5273978">
              <a:off x="4165578" y="-2899637"/>
              <a:ext cx="5264381" cy="4598976"/>
              <a:chOff x="-1251758" y="-762103"/>
              <a:chExt cx="7145944" cy="6242715"/>
            </a:xfrm>
          </p:grpSpPr>
          <p:sp>
            <p:nvSpPr>
              <p:cNvPr id="875" name="Google Shape;875;p22"/>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22"/>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22"/>
          <p:cNvGrpSpPr/>
          <p:nvPr/>
        </p:nvGrpSpPr>
        <p:grpSpPr>
          <a:xfrm rot="9128451" flipH="1">
            <a:off x="6403137" y="2753498"/>
            <a:ext cx="4788832" cy="5429403"/>
            <a:chOff x="4403355" y="-3314847"/>
            <a:chExt cx="4788827" cy="5429397"/>
          </a:xfrm>
        </p:grpSpPr>
        <p:grpSp>
          <p:nvGrpSpPr>
            <p:cNvPr id="891" name="Google Shape;891;p22"/>
            <p:cNvGrpSpPr/>
            <p:nvPr/>
          </p:nvGrpSpPr>
          <p:grpSpPr>
            <a:xfrm rot="5273978">
              <a:off x="4165578" y="-2899637"/>
              <a:ext cx="5264381" cy="4598976"/>
              <a:chOff x="-1251758" y="-762103"/>
              <a:chExt cx="7145944" cy="6242715"/>
            </a:xfrm>
          </p:grpSpPr>
          <p:sp>
            <p:nvSpPr>
              <p:cNvPr id="892" name="Google Shape;892;p22"/>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22"/>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22"/>
          <p:cNvGrpSpPr/>
          <p:nvPr/>
        </p:nvGrpSpPr>
        <p:grpSpPr>
          <a:xfrm rot="10800000" flipH="1">
            <a:off x="77864" y="89481"/>
            <a:ext cx="8988271" cy="4992600"/>
            <a:chOff x="79350" y="75450"/>
            <a:chExt cx="8988271" cy="4992600"/>
          </a:xfrm>
        </p:grpSpPr>
        <p:sp>
          <p:nvSpPr>
            <p:cNvPr id="908" name="Google Shape;908;p22"/>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2"/>
            <p:cNvGrpSpPr/>
            <p:nvPr/>
          </p:nvGrpSpPr>
          <p:grpSpPr>
            <a:xfrm>
              <a:off x="79350" y="4890450"/>
              <a:ext cx="8985300" cy="177600"/>
              <a:chOff x="79350" y="75450"/>
              <a:chExt cx="8985300" cy="177600"/>
            </a:xfrm>
          </p:grpSpPr>
          <p:sp>
            <p:nvSpPr>
              <p:cNvPr id="910" name="Google Shape;910;p22"/>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2"/>
            <p:cNvGrpSpPr/>
            <p:nvPr/>
          </p:nvGrpSpPr>
          <p:grpSpPr>
            <a:xfrm>
              <a:off x="82321" y="75450"/>
              <a:ext cx="8985300" cy="177600"/>
              <a:chOff x="79350" y="75450"/>
              <a:chExt cx="8985300" cy="177600"/>
            </a:xfrm>
          </p:grpSpPr>
          <p:sp>
            <p:nvSpPr>
              <p:cNvPr id="913" name="Google Shape;913;p22"/>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15" name="Google Shape;915;p22"/>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916" name="Google Shape;916;p22"/>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7" name="Google Shape;917;p22"/>
          <p:cNvSpPr/>
          <p:nvPr/>
        </p:nvSpPr>
        <p:spPr>
          <a:xfrm flipH="1">
            <a:off x="488696" y="4062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flipH="1">
            <a:off x="7997229" y="4609387"/>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flipH="1">
            <a:off x="504489" y="1176332"/>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flipH="1">
            <a:off x="8538287" y="408512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rot="4217620" flipH="1">
            <a:off x="1224583" y="37017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5_1_1">
    <p:spTree>
      <p:nvGrpSpPr>
        <p:cNvPr id="1" name="Shape 953"/>
        <p:cNvGrpSpPr/>
        <p:nvPr/>
      </p:nvGrpSpPr>
      <p:grpSpPr>
        <a:xfrm>
          <a:off x="0" y="0"/>
          <a:ext cx="0" cy="0"/>
          <a:chOff x="0" y="0"/>
          <a:chExt cx="0" cy="0"/>
        </a:xfrm>
      </p:grpSpPr>
      <p:grpSp>
        <p:nvGrpSpPr>
          <p:cNvPr id="954" name="Google Shape;954;p24"/>
          <p:cNvGrpSpPr/>
          <p:nvPr/>
        </p:nvGrpSpPr>
        <p:grpSpPr>
          <a:xfrm>
            <a:off x="-3210025" y="-536070"/>
            <a:ext cx="8867851" cy="7082699"/>
            <a:chOff x="-3210025" y="-536070"/>
            <a:chExt cx="8867851" cy="7082699"/>
          </a:xfrm>
        </p:grpSpPr>
        <p:grpSp>
          <p:nvGrpSpPr>
            <p:cNvPr id="955" name="Google Shape;955;p24"/>
            <p:cNvGrpSpPr/>
            <p:nvPr/>
          </p:nvGrpSpPr>
          <p:grpSpPr>
            <a:xfrm>
              <a:off x="-3210025" y="-536070"/>
              <a:ext cx="8867851" cy="7082699"/>
              <a:chOff x="-3785361" y="-1703161"/>
              <a:chExt cx="9666286" cy="7720404"/>
            </a:xfrm>
          </p:grpSpPr>
          <p:grpSp>
            <p:nvGrpSpPr>
              <p:cNvPr id="956" name="Google Shape;956;p24"/>
              <p:cNvGrpSpPr/>
              <p:nvPr/>
            </p:nvGrpSpPr>
            <p:grpSpPr>
              <a:xfrm rot="10800000">
                <a:off x="2651043" y="2078301"/>
                <a:ext cx="3229883" cy="3897732"/>
                <a:chOff x="1401110" y="-762103"/>
                <a:chExt cx="2586596" cy="3121432"/>
              </a:xfrm>
            </p:grpSpPr>
            <p:sp>
              <p:nvSpPr>
                <p:cNvPr id="957" name="Google Shape;957;p2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24"/>
              <p:cNvGrpSpPr/>
              <p:nvPr/>
            </p:nvGrpSpPr>
            <p:grpSpPr>
              <a:xfrm>
                <a:off x="-3785361" y="-1703161"/>
                <a:ext cx="6573650" cy="7720404"/>
                <a:chOff x="-1251758" y="-668884"/>
                <a:chExt cx="5264395" cy="6182753"/>
              </a:xfrm>
            </p:grpSpPr>
            <p:sp>
              <p:nvSpPr>
                <p:cNvPr id="961" name="Google Shape;961;p2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rot="-5400000">
                  <a:off x="1738751" y="3239984"/>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9" name="Google Shape;969;p24"/>
            <p:cNvSpPr/>
            <p:nvPr/>
          </p:nvSpPr>
          <p:spPr>
            <a:xfrm>
              <a:off x="913342" y="1355794"/>
              <a:ext cx="3154500" cy="315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24"/>
          <p:cNvGrpSpPr/>
          <p:nvPr/>
        </p:nvGrpSpPr>
        <p:grpSpPr>
          <a:xfrm rot="1383610">
            <a:off x="6341799" y="-2915086"/>
            <a:ext cx="4788858" cy="5429432"/>
            <a:chOff x="4403355" y="-3314847"/>
            <a:chExt cx="4788827" cy="5429397"/>
          </a:xfrm>
        </p:grpSpPr>
        <p:grpSp>
          <p:nvGrpSpPr>
            <p:cNvPr id="971" name="Google Shape;971;p24"/>
            <p:cNvGrpSpPr/>
            <p:nvPr/>
          </p:nvGrpSpPr>
          <p:grpSpPr>
            <a:xfrm rot="5273978">
              <a:off x="4165578" y="-2899637"/>
              <a:ext cx="5264381" cy="4598976"/>
              <a:chOff x="-1251758" y="-762103"/>
              <a:chExt cx="7145944" cy="6242715"/>
            </a:xfrm>
          </p:grpSpPr>
          <p:sp>
            <p:nvSpPr>
              <p:cNvPr id="972" name="Google Shape;972;p2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24"/>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7" name="Google Shape;987;p24"/>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988" name="Google Shape;988;p24"/>
          <p:cNvGrpSpPr/>
          <p:nvPr/>
        </p:nvGrpSpPr>
        <p:grpSpPr>
          <a:xfrm rot="10800000" flipH="1">
            <a:off x="77864" y="89481"/>
            <a:ext cx="8988271" cy="4992600"/>
            <a:chOff x="79350" y="75450"/>
            <a:chExt cx="8988271" cy="4992600"/>
          </a:xfrm>
        </p:grpSpPr>
        <p:sp>
          <p:nvSpPr>
            <p:cNvPr id="989" name="Google Shape;989;p24"/>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24"/>
            <p:cNvGrpSpPr/>
            <p:nvPr/>
          </p:nvGrpSpPr>
          <p:grpSpPr>
            <a:xfrm>
              <a:off x="79350" y="4890450"/>
              <a:ext cx="8985300" cy="177600"/>
              <a:chOff x="79350" y="75450"/>
              <a:chExt cx="8985300" cy="177600"/>
            </a:xfrm>
          </p:grpSpPr>
          <p:sp>
            <p:nvSpPr>
              <p:cNvPr id="991" name="Google Shape;991;p2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24"/>
            <p:cNvGrpSpPr/>
            <p:nvPr/>
          </p:nvGrpSpPr>
          <p:grpSpPr>
            <a:xfrm>
              <a:off x="82321" y="75450"/>
              <a:ext cx="8985300" cy="177600"/>
              <a:chOff x="79350" y="75450"/>
              <a:chExt cx="8985300" cy="177600"/>
            </a:xfrm>
          </p:grpSpPr>
          <p:sp>
            <p:nvSpPr>
              <p:cNvPr id="994" name="Google Shape;994;p2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6" name="Google Shape;996;p24"/>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7" name="Google Shape;997;p24"/>
          <p:cNvSpPr/>
          <p:nvPr/>
        </p:nvSpPr>
        <p:spPr>
          <a:xfrm rot="10800000">
            <a:off x="488696" y="448690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rot="10800000">
            <a:off x="7997229" y="321932"/>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rot="10800000">
            <a:off x="504489" y="3806108"/>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rot="10800000">
            <a:off x="8538287" y="85873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rot="6582380">
            <a:off x="1224583" y="458284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5_1_1_1">
    <p:spTree>
      <p:nvGrpSpPr>
        <p:cNvPr id="1" name="Shape 1002"/>
        <p:cNvGrpSpPr/>
        <p:nvPr/>
      </p:nvGrpSpPr>
      <p:grpSpPr>
        <a:xfrm>
          <a:off x="0" y="0"/>
          <a:ext cx="0" cy="0"/>
          <a:chOff x="0" y="0"/>
          <a:chExt cx="0" cy="0"/>
        </a:xfrm>
      </p:grpSpPr>
      <p:grpSp>
        <p:nvGrpSpPr>
          <p:cNvPr id="1003" name="Google Shape;1003;p25"/>
          <p:cNvGrpSpPr/>
          <p:nvPr/>
        </p:nvGrpSpPr>
        <p:grpSpPr>
          <a:xfrm>
            <a:off x="-2135715" y="-1165959"/>
            <a:ext cx="13348822" cy="8017771"/>
            <a:chOff x="-2135715" y="-1127859"/>
            <a:chExt cx="13348822" cy="8017771"/>
          </a:xfrm>
        </p:grpSpPr>
        <p:grpSp>
          <p:nvGrpSpPr>
            <p:cNvPr id="1004" name="Google Shape;1004;p25"/>
            <p:cNvGrpSpPr/>
            <p:nvPr/>
          </p:nvGrpSpPr>
          <p:grpSpPr>
            <a:xfrm>
              <a:off x="-2135715" y="-1127859"/>
              <a:ext cx="13348822" cy="8017771"/>
              <a:chOff x="-3785361" y="-1819564"/>
              <a:chExt cx="12978923" cy="7795597"/>
            </a:xfrm>
          </p:grpSpPr>
          <p:grpSp>
            <p:nvGrpSpPr>
              <p:cNvPr id="1005" name="Google Shape;1005;p25"/>
              <p:cNvGrpSpPr/>
              <p:nvPr/>
            </p:nvGrpSpPr>
            <p:grpSpPr>
              <a:xfrm rot="10800000">
                <a:off x="2613999" y="-1819245"/>
                <a:ext cx="6579563" cy="7795278"/>
                <a:chOff x="-1251758" y="-762103"/>
                <a:chExt cx="5269131" cy="6242715"/>
              </a:xfrm>
            </p:grpSpPr>
            <p:sp>
              <p:nvSpPr>
                <p:cNvPr id="1006" name="Google Shape;1006;p2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rot="-5400000">
                  <a:off x="2210207"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25"/>
              <p:cNvGrpSpPr/>
              <p:nvPr/>
            </p:nvGrpSpPr>
            <p:grpSpPr>
              <a:xfrm>
                <a:off x="-3785361" y="-1819564"/>
                <a:ext cx="8978707" cy="7795278"/>
                <a:chOff x="-1251758" y="-762103"/>
                <a:chExt cx="7190443" cy="6242715"/>
              </a:xfrm>
            </p:grpSpPr>
            <p:sp>
              <p:nvSpPr>
                <p:cNvPr id="1017" name="Google Shape;1017;p2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5"/>
                <p:cNvSpPr/>
                <p:nvPr/>
              </p:nvSpPr>
              <p:spPr>
                <a:xfrm rot="-5400000">
                  <a:off x="1731567"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5"/>
                <p:cNvSpPr/>
                <p:nvPr/>
              </p:nvSpPr>
              <p:spPr>
                <a:xfrm rot="-5400000">
                  <a:off x="34038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1" name="Google Shape;1031;p25"/>
            <p:cNvSpPr/>
            <p:nvPr/>
          </p:nvSpPr>
          <p:spPr>
            <a:xfrm>
              <a:off x="3787500" y="2096226"/>
              <a:ext cx="1569600" cy="1569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2" name="Google Shape;1032;p25"/>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1033" name="Google Shape;1033;p25"/>
          <p:cNvGrpSpPr/>
          <p:nvPr/>
        </p:nvGrpSpPr>
        <p:grpSpPr>
          <a:xfrm rot="10800000" flipH="1">
            <a:off x="77864" y="89481"/>
            <a:ext cx="8988271" cy="4992600"/>
            <a:chOff x="79350" y="75450"/>
            <a:chExt cx="8988271" cy="4992600"/>
          </a:xfrm>
        </p:grpSpPr>
        <p:sp>
          <p:nvSpPr>
            <p:cNvPr id="1034" name="Google Shape;1034;p25"/>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25"/>
            <p:cNvGrpSpPr/>
            <p:nvPr/>
          </p:nvGrpSpPr>
          <p:grpSpPr>
            <a:xfrm>
              <a:off x="79350" y="4890450"/>
              <a:ext cx="8985300" cy="177600"/>
              <a:chOff x="79350" y="75450"/>
              <a:chExt cx="8985300" cy="177600"/>
            </a:xfrm>
          </p:grpSpPr>
          <p:sp>
            <p:nvSpPr>
              <p:cNvPr id="1036" name="Google Shape;1036;p25"/>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5"/>
            <p:cNvGrpSpPr/>
            <p:nvPr/>
          </p:nvGrpSpPr>
          <p:grpSpPr>
            <a:xfrm>
              <a:off x="82321" y="75450"/>
              <a:ext cx="8985300" cy="177600"/>
              <a:chOff x="79350" y="75450"/>
              <a:chExt cx="8985300" cy="177600"/>
            </a:xfrm>
          </p:grpSpPr>
          <p:sp>
            <p:nvSpPr>
              <p:cNvPr id="1039" name="Google Shape;1039;p25"/>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1" name="Google Shape;1041;p25"/>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2" name="Google Shape;1042;p25"/>
          <p:cNvSpPr/>
          <p:nvPr/>
        </p:nvSpPr>
        <p:spPr>
          <a:xfrm>
            <a:off x="8526672" y="10177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a:off x="831417" y="4609387"/>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a:off x="8609143" y="4520757"/>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a:off x="488696" y="408512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rot="-4217620">
            <a:off x="7958207" y="35112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rot="-4217620">
            <a:off x="447544" y="2619997"/>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167"/>
        <p:cNvGrpSpPr/>
        <p:nvPr/>
      </p:nvGrpSpPr>
      <p:grpSpPr>
        <a:xfrm>
          <a:off x="0" y="0"/>
          <a:ext cx="0" cy="0"/>
          <a:chOff x="0" y="0"/>
          <a:chExt cx="0" cy="0"/>
        </a:xfrm>
      </p:grpSpPr>
      <p:grpSp>
        <p:nvGrpSpPr>
          <p:cNvPr id="1168" name="Google Shape;1168;p29"/>
          <p:cNvGrpSpPr/>
          <p:nvPr/>
        </p:nvGrpSpPr>
        <p:grpSpPr>
          <a:xfrm rot="10156866" flipH="1">
            <a:off x="6202351" y="2844357"/>
            <a:ext cx="4789063" cy="5429665"/>
            <a:chOff x="4403355" y="-3314847"/>
            <a:chExt cx="4788827" cy="5429397"/>
          </a:xfrm>
        </p:grpSpPr>
        <p:grpSp>
          <p:nvGrpSpPr>
            <p:cNvPr id="1169" name="Google Shape;1169;p29"/>
            <p:cNvGrpSpPr/>
            <p:nvPr/>
          </p:nvGrpSpPr>
          <p:grpSpPr>
            <a:xfrm rot="5273978">
              <a:off x="4165578" y="-2899637"/>
              <a:ext cx="5264381" cy="4598976"/>
              <a:chOff x="-1251758" y="-762103"/>
              <a:chExt cx="7145944" cy="6242715"/>
            </a:xfrm>
          </p:grpSpPr>
          <p:sp>
            <p:nvSpPr>
              <p:cNvPr id="1170" name="Google Shape;1170;p29"/>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9"/>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9"/>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9"/>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9"/>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29"/>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29"/>
          <p:cNvGrpSpPr/>
          <p:nvPr/>
        </p:nvGrpSpPr>
        <p:grpSpPr>
          <a:xfrm rot="-9900040">
            <a:off x="-1841981" y="2810845"/>
            <a:ext cx="4788684" cy="5429235"/>
            <a:chOff x="4403355" y="-3314847"/>
            <a:chExt cx="4788827" cy="5429397"/>
          </a:xfrm>
        </p:grpSpPr>
        <p:grpSp>
          <p:nvGrpSpPr>
            <p:cNvPr id="1186" name="Google Shape;1186;p29"/>
            <p:cNvGrpSpPr/>
            <p:nvPr/>
          </p:nvGrpSpPr>
          <p:grpSpPr>
            <a:xfrm rot="5273978">
              <a:off x="4165578" y="-2899637"/>
              <a:ext cx="5264381" cy="4598976"/>
              <a:chOff x="-1251758" y="-762103"/>
              <a:chExt cx="7145944" cy="6242715"/>
            </a:xfrm>
          </p:grpSpPr>
          <p:sp>
            <p:nvSpPr>
              <p:cNvPr id="1187" name="Google Shape;1187;p29"/>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29"/>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29"/>
          <p:cNvSpPr/>
          <p:nvPr/>
        </p:nvSpPr>
        <p:spPr>
          <a:xfrm>
            <a:off x="629347" y="4353954"/>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8520182" y="2902653"/>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8462459" y="4353942"/>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493257" y="2571761"/>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370354" y="3389699"/>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7" name="Google Shape;1207;p29"/>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1208" name="Google Shape;1208;p29"/>
          <p:cNvGrpSpPr/>
          <p:nvPr/>
        </p:nvGrpSpPr>
        <p:grpSpPr>
          <a:xfrm rot="10800000" flipH="1">
            <a:off x="77864" y="89481"/>
            <a:ext cx="8988271" cy="4992600"/>
            <a:chOff x="79350" y="75450"/>
            <a:chExt cx="8988271" cy="4992600"/>
          </a:xfrm>
        </p:grpSpPr>
        <p:sp>
          <p:nvSpPr>
            <p:cNvPr id="1209" name="Google Shape;1209;p29"/>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29"/>
            <p:cNvGrpSpPr/>
            <p:nvPr/>
          </p:nvGrpSpPr>
          <p:grpSpPr>
            <a:xfrm>
              <a:off x="79350" y="4890450"/>
              <a:ext cx="8985300" cy="177600"/>
              <a:chOff x="79350" y="75450"/>
              <a:chExt cx="8985300" cy="177600"/>
            </a:xfrm>
          </p:grpSpPr>
          <p:sp>
            <p:nvSpPr>
              <p:cNvPr id="1211" name="Google Shape;1211;p29"/>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9"/>
            <p:cNvGrpSpPr/>
            <p:nvPr/>
          </p:nvGrpSpPr>
          <p:grpSpPr>
            <a:xfrm>
              <a:off x="82321" y="75450"/>
              <a:ext cx="8985300" cy="177600"/>
              <a:chOff x="79350" y="75450"/>
              <a:chExt cx="8985300" cy="177600"/>
            </a:xfrm>
          </p:grpSpPr>
          <p:sp>
            <p:nvSpPr>
              <p:cNvPr id="1214" name="Google Shape;1214;p29"/>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6" name="Google Shape;1216;p29"/>
          <p:cNvSpPr txBox="1">
            <a:spLocks noGrp="1"/>
          </p:cNvSpPr>
          <p:nvPr>
            <p:ph type="title"/>
          </p:nvPr>
        </p:nvSpPr>
        <p:spPr>
          <a:xfrm>
            <a:off x="846439" y="3090350"/>
            <a:ext cx="226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7" name="Google Shape;1217;p29"/>
          <p:cNvSpPr txBox="1">
            <a:spLocks noGrp="1"/>
          </p:cNvSpPr>
          <p:nvPr>
            <p:ph type="subTitle" idx="1"/>
          </p:nvPr>
        </p:nvSpPr>
        <p:spPr>
          <a:xfrm>
            <a:off x="846439" y="3618050"/>
            <a:ext cx="2265300" cy="73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8" name="Google Shape;1218;p29"/>
          <p:cNvSpPr txBox="1">
            <a:spLocks noGrp="1"/>
          </p:cNvSpPr>
          <p:nvPr>
            <p:ph type="title" idx="2"/>
          </p:nvPr>
        </p:nvSpPr>
        <p:spPr>
          <a:xfrm>
            <a:off x="3436950" y="3090350"/>
            <a:ext cx="2267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9" name="Google Shape;1219;p29"/>
          <p:cNvSpPr txBox="1">
            <a:spLocks noGrp="1"/>
          </p:cNvSpPr>
          <p:nvPr>
            <p:ph type="subTitle" idx="3"/>
          </p:nvPr>
        </p:nvSpPr>
        <p:spPr>
          <a:xfrm>
            <a:off x="3436950" y="3618050"/>
            <a:ext cx="2267700" cy="73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0" name="Google Shape;1220;p29"/>
          <p:cNvSpPr txBox="1">
            <a:spLocks noGrp="1"/>
          </p:cNvSpPr>
          <p:nvPr>
            <p:ph type="title" idx="4"/>
          </p:nvPr>
        </p:nvSpPr>
        <p:spPr>
          <a:xfrm>
            <a:off x="6029861" y="3090350"/>
            <a:ext cx="2267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1" name="Google Shape;1221;p29"/>
          <p:cNvSpPr txBox="1">
            <a:spLocks noGrp="1"/>
          </p:cNvSpPr>
          <p:nvPr>
            <p:ph type="subTitle" idx="5"/>
          </p:nvPr>
        </p:nvSpPr>
        <p:spPr>
          <a:xfrm>
            <a:off x="6029861" y="3618050"/>
            <a:ext cx="2267700" cy="73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2" name="Google Shape;1222;p29"/>
          <p:cNvSpPr txBox="1">
            <a:spLocks noGrp="1"/>
          </p:cNvSpPr>
          <p:nvPr>
            <p:ph type="title" idx="6"/>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1223"/>
        <p:cNvGrpSpPr/>
        <p:nvPr/>
      </p:nvGrpSpPr>
      <p:grpSpPr>
        <a:xfrm>
          <a:off x="0" y="0"/>
          <a:ext cx="0" cy="0"/>
          <a:chOff x="0" y="0"/>
          <a:chExt cx="0" cy="0"/>
        </a:xfrm>
      </p:grpSpPr>
      <p:grpSp>
        <p:nvGrpSpPr>
          <p:cNvPr id="1224" name="Google Shape;1224;p30"/>
          <p:cNvGrpSpPr/>
          <p:nvPr/>
        </p:nvGrpSpPr>
        <p:grpSpPr>
          <a:xfrm rot="-3361222" flipH="1">
            <a:off x="-2521541" y="1410805"/>
            <a:ext cx="3290482" cy="6257725"/>
            <a:chOff x="6377175" y="-3314847"/>
            <a:chExt cx="2815007" cy="5353484"/>
          </a:xfrm>
        </p:grpSpPr>
        <p:grpSp>
          <p:nvGrpSpPr>
            <p:cNvPr id="1225" name="Google Shape;1225;p30"/>
            <p:cNvGrpSpPr/>
            <p:nvPr/>
          </p:nvGrpSpPr>
          <p:grpSpPr>
            <a:xfrm rot="5273978">
              <a:off x="5200526" y="-1901950"/>
              <a:ext cx="5264381" cy="2527690"/>
              <a:chOff x="-1251758" y="-762103"/>
              <a:chExt cx="7145944" cy="3431122"/>
            </a:xfrm>
          </p:grpSpPr>
          <p:sp>
            <p:nvSpPr>
              <p:cNvPr id="1226" name="Google Shape;1226;p30"/>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0"/>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0"/>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0"/>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0"/>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30"/>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30"/>
          <p:cNvGrpSpPr/>
          <p:nvPr/>
        </p:nvGrpSpPr>
        <p:grpSpPr>
          <a:xfrm rot="3361222">
            <a:off x="8375059" y="1410805"/>
            <a:ext cx="3290482" cy="6257725"/>
            <a:chOff x="6377175" y="-3314847"/>
            <a:chExt cx="2815007" cy="5353484"/>
          </a:xfrm>
        </p:grpSpPr>
        <p:grpSp>
          <p:nvGrpSpPr>
            <p:cNvPr id="1237" name="Google Shape;1237;p30"/>
            <p:cNvGrpSpPr/>
            <p:nvPr/>
          </p:nvGrpSpPr>
          <p:grpSpPr>
            <a:xfrm rot="5273978">
              <a:off x="5200526" y="-1901950"/>
              <a:ext cx="5264381" cy="2527690"/>
              <a:chOff x="-1251758" y="-762103"/>
              <a:chExt cx="7145944" cy="3431122"/>
            </a:xfrm>
          </p:grpSpPr>
          <p:sp>
            <p:nvSpPr>
              <p:cNvPr id="1238" name="Google Shape;1238;p30"/>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30"/>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30"/>
          <p:cNvGrpSpPr/>
          <p:nvPr/>
        </p:nvGrpSpPr>
        <p:grpSpPr>
          <a:xfrm rot="-7438778">
            <a:off x="-2597741" y="-2475395"/>
            <a:ext cx="3290482" cy="6257725"/>
            <a:chOff x="6377175" y="-3314847"/>
            <a:chExt cx="2815007" cy="5353484"/>
          </a:xfrm>
        </p:grpSpPr>
        <p:grpSp>
          <p:nvGrpSpPr>
            <p:cNvPr id="1249" name="Google Shape;1249;p30"/>
            <p:cNvGrpSpPr/>
            <p:nvPr/>
          </p:nvGrpSpPr>
          <p:grpSpPr>
            <a:xfrm rot="5273978">
              <a:off x="5200526" y="-1901950"/>
              <a:ext cx="5264381" cy="2527690"/>
              <a:chOff x="-1251758" y="-762103"/>
              <a:chExt cx="7145944" cy="3431122"/>
            </a:xfrm>
          </p:grpSpPr>
          <p:sp>
            <p:nvSpPr>
              <p:cNvPr id="1250" name="Google Shape;1250;p30"/>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9" name="Google Shape;1259;p30"/>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0"/>
          <p:cNvGrpSpPr/>
          <p:nvPr/>
        </p:nvGrpSpPr>
        <p:grpSpPr>
          <a:xfrm rot="7438778" flipH="1">
            <a:off x="8298859" y="-2475395"/>
            <a:ext cx="3290482" cy="6257725"/>
            <a:chOff x="6377175" y="-3314847"/>
            <a:chExt cx="2815007" cy="5353484"/>
          </a:xfrm>
        </p:grpSpPr>
        <p:grpSp>
          <p:nvGrpSpPr>
            <p:cNvPr id="1261" name="Google Shape;1261;p30"/>
            <p:cNvGrpSpPr/>
            <p:nvPr/>
          </p:nvGrpSpPr>
          <p:grpSpPr>
            <a:xfrm rot="5273978">
              <a:off x="5200526" y="-1901950"/>
              <a:ext cx="5264381" cy="2527690"/>
              <a:chOff x="-1251758" y="-762103"/>
              <a:chExt cx="7145944" cy="3431122"/>
            </a:xfrm>
          </p:grpSpPr>
          <p:sp>
            <p:nvSpPr>
              <p:cNvPr id="1262" name="Google Shape;1262;p30"/>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0"/>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0"/>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30"/>
          <p:cNvGrpSpPr/>
          <p:nvPr/>
        </p:nvGrpSpPr>
        <p:grpSpPr>
          <a:xfrm rot="10800000" flipH="1">
            <a:off x="77864" y="89481"/>
            <a:ext cx="8988271" cy="4992600"/>
            <a:chOff x="79350" y="75450"/>
            <a:chExt cx="8988271" cy="4992600"/>
          </a:xfrm>
        </p:grpSpPr>
        <p:sp>
          <p:nvSpPr>
            <p:cNvPr id="1273" name="Google Shape;1273;p30"/>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30"/>
            <p:cNvGrpSpPr/>
            <p:nvPr/>
          </p:nvGrpSpPr>
          <p:grpSpPr>
            <a:xfrm>
              <a:off x="79350" y="4890450"/>
              <a:ext cx="8985300" cy="177600"/>
              <a:chOff x="79350" y="75450"/>
              <a:chExt cx="8985300" cy="177600"/>
            </a:xfrm>
          </p:grpSpPr>
          <p:sp>
            <p:nvSpPr>
              <p:cNvPr id="1275" name="Google Shape;1275;p30"/>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30"/>
            <p:cNvGrpSpPr/>
            <p:nvPr/>
          </p:nvGrpSpPr>
          <p:grpSpPr>
            <a:xfrm>
              <a:off x="82321" y="75450"/>
              <a:ext cx="8985300" cy="177600"/>
              <a:chOff x="79350" y="75450"/>
              <a:chExt cx="8985300" cy="177600"/>
            </a:xfrm>
          </p:grpSpPr>
          <p:sp>
            <p:nvSpPr>
              <p:cNvPr id="1278" name="Google Shape;1278;p30"/>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0"/>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80" name="Google Shape;1280;p30"/>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1281" name="Google Shape;1281;p30"/>
          <p:cNvSpPr txBox="1">
            <a:spLocks noGrp="1"/>
          </p:cNvSpPr>
          <p:nvPr>
            <p:ph type="title"/>
          </p:nvPr>
        </p:nvSpPr>
        <p:spPr>
          <a:xfrm>
            <a:off x="712881" y="1571625"/>
            <a:ext cx="1929300" cy="34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rtl="0">
              <a:spcBef>
                <a:spcPts val="0"/>
              </a:spcBef>
              <a:spcAft>
                <a:spcPts val="0"/>
              </a:spcAft>
              <a:buClr>
                <a:schemeClr val="accent5"/>
              </a:buClr>
              <a:buSzPts val="2400"/>
              <a:buNone/>
              <a:defRPr sz="2400">
                <a:solidFill>
                  <a:schemeClr val="accent5"/>
                </a:solidFill>
              </a:defRPr>
            </a:lvl2pPr>
            <a:lvl3pPr lvl="2" rtl="0">
              <a:spcBef>
                <a:spcPts val="0"/>
              </a:spcBef>
              <a:spcAft>
                <a:spcPts val="0"/>
              </a:spcAft>
              <a:buClr>
                <a:schemeClr val="accent5"/>
              </a:buClr>
              <a:buSzPts val="2400"/>
              <a:buNone/>
              <a:defRPr sz="2400">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
        <p:nvSpPr>
          <p:cNvPr id="1282" name="Google Shape;1282;p30"/>
          <p:cNvSpPr txBox="1">
            <a:spLocks noGrp="1"/>
          </p:cNvSpPr>
          <p:nvPr>
            <p:ph type="subTitle" idx="1"/>
          </p:nvPr>
        </p:nvSpPr>
        <p:spPr>
          <a:xfrm>
            <a:off x="712881" y="1943100"/>
            <a:ext cx="1929300" cy="7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None/>
              <a:defRPr sz="15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283" name="Google Shape;1283;p30"/>
          <p:cNvSpPr txBox="1">
            <a:spLocks noGrp="1"/>
          </p:cNvSpPr>
          <p:nvPr>
            <p:ph type="title" idx="2"/>
          </p:nvPr>
        </p:nvSpPr>
        <p:spPr>
          <a:xfrm>
            <a:off x="2640782" y="1571625"/>
            <a:ext cx="1929300" cy="34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rtl="0">
              <a:spcBef>
                <a:spcPts val="0"/>
              </a:spcBef>
              <a:spcAft>
                <a:spcPts val="0"/>
              </a:spcAft>
              <a:buClr>
                <a:schemeClr val="accent5"/>
              </a:buClr>
              <a:buSzPts val="2400"/>
              <a:buNone/>
              <a:defRPr sz="2400">
                <a:solidFill>
                  <a:schemeClr val="accent5"/>
                </a:solidFill>
              </a:defRPr>
            </a:lvl2pPr>
            <a:lvl3pPr lvl="2" rtl="0">
              <a:spcBef>
                <a:spcPts val="0"/>
              </a:spcBef>
              <a:spcAft>
                <a:spcPts val="0"/>
              </a:spcAft>
              <a:buClr>
                <a:schemeClr val="accent5"/>
              </a:buClr>
              <a:buSzPts val="2400"/>
              <a:buNone/>
              <a:defRPr sz="2400">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
        <p:nvSpPr>
          <p:cNvPr id="1284" name="Google Shape;1284;p30"/>
          <p:cNvSpPr txBox="1">
            <a:spLocks noGrp="1"/>
          </p:cNvSpPr>
          <p:nvPr>
            <p:ph type="subTitle" idx="3"/>
          </p:nvPr>
        </p:nvSpPr>
        <p:spPr>
          <a:xfrm>
            <a:off x="2640782" y="1943100"/>
            <a:ext cx="1929300" cy="7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None/>
              <a:defRPr sz="15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285" name="Google Shape;1285;p30"/>
          <p:cNvSpPr txBox="1">
            <a:spLocks noGrp="1"/>
          </p:cNvSpPr>
          <p:nvPr>
            <p:ph type="title" idx="4"/>
          </p:nvPr>
        </p:nvSpPr>
        <p:spPr>
          <a:xfrm>
            <a:off x="4568682" y="1571625"/>
            <a:ext cx="1929300" cy="34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rtl="0">
              <a:spcBef>
                <a:spcPts val="0"/>
              </a:spcBef>
              <a:spcAft>
                <a:spcPts val="0"/>
              </a:spcAft>
              <a:buClr>
                <a:schemeClr val="accent5"/>
              </a:buClr>
              <a:buSzPts val="2400"/>
              <a:buNone/>
              <a:defRPr sz="2400">
                <a:solidFill>
                  <a:schemeClr val="accent5"/>
                </a:solidFill>
              </a:defRPr>
            </a:lvl2pPr>
            <a:lvl3pPr lvl="2" rtl="0">
              <a:spcBef>
                <a:spcPts val="0"/>
              </a:spcBef>
              <a:spcAft>
                <a:spcPts val="0"/>
              </a:spcAft>
              <a:buClr>
                <a:schemeClr val="accent5"/>
              </a:buClr>
              <a:buSzPts val="2400"/>
              <a:buNone/>
              <a:defRPr sz="2400">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
        <p:nvSpPr>
          <p:cNvPr id="1286" name="Google Shape;1286;p30"/>
          <p:cNvSpPr txBox="1">
            <a:spLocks noGrp="1"/>
          </p:cNvSpPr>
          <p:nvPr>
            <p:ph type="subTitle" idx="5"/>
          </p:nvPr>
        </p:nvSpPr>
        <p:spPr>
          <a:xfrm>
            <a:off x="4568682" y="1943100"/>
            <a:ext cx="1929300" cy="7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None/>
              <a:defRPr sz="15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287" name="Google Shape;1287;p30"/>
          <p:cNvSpPr txBox="1">
            <a:spLocks noGrp="1"/>
          </p:cNvSpPr>
          <p:nvPr>
            <p:ph type="title" idx="6"/>
          </p:nvPr>
        </p:nvSpPr>
        <p:spPr>
          <a:xfrm>
            <a:off x="6505421" y="1571625"/>
            <a:ext cx="1925700" cy="34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rtl="0">
              <a:spcBef>
                <a:spcPts val="0"/>
              </a:spcBef>
              <a:spcAft>
                <a:spcPts val="0"/>
              </a:spcAft>
              <a:buClr>
                <a:schemeClr val="accent5"/>
              </a:buClr>
              <a:buSzPts val="2400"/>
              <a:buNone/>
              <a:defRPr sz="2400">
                <a:solidFill>
                  <a:schemeClr val="accent5"/>
                </a:solidFill>
              </a:defRPr>
            </a:lvl2pPr>
            <a:lvl3pPr lvl="2" rtl="0">
              <a:spcBef>
                <a:spcPts val="0"/>
              </a:spcBef>
              <a:spcAft>
                <a:spcPts val="0"/>
              </a:spcAft>
              <a:buClr>
                <a:schemeClr val="accent5"/>
              </a:buClr>
              <a:buSzPts val="2400"/>
              <a:buNone/>
              <a:defRPr sz="2400">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
        <p:nvSpPr>
          <p:cNvPr id="1288" name="Google Shape;1288;p30"/>
          <p:cNvSpPr txBox="1">
            <a:spLocks noGrp="1"/>
          </p:cNvSpPr>
          <p:nvPr>
            <p:ph type="subTitle" idx="7"/>
          </p:nvPr>
        </p:nvSpPr>
        <p:spPr>
          <a:xfrm>
            <a:off x="6505421" y="1943100"/>
            <a:ext cx="1925700" cy="7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None/>
              <a:defRPr sz="15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289" name="Google Shape;1289;p30"/>
          <p:cNvSpPr txBox="1">
            <a:spLocks noGrp="1"/>
          </p:cNvSpPr>
          <p:nvPr>
            <p:ph type="title" idx="8"/>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0" name="Google Shape;1290;p30"/>
          <p:cNvSpPr/>
          <p:nvPr/>
        </p:nvSpPr>
        <p:spPr>
          <a:xfrm rot="-2918947">
            <a:off x="485848" y="406230"/>
            <a:ext cx="167755" cy="266542"/>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0"/>
          <p:cNvSpPr/>
          <p:nvPr/>
        </p:nvSpPr>
        <p:spPr>
          <a:xfrm>
            <a:off x="445744" y="1017716"/>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0"/>
          <p:cNvSpPr/>
          <p:nvPr/>
        </p:nvSpPr>
        <p:spPr>
          <a:xfrm>
            <a:off x="499009" y="3862729"/>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0"/>
          <p:cNvSpPr/>
          <p:nvPr/>
        </p:nvSpPr>
        <p:spPr>
          <a:xfrm>
            <a:off x="8039782" y="4551886"/>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0"/>
          <p:cNvSpPr/>
          <p:nvPr/>
        </p:nvSpPr>
        <p:spPr>
          <a:xfrm>
            <a:off x="8239292" y="539499"/>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0"/>
          <p:cNvSpPr/>
          <p:nvPr/>
        </p:nvSpPr>
        <p:spPr>
          <a:xfrm>
            <a:off x="426234" y="4407682"/>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0"/>
          <p:cNvSpPr/>
          <p:nvPr/>
        </p:nvSpPr>
        <p:spPr>
          <a:xfrm>
            <a:off x="8522371" y="4393561"/>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4">
    <p:bg>
      <p:bgPr>
        <a:solidFill>
          <a:schemeClr val="dk1"/>
        </a:solidFill>
        <a:effectLst/>
      </p:bgPr>
    </p:bg>
    <p:spTree>
      <p:nvGrpSpPr>
        <p:cNvPr id="1" name="Shape 1389"/>
        <p:cNvGrpSpPr/>
        <p:nvPr/>
      </p:nvGrpSpPr>
      <p:grpSpPr>
        <a:xfrm>
          <a:off x="0" y="0"/>
          <a:ext cx="0" cy="0"/>
          <a:chOff x="0" y="0"/>
          <a:chExt cx="0" cy="0"/>
        </a:xfrm>
      </p:grpSpPr>
      <p:grpSp>
        <p:nvGrpSpPr>
          <p:cNvPr id="1390" name="Google Shape;1390;p33"/>
          <p:cNvGrpSpPr/>
          <p:nvPr/>
        </p:nvGrpSpPr>
        <p:grpSpPr>
          <a:xfrm flipH="1">
            <a:off x="-3706625" y="-1455259"/>
            <a:ext cx="8459757" cy="8017771"/>
            <a:chOff x="5037325" y="-1477334"/>
            <a:chExt cx="8459757" cy="8017771"/>
          </a:xfrm>
        </p:grpSpPr>
        <p:grpSp>
          <p:nvGrpSpPr>
            <p:cNvPr id="1391" name="Google Shape;1391;p33"/>
            <p:cNvGrpSpPr/>
            <p:nvPr/>
          </p:nvGrpSpPr>
          <p:grpSpPr>
            <a:xfrm flipH="1">
              <a:off x="5037325" y="-1477334"/>
              <a:ext cx="8459757" cy="8017771"/>
              <a:chOff x="-3785361" y="-1819564"/>
              <a:chExt cx="8225335" cy="7795597"/>
            </a:xfrm>
          </p:grpSpPr>
          <p:grpSp>
            <p:nvGrpSpPr>
              <p:cNvPr id="1392" name="Google Shape;1392;p33"/>
              <p:cNvGrpSpPr/>
              <p:nvPr/>
            </p:nvGrpSpPr>
            <p:grpSpPr>
              <a:xfrm rot="10800000">
                <a:off x="2651043" y="2078301"/>
                <a:ext cx="1788931" cy="3897732"/>
                <a:chOff x="2555071" y="-762103"/>
                <a:chExt cx="1432635" cy="3121432"/>
              </a:xfrm>
            </p:grpSpPr>
            <p:sp>
              <p:nvSpPr>
                <p:cNvPr id="1393" name="Google Shape;1393;p3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3"/>
              <p:cNvGrpSpPr/>
              <p:nvPr/>
            </p:nvGrpSpPr>
            <p:grpSpPr>
              <a:xfrm>
                <a:off x="-3785361" y="-1819564"/>
                <a:ext cx="7677576" cy="7795278"/>
                <a:chOff x="-1251758" y="-762103"/>
                <a:chExt cx="6148456" cy="6242715"/>
              </a:xfrm>
            </p:grpSpPr>
            <p:sp>
              <p:nvSpPr>
                <p:cNvPr id="1396" name="Google Shape;1396;p33"/>
                <p:cNvSpPr/>
                <p:nvPr/>
              </p:nvSpPr>
              <p:spPr>
                <a:xfrm rot="-5400000">
                  <a:off x="1029727" y="-260202"/>
                  <a:ext cx="660563" cy="5197879"/>
                </a:xfrm>
                <a:custGeom>
                  <a:avLst/>
                  <a:gdLst/>
                  <a:ahLst/>
                  <a:cxnLst/>
                  <a:rect l="l" t="t" r="r" b="b"/>
                  <a:pathLst>
                    <a:path w="4443" h="31373" extrusionOk="0">
                      <a:moveTo>
                        <a:pt x="0" y="1"/>
                      </a:moveTo>
                      <a:lnTo>
                        <a:pt x="2083" y="31373"/>
                      </a:lnTo>
                      <a:lnTo>
                        <a:pt x="4442"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rot="-5400000">
                  <a:off x="594035" y="526214"/>
                  <a:ext cx="1531947" cy="5197879"/>
                </a:xfrm>
                <a:custGeom>
                  <a:avLst/>
                  <a:gdLst/>
                  <a:ahLst/>
                  <a:cxnLst/>
                  <a:rect l="l" t="t" r="r" b="b"/>
                  <a:pathLst>
                    <a:path w="10304" h="31373" extrusionOk="0">
                      <a:moveTo>
                        <a:pt x="1" y="1"/>
                      </a:moveTo>
                      <a:lnTo>
                        <a:pt x="10303" y="31373"/>
                      </a:lnTo>
                      <a:lnTo>
                        <a:pt x="4706"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rot="-5400000">
                  <a:off x="2867024"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rot="-5400000">
                  <a:off x="2193369"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p:cNvSpPr/>
                <p:nvPr/>
              </p:nvSpPr>
              <p:spPr>
                <a:xfrm rot="-5400000">
                  <a:off x="1702708"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rot="-5400000">
                  <a:off x="1125727"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rot="-5400000">
                  <a:off x="281670"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rot="-5400000">
                  <a:off x="-154097"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rot="-5400000">
                  <a:off x="570768" y="-1028852"/>
                  <a:ext cx="1578482" cy="5197879"/>
                </a:xfrm>
                <a:custGeom>
                  <a:avLst/>
                  <a:gdLst/>
                  <a:ahLst/>
                  <a:cxnLst/>
                  <a:rect l="l" t="t" r="r" b="b"/>
                  <a:pathLst>
                    <a:path w="10617" h="31373" extrusionOk="0">
                      <a:moveTo>
                        <a:pt x="5873" y="1"/>
                      </a:moveTo>
                      <a:lnTo>
                        <a:pt x="0" y="31373"/>
                      </a:lnTo>
                      <a:lnTo>
                        <a:pt x="10617"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9" name="Google Shape;1409;p33"/>
            <p:cNvSpPr/>
            <p:nvPr/>
          </p:nvSpPr>
          <p:spPr>
            <a:xfrm flipH="1">
              <a:off x="5453525" y="955000"/>
              <a:ext cx="3241200" cy="324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33"/>
          <p:cNvGrpSpPr/>
          <p:nvPr/>
        </p:nvGrpSpPr>
        <p:grpSpPr>
          <a:xfrm>
            <a:off x="77864" y="75450"/>
            <a:ext cx="8988271" cy="4992600"/>
            <a:chOff x="79350" y="75450"/>
            <a:chExt cx="8988271" cy="4992600"/>
          </a:xfrm>
        </p:grpSpPr>
        <p:sp>
          <p:nvSpPr>
            <p:cNvPr id="1411" name="Google Shape;1411;p33"/>
            <p:cNvSpPr/>
            <p:nvPr/>
          </p:nvSpPr>
          <p:spPr>
            <a:xfrm>
              <a:off x="256950" y="253050"/>
              <a:ext cx="8630100" cy="4637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33"/>
            <p:cNvGrpSpPr/>
            <p:nvPr/>
          </p:nvGrpSpPr>
          <p:grpSpPr>
            <a:xfrm>
              <a:off x="79350" y="4890450"/>
              <a:ext cx="8985300" cy="177600"/>
              <a:chOff x="79350" y="75450"/>
              <a:chExt cx="8985300" cy="177600"/>
            </a:xfrm>
          </p:grpSpPr>
          <p:sp>
            <p:nvSpPr>
              <p:cNvPr id="1413" name="Google Shape;1413;p33"/>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33"/>
            <p:cNvGrpSpPr/>
            <p:nvPr/>
          </p:nvGrpSpPr>
          <p:grpSpPr>
            <a:xfrm>
              <a:off x="82321" y="75450"/>
              <a:ext cx="8985300" cy="177600"/>
              <a:chOff x="79350" y="75450"/>
              <a:chExt cx="8985300" cy="177600"/>
            </a:xfrm>
          </p:grpSpPr>
          <p:sp>
            <p:nvSpPr>
              <p:cNvPr id="1416" name="Google Shape;1416;p33"/>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18" name="Google Shape;1418;p33"/>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1419" name="Google Shape;1419;p33"/>
          <p:cNvSpPr/>
          <p:nvPr/>
        </p:nvSpPr>
        <p:spPr>
          <a:xfrm>
            <a:off x="713222" y="414697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465244" y="2571753"/>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995267" y="49187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775509" y="770870"/>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rot="-3927770">
            <a:off x="2675045" y="4457708"/>
            <a:ext cx="247969" cy="20665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5">
    <p:bg>
      <p:bgPr>
        <a:solidFill>
          <a:schemeClr val="lt2"/>
        </a:solidFill>
        <a:effectLst/>
      </p:bgPr>
    </p:bg>
    <p:spTree>
      <p:nvGrpSpPr>
        <p:cNvPr id="1" name="Shape 1424"/>
        <p:cNvGrpSpPr/>
        <p:nvPr/>
      </p:nvGrpSpPr>
      <p:grpSpPr>
        <a:xfrm>
          <a:off x="0" y="0"/>
          <a:ext cx="0" cy="0"/>
          <a:chOff x="0" y="0"/>
          <a:chExt cx="0" cy="0"/>
        </a:xfrm>
      </p:grpSpPr>
      <p:grpSp>
        <p:nvGrpSpPr>
          <p:cNvPr id="1425" name="Google Shape;1425;p34"/>
          <p:cNvGrpSpPr/>
          <p:nvPr/>
        </p:nvGrpSpPr>
        <p:grpSpPr>
          <a:xfrm rot="10800000">
            <a:off x="3439625" y="-1350056"/>
            <a:ext cx="8867851" cy="7082699"/>
            <a:chOff x="-3210025" y="-536070"/>
            <a:chExt cx="8867851" cy="7082699"/>
          </a:xfrm>
        </p:grpSpPr>
        <p:grpSp>
          <p:nvGrpSpPr>
            <p:cNvPr id="1426" name="Google Shape;1426;p34"/>
            <p:cNvGrpSpPr/>
            <p:nvPr/>
          </p:nvGrpSpPr>
          <p:grpSpPr>
            <a:xfrm>
              <a:off x="-3210025" y="-536070"/>
              <a:ext cx="8867851" cy="7082699"/>
              <a:chOff x="-3785361" y="-1703161"/>
              <a:chExt cx="9666286" cy="7720404"/>
            </a:xfrm>
          </p:grpSpPr>
          <p:grpSp>
            <p:nvGrpSpPr>
              <p:cNvPr id="1427" name="Google Shape;1427;p34"/>
              <p:cNvGrpSpPr/>
              <p:nvPr/>
            </p:nvGrpSpPr>
            <p:grpSpPr>
              <a:xfrm rot="10800000">
                <a:off x="2651043" y="2078301"/>
                <a:ext cx="3229883" cy="3897732"/>
                <a:chOff x="1401110" y="-762103"/>
                <a:chExt cx="2586596" cy="3121432"/>
              </a:xfrm>
            </p:grpSpPr>
            <p:sp>
              <p:nvSpPr>
                <p:cNvPr id="1428" name="Google Shape;1428;p3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34"/>
              <p:cNvGrpSpPr/>
              <p:nvPr/>
            </p:nvGrpSpPr>
            <p:grpSpPr>
              <a:xfrm>
                <a:off x="-3785361" y="-1703161"/>
                <a:ext cx="6573650" cy="7720404"/>
                <a:chOff x="-1251758" y="-668884"/>
                <a:chExt cx="5264395" cy="6182753"/>
              </a:xfrm>
            </p:grpSpPr>
            <p:sp>
              <p:nvSpPr>
                <p:cNvPr id="1432" name="Google Shape;1432;p3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5400000">
                  <a:off x="1738751" y="3239984"/>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0" name="Google Shape;1440;p34"/>
            <p:cNvSpPr/>
            <p:nvPr/>
          </p:nvSpPr>
          <p:spPr>
            <a:xfrm>
              <a:off x="913342" y="1355794"/>
              <a:ext cx="3154500" cy="3154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4"/>
          <p:cNvGrpSpPr/>
          <p:nvPr/>
        </p:nvGrpSpPr>
        <p:grpSpPr>
          <a:xfrm rot="-9416390">
            <a:off x="-2033206" y="2682227"/>
            <a:ext cx="4788858" cy="5429432"/>
            <a:chOff x="4403355" y="-3314847"/>
            <a:chExt cx="4788827" cy="5429397"/>
          </a:xfrm>
        </p:grpSpPr>
        <p:grpSp>
          <p:nvGrpSpPr>
            <p:cNvPr id="1442" name="Google Shape;1442;p34"/>
            <p:cNvGrpSpPr/>
            <p:nvPr/>
          </p:nvGrpSpPr>
          <p:grpSpPr>
            <a:xfrm rot="5273978">
              <a:off x="4165578" y="-2899637"/>
              <a:ext cx="5264381" cy="4598976"/>
              <a:chOff x="-1251758" y="-762103"/>
              <a:chExt cx="7145944" cy="6242715"/>
            </a:xfrm>
          </p:grpSpPr>
          <p:sp>
            <p:nvSpPr>
              <p:cNvPr id="1443" name="Google Shape;1443;p3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D9D9D9">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7" name="Google Shape;1457;p34"/>
            <p:cNvSpPr/>
            <p:nvPr/>
          </p:nvSpPr>
          <p:spPr>
            <a:xfrm>
              <a:off x="6377175" y="209550"/>
              <a:ext cx="776100" cy="776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34"/>
          <p:cNvGrpSpPr/>
          <p:nvPr/>
        </p:nvGrpSpPr>
        <p:grpSpPr>
          <a:xfrm>
            <a:off x="77864" y="75450"/>
            <a:ext cx="8988271" cy="4992600"/>
            <a:chOff x="79350" y="75450"/>
            <a:chExt cx="8988271" cy="4992600"/>
          </a:xfrm>
        </p:grpSpPr>
        <p:sp>
          <p:nvSpPr>
            <p:cNvPr id="1459" name="Google Shape;1459;p34"/>
            <p:cNvSpPr/>
            <p:nvPr/>
          </p:nvSpPr>
          <p:spPr>
            <a:xfrm>
              <a:off x="256950" y="253050"/>
              <a:ext cx="8630100" cy="4637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 name="Google Shape;1460;p34"/>
            <p:cNvGrpSpPr/>
            <p:nvPr/>
          </p:nvGrpSpPr>
          <p:grpSpPr>
            <a:xfrm>
              <a:off x="79350" y="4890450"/>
              <a:ext cx="8985300" cy="177600"/>
              <a:chOff x="79350" y="75450"/>
              <a:chExt cx="8985300" cy="177600"/>
            </a:xfrm>
          </p:grpSpPr>
          <p:sp>
            <p:nvSpPr>
              <p:cNvPr id="1461" name="Google Shape;1461;p34"/>
              <p:cNvSpPr/>
              <p:nvPr/>
            </p:nvSpPr>
            <p:spPr>
              <a:xfrm>
                <a:off x="79350" y="75450"/>
                <a:ext cx="177600" cy="1776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a:off x="8887050" y="75450"/>
                <a:ext cx="177600" cy="1776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4"/>
            <p:cNvGrpSpPr/>
            <p:nvPr/>
          </p:nvGrpSpPr>
          <p:grpSpPr>
            <a:xfrm>
              <a:off x="82321" y="75450"/>
              <a:ext cx="8985300" cy="177600"/>
              <a:chOff x="79350" y="75450"/>
              <a:chExt cx="8985300" cy="177600"/>
            </a:xfrm>
          </p:grpSpPr>
          <p:sp>
            <p:nvSpPr>
              <p:cNvPr id="1464" name="Google Shape;1464;p34"/>
              <p:cNvSpPr/>
              <p:nvPr/>
            </p:nvSpPr>
            <p:spPr>
              <a:xfrm>
                <a:off x="79350" y="75450"/>
                <a:ext cx="177600" cy="1776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a:off x="8887050" y="75450"/>
                <a:ext cx="177600" cy="1776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66" name="Google Shape;1466;p34"/>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1467" name="Google Shape;1467;p34"/>
          <p:cNvSpPr/>
          <p:nvPr/>
        </p:nvSpPr>
        <p:spPr>
          <a:xfrm rot="10800000">
            <a:off x="488696" y="448690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10800000">
            <a:off x="7997229" y="321932"/>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4"/>
          <p:cNvSpPr/>
          <p:nvPr/>
        </p:nvSpPr>
        <p:spPr>
          <a:xfrm rot="10800000">
            <a:off x="504489" y="3806108"/>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4"/>
          <p:cNvSpPr/>
          <p:nvPr/>
        </p:nvSpPr>
        <p:spPr>
          <a:xfrm rot="10800000">
            <a:off x="8538287" y="85873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6582380">
            <a:off x="1224583" y="458284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2" name="Google Shape;1472;p34"/>
          <p:cNvPicPr preferRelativeResize="0"/>
          <p:nvPr/>
        </p:nvPicPr>
        <p:blipFill>
          <a:blip r:embed="rId2">
            <a:alphaModFix amt="43000"/>
          </a:blip>
          <a:stretch>
            <a:fillRect/>
          </a:stretch>
        </p:blipFill>
        <p:spPr>
          <a:xfrm>
            <a:off x="-62056" y="-57603"/>
            <a:ext cx="9266127" cy="52224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6">
    <p:bg>
      <p:bgPr>
        <a:solidFill>
          <a:schemeClr val="accent2"/>
        </a:solidFill>
        <a:effectLst/>
      </p:bgPr>
    </p:bg>
    <p:spTree>
      <p:nvGrpSpPr>
        <p:cNvPr id="1" name="Shape 1473"/>
        <p:cNvGrpSpPr/>
        <p:nvPr/>
      </p:nvGrpSpPr>
      <p:grpSpPr>
        <a:xfrm>
          <a:off x="0" y="0"/>
          <a:ext cx="0" cy="0"/>
          <a:chOff x="0" y="0"/>
          <a:chExt cx="0" cy="0"/>
        </a:xfrm>
      </p:grpSpPr>
      <p:grpSp>
        <p:nvGrpSpPr>
          <p:cNvPr id="1474" name="Google Shape;1474;p35"/>
          <p:cNvGrpSpPr/>
          <p:nvPr/>
        </p:nvGrpSpPr>
        <p:grpSpPr>
          <a:xfrm>
            <a:off x="-2102411" y="-1513008"/>
            <a:ext cx="13348822" cy="8093643"/>
            <a:chOff x="-2102411" y="-1513008"/>
            <a:chExt cx="13348822" cy="8093643"/>
          </a:xfrm>
        </p:grpSpPr>
        <p:grpSp>
          <p:nvGrpSpPr>
            <p:cNvPr id="1475" name="Google Shape;1475;p35"/>
            <p:cNvGrpSpPr/>
            <p:nvPr/>
          </p:nvGrpSpPr>
          <p:grpSpPr>
            <a:xfrm>
              <a:off x="-2102411" y="-1513008"/>
              <a:ext cx="13348822" cy="8093643"/>
              <a:chOff x="-3785361" y="-1893333"/>
              <a:chExt cx="12978923" cy="7869366"/>
            </a:xfrm>
          </p:grpSpPr>
          <p:grpSp>
            <p:nvGrpSpPr>
              <p:cNvPr id="1476" name="Google Shape;1476;p35"/>
              <p:cNvGrpSpPr/>
              <p:nvPr/>
            </p:nvGrpSpPr>
            <p:grpSpPr>
              <a:xfrm rot="10800000">
                <a:off x="2502866" y="-1893333"/>
                <a:ext cx="6690696" cy="7869366"/>
                <a:chOff x="-1251758" y="-762103"/>
                <a:chExt cx="5358129" cy="6302047"/>
              </a:xfrm>
            </p:grpSpPr>
            <p:sp>
              <p:nvSpPr>
                <p:cNvPr id="1477" name="Google Shape;1477;p3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rot="-5400000">
                  <a:off x="274821" y="1824146"/>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rot="-5400000">
                  <a:off x="2299206"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35"/>
              <p:cNvGrpSpPr/>
              <p:nvPr/>
            </p:nvGrpSpPr>
            <p:grpSpPr>
              <a:xfrm>
                <a:off x="-3785361" y="-1819564"/>
                <a:ext cx="9034273" cy="7795278"/>
                <a:chOff x="-1251758" y="-762103"/>
                <a:chExt cx="7234943" cy="6242715"/>
              </a:xfrm>
            </p:grpSpPr>
            <p:sp>
              <p:nvSpPr>
                <p:cNvPr id="1488" name="Google Shape;1488;p3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5"/>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rot="-5400000">
                  <a:off x="3448353"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5"/>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D4052F">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2" name="Google Shape;1502;p35"/>
            <p:cNvSpPr/>
            <p:nvPr/>
          </p:nvSpPr>
          <p:spPr>
            <a:xfrm>
              <a:off x="2362200" y="361950"/>
              <a:ext cx="4419600" cy="4419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35"/>
          <p:cNvGrpSpPr/>
          <p:nvPr/>
        </p:nvGrpSpPr>
        <p:grpSpPr>
          <a:xfrm>
            <a:off x="77864" y="75450"/>
            <a:ext cx="8988271" cy="4992600"/>
            <a:chOff x="79350" y="75450"/>
            <a:chExt cx="8988271" cy="4992600"/>
          </a:xfrm>
        </p:grpSpPr>
        <p:sp>
          <p:nvSpPr>
            <p:cNvPr id="1504" name="Google Shape;1504;p35"/>
            <p:cNvSpPr/>
            <p:nvPr/>
          </p:nvSpPr>
          <p:spPr>
            <a:xfrm>
              <a:off x="256950" y="253050"/>
              <a:ext cx="8630100" cy="4637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35"/>
            <p:cNvGrpSpPr/>
            <p:nvPr/>
          </p:nvGrpSpPr>
          <p:grpSpPr>
            <a:xfrm>
              <a:off x="79350" y="4890450"/>
              <a:ext cx="8985300" cy="177600"/>
              <a:chOff x="79350" y="75450"/>
              <a:chExt cx="8985300" cy="177600"/>
            </a:xfrm>
          </p:grpSpPr>
          <p:sp>
            <p:nvSpPr>
              <p:cNvPr id="1506" name="Google Shape;1506;p35"/>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5"/>
            <p:cNvGrpSpPr/>
            <p:nvPr/>
          </p:nvGrpSpPr>
          <p:grpSpPr>
            <a:xfrm>
              <a:off x="82321" y="75450"/>
              <a:ext cx="8985300" cy="177600"/>
              <a:chOff x="79350" y="75450"/>
              <a:chExt cx="8985300" cy="177600"/>
            </a:xfrm>
          </p:grpSpPr>
          <p:sp>
            <p:nvSpPr>
              <p:cNvPr id="1509" name="Google Shape;1509;p35"/>
              <p:cNvSpPr/>
              <p:nvPr/>
            </p:nvSpPr>
            <p:spPr>
              <a:xfrm>
                <a:off x="793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8887050" y="75450"/>
                <a:ext cx="177600" cy="1776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1" name="Google Shape;1511;p35"/>
          <p:cNvSpPr/>
          <p:nvPr/>
        </p:nvSpPr>
        <p:spPr>
          <a:xfrm rot="10800000" flipH="1">
            <a:off x="629347" y="53949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rot="10800000" flipH="1">
            <a:off x="465244" y="2231758"/>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rot="-3004793" flipH="1">
            <a:off x="7443445" y="4242307"/>
            <a:ext cx="363991" cy="228354"/>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rot="10800000" flipH="1">
            <a:off x="775509" y="4051732"/>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rot="10800000" flipH="1">
            <a:off x="8421306" y="890123"/>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rot="-1900331" flipH="1">
            <a:off x="8158231" y="3148930"/>
            <a:ext cx="247977" cy="206661"/>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7" name="Google Shape;1517;p35"/>
          <p:cNvPicPr preferRelativeResize="0"/>
          <p:nvPr/>
        </p:nvPicPr>
        <p:blipFill>
          <a:blip r:embed="rId2">
            <a:alphaModFix amt="43000"/>
          </a:blip>
          <a:stretch>
            <a:fillRect/>
          </a:stretch>
        </p:blipFill>
        <p:spPr>
          <a:xfrm>
            <a:off x="-62056" y="-57603"/>
            <a:ext cx="9266127" cy="52224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rot="-507968" flipH="1">
            <a:off x="-5005522" y="-8628769"/>
            <a:ext cx="12552294" cy="14231333"/>
            <a:chOff x="4403355" y="-3314847"/>
            <a:chExt cx="4788827" cy="5429397"/>
          </a:xfrm>
        </p:grpSpPr>
        <p:grpSp>
          <p:nvGrpSpPr>
            <p:cNvPr id="51" name="Google Shape;51;p3"/>
            <p:cNvGrpSpPr/>
            <p:nvPr/>
          </p:nvGrpSpPr>
          <p:grpSpPr>
            <a:xfrm rot="5273978">
              <a:off x="4165578" y="-2899637"/>
              <a:ext cx="5264381" cy="4598976"/>
              <a:chOff x="-1251758" y="-762103"/>
              <a:chExt cx="7145944" cy="6242715"/>
            </a:xfrm>
          </p:grpSpPr>
          <p:sp>
            <p:nvSpPr>
              <p:cNvPr id="52" name="Google Shape;52;p3"/>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262626">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a:off x="6377175" y="209550"/>
              <a:ext cx="776100" cy="77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7864" y="75450"/>
            <a:ext cx="8988271" cy="4992600"/>
            <a:chOff x="79350" y="75450"/>
            <a:chExt cx="8988271" cy="4992600"/>
          </a:xfrm>
        </p:grpSpPr>
        <p:sp>
          <p:nvSpPr>
            <p:cNvPr id="68" name="Google Shape;68;p3"/>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3"/>
            <p:cNvGrpSpPr/>
            <p:nvPr/>
          </p:nvGrpSpPr>
          <p:grpSpPr>
            <a:xfrm>
              <a:off x="79350" y="4890450"/>
              <a:ext cx="8985300" cy="177600"/>
              <a:chOff x="79350" y="75450"/>
              <a:chExt cx="8985300" cy="177600"/>
            </a:xfrm>
          </p:grpSpPr>
          <p:sp>
            <p:nvSpPr>
              <p:cNvPr id="70" name="Google Shape;70;p3"/>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a:off x="82321" y="75450"/>
              <a:ext cx="8985300" cy="177600"/>
              <a:chOff x="79350" y="75450"/>
              <a:chExt cx="8985300" cy="177600"/>
            </a:xfrm>
          </p:grpSpPr>
          <p:sp>
            <p:nvSpPr>
              <p:cNvPr id="73" name="Google Shape;73;p3"/>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5" name="Google Shape;75;p3"/>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76" name="Google Shape;76;p3"/>
          <p:cNvSpPr/>
          <p:nvPr/>
        </p:nvSpPr>
        <p:spPr>
          <a:xfrm>
            <a:off x="515547" y="42291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624134" y="4470667"/>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13232" y="602786"/>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932459" y="784207"/>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421306" y="3942807"/>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4217620">
            <a:off x="452832" y="1793310"/>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txBox="1">
            <a:spLocks noGrp="1"/>
          </p:cNvSpPr>
          <p:nvPr>
            <p:ph type="title"/>
          </p:nvPr>
        </p:nvSpPr>
        <p:spPr>
          <a:xfrm>
            <a:off x="872400" y="2531850"/>
            <a:ext cx="3838500" cy="1286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 name="Google Shape;83;p3"/>
          <p:cNvSpPr txBox="1">
            <a:spLocks noGrp="1"/>
          </p:cNvSpPr>
          <p:nvPr>
            <p:ph type="title" idx="2" hasCustomPrompt="1"/>
          </p:nvPr>
        </p:nvSpPr>
        <p:spPr>
          <a:xfrm>
            <a:off x="1253400" y="1337825"/>
            <a:ext cx="10521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4" name="Google Shape;84;p3"/>
          <p:cNvSpPr txBox="1">
            <a:spLocks noGrp="1"/>
          </p:cNvSpPr>
          <p:nvPr>
            <p:ph type="subTitle" idx="1"/>
          </p:nvPr>
        </p:nvSpPr>
        <p:spPr>
          <a:xfrm>
            <a:off x="872400" y="3817975"/>
            <a:ext cx="3013800" cy="67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CUSTOM_17">
    <p:bg>
      <p:bgPr>
        <a:solidFill>
          <a:schemeClr val="lt1"/>
        </a:solidFill>
        <a:effectLst/>
      </p:bgPr>
    </p:bg>
    <p:spTree>
      <p:nvGrpSpPr>
        <p:cNvPr id="1" name="Shape 1518"/>
        <p:cNvGrpSpPr/>
        <p:nvPr/>
      </p:nvGrpSpPr>
      <p:grpSpPr>
        <a:xfrm>
          <a:off x="0" y="0"/>
          <a:ext cx="0" cy="0"/>
          <a:chOff x="0" y="0"/>
          <a:chExt cx="0" cy="0"/>
        </a:xfrm>
      </p:grpSpPr>
      <p:pic>
        <p:nvPicPr>
          <p:cNvPr id="1519" name="Google Shape;1519;p36"/>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1520" name="Google Shape;1520;p36"/>
          <p:cNvGrpSpPr/>
          <p:nvPr/>
        </p:nvGrpSpPr>
        <p:grpSpPr>
          <a:xfrm>
            <a:off x="77864" y="75450"/>
            <a:ext cx="8988271" cy="4992600"/>
            <a:chOff x="79350" y="75450"/>
            <a:chExt cx="8988271" cy="4992600"/>
          </a:xfrm>
        </p:grpSpPr>
        <p:sp>
          <p:nvSpPr>
            <p:cNvPr id="1521" name="Google Shape;1521;p36"/>
            <p:cNvSpPr/>
            <p:nvPr/>
          </p:nvSpPr>
          <p:spPr>
            <a:xfrm>
              <a:off x="256950" y="253050"/>
              <a:ext cx="8630100" cy="4637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1522;p36"/>
            <p:cNvGrpSpPr/>
            <p:nvPr/>
          </p:nvGrpSpPr>
          <p:grpSpPr>
            <a:xfrm>
              <a:off x="79350" y="4890450"/>
              <a:ext cx="8985300" cy="177600"/>
              <a:chOff x="79350" y="75450"/>
              <a:chExt cx="8985300" cy="177600"/>
            </a:xfrm>
          </p:grpSpPr>
          <p:sp>
            <p:nvSpPr>
              <p:cNvPr id="1523" name="Google Shape;1523;p36"/>
              <p:cNvSpPr/>
              <p:nvPr/>
            </p:nvSpPr>
            <p:spPr>
              <a:xfrm>
                <a:off x="79350" y="75450"/>
                <a:ext cx="177600" cy="1776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a:off x="8887050" y="75450"/>
                <a:ext cx="177600" cy="1776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36"/>
            <p:cNvGrpSpPr/>
            <p:nvPr/>
          </p:nvGrpSpPr>
          <p:grpSpPr>
            <a:xfrm>
              <a:off x="82321" y="75450"/>
              <a:ext cx="8985300" cy="177600"/>
              <a:chOff x="79350" y="75450"/>
              <a:chExt cx="8985300" cy="177600"/>
            </a:xfrm>
          </p:grpSpPr>
          <p:sp>
            <p:nvSpPr>
              <p:cNvPr id="1526" name="Google Shape;1526;p36"/>
              <p:cNvSpPr/>
              <p:nvPr/>
            </p:nvSpPr>
            <p:spPr>
              <a:xfrm>
                <a:off x="79350" y="75450"/>
                <a:ext cx="177600" cy="1776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8887050" y="75450"/>
                <a:ext cx="177600" cy="1776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36"/>
          <p:cNvGrpSpPr/>
          <p:nvPr/>
        </p:nvGrpSpPr>
        <p:grpSpPr>
          <a:xfrm rot="5609843">
            <a:off x="2804932" y="-4172710"/>
            <a:ext cx="12552386" cy="14231437"/>
            <a:chOff x="4403355" y="-3314847"/>
            <a:chExt cx="4788827" cy="5429397"/>
          </a:xfrm>
        </p:grpSpPr>
        <p:grpSp>
          <p:nvGrpSpPr>
            <p:cNvPr id="1529" name="Google Shape;1529;p36"/>
            <p:cNvGrpSpPr/>
            <p:nvPr/>
          </p:nvGrpSpPr>
          <p:grpSpPr>
            <a:xfrm rot="5273978">
              <a:off x="4165578" y="-2899637"/>
              <a:ext cx="5264381" cy="4598976"/>
              <a:chOff x="-1251758" y="-762103"/>
              <a:chExt cx="7145944" cy="6242715"/>
            </a:xfrm>
          </p:grpSpPr>
          <p:sp>
            <p:nvSpPr>
              <p:cNvPr id="1530" name="Google Shape;1530;p36"/>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6"/>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6"/>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6"/>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6"/>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6"/>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36"/>
            <p:cNvSpPr/>
            <p:nvPr/>
          </p:nvSpPr>
          <p:spPr>
            <a:xfrm>
              <a:off x="6377175" y="209550"/>
              <a:ext cx="776100" cy="776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 name="Google Shape;1545;p36"/>
          <p:cNvSpPr/>
          <p:nvPr/>
        </p:nvSpPr>
        <p:spPr>
          <a:xfrm>
            <a:off x="8057292" y="951787"/>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8156471" y="2835099"/>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rot="-4217620">
            <a:off x="7229344" y="4182097"/>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rot="-6582380" flipH="1">
            <a:off x="5662682" y="427804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pic>
        <p:nvPicPr>
          <p:cNvPr id="86" name="Google Shape;86;p4"/>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87" name="Google Shape;87;p4"/>
          <p:cNvGrpSpPr/>
          <p:nvPr/>
        </p:nvGrpSpPr>
        <p:grpSpPr>
          <a:xfrm rot="-643134" flipH="1">
            <a:off x="-1765520" y="-3162845"/>
            <a:ext cx="4789063" cy="5429665"/>
            <a:chOff x="4403355" y="-3314847"/>
            <a:chExt cx="4788827" cy="5429397"/>
          </a:xfrm>
        </p:grpSpPr>
        <p:grpSp>
          <p:nvGrpSpPr>
            <p:cNvPr id="88" name="Google Shape;88;p4"/>
            <p:cNvGrpSpPr/>
            <p:nvPr/>
          </p:nvGrpSpPr>
          <p:grpSpPr>
            <a:xfrm rot="5273978">
              <a:off x="4165578" y="-2899637"/>
              <a:ext cx="5264381" cy="4598976"/>
              <a:chOff x="-1251758" y="-762103"/>
              <a:chExt cx="7145944" cy="6242715"/>
            </a:xfrm>
          </p:grpSpPr>
          <p:sp>
            <p:nvSpPr>
              <p:cNvPr id="89" name="Google Shape;89;p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4"/>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rot="9900040" flipH="1">
            <a:off x="6117267" y="2734645"/>
            <a:ext cx="4788684" cy="5429235"/>
            <a:chOff x="4403355" y="-3314847"/>
            <a:chExt cx="4788827" cy="5429397"/>
          </a:xfrm>
        </p:grpSpPr>
        <p:grpSp>
          <p:nvGrpSpPr>
            <p:cNvPr id="105" name="Google Shape;105;p4"/>
            <p:cNvGrpSpPr/>
            <p:nvPr/>
          </p:nvGrpSpPr>
          <p:grpSpPr>
            <a:xfrm rot="5273978">
              <a:off x="4165578" y="-2899637"/>
              <a:ext cx="5264381" cy="4598976"/>
              <a:chOff x="-1251758" y="-762103"/>
              <a:chExt cx="7145944" cy="6242715"/>
            </a:xfrm>
          </p:grpSpPr>
          <p:sp>
            <p:nvSpPr>
              <p:cNvPr id="106" name="Google Shape;106;p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4"/>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grpSp>
        <p:nvGrpSpPr>
          <p:cNvPr id="122" name="Google Shape;122;p4"/>
          <p:cNvGrpSpPr/>
          <p:nvPr/>
        </p:nvGrpSpPr>
        <p:grpSpPr>
          <a:xfrm>
            <a:off x="77864" y="75450"/>
            <a:ext cx="8988271" cy="4992600"/>
            <a:chOff x="79350" y="75450"/>
            <a:chExt cx="8988271" cy="4992600"/>
          </a:xfrm>
        </p:grpSpPr>
        <p:sp>
          <p:nvSpPr>
            <p:cNvPr id="123" name="Google Shape;123;p4"/>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4"/>
            <p:cNvGrpSpPr/>
            <p:nvPr/>
          </p:nvGrpSpPr>
          <p:grpSpPr>
            <a:xfrm>
              <a:off x="79350" y="4890450"/>
              <a:ext cx="8985300" cy="177600"/>
              <a:chOff x="79350" y="75450"/>
              <a:chExt cx="8985300" cy="177600"/>
            </a:xfrm>
          </p:grpSpPr>
          <p:sp>
            <p:nvSpPr>
              <p:cNvPr id="125" name="Google Shape;125;p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4"/>
            <p:cNvGrpSpPr/>
            <p:nvPr/>
          </p:nvGrpSpPr>
          <p:grpSpPr>
            <a:xfrm>
              <a:off x="82321" y="75450"/>
              <a:ext cx="8985300" cy="177600"/>
              <a:chOff x="79350" y="75450"/>
              <a:chExt cx="8985300" cy="177600"/>
            </a:xfrm>
          </p:grpSpPr>
          <p:sp>
            <p:nvSpPr>
              <p:cNvPr id="128" name="Google Shape;128;p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 name="Google Shape;130;p4"/>
          <p:cNvSpPr txBox="1">
            <a:spLocks noGrp="1"/>
          </p:cNvSpPr>
          <p:nvPr>
            <p:ph type="body" idx="1"/>
          </p:nvPr>
        </p:nvSpPr>
        <p:spPr>
          <a:xfrm>
            <a:off x="713225" y="1152475"/>
            <a:ext cx="7708200" cy="34164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131" name="Google Shape;131;p4"/>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4"/>
          <p:cNvSpPr/>
          <p:nvPr/>
        </p:nvSpPr>
        <p:spPr>
          <a:xfrm>
            <a:off x="6566984" y="4703617"/>
            <a:ext cx="141429" cy="159916"/>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406482" y="3022136"/>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421292" y="57762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22084" y="4421820"/>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154606" y="4326707"/>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630396" y="539499"/>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4217620">
            <a:off x="8479319" y="186412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grpSp>
        <p:nvGrpSpPr>
          <p:cNvPr id="140" name="Google Shape;140;p5"/>
          <p:cNvGrpSpPr/>
          <p:nvPr/>
        </p:nvGrpSpPr>
        <p:grpSpPr>
          <a:xfrm rot="4863737">
            <a:off x="5981882" y="1707372"/>
            <a:ext cx="4229813" cy="6296220"/>
            <a:chOff x="5573534" y="-3314847"/>
            <a:chExt cx="3618649" cy="5386481"/>
          </a:xfrm>
        </p:grpSpPr>
        <p:grpSp>
          <p:nvGrpSpPr>
            <p:cNvPr id="141" name="Google Shape;141;p5"/>
            <p:cNvGrpSpPr/>
            <p:nvPr/>
          </p:nvGrpSpPr>
          <p:grpSpPr>
            <a:xfrm rot="5273978">
              <a:off x="4750668" y="-2335612"/>
              <a:ext cx="5264381" cy="3428011"/>
              <a:chOff x="-1251758" y="-762103"/>
              <a:chExt cx="7145944" cy="4653230"/>
            </a:xfrm>
          </p:grpSpPr>
          <p:sp>
            <p:nvSpPr>
              <p:cNvPr id="142" name="Google Shape;142;p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5"/>
          <p:cNvGrpSpPr/>
          <p:nvPr/>
        </p:nvGrpSpPr>
        <p:grpSpPr>
          <a:xfrm rot="-4650568" flipH="1">
            <a:off x="-793756" y="1736236"/>
            <a:ext cx="3290363" cy="6257500"/>
            <a:chOff x="6377175" y="-3314847"/>
            <a:chExt cx="2815007" cy="5353484"/>
          </a:xfrm>
        </p:grpSpPr>
        <p:grpSp>
          <p:nvGrpSpPr>
            <p:cNvPr id="154" name="Google Shape;154;p5"/>
            <p:cNvGrpSpPr/>
            <p:nvPr/>
          </p:nvGrpSpPr>
          <p:grpSpPr>
            <a:xfrm rot="5273978">
              <a:off x="5200526" y="-1901950"/>
              <a:ext cx="5264381" cy="2527690"/>
              <a:chOff x="-1251758" y="-762103"/>
              <a:chExt cx="7145944" cy="3431122"/>
            </a:xfrm>
          </p:grpSpPr>
          <p:sp>
            <p:nvSpPr>
              <p:cNvPr id="155" name="Google Shape;155;p5"/>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5"/>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5"/>
          <p:cNvSpPr/>
          <p:nvPr/>
        </p:nvSpPr>
        <p:spPr>
          <a:xfrm>
            <a:off x="361157" y="765378"/>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8421292" y="42532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41646" y="1467445"/>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8520471" y="115007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5"/>
          <p:cNvGrpSpPr/>
          <p:nvPr/>
        </p:nvGrpSpPr>
        <p:grpSpPr>
          <a:xfrm>
            <a:off x="77864" y="75450"/>
            <a:ext cx="8988271" cy="4992600"/>
            <a:chOff x="79350" y="75450"/>
            <a:chExt cx="8988271" cy="4992600"/>
          </a:xfrm>
        </p:grpSpPr>
        <p:sp>
          <p:nvSpPr>
            <p:cNvPr id="170" name="Google Shape;170;p5"/>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5"/>
            <p:cNvGrpSpPr/>
            <p:nvPr/>
          </p:nvGrpSpPr>
          <p:grpSpPr>
            <a:xfrm>
              <a:off x="79350" y="4890450"/>
              <a:ext cx="8985300" cy="177600"/>
              <a:chOff x="79350" y="75450"/>
              <a:chExt cx="8985300" cy="177600"/>
            </a:xfrm>
          </p:grpSpPr>
          <p:sp>
            <p:nvSpPr>
              <p:cNvPr id="172" name="Google Shape;172;p5"/>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5"/>
            <p:cNvGrpSpPr/>
            <p:nvPr/>
          </p:nvGrpSpPr>
          <p:grpSpPr>
            <a:xfrm>
              <a:off x="82321" y="75450"/>
              <a:ext cx="8985300" cy="177600"/>
              <a:chOff x="79350" y="75450"/>
              <a:chExt cx="8985300" cy="177600"/>
            </a:xfrm>
          </p:grpSpPr>
          <p:sp>
            <p:nvSpPr>
              <p:cNvPr id="175" name="Google Shape;175;p5"/>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77" name="Google Shape;177;p5"/>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178" name="Google Shape;178;p5"/>
          <p:cNvSpPr txBox="1">
            <a:spLocks noGrp="1"/>
          </p:cNvSpPr>
          <p:nvPr>
            <p:ph type="title"/>
          </p:nvPr>
        </p:nvSpPr>
        <p:spPr>
          <a:xfrm>
            <a:off x="701350" y="1655000"/>
            <a:ext cx="2413200" cy="469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400" b="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5"/>
          <p:cNvSpPr txBox="1">
            <a:spLocks noGrp="1"/>
          </p:cNvSpPr>
          <p:nvPr>
            <p:ph type="title" idx="2"/>
          </p:nvPr>
        </p:nvSpPr>
        <p:spPr>
          <a:xfrm>
            <a:off x="6030000" y="1655000"/>
            <a:ext cx="2412600" cy="46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b="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5"/>
          <p:cNvSpPr txBox="1">
            <a:spLocks noGrp="1"/>
          </p:cNvSpPr>
          <p:nvPr>
            <p:ph type="subTitle" idx="1"/>
          </p:nvPr>
        </p:nvSpPr>
        <p:spPr>
          <a:xfrm>
            <a:off x="6029725" y="2142625"/>
            <a:ext cx="2413200" cy="122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1" name="Google Shape;181;p5"/>
          <p:cNvSpPr txBox="1">
            <a:spLocks noGrp="1"/>
          </p:cNvSpPr>
          <p:nvPr>
            <p:ph type="subTitle" idx="3"/>
          </p:nvPr>
        </p:nvSpPr>
        <p:spPr>
          <a:xfrm>
            <a:off x="701075" y="2142625"/>
            <a:ext cx="2413800" cy="122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2" name="Google Shape;182;p5"/>
          <p:cNvSpPr txBox="1">
            <a:spLocks noGrp="1"/>
          </p:cNvSpPr>
          <p:nvPr>
            <p:ph type="title" idx="4"/>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grpSp>
        <p:nvGrpSpPr>
          <p:cNvPr id="184" name="Google Shape;184;p6"/>
          <p:cNvGrpSpPr/>
          <p:nvPr/>
        </p:nvGrpSpPr>
        <p:grpSpPr>
          <a:xfrm>
            <a:off x="4479555" y="-3314847"/>
            <a:ext cx="4788827" cy="5429397"/>
            <a:chOff x="4403355" y="-3314847"/>
            <a:chExt cx="4788827" cy="5429397"/>
          </a:xfrm>
        </p:grpSpPr>
        <p:grpSp>
          <p:nvGrpSpPr>
            <p:cNvPr id="185" name="Google Shape;185;p6"/>
            <p:cNvGrpSpPr/>
            <p:nvPr/>
          </p:nvGrpSpPr>
          <p:grpSpPr>
            <a:xfrm rot="5273978">
              <a:off x="4165578" y="-2899637"/>
              <a:ext cx="5264381" cy="4598976"/>
              <a:chOff x="-1251758" y="-762103"/>
              <a:chExt cx="7145944" cy="6242715"/>
            </a:xfrm>
          </p:grpSpPr>
          <p:sp>
            <p:nvSpPr>
              <p:cNvPr id="186" name="Google Shape;186;p6"/>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6"/>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6"/>
          <p:cNvGrpSpPr/>
          <p:nvPr/>
        </p:nvGrpSpPr>
        <p:grpSpPr>
          <a:xfrm rot="-9128451">
            <a:off x="-2412305" y="2943998"/>
            <a:ext cx="4788832" cy="5429403"/>
            <a:chOff x="4403355" y="-3314847"/>
            <a:chExt cx="4788827" cy="5429397"/>
          </a:xfrm>
        </p:grpSpPr>
        <p:grpSp>
          <p:nvGrpSpPr>
            <p:cNvPr id="202" name="Google Shape;202;p6"/>
            <p:cNvGrpSpPr/>
            <p:nvPr/>
          </p:nvGrpSpPr>
          <p:grpSpPr>
            <a:xfrm rot="5273978">
              <a:off x="4165578" y="-2899637"/>
              <a:ext cx="5264381" cy="4598976"/>
              <a:chOff x="-1251758" y="-762103"/>
              <a:chExt cx="7145944" cy="6242715"/>
            </a:xfrm>
          </p:grpSpPr>
          <p:sp>
            <p:nvSpPr>
              <p:cNvPr id="203" name="Google Shape;203;p6"/>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6"/>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219" name="Google Shape;219;p6"/>
          <p:cNvGrpSpPr/>
          <p:nvPr/>
        </p:nvGrpSpPr>
        <p:grpSpPr>
          <a:xfrm>
            <a:off x="77864" y="75450"/>
            <a:ext cx="8988271" cy="4992600"/>
            <a:chOff x="79350" y="75450"/>
            <a:chExt cx="8988271" cy="4992600"/>
          </a:xfrm>
        </p:grpSpPr>
        <p:sp>
          <p:nvSpPr>
            <p:cNvPr id="220" name="Google Shape;220;p6"/>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6"/>
            <p:cNvGrpSpPr/>
            <p:nvPr/>
          </p:nvGrpSpPr>
          <p:grpSpPr>
            <a:xfrm>
              <a:off x="79350" y="4890450"/>
              <a:ext cx="8985300" cy="177600"/>
              <a:chOff x="79350" y="75450"/>
              <a:chExt cx="8985300" cy="177600"/>
            </a:xfrm>
          </p:grpSpPr>
          <p:sp>
            <p:nvSpPr>
              <p:cNvPr id="222" name="Google Shape;222;p6"/>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6"/>
            <p:cNvGrpSpPr/>
            <p:nvPr/>
          </p:nvGrpSpPr>
          <p:grpSpPr>
            <a:xfrm>
              <a:off x="82321" y="75450"/>
              <a:ext cx="8985300" cy="177600"/>
              <a:chOff x="79350" y="75450"/>
              <a:chExt cx="8985300" cy="177600"/>
            </a:xfrm>
          </p:grpSpPr>
          <p:sp>
            <p:nvSpPr>
              <p:cNvPr id="225" name="Google Shape;225;p6"/>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27" name="Google Shape;227;p6"/>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228" name="Google Shape;228;p6"/>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9" name="Google Shape;229;p6"/>
          <p:cNvSpPr/>
          <p:nvPr/>
        </p:nvSpPr>
        <p:spPr>
          <a:xfrm>
            <a:off x="8536197" y="4062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831417" y="4609387"/>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8551993" y="1176332"/>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488696" y="4085124"/>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4217620">
            <a:off x="7720082" y="37017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4"/>
        <p:cNvGrpSpPr/>
        <p:nvPr/>
      </p:nvGrpSpPr>
      <p:grpSpPr>
        <a:xfrm>
          <a:off x="0" y="0"/>
          <a:ext cx="0" cy="0"/>
          <a:chOff x="0" y="0"/>
          <a:chExt cx="0" cy="0"/>
        </a:xfrm>
      </p:grpSpPr>
      <p:sp>
        <p:nvSpPr>
          <p:cNvPr id="425" name="Google Shape;42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26"/>
        <p:cNvGrpSpPr/>
        <p:nvPr/>
      </p:nvGrpSpPr>
      <p:grpSpPr>
        <a:xfrm>
          <a:off x="0" y="0"/>
          <a:ext cx="0" cy="0"/>
          <a:chOff x="0" y="0"/>
          <a:chExt cx="0" cy="0"/>
        </a:xfrm>
      </p:grpSpPr>
      <p:grpSp>
        <p:nvGrpSpPr>
          <p:cNvPr id="427" name="Google Shape;427;p13"/>
          <p:cNvGrpSpPr/>
          <p:nvPr/>
        </p:nvGrpSpPr>
        <p:grpSpPr>
          <a:xfrm rot="856441" flipH="1">
            <a:off x="-595518" y="-3668828"/>
            <a:ext cx="5597594" cy="6346348"/>
            <a:chOff x="4403355" y="-3314847"/>
            <a:chExt cx="4788827" cy="5429397"/>
          </a:xfrm>
        </p:grpSpPr>
        <p:grpSp>
          <p:nvGrpSpPr>
            <p:cNvPr id="428" name="Google Shape;428;p13"/>
            <p:cNvGrpSpPr/>
            <p:nvPr/>
          </p:nvGrpSpPr>
          <p:grpSpPr>
            <a:xfrm rot="5273978">
              <a:off x="4165578" y="-2899637"/>
              <a:ext cx="5264381" cy="4598976"/>
              <a:chOff x="-1251758" y="-762103"/>
              <a:chExt cx="7145944" cy="6242715"/>
            </a:xfrm>
          </p:grpSpPr>
          <p:sp>
            <p:nvSpPr>
              <p:cNvPr id="429" name="Google Shape;429;p13"/>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3"/>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13"/>
          <p:cNvGrpSpPr/>
          <p:nvPr/>
        </p:nvGrpSpPr>
        <p:grpSpPr>
          <a:xfrm rot="-856441">
            <a:off x="4141924" y="-3668828"/>
            <a:ext cx="5597594" cy="6346348"/>
            <a:chOff x="4403355" y="-3314847"/>
            <a:chExt cx="4788827" cy="5429397"/>
          </a:xfrm>
        </p:grpSpPr>
        <p:grpSp>
          <p:nvGrpSpPr>
            <p:cNvPr id="445" name="Google Shape;445;p13"/>
            <p:cNvGrpSpPr/>
            <p:nvPr/>
          </p:nvGrpSpPr>
          <p:grpSpPr>
            <a:xfrm rot="5273978">
              <a:off x="4165578" y="-2899637"/>
              <a:ext cx="5264381" cy="4598976"/>
              <a:chOff x="-1251758" y="-762103"/>
              <a:chExt cx="7145944" cy="6242715"/>
            </a:xfrm>
          </p:grpSpPr>
          <p:sp>
            <p:nvSpPr>
              <p:cNvPr id="446" name="Google Shape;446;p13"/>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13"/>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3"/>
          <p:cNvGrpSpPr/>
          <p:nvPr/>
        </p:nvGrpSpPr>
        <p:grpSpPr>
          <a:xfrm rot="9943559">
            <a:off x="-595518" y="2465980"/>
            <a:ext cx="5597594" cy="6346348"/>
            <a:chOff x="4403355" y="-3314847"/>
            <a:chExt cx="4788827" cy="5429397"/>
          </a:xfrm>
        </p:grpSpPr>
        <p:grpSp>
          <p:nvGrpSpPr>
            <p:cNvPr id="462" name="Google Shape;462;p13"/>
            <p:cNvGrpSpPr/>
            <p:nvPr/>
          </p:nvGrpSpPr>
          <p:grpSpPr>
            <a:xfrm rot="5273978">
              <a:off x="4165578" y="-2899637"/>
              <a:ext cx="5264381" cy="4598976"/>
              <a:chOff x="-1251758" y="-762103"/>
              <a:chExt cx="7145944" cy="6242715"/>
            </a:xfrm>
          </p:grpSpPr>
          <p:sp>
            <p:nvSpPr>
              <p:cNvPr id="463" name="Google Shape;463;p13"/>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3"/>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3"/>
          <p:cNvGrpSpPr/>
          <p:nvPr/>
        </p:nvGrpSpPr>
        <p:grpSpPr>
          <a:xfrm rot="-9943559" flipH="1">
            <a:off x="4141924" y="2465980"/>
            <a:ext cx="5597594" cy="6346348"/>
            <a:chOff x="4403355" y="-3314847"/>
            <a:chExt cx="4788827" cy="5429397"/>
          </a:xfrm>
        </p:grpSpPr>
        <p:grpSp>
          <p:nvGrpSpPr>
            <p:cNvPr id="479" name="Google Shape;479;p13"/>
            <p:cNvGrpSpPr/>
            <p:nvPr/>
          </p:nvGrpSpPr>
          <p:grpSpPr>
            <a:xfrm rot="5273978">
              <a:off x="4165578" y="-2899637"/>
              <a:ext cx="5264381" cy="4598976"/>
              <a:chOff x="-1251758" y="-762103"/>
              <a:chExt cx="7145944" cy="6242715"/>
            </a:xfrm>
          </p:grpSpPr>
          <p:sp>
            <p:nvSpPr>
              <p:cNvPr id="480" name="Google Shape;480;p13"/>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13"/>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3"/>
          <p:cNvGrpSpPr/>
          <p:nvPr/>
        </p:nvGrpSpPr>
        <p:grpSpPr>
          <a:xfrm rot="10800000" flipH="1">
            <a:off x="77764" y="75456"/>
            <a:ext cx="8988271" cy="4992600"/>
            <a:chOff x="79350" y="75450"/>
            <a:chExt cx="8988271" cy="4992600"/>
          </a:xfrm>
        </p:grpSpPr>
        <p:sp>
          <p:nvSpPr>
            <p:cNvPr id="496" name="Google Shape;496;p13"/>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3"/>
            <p:cNvGrpSpPr/>
            <p:nvPr/>
          </p:nvGrpSpPr>
          <p:grpSpPr>
            <a:xfrm>
              <a:off x="79350" y="4890450"/>
              <a:ext cx="8985300" cy="177600"/>
              <a:chOff x="79350" y="75450"/>
              <a:chExt cx="8985300" cy="177600"/>
            </a:xfrm>
          </p:grpSpPr>
          <p:sp>
            <p:nvSpPr>
              <p:cNvPr id="498" name="Google Shape;498;p13"/>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82321" y="75450"/>
              <a:ext cx="8985300" cy="177600"/>
              <a:chOff x="79350" y="75450"/>
              <a:chExt cx="8985300" cy="177600"/>
            </a:xfrm>
          </p:grpSpPr>
          <p:sp>
            <p:nvSpPr>
              <p:cNvPr id="501" name="Google Shape;501;p13"/>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03" name="Google Shape;503;p13"/>
          <p:cNvPicPr preferRelativeResize="0"/>
          <p:nvPr/>
        </p:nvPicPr>
        <p:blipFill>
          <a:blip r:embed="rId2">
            <a:alphaModFix amt="43000"/>
          </a:blip>
          <a:stretch>
            <a:fillRect/>
          </a:stretch>
        </p:blipFill>
        <p:spPr>
          <a:xfrm>
            <a:off x="-62056" y="-57603"/>
            <a:ext cx="9266127" cy="5222449"/>
          </a:xfrm>
          <a:prstGeom prst="rect">
            <a:avLst/>
          </a:prstGeom>
          <a:noFill/>
          <a:ln>
            <a:noFill/>
          </a:ln>
        </p:spPr>
      </p:pic>
      <p:sp>
        <p:nvSpPr>
          <p:cNvPr id="504" name="Google Shape;504;p13"/>
          <p:cNvSpPr txBox="1">
            <a:spLocks noGrp="1"/>
          </p:cNvSpPr>
          <p:nvPr>
            <p:ph type="title"/>
          </p:nvPr>
        </p:nvSpPr>
        <p:spPr>
          <a:xfrm>
            <a:off x="711300" y="1085375"/>
            <a:ext cx="23592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05" name="Google Shape;505;p13"/>
          <p:cNvSpPr txBox="1">
            <a:spLocks noGrp="1"/>
          </p:cNvSpPr>
          <p:nvPr>
            <p:ph type="subTitle" idx="1"/>
          </p:nvPr>
        </p:nvSpPr>
        <p:spPr>
          <a:xfrm>
            <a:off x="711300" y="1801487"/>
            <a:ext cx="23592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6" name="Google Shape;506;p13"/>
          <p:cNvSpPr txBox="1">
            <a:spLocks noGrp="1"/>
          </p:cNvSpPr>
          <p:nvPr>
            <p:ph type="title" idx="2" hasCustomPrompt="1"/>
          </p:nvPr>
        </p:nvSpPr>
        <p:spPr>
          <a:xfrm>
            <a:off x="1269450" y="532537"/>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507" name="Google Shape;507;p13"/>
          <p:cNvSpPr txBox="1">
            <a:spLocks noGrp="1"/>
          </p:cNvSpPr>
          <p:nvPr>
            <p:ph type="title" idx="3"/>
          </p:nvPr>
        </p:nvSpPr>
        <p:spPr>
          <a:xfrm>
            <a:off x="3392400" y="1085375"/>
            <a:ext cx="23592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08" name="Google Shape;508;p13"/>
          <p:cNvSpPr txBox="1">
            <a:spLocks noGrp="1"/>
          </p:cNvSpPr>
          <p:nvPr>
            <p:ph type="subTitle" idx="4"/>
          </p:nvPr>
        </p:nvSpPr>
        <p:spPr>
          <a:xfrm>
            <a:off x="3392400" y="1801487"/>
            <a:ext cx="23592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9" name="Google Shape;509;p13"/>
          <p:cNvSpPr txBox="1">
            <a:spLocks noGrp="1"/>
          </p:cNvSpPr>
          <p:nvPr>
            <p:ph type="title" idx="5" hasCustomPrompt="1"/>
          </p:nvPr>
        </p:nvSpPr>
        <p:spPr>
          <a:xfrm>
            <a:off x="3950550" y="532537"/>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510" name="Google Shape;510;p13"/>
          <p:cNvSpPr txBox="1">
            <a:spLocks noGrp="1"/>
          </p:cNvSpPr>
          <p:nvPr>
            <p:ph type="title" idx="6"/>
          </p:nvPr>
        </p:nvSpPr>
        <p:spPr>
          <a:xfrm>
            <a:off x="6073498" y="1085375"/>
            <a:ext cx="23550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11" name="Google Shape;511;p13"/>
          <p:cNvSpPr txBox="1">
            <a:spLocks noGrp="1"/>
          </p:cNvSpPr>
          <p:nvPr>
            <p:ph type="subTitle" idx="7"/>
          </p:nvPr>
        </p:nvSpPr>
        <p:spPr>
          <a:xfrm>
            <a:off x="6073498" y="1801487"/>
            <a:ext cx="23550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2" name="Google Shape;512;p13"/>
          <p:cNvSpPr txBox="1">
            <a:spLocks noGrp="1"/>
          </p:cNvSpPr>
          <p:nvPr>
            <p:ph type="title" idx="8" hasCustomPrompt="1"/>
          </p:nvPr>
        </p:nvSpPr>
        <p:spPr>
          <a:xfrm>
            <a:off x="6629548" y="532537"/>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513" name="Google Shape;513;p13"/>
          <p:cNvSpPr txBox="1">
            <a:spLocks noGrp="1"/>
          </p:cNvSpPr>
          <p:nvPr>
            <p:ph type="title" idx="9"/>
          </p:nvPr>
        </p:nvSpPr>
        <p:spPr>
          <a:xfrm>
            <a:off x="711300" y="3262147"/>
            <a:ext cx="23592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14" name="Google Shape;514;p13"/>
          <p:cNvSpPr txBox="1">
            <a:spLocks noGrp="1"/>
          </p:cNvSpPr>
          <p:nvPr>
            <p:ph type="subTitle" idx="13"/>
          </p:nvPr>
        </p:nvSpPr>
        <p:spPr>
          <a:xfrm>
            <a:off x="711300" y="2640550"/>
            <a:ext cx="23592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5" name="Google Shape;515;p13"/>
          <p:cNvSpPr txBox="1">
            <a:spLocks noGrp="1"/>
          </p:cNvSpPr>
          <p:nvPr>
            <p:ph type="title" idx="14" hasCustomPrompt="1"/>
          </p:nvPr>
        </p:nvSpPr>
        <p:spPr>
          <a:xfrm>
            <a:off x="1269450" y="4103672"/>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516" name="Google Shape;516;p13"/>
          <p:cNvSpPr txBox="1">
            <a:spLocks noGrp="1"/>
          </p:cNvSpPr>
          <p:nvPr>
            <p:ph type="title" idx="15"/>
          </p:nvPr>
        </p:nvSpPr>
        <p:spPr>
          <a:xfrm>
            <a:off x="3392400" y="3262147"/>
            <a:ext cx="23592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17" name="Google Shape;517;p13"/>
          <p:cNvSpPr txBox="1">
            <a:spLocks noGrp="1"/>
          </p:cNvSpPr>
          <p:nvPr>
            <p:ph type="subTitle" idx="16"/>
          </p:nvPr>
        </p:nvSpPr>
        <p:spPr>
          <a:xfrm>
            <a:off x="3394500" y="2640550"/>
            <a:ext cx="23550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8" name="Google Shape;518;p13"/>
          <p:cNvSpPr txBox="1">
            <a:spLocks noGrp="1"/>
          </p:cNvSpPr>
          <p:nvPr>
            <p:ph type="title" idx="17" hasCustomPrompt="1"/>
          </p:nvPr>
        </p:nvSpPr>
        <p:spPr>
          <a:xfrm>
            <a:off x="3950550" y="4103672"/>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519" name="Google Shape;519;p13"/>
          <p:cNvSpPr txBox="1">
            <a:spLocks noGrp="1"/>
          </p:cNvSpPr>
          <p:nvPr>
            <p:ph type="title" idx="18"/>
          </p:nvPr>
        </p:nvSpPr>
        <p:spPr>
          <a:xfrm>
            <a:off x="6071398" y="3262147"/>
            <a:ext cx="2359200" cy="820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FF00A3"/>
              </a:buClr>
              <a:buSzPts val="1900"/>
              <a:buNone/>
              <a:defRPr sz="2400">
                <a:solidFill>
                  <a:schemeClr val="lt1"/>
                </a:solidFill>
              </a:defRPr>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520" name="Google Shape;520;p13"/>
          <p:cNvSpPr txBox="1">
            <a:spLocks noGrp="1"/>
          </p:cNvSpPr>
          <p:nvPr>
            <p:ph type="subTitle" idx="19"/>
          </p:nvPr>
        </p:nvSpPr>
        <p:spPr>
          <a:xfrm>
            <a:off x="6073498" y="2640550"/>
            <a:ext cx="23550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1" name="Google Shape;521;p13"/>
          <p:cNvSpPr txBox="1">
            <a:spLocks noGrp="1"/>
          </p:cNvSpPr>
          <p:nvPr>
            <p:ph type="title" idx="20" hasCustomPrompt="1"/>
          </p:nvPr>
        </p:nvSpPr>
        <p:spPr>
          <a:xfrm>
            <a:off x="6629548" y="4103672"/>
            <a:ext cx="1242900" cy="48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00A3"/>
              </a:buClr>
              <a:buSzPts val="3000"/>
              <a:buNone/>
              <a:defRPr sz="3000">
                <a:solidFill>
                  <a:srgbClr val="FFFFFF"/>
                </a:solidFill>
              </a:defRPr>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522"/>
        <p:cNvGrpSpPr/>
        <p:nvPr/>
      </p:nvGrpSpPr>
      <p:grpSpPr>
        <a:xfrm>
          <a:off x="0" y="0"/>
          <a:ext cx="0" cy="0"/>
          <a:chOff x="0" y="0"/>
          <a:chExt cx="0" cy="0"/>
        </a:xfrm>
      </p:grpSpPr>
      <p:pic>
        <p:nvPicPr>
          <p:cNvPr id="523" name="Google Shape;523;p14"/>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524" name="Google Shape;524;p14"/>
          <p:cNvGrpSpPr/>
          <p:nvPr/>
        </p:nvGrpSpPr>
        <p:grpSpPr>
          <a:xfrm rot="10800000" flipH="1">
            <a:off x="77864" y="89481"/>
            <a:ext cx="8988271" cy="4992600"/>
            <a:chOff x="79350" y="75450"/>
            <a:chExt cx="8988271" cy="4992600"/>
          </a:xfrm>
        </p:grpSpPr>
        <p:sp>
          <p:nvSpPr>
            <p:cNvPr id="525" name="Google Shape;525;p14"/>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a:off x="79350" y="4890450"/>
              <a:ext cx="8985300" cy="177600"/>
              <a:chOff x="79350" y="75450"/>
              <a:chExt cx="8985300" cy="177600"/>
            </a:xfrm>
          </p:grpSpPr>
          <p:sp>
            <p:nvSpPr>
              <p:cNvPr id="527" name="Google Shape;527;p1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14"/>
            <p:cNvGrpSpPr/>
            <p:nvPr/>
          </p:nvGrpSpPr>
          <p:grpSpPr>
            <a:xfrm>
              <a:off x="82321" y="75450"/>
              <a:ext cx="8985300" cy="177600"/>
              <a:chOff x="79350" y="75450"/>
              <a:chExt cx="8985300" cy="177600"/>
            </a:xfrm>
          </p:grpSpPr>
          <p:sp>
            <p:nvSpPr>
              <p:cNvPr id="530" name="Google Shape;530;p14"/>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14"/>
          <p:cNvGrpSpPr/>
          <p:nvPr/>
        </p:nvGrpSpPr>
        <p:grpSpPr>
          <a:xfrm rot="-1851045" flipH="1">
            <a:off x="-2127697" y="-2971973"/>
            <a:ext cx="4788794" cy="5429360"/>
            <a:chOff x="4403355" y="-3314847"/>
            <a:chExt cx="4788827" cy="5429397"/>
          </a:xfrm>
        </p:grpSpPr>
        <p:grpSp>
          <p:nvGrpSpPr>
            <p:cNvPr id="533" name="Google Shape;533;p14"/>
            <p:cNvGrpSpPr/>
            <p:nvPr/>
          </p:nvGrpSpPr>
          <p:grpSpPr>
            <a:xfrm rot="5273978">
              <a:off x="4165578" y="-2899637"/>
              <a:ext cx="5264381" cy="4598976"/>
              <a:chOff x="-1251758" y="-762103"/>
              <a:chExt cx="7145944" cy="6242715"/>
            </a:xfrm>
          </p:grpSpPr>
          <p:sp>
            <p:nvSpPr>
              <p:cNvPr id="534" name="Google Shape;534;p1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4"/>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14"/>
          <p:cNvGrpSpPr/>
          <p:nvPr/>
        </p:nvGrpSpPr>
        <p:grpSpPr>
          <a:xfrm rot="1851045">
            <a:off x="6482903" y="-2971973"/>
            <a:ext cx="4788794" cy="5429360"/>
            <a:chOff x="4403355" y="-3314847"/>
            <a:chExt cx="4788827" cy="5429397"/>
          </a:xfrm>
        </p:grpSpPr>
        <p:grpSp>
          <p:nvGrpSpPr>
            <p:cNvPr id="550" name="Google Shape;550;p14"/>
            <p:cNvGrpSpPr/>
            <p:nvPr/>
          </p:nvGrpSpPr>
          <p:grpSpPr>
            <a:xfrm rot="5273978">
              <a:off x="4165578" y="-2899637"/>
              <a:ext cx="5264381" cy="4598976"/>
              <a:chOff x="-1251758" y="-762103"/>
              <a:chExt cx="7145944" cy="6242715"/>
            </a:xfrm>
          </p:grpSpPr>
          <p:sp>
            <p:nvSpPr>
              <p:cNvPr id="551" name="Google Shape;551;p14"/>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rot="-5400000">
                <a:off x="1672235" y="320672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rot="-5400000">
                <a:off x="3359354" y="-175503"/>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14"/>
            <p:cNvSpPr/>
            <p:nvPr/>
          </p:nvSpPr>
          <p:spPr>
            <a:xfrm>
              <a:off x="6377175" y="209550"/>
              <a:ext cx="776100" cy="77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4"/>
          <p:cNvSpPr txBox="1">
            <a:spLocks noGrp="1"/>
          </p:cNvSpPr>
          <p:nvPr>
            <p:ph type="title"/>
          </p:nvPr>
        </p:nvSpPr>
        <p:spPr>
          <a:xfrm>
            <a:off x="2171700" y="1980502"/>
            <a:ext cx="2193300" cy="37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7" name="Google Shape;567;p14"/>
          <p:cNvSpPr txBox="1">
            <a:spLocks noGrp="1"/>
          </p:cNvSpPr>
          <p:nvPr>
            <p:ph type="subTitle" idx="1"/>
          </p:nvPr>
        </p:nvSpPr>
        <p:spPr>
          <a:xfrm>
            <a:off x="2171700" y="2355501"/>
            <a:ext cx="2193300" cy="4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8" name="Google Shape;568;p14"/>
          <p:cNvSpPr txBox="1">
            <a:spLocks noGrp="1"/>
          </p:cNvSpPr>
          <p:nvPr>
            <p:ph type="title" idx="2"/>
          </p:nvPr>
        </p:nvSpPr>
        <p:spPr>
          <a:xfrm>
            <a:off x="4779050" y="1980502"/>
            <a:ext cx="2193300" cy="37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9" name="Google Shape;569;p14"/>
          <p:cNvSpPr txBox="1">
            <a:spLocks noGrp="1"/>
          </p:cNvSpPr>
          <p:nvPr>
            <p:ph type="subTitle" idx="3"/>
          </p:nvPr>
        </p:nvSpPr>
        <p:spPr>
          <a:xfrm>
            <a:off x="4779050" y="2355501"/>
            <a:ext cx="2193300"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 name="Google Shape;570;p14"/>
          <p:cNvSpPr txBox="1">
            <a:spLocks noGrp="1"/>
          </p:cNvSpPr>
          <p:nvPr>
            <p:ph type="title" idx="4"/>
          </p:nvPr>
        </p:nvSpPr>
        <p:spPr>
          <a:xfrm>
            <a:off x="2171700" y="3681501"/>
            <a:ext cx="2193300" cy="3741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1" name="Google Shape;571;p14"/>
          <p:cNvSpPr txBox="1">
            <a:spLocks noGrp="1"/>
          </p:cNvSpPr>
          <p:nvPr>
            <p:ph type="subTitle" idx="5"/>
          </p:nvPr>
        </p:nvSpPr>
        <p:spPr>
          <a:xfrm>
            <a:off x="2171700" y="4055625"/>
            <a:ext cx="2193300" cy="4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2" name="Google Shape;572;p14"/>
          <p:cNvSpPr txBox="1">
            <a:spLocks noGrp="1"/>
          </p:cNvSpPr>
          <p:nvPr>
            <p:ph type="title" idx="6"/>
          </p:nvPr>
        </p:nvSpPr>
        <p:spPr>
          <a:xfrm>
            <a:off x="4779050" y="3681500"/>
            <a:ext cx="2193300" cy="37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3" name="Google Shape;573;p14"/>
          <p:cNvSpPr txBox="1">
            <a:spLocks noGrp="1"/>
          </p:cNvSpPr>
          <p:nvPr>
            <p:ph type="subTitle" idx="7"/>
          </p:nvPr>
        </p:nvSpPr>
        <p:spPr>
          <a:xfrm>
            <a:off x="4779050" y="4055625"/>
            <a:ext cx="2193300"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4"/>
          <p:cNvSpPr txBox="1">
            <a:spLocks noGrp="1"/>
          </p:cNvSpPr>
          <p:nvPr>
            <p:ph type="title" idx="8" hasCustomPrompt="1"/>
          </p:nvPr>
        </p:nvSpPr>
        <p:spPr>
          <a:xfrm>
            <a:off x="2171700" y="1528900"/>
            <a:ext cx="2193300" cy="374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accent1"/>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575" name="Google Shape;575;p14"/>
          <p:cNvSpPr txBox="1">
            <a:spLocks noGrp="1"/>
          </p:cNvSpPr>
          <p:nvPr>
            <p:ph type="title" idx="9" hasCustomPrompt="1"/>
          </p:nvPr>
        </p:nvSpPr>
        <p:spPr>
          <a:xfrm>
            <a:off x="4779050" y="1528900"/>
            <a:ext cx="2193300" cy="375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3000"/>
              <a:buNone/>
              <a:defRPr>
                <a:solidFill>
                  <a:schemeClr val="accent1"/>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576" name="Google Shape;576;p14"/>
          <p:cNvSpPr txBox="1">
            <a:spLocks noGrp="1"/>
          </p:cNvSpPr>
          <p:nvPr>
            <p:ph type="title" idx="13" hasCustomPrompt="1"/>
          </p:nvPr>
        </p:nvSpPr>
        <p:spPr>
          <a:xfrm>
            <a:off x="2171700" y="3229548"/>
            <a:ext cx="2193300" cy="37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accent1"/>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577" name="Google Shape;577;p14"/>
          <p:cNvSpPr txBox="1">
            <a:spLocks noGrp="1"/>
          </p:cNvSpPr>
          <p:nvPr>
            <p:ph type="title" idx="14" hasCustomPrompt="1"/>
          </p:nvPr>
        </p:nvSpPr>
        <p:spPr>
          <a:xfrm>
            <a:off x="4779050" y="3229548"/>
            <a:ext cx="2193300" cy="375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3000"/>
              <a:buNone/>
              <a:defRPr>
                <a:solidFill>
                  <a:schemeClr val="accent1"/>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578" name="Google Shape;578;p14"/>
          <p:cNvSpPr txBox="1">
            <a:spLocks noGrp="1"/>
          </p:cNvSpPr>
          <p:nvPr>
            <p:ph type="title" idx="15"/>
          </p:nvPr>
        </p:nvSpPr>
        <p:spPr>
          <a:xfrm>
            <a:off x="713225" y="44502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9" name="Google Shape;579;p14"/>
          <p:cNvSpPr/>
          <p:nvPr/>
        </p:nvSpPr>
        <p:spPr>
          <a:xfrm>
            <a:off x="460822" y="3682417"/>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8590757" y="3625841"/>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8655645" y="1137336"/>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62704" y="442837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421434" y="4515595"/>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61871" y="1214461"/>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626"/>
        <p:cNvGrpSpPr/>
        <p:nvPr/>
      </p:nvGrpSpPr>
      <p:grpSpPr>
        <a:xfrm>
          <a:off x="0" y="0"/>
          <a:ext cx="0" cy="0"/>
          <a:chOff x="0" y="0"/>
          <a:chExt cx="0" cy="0"/>
        </a:xfrm>
      </p:grpSpPr>
      <p:grpSp>
        <p:nvGrpSpPr>
          <p:cNvPr id="627" name="Google Shape;627;p16"/>
          <p:cNvGrpSpPr/>
          <p:nvPr/>
        </p:nvGrpSpPr>
        <p:grpSpPr>
          <a:xfrm rot="9900010" flipH="1">
            <a:off x="-461271" y="-1930278"/>
            <a:ext cx="14843588" cy="8961878"/>
            <a:chOff x="-3785361" y="-1820719"/>
            <a:chExt cx="12978923" cy="7836079"/>
          </a:xfrm>
        </p:grpSpPr>
        <p:grpSp>
          <p:nvGrpSpPr>
            <p:cNvPr id="628" name="Google Shape;628;p16"/>
            <p:cNvGrpSpPr/>
            <p:nvPr/>
          </p:nvGrpSpPr>
          <p:grpSpPr>
            <a:xfrm rot="10800000">
              <a:off x="2651043" y="-1819245"/>
              <a:ext cx="6542519" cy="7795278"/>
              <a:chOff x="-1251758" y="-762103"/>
              <a:chExt cx="5239464" cy="6242715"/>
            </a:xfrm>
          </p:grpSpPr>
          <p:sp>
            <p:nvSpPr>
              <p:cNvPr id="629" name="Google Shape;629;p16"/>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16"/>
            <p:cNvGrpSpPr/>
            <p:nvPr/>
          </p:nvGrpSpPr>
          <p:grpSpPr>
            <a:xfrm>
              <a:off x="-3785361" y="-1820719"/>
              <a:ext cx="8991809" cy="7836079"/>
              <a:chOff x="-1251758" y="-763028"/>
              <a:chExt cx="7200936" cy="6275389"/>
            </a:xfrm>
          </p:grpSpPr>
          <p:sp>
            <p:nvSpPr>
              <p:cNvPr id="640" name="Google Shape;640;p16"/>
              <p:cNvSpPr/>
              <p:nvPr/>
            </p:nvSpPr>
            <p:spPr>
              <a:xfrm rot="-5400000">
                <a:off x="1016899" y="-260202"/>
                <a:ext cx="660563" cy="5197879"/>
              </a:xfrm>
              <a:custGeom>
                <a:avLst/>
                <a:gdLst/>
                <a:ahLst/>
                <a:cxnLst/>
                <a:rect l="l" t="t" r="r" b="b"/>
                <a:pathLst>
                  <a:path w="4443" h="31373" extrusionOk="0">
                    <a:moveTo>
                      <a:pt x="0" y="1"/>
                    </a:moveTo>
                    <a:lnTo>
                      <a:pt x="2083" y="31373"/>
                    </a:lnTo>
                    <a:lnTo>
                      <a:pt x="4442"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rot="-5400000">
                <a:off x="581207" y="526214"/>
                <a:ext cx="1531947" cy="5197879"/>
              </a:xfrm>
              <a:custGeom>
                <a:avLst/>
                <a:gdLst/>
                <a:ahLst/>
                <a:cxnLst/>
                <a:rect l="l" t="t" r="r" b="b"/>
                <a:pathLst>
                  <a:path w="10304" h="31373" extrusionOk="0">
                    <a:moveTo>
                      <a:pt x="1" y="1"/>
                    </a:moveTo>
                    <a:lnTo>
                      <a:pt x="10303" y="31373"/>
                    </a:lnTo>
                    <a:lnTo>
                      <a:pt x="470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rot="-5400000">
                <a:off x="-143583" y="1251005"/>
                <a:ext cx="2981528" cy="5197879"/>
              </a:xfrm>
              <a:custGeom>
                <a:avLst/>
                <a:gdLst/>
                <a:ahLst/>
                <a:cxnLst/>
                <a:rect l="l" t="t" r="r" b="b"/>
                <a:pathLst>
                  <a:path w="20054" h="31373" extrusionOk="0">
                    <a:moveTo>
                      <a:pt x="0" y="1"/>
                    </a:moveTo>
                    <a:lnTo>
                      <a:pt x="20053" y="31373"/>
                    </a:lnTo>
                    <a:lnTo>
                      <a:pt x="5748"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rot="-5400000">
                <a:off x="230322" y="1764813"/>
                <a:ext cx="3121432" cy="4310165"/>
              </a:xfrm>
              <a:custGeom>
                <a:avLst/>
                <a:gdLst/>
                <a:ahLst/>
                <a:cxnLst/>
                <a:rect l="l" t="t" r="r" b="b"/>
                <a:pathLst>
                  <a:path w="20995" h="26015" extrusionOk="0">
                    <a:moveTo>
                      <a:pt x="0" y="1"/>
                    </a:moveTo>
                    <a:lnTo>
                      <a:pt x="0" y="6426"/>
                    </a:lnTo>
                    <a:lnTo>
                      <a:pt x="20994" y="26015"/>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rot="-5400000">
                <a:off x="1089041" y="2623533"/>
                <a:ext cx="3121432" cy="2592726"/>
              </a:xfrm>
              <a:custGeom>
                <a:avLst/>
                <a:gdLst/>
                <a:ahLst/>
                <a:cxnLst/>
                <a:rect l="l" t="t" r="r" b="b"/>
                <a:pathLst>
                  <a:path w="20995" h="15649" extrusionOk="0">
                    <a:moveTo>
                      <a:pt x="0" y="0"/>
                    </a:moveTo>
                    <a:lnTo>
                      <a:pt x="0" y="4192"/>
                    </a:lnTo>
                    <a:lnTo>
                      <a:pt x="20994" y="1564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rot="-5400000">
                <a:off x="1708362" y="3238476"/>
                <a:ext cx="3121432" cy="1426339"/>
              </a:xfrm>
              <a:custGeom>
                <a:avLst/>
                <a:gdLst/>
                <a:ahLst/>
                <a:cxnLst/>
                <a:rect l="l" t="t" r="r" b="b"/>
                <a:pathLst>
                  <a:path w="20995" h="8609" extrusionOk="0">
                    <a:moveTo>
                      <a:pt x="0" y="0"/>
                    </a:moveTo>
                    <a:lnTo>
                      <a:pt x="0" y="3288"/>
                    </a:lnTo>
                    <a:lnTo>
                      <a:pt x="20994" y="8609"/>
                    </a:lnTo>
                    <a:lnTo>
                      <a:pt x="0"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rot="-5400000">
                <a:off x="3414346" y="-176428"/>
                <a:ext cx="3121432" cy="1948231"/>
              </a:xfrm>
              <a:custGeom>
                <a:avLst/>
                <a:gdLst/>
                <a:ahLst/>
                <a:cxnLst/>
                <a:rect l="l" t="t" r="r" b="b"/>
                <a:pathLst>
                  <a:path w="20995" h="11759" extrusionOk="0">
                    <a:moveTo>
                      <a:pt x="0" y="1"/>
                    </a:moveTo>
                    <a:lnTo>
                      <a:pt x="20380" y="11520"/>
                    </a:lnTo>
                    <a:lnTo>
                      <a:pt x="20994" y="11759"/>
                    </a:lnTo>
                    <a:lnTo>
                      <a:pt x="20994" y="823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rot="-5400000">
                <a:off x="2854196" y="329656"/>
                <a:ext cx="3121432" cy="937914"/>
              </a:xfrm>
              <a:custGeom>
                <a:avLst/>
                <a:gdLst/>
                <a:ahLst/>
                <a:cxnLst/>
                <a:rect l="l" t="t" r="r" b="b"/>
                <a:pathLst>
                  <a:path w="20995" h="5661" extrusionOk="0">
                    <a:moveTo>
                      <a:pt x="0" y="1"/>
                    </a:moveTo>
                    <a:lnTo>
                      <a:pt x="20994" y="5660"/>
                    </a:lnTo>
                    <a:lnTo>
                      <a:pt x="20994" y="2573"/>
                    </a:lnTo>
                    <a:lnTo>
                      <a:pt x="0"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rot="-5400000">
                <a:off x="2180541" y="552164"/>
                <a:ext cx="3121432" cy="492898"/>
              </a:xfrm>
              <a:custGeom>
                <a:avLst/>
                <a:gdLst/>
                <a:ahLst/>
                <a:cxnLst/>
                <a:rect l="l" t="t" r="r" b="b"/>
                <a:pathLst>
                  <a:path w="20995" h="2975" extrusionOk="0">
                    <a:moveTo>
                      <a:pt x="20994" y="1"/>
                    </a:moveTo>
                    <a:lnTo>
                      <a:pt x="0" y="2724"/>
                    </a:lnTo>
                    <a:lnTo>
                      <a:pt x="20994" y="2975"/>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rot="-5400000">
                <a:off x="1689880" y="103088"/>
                <a:ext cx="3121432" cy="1391049"/>
              </a:xfrm>
              <a:custGeom>
                <a:avLst/>
                <a:gdLst/>
                <a:ahLst/>
                <a:cxnLst/>
                <a:rect l="l" t="t" r="r" b="b"/>
                <a:pathLst>
                  <a:path w="20995" h="8396" extrusionOk="0">
                    <a:moveTo>
                      <a:pt x="20994" y="0"/>
                    </a:moveTo>
                    <a:lnTo>
                      <a:pt x="0" y="8396"/>
                    </a:lnTo>
                    <a:lnTo>
                      <a:pt x="20994" y="3276"/>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rot="-5400000">
                <a:off x="1112899" y="-473892"/>
                <a:ext cx="3121432" cy="2545010"/>
              </a:xfrm>
              <a:custGeom>
                <a:avLst/>
                <a:gdLst/>
                <a:ahLst/>
                <a:cxnLst/>
                <a:rect l="l" t="t" r="r" b="b"/>
                <a:pathLst>
                  <a:path w="20995" h="15361" extrusionOk="0">
                    <a:moveTo>
                      <a:pt x="20994" y="1"/>
                    </a:moveTo>
                    <a:lnTo>
                      <a:pt x="0" y="15361"/>
                    </a:lnTo>
                    <a:lnTo>
                      <a:pt x="0" y="15361"/>
                    </a:lnTo>
                    <a:lnTo>
                      <a:pt x="20994" y="4142"/>
                    </a:lnTo>
                    <a:lnTo>
                      <a:pt x="2099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rot="-5400000">
                <a:off x="268842" y="-1317949"/>
                <a:ext cx="3121432" cy="4233124"/>
              </a:xfrm>
              <a:custGeom>
                <a:avLst/>
                <a:gdLst/>
                <a:ahLst/>
                <a:cxnLst/>
                <a:rect l="l" t="t" r="r" b="b"/>
                <a:pathLst>
                  <a:path w="20995" h="25550" extrusionOk="0">
                    <a:moveTo>
                      <a:pt x="20994" y="0"/>
                    </a:moveTo>
                    <a:lnTo>
                      <a:pt x="0" y="25550"/>
                    </a:lnTo>
                    <a:lnTo>
                      <a:pt x="0" y="25550"/>
                    </a:lnTo>
                    <a:lnTo>
                      <a:pt x="20994" y="6300"/>
                    </a:lnTo>
                    <a:lnTo>
                      <a:pt x="20994"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rot="-5400000">
                <a:off x="-166925" y="-1753717"/>
                <a:ext cx="3028212" cy="5197879"/>
              </a:xfrm>
              <a:custGeom>
                <a:avLst/>
                <a:gdLst/>
                <a:ahLst/>
                <a:cxnLst/>
                <a:rect l="l" t="t" r="r" b="b"/>
                <a:pathLst>
                  <a:path w="20368" h="31373" extrusionOk="0">
                    <a:moveTo>
                      <a:pt x="14632" y="1"/>
                    </a:moveTo>
                    <a:lnTo>
                      <a:pt x="0" y="31373"/>
                    </a:lnTo>
                    <a:lnTo>
                      <a:pt x="0" y="31373"/>
                    </a:lnTo>
                    <a:lnTo>
                      <a:pt x="20367" y="114"/>
                    </a:lnTo>
                    <a:lnTo>
                      <a:pt x="20154"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rot="-5400000">
                <a:off x="557940" y="-1028852"/>
                <a:ext cx="1578482" cy="5197879"/>
              </a:xfrm>
              <a:custGeom>
                <a:avLst/>
                <a:gdLst/>
                <a:ahLst/>
                <a:cxnLst/>
                <a:rect l="l" t="t" r="r" b="b"/>
                <a:pathLst>
                  <a:path w="10617" h="31373" extrusionOk="0">
                    <a:moveTo>
                      <a:pt x="5873" y="1"/>
                    </a:moveTo>
                    <a:lnTo>
                      <a:pt x="0" y="31373"/>
                    </a:lnTo>
                    <a:lnTo>
                      <a:pt x="10617"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54" name="Google Shape;654;p16"/>
          <p:cNvPicPr preferRelativeResize="0"/>
          <p:nvPr/>
        </p:nvPicPr>
        <p:blipFill>
          <a:blip r:embed="rId2">
            <a:alphaModFix amt="43000"/>
          </a:blip>
          <a:stretch>
            <a:fillRect/>
          </a:stretch>
        </p:blipFill>
        <p:spPr>
          <a:xfrm>
            <a:off x="-62056" y="-57603"/>
            <a:ext cx="9266127" cy="5222449"/>
          </a:xfrm>
          <a:prstGeom prst="rect">
            <a:avLst/>
          </a:prstGeom>
          <a:noFill/>
          <a:ln>
            <a:noFill/>
          </a:ln>
        </p:spPr>
      </p:pic>
      <p:grpSp>
        <p:nvGrpSpPr>
          <p:cNvPr id="655" name="Google Shape;655;p16"/>
          <p:cNvGrpSpPr/>
          <p:nvPr/>
        </p:nvGrpSpPr>
        <p:grpSpPr>
          <a:xfrm rot="10800000" flipH="1">
            <a:off x="77864" y="89481"/>
            <a:ext cx="8988271" cy="4992600"/>
            <a:chOff x="79350" y="75450"/>
            <a:chExt cx="8988271" cy="4992600"/>
          </a:xfrm>
        </p:grpSpPr>
        <p:sp>
          <p:nvSpPr>
            <p:cNvPr id="656" name="Google Shape;656;p16"/>
            <p:cNvSpPr/>
            <p:nvPr/>
          </p:nvSpPr>
          <p:spPr>
            <a:xfrm>
              <a:off x="256950" y="253050"/>
              <a:ext cx="8630100" cy="463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16"/>
            <p:cNvGrpSpPr/>
            <p:nvPr/>
          </p:nvGrpSpPr>
          <p:grpSpPr>
            <a:xfrm>
              <a:off x="79350" y="4890450"/>
              <a:ext cx="8985300" cy="177600"/>
              <a:chOff x="79350" y="75450"/>
              <a:chExt cx="8985300" cy="177600"/>
            </a:xfrm>
          </p:grpSpPr>
          <p:sp>
            <p:nvSpPr>
              <p:cNvPr id="658" name="Google Shape;658;p16"/>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16"/>
            <p:cNvGrpSpPr/>
            <p:nvPr/>
          </p:nvGrpSpPr>
          <p:grpSpPr>
            <a:xfrm>
              <a:off x="82321" y="75450"/>
              <a:ext cx="8985300" cy="177600"/>
              <a:chOff x="79350" y="75450"/>
              <a:chExt cx="8985300" cy="177600"/>
            </a:xfrm>
          </p:grpSpPr>
          <p:sp>
            <p:nvSpPr>
              <p:cNvPr id="661" name="Google Shape;661;p16"/>
              <p:cNvSpPr/>
              <p:nvPr/>
            </p:nvSpPr>
            <p:spPr>
              <a:xfrm>
                <a:off x="793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887050" y="75450"/>
                <a:ext cx="177600" cy="17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3" name="Google Shape;663;p16"/>
          <p:cNvSpPr/>
          <p:nvPr/>
        </p:nvSpPr>
        <p:spPr>
          <a:xfrm>
            <a:off x="4404247" y="406229"/>
            <a:ext cx="167753" cy="26654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4572007" y="4520361"/>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txBox="1">
            <a:spLocks noGrp="1"/>
          </p:cNvSpPr>
          <p:nvPr>
            <p:ph type="title"/>
          </p:nvPr>
        </p:nvSpPr>
        <p:spPr>
          <a:xfrm>
            <a:off x="713225" y="3340406"/>
            <a:ext cx="4833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66" name="Google Shape;666;p16"/>
          <p:cNvSpPr txBox="1">
            <a:spLocks noGrp="1"/>
          </p:cNvSpPr>
          <p:nvPr>
            <p:ph type="subTitle" idx="1"/>
          </p:nvPr>
        </p:nvSpPr>
        <p:spPr>
          <a:xfrm>
            <a:off x="713225" y="1059281"/>
            <a:ext cx="5001900" cy="201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imelight"/>
              <a:buNone/>
              <a:defRPr sz="3000">
                <a:solidFill>
                  <a:schemeClr val="dk1"/>
                </a:solidFill>
                <a:latin typeface="Limelight"/>
                <a:ea typeface="Limelight"/>
                <a:cs typeface="Limelight"/>
                <a:sym typeface="Lime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ed Hat Display"/>
              <a:buChar char="●"/>
              <a:defRPr sz="1800">
                <a:solidFill>
                  <a:schemeClr val="dk1"/>
                </a:solidFill>
                <a:latin typeface="Red Hat Display"/>
                <a:ea typeface="Red Hat Display"/>
                <a:cs typeface="Red Hat Display"/>
                <a:sym typeface="Red Hat Display"/>
              </a:defRPr>
            </a:lvl1pPr>
            <a:lvl2pPr marL="914400" lvl="1"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2pPr>
            <a:lvl3pPr marL="1371600" lvl="2"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3pPr>
            <a:lvl4pPr marL="1828800" lvl="3"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4pPr>
            <a:lvl5pPr marL="2286000" lvl="4"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5pPr>
            <a:lvl6pPr marL="2743200" lvl="5"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6pPr>
            <a:lvl7pPr marL="3200400" lvl="6"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7pPr>
            <a:lvl8pPr marL="3657600" lvl="7"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8pPr>
            <a:lvl9pPr marL="4114800" lvl="8" indent="-317500">
              <a:lnSpc>
                <a:spcPct val="115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2" r:id="rId9"/>
    <p:sldLayoutId id="2147483663" r:id="rId10"/>
    <p:sldLayoutId id="2147483664" r:id="rId11"/>
    <p:sldLayoutId id="2147483668" r:id="rId12"/>
    <p:sldLayoutId id="2147483670" r:id="rId13"/>
    <p:sldLayoutId id="2147483671" r:id="rId14"/>
    <p:sldLayoutId id="2147483675" r:id="rId15"/>
    <p:sldLayoutId id="2147483676"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58"/>
        <p:cNvGrpSpPr/>
        <p:nvPr/>
      </p:nvGrpSpPr>
      <p:grpSpPr>
        <a:xfrm>
          <a:off x="0" y="0"/>
          <a:ext cx="0" cy="0"/>
          <a:chOff x="0" y="0"/>
          <a:chExt cx="0" cy="0"/>
        </a:xfrm>
      </p:grpSpPr>
      <p:sp>
        <p:nvSpPr>
          <p:cNvPr id="1559" name="Google Shape;1559;p40"/>
          <p:cNvSpPr/>
          <p:nvPr/>
        </p:nvSpPr>
        <p:spPr>
          <a:xfrm>
            <a:off x="494238" y="803550"/>
            <a:ext cx="3536400" cy="353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0"/>
          <p:cNvGrpSpPr/>
          <p:nvPr/>
        </p:nvGrpSpPr>
        <p:grpSpPr>
          <a:xfrm>
            <a:off x="713215" y="1040173"/>
            <a:ext cx="3098448" cy="3110344"/>
            <a:chOff x="7783900" y="2008200"/>
            <a:chExt cx="1927375" cy="1934775"/>
          </a:xfrm>
        </p:grpSpPr>
        <p:sp>
          <p:nvSpPr>
            <p:cNvPr id="1561" name="Google Shape;1561;p40"/>
            <p:cNvSpPr/>
            <p:nvPr/>
          </p:nvSpPr>
          <p:spPr>
            <a:xfrm>
              <a:off x="8980875" y="2111300"/>
              <a:ext cx="104350" cy="165800"/>
            </a:xfrm>
            <a:custGeom>
              <a:avLst/>
              <a:gdLst/>
              <a:ahLst/>
              <a:cxnLst/>
              <a:rect l="l" t="t" r="r" b="b"/>
              <a:pathLst>
                <a:path w="4174" h="6632" extrusionOk="0">
                  <a:moveTo>
                    <a:pt x="3833" y="1"/>
                  </a:moveTo>
                  <a:lnTo>
                    <a:pt x="3360" y="604"/>
                  </a:lnTo>
                  <a:lnTo>
                    <a:pt x="2888" y="1208"/>
                  </a:lnTo>
                  <a:lnTo>
                    <a:pt x="420" y="4332"/>
                  </a:lnTo>
                  <a:cubicBezTo>
                    <a:pt x="0" y="4857"/>
                    <a:pt x="237" y="5723"/>
                    <a:pt x="893" y="6248"/>
                  </a:cubicBezTo>
                  <a:cubicBezTo>
                    <a:pt x="1225" y="6501"/>
                    <a:pt x="1618" y="6632"/>
                    <a:pt x="1979" y="6632"/>
                  </a:cubicBezTo>
                  <a:cubicBezTo>
                    <a:pt x="2332" y="6632"/>
                    <a:pt x="2654" y="6507"/>
                    <a:pt x="2861" y="6248"/>
                  </a:cubicBezTo>
                  <a:cubicBezTo>
                    <a:pt x="3281" y="5697"/>
                    <a:pt x="3071" y="4857"/>
                    <a:pt x="2389" y="4332"/>
                  </a:cubicBezTo>
                  <a:cubicBezTo>
                    <a:pt x="2074" y="4069"/>
                    <a:pt x="1706" y="3938"/>
                    <a:pt x="1313" y="3912"/>
                  </a:cubicBezTo>
                  <a:lnTo>
                    <a:pt x="4174" y="263"/>
                  </a:lnTo>
                  <a:lnTo>
                    <a:pt x="383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8595650" y="2985400"/>
              <a:ext cx="105700" cy="137200"/>
            </a:xfrm>
            <a:custGeom>
              <a:avLst/>
              <a:gdLst/>
              <a:ahLst/>
              <a:cxnLst/>
              <a:rect l="l" t="t" r="r" b="b"/>
              <a:pathLst>
                <a:path w="4228" h="5488" extrusionOk="0">
                  <a:moveTo>
                    <a:pt x="2048" y="1917"/>
                  </a:moveTo>
                  <a:lnTo>
                    <a:pt x="2941" y="4227"/>
                  </a:lnTo>
                  <a:cubicBezTo>
                    <a:pt x="1786" y="3728"/>
                    <a:pt x="788" y="3098"/>
                    <a:pt x="788" y="2678"/>
                  </a:cubicBezTo>
                  <a:cubicBezTo>
                    <a:pt x="788" y="2600"/>
                    <a:pt x="867" y="2285"/>
                    <a:pt x="2048" y="1917"/>
                  </a:cubicBezTo>
                  <a:close/>
                  <a:moveTo>
                    <a:pt x="2101" y="1"/>
                  </a:moveTo>
                  <a:lnTo>
                    <a:pt x="1392" y="290"/>
                  </a:lnTo>
                  <a:lnTo>
                    <a:pt x="1760" y="1235"/>
                  </a:lnTo>
                  <a:cubicBezTo>
                    <a:pt x="946" y="1497"/>
                    <a:pt x="80" y="1917"/>
                    <a:pt x="53" y="2652"/>
                  </a:cubicBezTo>
                  <a:cubicBezTo>
                    <a:pt x="1" y="3938"/>
                    <a:pt x="2652" y="4936"/>
                    <a:pt x="3466" y="5225"/>
                  </a:cubicBezTo>
                  <a:lnTo>
                    <a:pt x="4227" y="5487"/>
                  </a:lnTo>
                  <a:lnTo>
                    <a:pt x="210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8738050" y="2423675"/>
              <a:ext cx="154250" cy="128550"/>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8881775" y="2232700"/>
              <a:ext cx="87975" cy="99475"/>
            </a:xfrm>
            <a:custGeom>
              <a:avLst/>
              <a:gdLst/>
              <a:ahLst/>
              <a:cxnLst/>
              <a:rect l="l" t="t" r="r" b="b"/>
              <a:pathLst>
                <a:path w="3519" h="3979" extrusionOk="0">
                  <a:moveTo>
                    <a:pt x="263" y="1"/>
                  </a:moveTo>
                  <a:lnTo>
                    <a:pt x="1" y="106"/>
                  </a:lnTo>
                  <a:lnTo>
                    <a:pt x="184" y="578"/>
                  </a:lnTo>
                  <a:lnTo>
                    <a:pt x="368" y="1077"/>
                  </a:lnTo>
                  <a:lnTo>
                    <a:pt x="1418" y="3544"/>
                  </a:lnTo>
                  <a:cubicBezTo>
                    <a:pt x="1528" y="3819"/>
                    <a:pt x="1843" y="3979"/>
                    <a:pt x="2201" y="3979"/>
                  </a:cubicBezTo>
                  <a:cubicBezTo>
                    <a:pt x="2356" y="3979"/>
                    <a:pt x="2520" y="3949"/>
                    <a:pt x="2678" y="3886"/>
                  </a:cubicBezTo>
                  <a:cubicBezTo>
                    <a:pt x="3229" y="3649"/>
                    <a:pt x="3518" y="3151"/>
                    <a:pt x="3334" y="2731"/>
                  </a:cubicBezTo>
                  <a:cubicBezTo>
                    <a:pt x="3227" y="2444"/>
                    <a:pt x="2923" y="2279"/>
                    <a:pt x="2574" y="2279"/>
                  </a:cubicBezTo>
                  <a:cubicBezTo>
                    <a:pt x="2412" y="2279"/>
                    <a:pt x="2241" y="2315"/>
                    <a:pt x="2074" y="2389"/>
                  </a:cubicBezTo>
                  <a:cubicBezTo>
                    <a:pt x="1812" y="2468"/>
                    <a:pt x="1602" y="2652"/>
                    <a:pt x="1471" y="2888"/>
                  </a:cubicBezTo>
                  <a:lnTo>
                    <a:pt x="263"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8984800" y="2902725"/>
              <a:ext cx="73525" cy="110750"/>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0"/>
            <p:cNvSpPr/>
            <p:nvPr/>
          </p:nvSpPr>
          <p:spPr>
            <a:xfrm>
              <a:off x="8491975" y="2237300"/>
              <a:ext cx="226425" cy="14205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0"/>
            <p:cNvSpPr/>
            <p:nvPr/>
          </p:nvSpPr>
          <p:spPr>
            <a:xfrm>
              <a:off x="8908025" y="2493650"/>
              <a:ext cx="178525" cy="116675"/>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8545775" y="2475525"/>
              <a:ext cx="84700" cy="110250"/>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8799750" y="3021800"/>
              <a:ext cx="103050" cy="13425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9675175" y="2389550"/>
              <a:ext cx="36100" cy="38400"/>
            </a:xfrm>
            <a:custGeom>
              <a:avLst/>
              <a:gdLst/>
              <a:ahLst/>
              <a:cxnLst/>
              <a:rect l="l" t="t" r="r" b="b"/>
              <a:pathLst>
                <a:path w="1444" h="1536" extrusionOk="0">
                  <a:moveTo>
                    <a:pt x="656" y="0"/>
                  </a:moveTo>
                  <a:cubicBezTo>
                    <a:pt x="394" y="105"/>
                    <a:pt x="184" y="289"/>
                    <a:pt x="0" y="499"/>
                  </a:cubicBezTo>
                  <a:cubicBezTo>
                    <a:pt x="26" y="840"/>
                    <a:pt x="131" y="1182"/>
                    <a:pt x="289" y="1497"/>
                  </a:cubicBezTo>
                  <a:cubicBezTo>
                    <a:pt x="407" y="1523"/>
                    <a:pt x="525" y="1536"/>
                    <a:pt x="643" y="1536"/>
                  </a:cubicBezTo>
                  <a:cubicBezTo>
                    <a:pt x="761" y="1536"/>
                    <a:pt x="879" y="1523"/>
                    <a:pt x="998" y="1497"/>
                  </a:cubicBezTo>
                  <a:cubicBezTo>
                    <a:pt x="998" y="1497"/>
                    <a:pt x="1444" y="945"/>
                    <a:pt x="788" y="132"/>
                  </a:cubicBezTo>
                  <a:cubicBezTo>
                    <a:pt x="735" y="79"/>
                    <a:pt x="709" y="53"/>
                    <a:pt x="656"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9682375" y="2426300"/>
              <a:ext cx="17750" cy="16425"/>
            </a:xfrm>
            <a:custGeom>
              <a:avLst/>
              <a:gdLst/>
              <a:ahLst/>
              <a:cxnLst/>
              <a:rect l="l" t="t" r="r" b="b"/>
              <a:pathLst>
                <a:path w="710" h="657" extrusionOk="0">
                  <a:moveTo>
                    <a:pt x="1" y="0"/>
                  </a:moveTo>
                  <a:cubicBezTo>
                    <a:pt x="106" y="263"/>
                    <a:pt x="290" y="473"/>
                    <a:pt x="500" y="657"/>
                  </a:cubicBezTo>
                  <a:cubicBezTo>
                    <a:pt x="657" y="263"/>
                    <a:pt x="710" y="27"/>
                    <a:pt x="710" y="27"/>
                  </a:cubicBezTo>
                  <a:lnTo>
                    <a:pt x="710" y="27"/>
                  </a:lnTo>
                  <a:cubicBezTo>
                    <a:pt x="603" y="50"/>
                    <a:pt x="492" y="63"/>
                    <a:pt x="382" y="63"/>
                  </a:cubicBezTo>
                  <a:cubicBezTo>
                    <a:pt x="248" y="63"/>
                    <a:pt x="116" y="44"/>
                    <a:pt x="1"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9367175" y="2008200"/>
              <a:ext cx="328350" cy="504750"/>
            </a:xfrm>
            <a:custGeom>
              <a:avLst/>
              <a:gdLst/>
              <a:ahLst/>
              <a:cxnLst/>
              <a:rect l="l" t="t" r="r" b="b"/>
              <a:pathLst>
                <a:path w="13134" h="20190" extrusionOk="0">
                  <a:moveTo>
                    <a:pt x="1737" y="0"/>
                  </a:moveTo>
                  <a:cubicBezTo>
                    <a:pt x="1505" y="0"/>
                    <a:pt x="1689" y="753"/>
                    <a:pt x="2030" y="1368"/>
                  </a:cubicBezTo>
                  <a:cubicBezTo>
                    <a:pt x="2422" y="2053"/>
                    <a:pt x="2972" y="3466"/>
                    <a:pt x="2897" y="3466"/>
                  </a:cubicBezTo>
                  <a:cubicBezTo>
                    <a:pt x="2892" y="3466"/>
                    <a:pt x="2883" y="3458"/>
                    <a:pt x="2870" y="3442"/>
                  </a:cubicBezTo>
                  <a:cubicBezTo>
                    <a:pt x="1968" y="2462"/>
                    <a:pt x="1775" y="1026"/>
                    <a:pt x="1419" y="1026"/>
                  </a:cubicBezTo>
                  <a:cubicBezTo>
                    <a:pt x="1413" y="1026"/>
                    <a:pt x="1407" y="1026"/>
                    <a:pt x="1400" y="1027"/>
                  </a:cubicBezTo>
                  <a:cubicBezTo>
                    <a:pt x="1033" y="1080"/>
                    <a:pt x="1689" y="3206"/>
                    <a:pt x="2713" y="5175"/>
                  </a:cubicBezTo>
                  <a:cubicBezTo>
                    <a:pt x="2345" y="5148"/>
                    <a:pt x="2004" y="5070"/>
                    <a:pt x="1689" y="4938"/>
                  </a:cubicBezTo>
                  <a:cubicBezTo>
                    <a:pt x="1490" y="4842"/>
                    <a:pt x="1273" y="4804"/>
                    <a:pt x="1068" y="4804"/>
                  </a:cubicBezTo>
                  <a:cubicBezTo>
                    <a:pt x="488" y="4804"/>
                    <a:pt x="0" y="5112"/>
                    <a:pt x="272" y="5306"/>
                  </a:cubicBezTo>
                  <a:cubicBezTo>
                    <a:pt x="455" y="5437"/>
                    <a:pt x="1689" y="5148"/>
                    <a:pt x="2477" y="6382"/>
                  </a:cubicBezTo>
                  <a:cubicBezTo>
                    <a:pt x="3185" y="7485"/>
                    <a:pt x="3133" y="7065"/>
                    <a:pt x="4104" y="7353"/>
                  </a:cubicBezTo>
                  <a:cubicBezTo>
                    <a:pt x="5049" y="7642"/>
                    <a:pt x="8356" y="13601"/>
                    <a:pt x="9354" y="14546"/>
                  </a:cubicBezTo>
                  <a:lnTo>
                    <a:pt x="9406" y="14624"/>
                  </a:lnTo>
                  <a:cubicBezTo>
                    <a:pt x="10168" y="15438"/>
                    <a:pt x="9931" y="16462"/>
                    <a:pt x="9564" y="17433"/>
                  </a:cubicBezTo>
                  <a:cubicBezTo>
                    <a:pt x="10089" y="18536"/>
                    <a:pt x="10876" y="19481"/>
                    <a:pt x="11848" y="20189"/>
                  </a:cubicBezTo>
                  <a:cubicBezTo>
                    <a:pt x="12373" y="19297"/>
                    <a:pt x="12819" y="18352"/>
                    <a:pt x="13134" y="17381"/>
                  </a:cubicBezTo>
                  <a:cubicBezTo>
                    <a:pt x="12924" y="17197"/>
                    <a:pt x="12740" y="16987"/>
                    <a:pt x="12635" y="16724"/>
                  </a:cubicBezTo>
                  <a:cubicBezTo>
                    <a:pt x="12215" y="16593"/>
                    <a:pt x="12058" y="16068"/>
                    <a:pt x="12346" y="15727"/>
                  </a:cubicBezTo>
                  <a:cubicBezTo>
                    <a:pt x="12320" y="15281"/>
                    <a:pt x="12425" y="14913"/>
                    <a:pt x="12740" y="14834"/>
                  </a:cubicBezTo>
                  <a:cubicBezTo>
                    <a:pt x="11664" y="13102"/>
                    <a:pt x="10404" y="11501"/>
                    <a:pt x="8986" y="10004"/>
                  </a:cubicBezTo>
                  <a:cubicBezTo>
                    <a:pt x="6152" y="6933"/>
                    <a:pt x="6388" y="6986"/>
                    <a:pt x="6178" y="5621"/>
                  </a:cubicBezTo>
                  <a:cubicBezTo>
                    <a:pt x="5970" y="4293"/>
                    <a:pt x="4651" y="1210"/>
                    <a:pt x="4373" y="1210"/>
                  </a:cubicBezTo>
                  <a:cubicBezTo>
                    <a:pt x="4371" y="1210"/>
                    <a:pt x="4369" y="1210"/>
                    <a:pt x="4367" y="1211"/>
                  </a:cubicBezTo>
                  <a:cubicBezTo>
                    <a:pt x="3868" y="1263"/>
                    <a:pt x="4787" y="3180"/>
                    <a:pt x="4682" y="3180"/>
                  </a:cubicBezTo>
                  <a:cubicBezTo>
                    <a:pt x="4577" y="3180"/>
                    <a:pt x="3632" y="476"/>
                    <a:pt x="2975" y="371"/>
                  </a:cubicBezTo>
                  <a:cubicBezTo>
                    <a:pt x="2960" y="368"/>
                    <a:pt x="2946" y="367"/>
                    <a:pt x="2934" y="367"/>
                  </a:cubicBezTo>
                  <a:cubicBezTo>
                    <a:pt x="2419" y="367"/>
                    <a:pt x="3893" y="2407"/>
                    <a:pt x="3842" y="2996"/>
                  </a:cubicBezTo>
                  <a:cubicBezTo>
                    <a:pt x="3840" y="3014"/>
                    <a:pt x="3835" y="3023"/>
                    <a:pt x="3825" y="3023"/>
                  </a:cubicBezTo>
                  <a:cubicBezTo>
                    <a:pt x="3657" y="3023"/>
                    <a:pt x="2295" y="329"/>
                    <a:pt x="1873" y="56"/>
                  </a:cubicBezTo>
                  <a:cubicBezTo>
                    <a:pt x="1817" y="18"/>
                    <a:pt x="1772" y="0"/>
                    <a:pt x="1737"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0"/>
            <p:cNvSpPr/>
            <p:nvPr/>
          </p:nvSpPr>
          <p:spPr>
            <a:xfrm>
              <a:off x="9674500" y="2379050"/>
              <a:ext cx="17100" cy="22325"/>
            </a:xfrm>
            <a:custGeom>
              <a:avLst/>
              <a:gdLst/>
              <a:ahLst/>
              <a:cxnLst/>
              <a:rect l="l" t="t" r="r" b="b"/>
              <a:pathLst>
                <a:path w="684" h="893" extrusionOk="0">
                  <a:moveTo>
                    <a:pt x="421" y="0"/>
                  </a:moveTo>
                  <a:cubicBezTo>
                    <a:pt x="106" y="79"/>
                    <a:pt x="1" y="447"/>
                    <a:pt x="27" y="893"/>
                  </a:cubicBezTo>
                  <a:cubicBezTo>
                    <a:pt x="211" y="683"/>
                    <a:pt x="421" y="499"/>
                    <a:pt x="683" y="394"/>
                  </a:cubicBezTo>
                  <a:cubicBezTo>
                    <a:pt x="605" y="289"/>
                    <a:pt x="526" y="158"/>
                    <a:pt x="421"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0"/>
            <p:cNvSpPr/>
            <p:nvPr/>
          </p:nvSpPr>
          <p:spPr>
            <a:xfrm>
              <a:off x="9550475" y="2438450"/>
              <a:ext cx="121425" cy="143000"/>
            </a:xfrm>
            <a:custGeom>
              <a:avLst/>
              <a:gdLst/>
              <a:ahLst/>
              <a:cxnLst/>
              <a:rect l="l" t="t" r="r" b="b"/>
              <a:pathLst>
                <a:path w="4857" h="5720" extrusionOk="0">
                  <a:moveTo>
                    <a:pt x="771" y="1"/>
                  </a:moveTo>
                  <a:cubicBezTo>
                    <a:pt x="636" y="1"/>
                    <a:pt x="500" y="22"/>
                    <a:pt x="368" y="66"/>
                  </a:cubicBezTo>
                  <a:cubicBezTo>
                    <a:pt x="1182" y="66"/>
                    <a:pt x="1786" y="669"/>
                    <a:pt x="1523" y="853"/>
                  </a:cubicBezTo>
                  <a:cubicBezTo>
                    <a:pt x="1234" y="1011"/>
                    <a:pt x="1" y="1352"/>
                    <a:pt x="368" y="1588"/>
                  </a:cubicBezTo>
                  <a:cubicBezTo>
                    <a:pt x="422" y="1629"/>
                    <a:pt x="497" y="1646"/>
                    <a:pt x="585" y="1646"/>
                  </a:cubicBezTo>
                  <a:cubicBezTo>
                    <a:pt x="937" y="1646"/>
                    <a:pt x="1500" y="1378"/>
                    <a:pt x="1756" y="1378"/>
                  </a:cubicBezTo>
                  <a:cubicBezTo>
                    <a:pt x="1840" y="1378"/>
                    <a:pt x="1891" y="1407"/>
                    <a:pt x="1891" y="1483"/>
                  </a:cubicBezTo>
                  <a:cubicBezTo>
                    <a:pt x="1891" y="1851"/>
                    <a:pt x="289" y="3006"/>
                    <a:pt x="578" y="3321"/>
                  </a:cubicBezTo>
                  <a:cubicBezTo>
                    <a:pt x="615" y="3361"/>
                    <a:pt x="669" y="3378"/>
                    <a:pt x="735" y="3378"/>
                  </a:cubicBezTo>
                  <a:cubicBezTo>
                    <a:pt x="1187" y="3378"/>
                    <a:pt x="2205" y="2560"/>
                    <a:pt x="2206" y="2559"/>
                  </a:cubicBezTo>
                  <a:lnTo>
                    <a:pt x="2206" y="2559"/>
                  </a:lnTo>
                  <a:cubicBezTo>
                    <a:pt x="2206" y="2560"/>
                    <a:pt x="1576" y="3452"/>
                    <a:pt x="1838" y="3662"/>
                  </a:cubicBezTo>
                  <a:cubicBezTo>
                    <a:pt x="1868" y="3681"/>
                    <a:pt x="1908" y="3689"/>
                    <a:pt x="1956" y="3689"/>
                  </a:cubicBezTo>
                  <a:cubicBezTo>
                    <a:pt x="2210" y="3689"/>
                    <a:pt x="2682" y="3458"/>
                    <a:pt x="3008" y="3458"/>
                  </a:cubicBezTo>
                  <a:cubicBezTo>
                    <a:pt x="3207" y="3458"/>
                    <a:pt x="3352" y="3543"/>
                    <a:pt x="3361" y="3819"/>
                  </a:cubicBezTo>
                  <a:cubicBezTo>
                    <a:pt x="3387" y="4659"/>
                    <a:pt x="2862" y="5499"/>
                    <a:pt x="3072" y="5525"/>
                  </a:cubicBezTo>
                  <a:cubicBezTo>
                    <a:pt x="3078" y="5527"/>
                    <a:pt x="3084" y="5527"/>
                    <a:pt x="3090" y="5527"/>
                  </a:cubicBezTo>
                  <a:cubicBezTo>
                    <a:pt x="3303" y="5527"/>
                    <a:pt x="3859" y="4824"/>
                    <a:pt x="4099" y="4824"/>
                  </a:cubicBezTo>
                  <a:cubicBezTo>
                    <a:pt x="4148" y="4824"/>
                    <a:pt x="4183" y="4853"/>
                    <a:pt x="4201" y="4922"/>
                  </a:cubicBezTo>
                  <a:cubicBezTo>
                    <a:pt x="4260" y="5217"/>
                    <a:pt x="4260" y="5719"/>
                    <a:pt x="4389" y="5719"/>
                  </a:cubicBezTo>
                  <a:cubicBezTo>
                    <a:pt x="4432" y="5719"/>
                    <a:pt x="4489" y="5663"/>
                    <a:pt x="4568" y="5525"/>
                  </a:cubicBezTo>
                  <a:cubicBezTo>
                    <a:pt x="4857" y="4817"/>
                    <a:pt x="4699" y="4029"/>
                    <a:pt x="4201" y="3452"/>
                  </a:cubicBezTo>
                  <a:cubicBezTo>
                    <a:pt x="3229" y="2796"/>
                    <a:pt x="2468" y="1851"/>
                    <a:pt x="1996" y="774"/>
                  </a:cubicBezTo>
                  <a:cubicBezTo>
                    <a:pt x="1768" y="297"/>
                    <a:pt x="1277" y="1"/>
                    <a:pt x="771" y="1"/>
                  </a:cubicBezTo>
                  <a:close/>
                </a:path>
              </a:pathLst>
            </a:custGeom>
            <a:solidFill>
              <a:srgbClr val="EB9999"/>
            </a:solidFill>
            <a:ln w="9525" cap="flat" cmpd="sng">
              <a:solidFill>
                <a:srgbClr val="EB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9520950" y="2440075"/>
              <a:ext cx="143750" cy="186400"/>
            </a:xfrm>
            <a:custGeom>
              <a:avLst/>
              <a:gdLst/>
              <a:ahLst/>
              <a:cxnLst/>
              <a:rect l="l" t="t" r="r" b="b"/>
              <a:pathLst>
                <a:path w="5750" h="7456" extrusionOk="0">
                  <a:moveTo>
                    <a:pt x="1523" y="1"/>
                  </a:moveTo>
                  <a:cubicBezTo>
                    <a:pt x="841" y="237"/>
                    <a:pt x="211" y="1024"/>
                    <a:pt x="1" y="2494"/>
                  </a:cubicBezTo>
                  <a:cubicBezTo>
                    <a:pt x="421" y="3124"/>
                    <a:pt x="631" y="3833"/>
                    <a:pt x="631" y="4594"/>
                  </a:cubicBezTo>
                  <a:cubicBezTo>
                    <a:pt x="998" y="6038"/>
                    <a:pt x="2993" y="7377"/>
                    <a:pt x="3859" y="7455"/>
                  </a:cubicBezTo>
                  <a:cubicBezTo>
                    <a:pt x="3859" y="7455"/>
                    <a:pt x="5303" y="6668"/>
                    <a:pt x="5749" y="5487"/>
                  </a:cubicBezTo>
                  <a:lnTo>
                    <a:pt x="5749" y="5487"/>
                  </a:lnTo>
                  <a:cubicBezTo>
                    <a:pt x="5673" y="5614"/>
                    <a:pt x="5617" y="5665"/>
                    <a:pt x="5574" y="5665"/>
                  </a:cubicBezTo>
                  <a:cubicBezTo>
                    <a:pt x="5441" y="5665"/>
                    <a:pt x="5441" y="5155"/>
                    <a:pt x="5382" y="4857"/>
                  </a:cubicBezTo>
                  <a:cubicBezTo>
                    <a:pt x="5364" y="4787"/>
                    <a:pt x="5327" y="4757"/>
                    <a:pt x="5276" y="4757"/>
                  </a:cubicBezTo>
                  <a:cubicBezTo>
                    <a:pt x="5025" y="4757"/>
                    <a:pt x="4445" y="5461"/>
                    <a:pt x="4261" y="5461"/>
                  </a:cubicBezTo>
                  <a:cubicBezTo>
                    <a:pt x="4258" y="5461"/>
                    <a:pt x="4256" y="5461"/>
                    <a:pt x="4253" y="5460"/>
                  </a:cubicBezTo>
                  <a:cubicBezTo>
                    <a:pt x="4043" y="5460"/>
                    <a:pt x="4568" y="4594"/>
                    <a:pt x="4542" y="3754"/>
                  </a:cubicBezTo>
                  <a:cubicBezTo>
                    <a:pt x="4524" y="3468"/>
                    <a:pt x="4375" y="3380"/>
                    <a:pt x="4174" y="3380"/>
                  </a:cubicBezTo>
                  <a:cubicBezTo>
                    <a:pt x="3855" y="3380"/>
                    <a:pt x="3405" y="3605"/>
                    <a:pt x="3150" y="3605"/>
                  </a:cubicBezTo>
                  <a:cubicBezTo>
                    <a:pt x="3097" y="3605"/>
                    <a:pt x="3052" y="3595"/>
                    <a:pt x="3019" y="3571"/>
                  </a:cubicBezTo>
                  <a:cubicBezTo>
                    <a:pt x="2731" y="3361"/>
                    <a:pt x="3387" y="2495"/>
                    <a:pt x="3387" y="2494"/>
                  </a:cubicBezTo>
                  <a:lnTo>
                    <a:pt x="3387" y="2494"/>
                  </a:lnTo>
                  <a:cubicBezTo>
                    <a:pt x="3386" y="2495"/>
                    <a:pt x="2348" y="3313"/>
                    <a:pt x="1909" y="3313"/>
                  </a:cubicBezTo>
                  <a:cubicBezTo>
                    <a:pt x="1844" y="3313"/>
                    <a:pt x="1793" y="3296"/>
                    <a:pt x="1759" y="3256"/>
                  </a:cubicBezTo>
                  <a:cubicBezTo>
                    <a:pt x="1497" y="2941"/>
                    <a:pt x="3098" y="1786"/>
                    <a:pt x="3072" y="1418"/>
                  </a:cubicBezTo>
                  <a:cubicBezTo>
                    <a:pt x="3061" y="1334"/>
                    <a:pt x="3000" y="1303"/>
                    <a:pt x="2909" y="1303"/>
                  </a:cubicBezTo>
                  <a:cubicBezTo>
                    <a:pt x="2638" y="1303"/>
                    <a:pt x="2092" y="1579"/>
                    <a:pt x="1739" y="1579"/>
                  </a:cubicBezTo>
                  <a:cubicBezTo>
                    <a:pt x="1653" y="1579"/>
                    <a:pt x="1579" y="1563"/>
                    <a:pt x="1523" y="1523"/>
                  </a:cubicBezTo>
                  <a:cubicBezTo>
                    <a:pt x="1182" y="1287"/>
                    <a:pt x="2415" y="946"/>
                    <a:pt x="2704" y="762"/>
                  </a:cubicBezTo>
                  <a:cubicBezTo>
                    <a:pt x="2967" y="604"/>
                    <a:pt x="2363" y="1"/>
                    <a:pt x="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9600350" y="2444025"/>
              <a:ext cx="62375" cy="80725"/>
            </a:xfrm>
            <a:custGeom>
              <a:avLst/>
              <a:gdLst/>
              <a:ahLst/>
              <a:cxnLst/>
              <a:rect l="l" t="t" r="r" b="b"/>
              <a:pathLst>
                <a:path w="2495" h="3229" extrusionOk="0">
                  <a:moveTo>
                    <a:pt x="211" y="0"/>
                  </a:moveTo>
                  <a:cubicBezTo>
                    <a:pt x="158" y="184"/>
                    <a:pt x="79" y="368"/>
                    <a:pt x="1" y="551"/>
                  </a:cubicBezTo>
                  <a:cubicBezTo>
                    <a:pt x="473" y="1628"/>
                    <a:pt x="1234" y="2573"/>
                    <a:pt x="2206" y="3229"/>
                  </a:cubicBezTo>
                  <a:cubicBezTo>
                    <a:pt x="2311" y="3071"/>
                    <a:pt x="2416" y="2914"/>
                    <a:pt x="2494" y="2756"/>
                  </a:cubicBezTo>
                  <a:cubicBezTo>
                    <a:pt x="1523" y="2048"/>
                    <a:pt x="736" y="1103"/>
                    <a:pt x="211" y="0"/>
                  </a:cubicBezTo>
                  <a:close/>
                </a:path>
              </a:pathLst>
            </a:custGeom>
            <a:solidFill>
              <a:srgbClr val="EB9999"/>
            </a:solidFill>
            <a:ln w="9525" cap="flat" cmpd="sng">
              <a:solidFill>
                <a:srgbClr val="EB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9326700" y="2554925"/>
              <a:ext cx="290750" cy="286650"/>
            </a:xfrm>
            <a:custGeom>
              <a:avLst/>
              <a:gdLst/>
              <a:ahLst/>
              <a:cxnLst/>
              <a:rect l="l" t="t" r="r" b="b"/>
              <a:pathLst>
                <a:path w="11630" h="11466" extrusionOk="0">
                  <a:moveTo>
                    <a:pt x="8401" y="0"/>
                  </a:moveTo>
                  <a:lnTo>
                    <a:pt x="8401" y="0"/>
                  </a:lnTo>
                  <a:cubicBezTo>
                    <a:pt x="8418" y="1350"/>
                    <a:pt x="7667" y="2435"/>
                    <a:pt x="6838" y="2435"/>
                  </a:cubicBezTo>
                  <a:cubicBezTo>
                    <a:pt x="6441" y="2435"/>
                    <a:pt x="6027" y="2187"/>
                    <a:pt x="5671" y="1601"/>
                  </a:cubicBezTo>
                  <a:cubicBezTo>
                    <a:pt x="5566" y="1706"/>
                    <a:pt x="5434" y="1811"/>
                    <a:pt x="5277" y="1864"/>
                  </a:cubicBezTo>
                  <a:cubicBezTo>
                    <a:pt x="5130" y="2758"/>
                    <a:pt x="4387" y="3482"/>
                    <a:pt x="3777" y="3482"/>
                  </a:cubicBezTo>
                  <a:cubicBezTo>
                    <a:pt x="3187" y="3482"/>
                    <a:pt x="2723" y="2804"/>
                    <a:pt x="3046" y="945"/>
                  </a:cubicBezTo>
                  <a:lnTo>
                    <a:pt x="3046" y="945"/>
                  </a:lnTo>
                  <a:cubicBezTo>
                    <a:pt x="2626" y="1129"/>
                    <a:pt x="2179" y="1260"/>
                    <a:pt x="1733" y="1286"/>
                  </a:cubicBezTo>
                  <a:cubicBezTo>
                    <a:pt x="1733" y="1286"/>
                    <a:pt x="1051" y="3255"/>
                    <a:pt x="421" y="5119"/>
                  </a:cubicBezTo>
                  <a:cubicBezTo>
                    <a:pt x="1" y="6379"/>
                    <a:pt x="132" y="7114"/>
                    <a:pt x="762" y="8085"/>
                  </a:cubicBezTo>
                  <a:cubicBezTo>
                    <a:pt x="1103" y="8558"/>
                    <a:pt x="1549" y="9109"/>
                    <a:pt x="2074" y="9765"/>
                  </a:cubicBezTo>
                  <a:cubicBezTo>
                    <a:pt x="2389" y="10133"/>
                    <a:pt x="2626" y="10553"/>
                    <a:pt x="2783" y="10999"/>
                  </a:cubicBezTo>
                  <a:cubicBezTo>
                    <a:pt x="2783" y="10999"/>
                    <a:pt x="3964" y="11466"/>
                    <a:pt x="5999" y="11466"/>
                  </a:cubicBezTo>
                  <a:cubicBezTo>
                    <a:pt x="6777" y="11466"/>
                    <a:pt x="7680" y="11398"/>
                    <a:pt x="8689" y="11209"/>
                  </a:cubicBezTo>
                  <a:cubicBezTo>
                    <a:pt x="8611" y="9581"/>
                    <a:pt x="9398" y="7744"/>
                    <a:pt x="10264" y="5828"/>
                  </a:cubicBezTo>
                  <a:lnTo>
                    <a:pt x="11629" y="2861"/>
                  </a:lnTo>
                  <a:cubicBezTo>
                    <a:pt x="10763" y="2809"/>
                    <a:pt x="8768" y="1444"/>
                    <a:pt x="8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9404150" y="2237325"/>
              <a:ext cx="216575" cy="265775"/>
            </a:xfrm>
            <a:custGeom>
              <a:avLst/>
              <a:gdLst/>
              <a:ahLst/>
              <a:cxnLst/>
              <a:rect l="l" t="t" r="r" b="b"/>
              <a:pathLst>
                <a:path w="8663" h="10631" extrusionOk="0">
                  <a:moveTo>
                    <a:pt x="1207" y="0"/>
                  </a:moveTo>
                  <a:cubicBezTo>
                    <a:pt x="793" y="0"/>
                    <a:pt x="385" y="76"/>
                    <a:pt x="0" y="236"/>
                  </a:cubicBezTo>
                  <a:cubicBezTo>
                    <a:pt x="341" y="288"/>
                    <a:pt x="656" y="393"/>
                    <a:pt x="971" y="498"/>
                  </a:cubicBezTo>
                  <a:cubicBezTo>
                    <a:pt x="2940" y="1233"/>
                    <a:pt x="5303" y="3202"/>
                    <a:pt x="4883" y="6483"/>
                  </a:cubicBezTo>
                  <a:cubicBezTo>
                    <a:pt x="4883" y="6483"/>
                    <a:pt x="5066" y="8268"/>
                    <a:pt x="4043" y="9056"/>
                  </a:cubicBezTo>
                  <a:cubicBezTo>
                    <a:pt x="3938" y="9161"/>
                    <a:pt x="3859" y="9266"/>
                    <a:pt x="3754" y="9371"/>
                  </a:cubicBezTo>
                  <a:cubicBezTo>
                    <a:pt x="3728" y="9423"/>
                    <a:pt x="3728" y="9476"/>
                    <a:pt x="3728" y="9528"/>
                  </a:cubicBezTo>
                  <a:cubicBezTo>
                    <a:pt x="4095" y="9843"/>
                    <a:pt x="4410" y="10211"/>
                    <a:pt x="4673" y="10631"/>
                  </a:cubicBezTo>
                  <a:cubicBezTo>
                    <a:pt x="4909" y="9134"/>
                    <a:pt x="5539" y="8373"/>
                    <a:pt x="6221" y="8137"/>
                  </a:cubicBezTo>
                  <a:cubicBezTo>
                    <a:pt x="6359" y="8091"/>
                    <a:pt x="6501" y="8069"/>
                    <a:pt x="6642" y="8069"/>
                  </a:cubicBezTo>
                  <a:cubicBezTo>
                    <a:pt x="7142" y="8069"/>
                    <a:pt x="7623" y="8348"/>
                    <a:pt x="7849" y="8819"/>
                  </a:cubicBezTo>
                  <a:cubicBezTo>
                    <a:pt x="7927" y="8662"/>
                    <a:pt x="8006" y="8478"/>
                    <a:pt x="8059" y="8294"/>
                  </a:cubicBezTo>
                  <a:cubicBezTo>
                    <a:pt x="8426" y="7323"/>
                    <a:pt x="8662" y="6273"/>
                    <a:pt x="7927" y="5486"/>
                  </a:cubicBezTo>
                  <a:cubicBezTo>
                    <a:pt x="7927" y="5486"/>
                    <a:pt x="7885" y="5496"/>
                    <a:pt x="7809" y="5496"/>
                  </a:cubicBezTo>
                  <a:cubicBezTo>
                    <a:pt x="7489" y="5496"/>
                    <a:pt x="6572" y="5307"/>
                    <a:pt x="5723" y="3333"/>
                  </a:cubicBezTo>
                  <a:cubicBezTo>
                    <a:pt x="4851" y="1357"/>
                    <a:pt x="2966" y="0"/>
                    <a:pt x="1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9057000" y="2898800"/>
              <a:ext cx="607025" cy="591975"/>
            </a:xfrm>
            <a:custGeom>
              <a:avLst/>
              <a:gdLst/>
              <a:ahLst/>
              <a:cxnLst/>
              <a:rect l="l" t="t" r="r" b="b"/>
              <a:pathLst>
                <a:path w="24281" h="23679" extrusionOk="0">
                  <a:moveTo>
                    <a:pt x="13519" y="0"/>
                  </a:moveTo>
                  <a:cubicBezTo>
                    <a:pt x="13519" y="0"/>
                    <a:pt x="8610" y="6379"/>
                    <a:pt x="289" y="9161"/>
                  </a:cubicBezTo>
                  <a:cubicBezTo>
                    <a:pt x="289" y="9161"/>
                    <a:pt x="0" y="11235"/>
                    <a:pt x="2048" y="11681"/>
                  </a:cubicBezTo>
                  <a:cubicBezTo>
                    <a:pt x="1470" y="11891"/>
                    <a:pt x="893" y="12075"/>
                    <a:pt x="289" y="12232"/>
                  </a:cubicBezTo>
                  <a:cubicBezTo>
                    <a:pt x="289" y="12232"/>
                    <a:pt x="945" y="15566"/>
                    <a:pt x="3255" y="17167"/>
                  </a:cubicBezTo>
                  <a:cubicBezTo>
                    <a:pt x="3754" y="17508"/>
                    <a:pt x="4331" y="17745"/>
                    <a:pt x="4935" y="17876"/>
                  </a:cubicBezTo>
                  <a:cubicBezTo>
                    <a:pt x="8111" y="18506"/>
                    <a:pt x="7744" y="21393"/>
                    <a:pt x="8977" y="22732"/>
                  </a:cubicBezTo>
                  <a:cubicBezTo>
                    <a:pt x="9187" y="22968"/>
                    <a:pt x="9450" y="23126"/>
                    <a:pt x="9765" y="23257"/>
                  </a:cubicBezTo>
                  <a:cubicBezTo>
                    <a:pt x="10421" y="23520"/>
                    <a:pt x="11156" y="23651"/>
                    <a:pt x="11891" y="23677"/>
                  </a:cubicBezTo>
                  <a:cubicBezTo>
                    <a:pt x="11926" y="23678"/>
                    <a:pt x="11961" y="23678"/>
                    <a:pt x="11996" y="23678"/>
                  </a:cubicBezTo>
                  <a:cubicBezTo>
                    <a:pt x="13142" y="23678"/>
                    <a:pt x="14281" y="23261"/>
                    <a:pt x="15172" y="22522"/>
                  </a:cubicBezTo>
                  <a:cubicBezTo>
                    <a:pt x="15304" y="22102"/>
                    <a:pt x="15487" y="21708"/>
                    <a:pt x="15697" y="21315"/>
                  </a:cubicBezTo>
                  <a:cubicBezTo>
                    <a:pt x="16800" y="19215"/>
                    <a:pt x="18086" y="17220"/>
                    <a:pt x="19530" y="15356"/>
                  </a:cubicBezTo>
                  <a:cubicBezTo>
                    <a:pt x="19976" y="14726"/>
                    <a:pt x="20396" y="14096"/>
                    <a:pt x="20790" y="13414"/>
                  </a:cubicBezTo>
                  <a:cubicBezTo>
                    <a:pt x="23467" y="8846"/>
                    <a:pt x="24281" y="3412"/>
                    <a:pt x="20711" y="0"/>
                  </a:cubicBezTo>
                  <a:cubicBezTo>
                    <a:pt x="19551" y="428"/>
                    <a:pt x="18334" y="638"/>
                    <a:pt x="17115" y="638"/>
                  </a:cubicBezTo>
                  <a:cubicBezTo>
                    <a:pt x="16017" y="638"/>
                    <a:pt x="14918" y="467"/>
                    <a:pt x="13860" y="131"/>
                  </a:cubicBezTo>
                  <a:cubicBezTo>
                    <a:pt x="13624" y="53"/>
                    <a:pt x="13519" y="0"/>
                    <a:pt x="13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9448775" y="3234775"/>
              <a:ext cx="185075" cy="196900"/>
            </a:xfrm>
            <a:custGeom>
              <a:avLst/>
              <a:gdLst/>
              <a:ahLst/>
              <a:cxnLst/>
              <a:rect l="l" t="t" r="r" b="b"/>
              <a:pathLst>
                <a:path w="7403" h="7876" extrusionOk="0">
                  <a:moveTo>
                    <a:pt x="5092" y="1"/>
                  </a:moveTo>
                  <a:cubicBezTo>
                    <a:pt x="4699" y="657"/>
                    <a:pt x="4279" y="1287"/>
                    <a:pt x="3806" y="1917"/>
                  </a:cubicBezTo>
                  <a:cubicBezTo>
                    <a:pt x="2389" y="3781"/>
                    <a:pt x="1103" y="5776"/>
                    <a:pt x="0" y="7876"/>
                  </a:cubicBezTo>
                  <a:cubicBezTo>
                    <a:pt x="74" y="7826"/>
                    <a:pt x="2125" y="6651"/>
                    <a:pt x="3958" y="6651"/>
                  </a:cubicBezTo>
                  <a:cubicBezTo>
                    <a:pt x="4084" y="6651"/>
                    <a:pt x="4208" y="6656"/>
                    <a:pt x="4331" y="6668"/>
                  </a:cubicBezTo>
                  <a:cubicBezTo>
                    <a:pt x="4443" y="6678"/>
                    <a:pt x="4554" y="6683"/>
                    <a:pt x="4664" y="6683"/>
                  </a:cubicBezTo>
                  <a:cubicBezTo>
                    <a:pt x="5701" y="6683"/>
                    <a:pt x="6691" y="6243"/>
                    <a:pt x="7402" y="5461"/>
                  </a:cubicBezTo>
                  <a:cubicBezTo>
                    <a:pt x="7402" y="5461"/>
                    <a:pt x="4331" y="4148"/>
                    <a:pt x="5092" y="1"/>
                  </a:cubicBezTo>
                  <a:close/>
                </a:path>
              </a:pathLst>
            </a:custGeom>
            <a:solidFill>
              <a:srgbClr val="B6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9402825" y="2883050"/>
              <a:ext cx="171300" cy="32275"/>
            </a:xfrm>
            <a:custGeom>
              <a:avLst/>
              <a:gdLst/>
              <a:ahLst/>
              <a:cxnLst/>
              <a:rect l="l" t="t" r="r" b="b"/>
              <a:pathLst>
                <a:path w="6852" h="1291" extrusionOk="0">
                  <a:moveTo>
                    <a:pt x="6300" y="0"/>
                  </a:moveTo>
                  <a:cubicBezTo>
                    <a:pt x="5749" y="158"/>
                    <a:pt x="5172" y="289"/>
                    <a:pt x="4621" y="368"/>
                  </a:cubicBezTo>
                  <a:cubicBezTo>
                    <a:pt x="3887" y="761"/>
                    <a:pt x="2719" y="860"/>
                    <a:pt x="1740" y="860"/>
                  </a:cubicBezTo>
                  <a:cubicBezTo>
                    <a:pt x="826" y="860"/>
                    <a:pt x="77" y="774"/>
                    <a:pt x="1" y="761"/>
                  </a:cubicBezTo>
                  <a:lnTo>
                    <a:pt x="1" y="761"/>
                  </a:lnTo>
                  <a:cubicBezTo>
                    <a:pt x="1069" y="1113"/>
                    <a:pt x="2179" y="1291"/>
                    <a:pt x="3289" y="1291"/>
                  </a:cubicBezTo>
                  <a:cubicBezTo>
                    <a:pt x="4496" y="1291"/>
                    <a:pt x="5703" y="1080"/>
                    <a:pt x="6852" y="656"/>
                  </a:cubicBezTo>
                  <a:cubicBezTo>
                    <a:pt x="6642" y="446"/>
                    <a:pt x="6458" y="236"/>
                    <a:pt x="63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9419900" y="2867300"/>
              <a:ext cx="139800" cy="26325"/>
            </a:xfrm>
            <a:custGeom>
              <a:avLst/>
              <a:gdLst/>
              <a:ahLst/>
              <a:cxnLst/>
              <a:rect l="l" t="t" r="r" b="b"/>
              <a:pathLst>
                <a:path w="5592" h="1053" extrusionOk="0">
                  <a:moveTo>
                    <a:pt x="5250" y="0"/>
                  </a:moveTo>
                  <a:cubicBezTo>
                    <a:pt x="5250" y="0"/>
                    <a:pt x="4935" y="53"/>
                    <a:pt x="4436" y="105"/>
                  </a:cubicBezTo>
                  <a:cubicBezTo>
                    <a:pt x="3633" y="447"/>
                    <a:pt x="2787" y="621"/>
                    <a:pt x="1937" y="621"/>
                  </a:cubicBezTo>
                  <a:cubicBezTo>
                    <a:pt x="1288" y="621"/>
                    <a:pt x="637" y="520"/>
                    <a:pt x="0" y="315"/>
                  </a:cubicBezTo>
                  <a:lnTo>
                    <a:pt x="0" y="315"/>
                  </a:lnTo>
                  <a:cubicBezTo>
                    <a:pt x="820" y="880"/>
                    <a:pt x="1831" y="1053"/>
                    <a:pt x="2758" y="1053"/>
                  </a:cubicBezTo>
                  <a:cubicBezTo>
                    <a:pt x="3166" y="1053"/>
                    <a:pt x="3558" y="1019"/>
                    <a:pt x="3911" y="971"/>
                  </a:cubicBezTo>
                  <a:cubicBezTo>
                    <a:pt x="4489" y="919"/>
                    <a:pt x="5040" y="788"/>
                    <a:pt x="5591" y="604"/>
                  </a:cubicBezTo>
                  <a:cubicBezTo>
                    <a:pt x="5460" y="420"/>
                    <a:pt x="5355" y="210"/>
                    <a:pt x="527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9411350" y="2841700"/>
              <a:ext cx="140475" cy="29050"/>
            </a:xfrm>
            <a:custGeom>
              <a:avLst/>
              <a:gdLst/>
              <a:ahLst/>
              <a:cxnLst/>
              <a:rect l="l" t="t" r="r" b="b"/>
              <a:pathLst>
                <a:path w="5619" h="1162" extrusionOk="0">
                  <a:moveTo>
                    <a:pt x="5330" y="0"/>
                  </a:moveTo>
                  <a:cubicBezTo>
                    <a:pt x="4255" y="437"/>
                    <a:pt x="3105" y="659"/>
                    <a:pt x="1948" y="659"/>
                  </a:cubicBezTo>
                  <a:cubicBezTo>
                    <a:pt x="1297" y="659"/>
                    <a:pt x="644" y="588"/>
                    <a:pt x="1" y="447"/>
                  </a:cubicBezTo>
                  <a:lnTo>
                    <a:pt x="1" y="447"/>
                  </a:lnTo>
                  <a:cubicBezTo>
                    <a:pt x="1011" y="1016"/>
                    <a:pt x="2380" y="1161"/>
                    <a:pt x="3517" y="1161"/>
                  </a:cubicBezTo>
                  <a:cubicBezTo>
                    <a:pt x="4005" y="1161"/>
                    <a:pt x="4450" y="1134"/>
                    <a:pt x="4805" y="1103"/>
                  </a:cubicBezTo>
                  <a:cubicBezTo>
                    <a:pt x="5277" y="1077"/>
                    <a:pt x="5618" y="1024"/>
                    <a:pt x="5618" y="1024"/>
                  </a:cubicBezTo>
                  <a:cubicBezTo>
                    <a:pt x="5461" y="683"/>
                    <a:pt x="5382" y="342"/>
                    <a:pt x="533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9396925" y="2829875"/>
              <a:ext cx="148325" cy="28300"/>
            </a:xfrm>
            <a:custGeom>
              <a:avLst/>
              <a:gdLst/>
              <a:ahLst/>
              <a:cxnLst/>
              <a:rect l="l" t="t" r="r" b="b"/>
              <a:pathLst>
                <a:path w="5933" h="1132" extrusionOk="0">
                  <a:moveTo>
                    <a:pt x="0" y="1"/>
                  </a:moveTo>
                  <a:lnTo>
                    <a:pt x="0" y="1"/>
                  </a:lnTo>
                  <a:cubicBezTo>
                    <a:pt x="79" y="263"/>
                    <a:pt x="158" y="552"/>
                    <a:pt x="184" y="841"/>
                  </a:cubicBezTo>
                  <a:cubicBezTo>
                    <a:pt x="184" y="841"/>
                    <a:pt x="315" y="867"/>
                    <a:pt x="552" y="920"/>
                  </a:cubicBezTo>
                  <a:cubicBezTo>
                    <a:pt x="1204" y="1061"/>
                    <a:pt x="1863" y="1132"/>
                    <a:pt x="2520" y="1132"/>
                  </a:cubicBezTo>
                  <a:cubicBezTo>
                    <a:pt x="3685" y="1132"/>
                    <a:pt x="4841" y="910"/>
                    <a:pt x="5933" y="473"/>
                  </a:cubicBezTo>
                  <a:cubicBezTo>
                    <a:pt x="5907" y="395"/>
                    <a:pt x="5907" y="290"/>
                    <a:pt x="5907" y="211"/>
                  </a:cubicBezTo>
                  <a:cubicBezTo>
                    <a:pt x="4890" y="400"/>
                    <a:pt x="3984" y="468"/>
                    <a:pt x="3205" y="468"/>
                  </a:cubicBezTo>
                  <a:cubicBezTo>
                    <a:pt x="1168" y="468"/>
                    <a:pt x="1"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9467800" y="2475525"/>
              <a:ext cx="68925" cy="140300"/>
            </a:xfrm>
            <a:custGeom>
              <a:avLst/>
              <a:gdLst/>
              <a:ahLst/>
              <a:cxnLst/>
              <a:rect l="l" t="t" r="r" b="b"/>
              <a:pathLst>
                <a:path w="2757" h="5612" extrusionOk="0">
                  <a:moveTo>
                    <a:pt x="1155" y="0"/>
                  </a:moveTo>
                  <a:cubicBezTo>
                    <a:pt x="1129" y="158"/>
                    <a:pt x="1077" y="420"/>
                    <a:pt x="998" y="840"/>
                  </a:cubicBezTo>
                  <a:cubicBezTo>
                    <a:pt x="2048" y="1995"/>
                    <a:pt x="1129" y="3465"/>
                    <a:pt x="289" y="4489"/>
                  </a:cubicBezTo>
                  <a:cubicBezTo>
                    <a:pt x="210" y="4594"/>
                    <a:pt x="105" y="4699"/>
                    <a:pt x="0" y="4777"/>
                  </a:cubicBezTo>
                  <a:cubicBezTo>
                    <a:pt x="365" y="5363"/>
                    <a:pt x="783" y="5611"/>
                    <a:pt x="1180" y="5611"/>
                  </a:cubicBezTo>
                  <a:cubicBezTo>
                    <a:pt x="2012" y="5611"/>
                    <a:pt x="2757" y="4526"/>
                    <a:pt x="2757" y="3176"/>
                  </a:cubicBezTo>
                  <a:cubicBezTo>
                    <a:pt x="2757" y="2415"/>
                    <a:pt x="2547" y="1706"/>
                    <a:pt x="2127" y="1076"/>
                  </a:cubicBezTo>
                  <a:cubicBezTo>
                    <a:pt x="1864" y="656"/>
                    <a:pt x="1549" y="315"/>
                    <a:pt x="1155"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9339825" y="2241950"/>
              <a:ext cx="196900" cy="156800"/>
            </a:xfrm>
            <a:custGeom>
              <a:avLst/>
              <a:gdLst/>
              <a:ahLst/>
              <a:cxnLst/>
              <a:rect l="l" t="t" r="r" b="b"/>
              <a:pathLst>
                <a:path w="7876" h="6272" extrusionOk="0">
                  <a:moveTo>
                    <a:pt x="2028" y="1"/>
                  </a:moveTo>
                  <a:cubicBezTo>
                    <a:pt x="1108" y="1"/>
                    <a:pt x="528" y="432"/>
                    <a:pt x="132" y="1048"/>
                  </a:cubicBezTo>
                  <a:cubicBezTo>
                    <a:pt x="79" y="1127"/>
                    <a:pt x="27" y="1179"/>
                    <a:pt x="1" y="1258"/>
                  </a:cubicBezTo>
                  <a:lnTo>
                    <a:pt x="132" y="1206"/>
                  </a:lnTo>
                  <a:cubicBezTo>
                    <a:pt x="132" y="1206"/>
                    <a:pt x="598" y="1103"/>
                    <a:pt x="1302" y="1103"/>
                  </a:cubicBezTo>
                  <a:cubicBezTo>
                    <a:pt x="3068" y="1103"/>
                    <a:pt x="6329" y="1748"/>
                    <a:pt x="7456" y="6272"/>
                  </a:cubicBezTo>
                  <a:cubicBezTo>
                    <a:pt x="7876" y="2991"/>
                    <a:pt x="5487" y="1022"/>
                    <a:pt x="3518" y="313"/>
                  </a:cubicBezTo>
                  <a:cubicBezTo>
                    <a:pt x="3229" y="182"/>
                    <a:pt x="2914" y="103"/>
                    <a:pt x="2599" y="51"/>
                  </a:cubicBezTo>
                  <a:cubicBezTo>
                    <a:pt x="2395" y="17"/>
                    <a:pt x="2205" y="1"/>
                    <a:pt x="2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0"/>
            <p:cNvSpPr/>
            <p:nvPr/>
          </p:nvSpPr>
          <p:spPr>
            <a:xfrm>
              <a:off x="9281425" y="2269525"/>
              <a:ext cx="250050" cy="193550"/>
            </a:xfrm>
            <a:custGeom>
              <a:avLst/>
              <a:gdLst/>
              <a:ahLst/>
              <a:cxnLst/>
              <a:rect l="l" t="t" r="r" b="b"/>
              <a:pathLst>
                <a:path w="10002" h="7742" extrusionOk="0">
                  <a:moveTo>
                    <a:pt x="3638" y="0"/>
                  </a:moveTo>
                  <a:cubicBezTo>
                    <a:pt x="2934" y="0"/>
                    <a:pt x="2468" y="103"/>
                    <a:pt x="2468" y="103"/>
                  </a:cubicBezTo>
                  <a:lnTo>
                    <a:pt x="2337" y="129"/>
                  </a:lnTo>
                  <a:lnTo>
                    <a:pt x="2153" y="208"/>
                  </a:lnTo>
                  <a:cubicBezTo>
                    <a:pt x="1497" y="496"/>
                    <a:pt x="945" y="969"/>
                    <a:pt x="552" y="1573"/>
                  </a:cubicBezTo>
                  <a:cubicBezTo>
                    <a:pt x="499" y="1651"/>
                    <a:pt x="420" y="1730"/>
                    <a:pt x="394" y="1835"/>
                  </a:cubicBezTo>
                  <a:cubicBezTo>
                    <a:pt x="289" y="2019"/>
                    <a:pt x="184" y="2203"/>
                    <a:pt x="132" y="2413"/>
                  </a:cubicBezTo>
                  <a:cubicBezTo>
                    <a:pt x="27" y="2754"/>
                    <a:pt x="0" y="3121"/>
                    <a:pt x="53" y="3463"/>
                  </a:cubicBezTo>
                  <a:cubicBezTo>
                    <a:pt x="158" y="4093"/>
                    <a:pt x="473" y="4644"/>
                    <a:pt x="945" y="5064"/>
                  </a:cubicBezTo>
                  <a:lnTo>
                    <a:pt x="1050" y="5169"/>
                  </a:lnTo>
                  <a:cubicBezTo>
                    <a:pt x="1050" y="5169"/>
                    <a:pt x="1050" y="4198"/>
                    <a:pt x="1549" y="3804"/>
                  </a:cubicBezTo>
                  <a:cubicBezTo>
                    <a:pt x="1549" y="3804"/>
                    <a:pt x="1786" y="4869"/>
                    <a:pt x="2761" y="4869"/>
                  </a:cubicBezTo>
                  <a:cubicBezTo>
                    <a:pt x="3001" y="4869"/>
                    <a:pt x="3286" y="4805"/>
                    <a:pt x="3623" y="4644"/>
                  </a:cubicBezTo>
                  <a:cubicBezTo>
                    <a:pt x="3623" y="4644"/>
                    <a:pt x="2022" y="2045"/>
                    <a:pt x="3885" y="943"/>
                  </a:cubicBezTo>
                  <a:lnTo>
                    <a:pt x="3885" y="943"/>
                  </a:lnTo>
                  <a:cubicBezTo>
                    <a:pt x="3492" y="1651"/>
                    <a:pt x="3492" y="2518"/>
                    <a:pt x="3885" y="3226"/>
                  </a:cubicBezTo>
                  <a:cubicBezTo>
                    <a:pt x="4349" y="3982"/>
                    <a:pt x="5116" y="4378"/>
                    <a:pt x="5730" y="4378"/>
                  </a:cubicBezTo>
                  <a:cubicBezTo>
                    <a:pt x="6055" y="4378"/>
                    <a:pt x="6338" y="4267"/>
                    <a:pt x="6510" y="4040"/>
                  </a:cubicBezTo>
                  <a:cubicBezTo>
                    <a:pt x="6510" y="4040"/>
                    <a:pt x="6852" y="5022"/>
                    <a:pt x="7767" y="5022"/>
                  </a:cubicBezTo>
                  <a:cubicBezTo>
                    <a:pt x="7866" y="5022"/>
                    <a:pt x="7972" y="5011"/>
                    <a:pt x="8085" y="4985"/>
                  </a:cubicBezTo>
                  <a:cubicBezTo>
                    <a:pt x="8243" y="5484"/>
                    <a:pt x="8269" y="6009"/>
                    <a:pt x="8138" y="6508"/>
                  </a:cubicBezTo>
                  <a:cubicBezTo>
                    <a:pt x="8347" y="6090"/>
                    <a:pt x="8648" y="5906"/>
                    <a:pt x="8910" y="5906"/>
                  </a:cubicBezTo>
                  <a:cubicBezTo>
                    <a:pt x="9440" y="5906"/>
                    <a:pt x="9811" y="6654"/>
                    <a:pt x="8952" y="7741"/>
                  </a:cubicBezTo>
                  <a:cubicBezTo>
                    <a:pt x="10002" y="6954"/>
                    <a:pt x="9792" y="5169"/>
                    <a:pt x="9792" y="5169"/>
                  </a:cubicBezTo>
                  <a:cubicBezTo>
                    <a:pt x="8665" y="645"/>
                    <a:pt x="5404" y="0"/>
                    <a:pt x="3638" y="0"/>
                  </a:cubicBezTo>
                  <a:close/>
                </a:path>
              </a:pathLst>
            </a:custGeom>
            <a:solidFill>
              <a:schemeClr val="lt1"/>
            </a:solidFill>
            <a:ln w="9525" cap="flat"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0"/>
            <p:cNvSpPr/>
            <p:nvPr/>
          </p:nvSpPr>
          <p:spPr>
            <a:xfrm>
              <a:off x="9303075" y="2293075"/>
              <a:ext cx="223675" cy="294025"/>
            </a:xfrm>
            <a:custGeom>
              <a:avLst/>
              <a:gdLst/>
              <a:ahLst/>
              <a:cxnLst/>
              <a:rect l="l" t="t" r="r" b="b"/>
              <a:pathLst>
                <a:path w="8947" h="11761" extrusionOk="0">
                  <a:moveTo>
                    <a:pt x="4814" y="5438"/>
                  </a:moveTo>
                  <a:cubicBezTo>
                    <a:pt x="5203" y="5438"/>
                    <a:pt x="5659" y="5753"/>
                    <a:pt x="6038" y="6458"/>
                  </a:cubicBezTo>
                  <a:cubicBezTo>
                    <a:pt x="5674" y="6531"/>
                    <a:pt x="5368" y="6559"/>
                    <a:pt x="5109" y="6559"/>
                  </a:cubicBezTo>
                  <a:cubicBezTo>
                    <a:pt x="4529" y="6559"/>
                    <a:pt x="4190" y="6418"/>
                    <a:pt x="3991" y="6327"/>
                  </a:cubicBezTo>
                  <a:cubicBezTo>
                    <a:pt x="4096" y="5760"/>
                    <a:pt x="4421" y="5438"/>
                    <a:pt x="4814" y="5438"/>
                  </a:cubicBezTo>
                  <a:close/>
                  <a:moveTo>
                    <a:pt x="6217" y="6860"/>
                  </a:moveTo>
                  <a:cubicBezTo>
                    <a:pt x="6421" y="6860"/>
                    <a:pt x="6587" y="6950"/>
                    <a:pt x="6668" y="7167"/>
                  </a:cubicBezTo>
                  <a:cubicBezTo>
                    <a:pt x="6926" y="7881"/>
                    <a:pt x="5670" y="8640"/>
                    <a:pt x="4984" y="8640"/>
                  </a:cubicBezTo>
                  <a:cubicBezTo>
                    <a:pt x="4762" y="8640"/>
                    <a:pt x="4600" y="8560"/>
                    <a:pt x="4568" y="8374"/>
                  </a:cubicBezTo>
                  <a:lnTo>
                    <a:pt x="4594" y="8374"/>
                  </a:lnTo>
                  <a:cubicBezTo>
                    <a:pt x="4494" y="7793"/>
                    <a:pt x="5557" y="6860"/>
                    <a:pt x="6217" y="6860"/>
                  </a:cubicBezTo>
                  <a:close/>
                  <a:moveTo>
                    <a:pt x="3019" y="1"/>
                  </a:moveTo>
                  <a:lnTo>
                    <a:pt x="3019" y="1"/>
                  </a:lnTo>
                  <a:cubicBezTo>
                    <a:pt x="1129" y="1129"/>
                    <a:pt x="2731" y="3702"/>
                    <a:pt x="2731" y="3702"/>
                  </a:cubicBezTo>
                  <a:cubicBezTo>
                    <a:pt x="2389" y="3870"/>
                    <a:pt x="2103" y="3937"/>
                    <a:pt x="1863" y="3937"/>
                  </a:cubicBezTo>
                  <a:cubicBezTo>
                    <a:pt x="902" y="3937"/>
                    <a:pt x="683" y="2862"/>
                    <a:pt x="683" y="2862"/>
                  </a:cubicBezTo>
                  <a:cubicBezTo>
                    <a:pt x="158" y="3256"/>
                    <a:pt x="158" y="4227"/>
                    <a:pt x="158" y="4227"/>
                  </a:cubicBezTo>
                  <a:lnTo>
                    <a:pt x="53" y="4122"/>
                  </a:lnTo>
                  <a:cubicBezTo>
                    <a:pt x="27" y="4332"/>
                    <a:pt x="1" y="4542"/>
                    <a:pt x="1" y="4752"/>
                  </a:cubicBezTo>
                  <a:cubicBezTo>
                    <a:pt x="219" y="4721"/>
                    <a:pt x="458" y="4698"/>
                    <a:pt x="690" y="4698"/>
                  </a:cubicBezTo>
                  <a:cubicBezTo>
                    <a:pt x="1044" y="4698"/>
                    <a:pt x="1380" y="4751"/>
                    <a:pt x="1602" y="4909"/>
                  </a:cubicBezTo>
                  <a:cubicBezTo>
                    <a:pt x="1628" y="5277"/>
                    <a:pt x="1628" y="5644"/>
                    <a:pt x="1576" y="6012"/>
                  </a:cubicBezTo>
                  <a:cubicBezTo>
                    <a:pt x="1549" y="6169"/>
                    <a:pt x="1549" y="6327"/>
                    <a:pt x="1523" y="6458"/>
                  </a:cubicBezTo>
                  <a:cubicBezTo>
                    <a:pt x="1471" y="6747"/>
                    <a:pt x="1366" y="7036"/>
                    <a:pt x="1261" y="7324"/>
                  </a:cubicBezTo>
                  <a:cubicBezTo>
                    <a:pt x="1024" y="7744"/>
                    <a:pt x="919" y="8059"/>
                    <a:pt x="1838" y="8191"/>
                  </a:cubicBezTo>
                  <a:lnTo>
                    <a:pt x="2127" y="8243"/>
                  </a:lnTo>
                  <a:cubicBezTo>
                    <a:pt x="2352" y="7809"/>
                    <a:pt x="2558" y="7483"/>
                    <a:pt x="2737" y="7483"/>
                  </a:cubicBezTo>
                  <a:cubicBezTo>
                    <a:pt x="2851" y="7483"/>
                    <a:pt x="2954" y="7613"/>
                    <a:pt x="3046" y="7928"/>
                  </a:cubicBezTo>
                  <a:cubicBezTo>
                    <a:pt x="3162" y="8298"/>
                    <a:pt x="3005" y="8408"/>
                    <a:pt x="2787" y="8408"/>
                  </a:cubicBezTo>
                  <a:cubicBezTo>
                    <a:pt x="2711" y="8408"/>
                    <a:pt x="2628" y="8395"/>
                    <a:pt x="2547" y="8374"/>
                  </a:cubicBezTo>
                  <a:lnTo>
                    <a:pt x="2547" y="8374"/>
                  </a:lnTo>
                  <a:cubicBezTo>
                    <a:pt x="2573" y="8558"/>
                    <a:pt x="2573" y="8768"/>
                    <a:pt x="2547" y="8952"/>
                  </a:cubicBezTo>
                  <a:cubicBezTo>
                    <a:pt x="2809" y="9136"/>
                    <a:pt x="3098" y="9267"/>
                    <a:pt x="3413" y="9319"/>
                  </a:cubicBezTo>
                  <a:cubicBezTo>
                    <a:pt x="3308" y="9372"/>
                    <a:pt x="3203" y="9424"/>
                    <a:pt x="3098" y="9451"/>
                  </a:cubicBezTo>
                  <a:cubicBezTo>
                    <a:pt x="3098" y="10081"/>
                    <a:pt x="2573" y="10238"/>
                    <a:pt x="2101" y="10238"/>
                  </a:cubicBezTo>
                  <a:cubicBezTo>
                    <a:pt x="1786" y="10238"/>
                    <a:pt x="1313" y="9949"/>
                    <a:pt x="1523" y="9477"/>
                  </a:cubicBezTo>
                  <a:cubicBezTo>
                    <a:pt x="1392" y="9424"/>
                    <a:pt x="1234" y="9346"/>
                    <a:pt x="1103" y="9267"/>
                  </a:cubicBezTo>
                  <a:lnTo>
                    <a:pt x="683" y="9267"/>
                  </a:lnTo>
                  <a:lnTo>
                    <a:pt x="526" y="9319"/>
                  </a:lnTo>
                  <a:cubicBezTo>
                    <a:pt x="788" y="10054"/>
                    <a:pt x="1208" y="10763"/>
                    <a:pt x="1759" y="11340"/>
                  </a:cubicBezTo>
                  <a:cubicBezTo>
                    <a:pt x="1917" y="11524"/>
                    <a:pt x="2127" y="11682"/>
                    <a:pt x="2363" y="11760"/>
                  </a:cubicBezTo>
                  <a:lnTo>
                    <a:pt x="2678" y="11760"/>
                  </a:lnTo>
                  <a:cubicBezTo>
                    <a:pt x="3151" y="11708"/>
                    <a:pt x="3571" y="11603"/>
                    <a:pt x="3991" y="11419"/>
                  </a:cubicBezTo>
                  <a:cubicBezTo>
                    <a:pt x="4253" y="11314"/>
                    <a:pt x="4489" y="11183"/>
                    <a:pt x="4726" y="11052"/>
                  </a:cubicBezTo>
                  <a:cubicBezTo>
                    <a:pt x="6169" y="10238"/>
                    <a:pt x="7482" y="8873"/>
                    <a:pt x="7613" y="8138"/>
                  </a:cubicBezTo>
                  <a:cubicBezTo>
                    <a:pt x="7692" y="7718"/>
                    <a:pt x="7744" y="7456"/>
                    <a:pt x="7771" y="7272"/>
                  </a:cubicBezTo>
                  <a:cubicBezTo>
                    <a:pt x="7771" y="7219"/>
                    <a:pt x="7797" y="7167"/>
                    <a:pt x="7797" y="7114"/>
                  </a:cubicBezTo>
                  <a:cubicBezTo>
                    <a:pt x="7902" y="7009"/>
                    <a:pt x="7981" y="6904"/>
                    <a:pt x="8086" y="6799"/>
                  </a:cubicBezTo>
                  <a:cubicBezTo>
                    <a:pt x="8946" y="5693"/>
                    <a:pt x="8573" y="4938"/>
                    <a:pt x="8050" y="4938"/>
                  </a:cubicBezTo>
                  <a:cubicBezTo>
                    <a:pt x="7792" y="4938"/>
                    <a:pt x="7498" y="5123"/>
                    <a:pt x="7298" y="5539"/>
                  </a:cubicBezTo>
                  <a:cubicBezTo>
                    <a:pt x="7403" y="5041"/>
                    <a:pt x="7377" y="4542"/>
                    <a:pt x="7193" y="4069"/>
                  </a:cubicBezTo>
                  <a:cubicBezTo>
                    <a:pt x="7088" y="4091"/>
                    <a:pt x="6989" y="4101"/>
                    <a:pt x="6897" y="4101"/>
                  </a:cubicBezTo>
                  <a:cubicBezTo>
                    <a:pt x="5970" y="4101"/>
                    <a:pt x="5644" y="3124"/>
                    <a:pt x="5644" y="3124"/>
                  </a:cubicBezTo>
                  <a:cubicBezTo>
                    <a:pt x="5463" y="3351"/>
                    <a:pt x="5174" y="3462"/>
                    <a:pt x="4847" y="3462"/>
                  </a:cubicBezTo>
                  <a:cubicBezTo>
                    <a:pt x="4227" y="3462"/>
                    <a:pt x="3466" y="3066"/>
                    <a:pt x="3019" y="2311"/>
                  </a:cubicBezTo>
                  <a:cubicBezTo>
                    <a:pt x="2599" y="1602"/>
                    <a:pt x="2599" y="709"/>
                    <a:pt x="3019"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0"/>
            <p:cNvSpPr/>
            <p:nvPr/>
          </p:nvSpPr>
          <p:spPr>
            <a:xfrm>
              <a:off x="9401525" y="2850875"/>
              <a:ext cx="129300" cy="31425"/>
            </a:xfrm>
            <a:custGeom>
              <a:avLst/>
              <a:gdLst/>
              <a:ahLst/>
              <a:cxnLst/>
              <a:rect l="l" t="t" r="r" b="b"/>
              <a:pathLst>
                <a:path w="5172" h="1257" extrusionOk="0">
                  <a:moveTo>
                    <a:pt x="0" y="1"/>
                  </a:moveTo>
                  <a:cubicBezTo>
                    <a:pt x="26" y="211"/>
                    <a:pt x="26" y="447"/>
                    <a:pt x="26" y="657"/>
                  </a:cubicBezTo>
                  <a:cubicBezTo>
                    <a:pt x="263" y="788"/>
                    <a:pt x="499" y="893"/>
                    <a:pt x="761" y="972"/>
                  </a:cubicBezTo>
                  <a:cubicBezTo>
                    <a:pt x="1375" y="1162"/>
                    <a:pt x="2012" y="1257"/>
                    <a:pt x="2649" y="1257"/>
                  </a:cubicBezTo>
                  <a:cubicBezTo>
                    <a:pt x="3511" y="1257"/>
                    <a:pt x="4371" y="1083"/>
                    <a:pt x="5171" y="736"/>
                  </a:cubicBezTo>
                  <a:lnTo>
                    <a:pt x="5171" y="736"/>
                  </a:lnTo>
                  <a:cubicBezTo>
                    <a:pt x="4816" y="767"/>
                    <a:pt x="4374" y="794"/>
                    <a:pt x="3888" y="794"/>
                  </a:cubicBezTo>
                  <a:cubicBezTo>
                    <a:pt x="2758" y="794"/>
                    <a:pt x="1396" y="649"/>
                    <a:pt x="368" y="80"/>
                  </a:cubicBezTo>
                  <a:cubicBezTo>
                    <a:pt x="131" y="27"/>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0"/>
            <p:cNvSpPr/>
            <p:nvPr/>
          </p:nvSpPr>
          <p:spPr>
            <a:xfrm>
              <a:off x="9420550" y="2496525"/>
              <a:ext cx="98450" cy="105775"/>
            </a:xfrm>
            <a:custGeom>
              <a:avLst/>
              <a:gdLst/>
              <a:ahLst/>
              <a:cxnLst/>
              <a:rect l="l" t="t" r="r" b="b"/>
              <a:pathLst>
                <a:path w="3938" h="4231" extrusionOk="0">
                  <a:moveTo>
                    <a:pt x="2888" y="0"/>
                  </a:moveTo>
                  <a:lnTo>
                    <a:pt x="2888" y="0"/>
                  </a:lnTo>
                  <a:cubicBezTo>
                    <a:pt x="2757" y="761"/>
                    <a:pt x="1470" y="2100"/>
                    <a:pt x="0" y="2914"/>
                  </a:cubicBezTo>
                  <a:cubicBezTo>
                    <a:pt x="473" y="3150"/>
                    <a:pt x="867" y="3544"/>
                    <a:pt x="1077" y="4042"/>
                  </a:cubicBezTo>
                  <a:cubicBezTo>
                    <a:pt x="1134" y="4158"/>
                    <a:pt x="1262" y="4231"/>
                    <a:pt x="1388" y="4231"/>
                  </a:cubicBezTo>
                  <a:cubicBezTo>
                    <a:pt x="1435" y="4231"/>
                    <a:pt x="1481" y="4221"/>
                    <a:pt x="1523" y="4200"/>
                  </a:cubicBezTo>
                  <a:cubicBezTo>
                    <a:pt x="1654" y="4147"/>
                    <a:pt x="1785" y="4069"/>
                    <a:pt x="1890" y="3937"/>
                  </a:cubicBezTo>
                  <a:cubicBezTo>
                    <a:pt x="1995" y="3859"/>
                    <a:pt x="2100" y="3754"/>
                    <a:pt x="2179" y="3649"/>
                  </a:cubicBezTo>
                  <a:cubicBezTo>
                    <a:pt x="3019" y="2625"/>
                    <a:pt x="3938" y="1155"/>
                    <a:pt x="2888"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0"/>
            <p:cNvSpPr/>
            <p:nvPr/>
          </p:nvSpPr>
          <p:spPr>
            <a:xfrm>
              <a:off x="9394300" y="2867300"/>
              <a:ext cx="124050" cy="36600"/>
            </a:xfrm>
            <a:custGeom>
              <a:avLst/>
              <a:gdLst/>
              <a:ahLst/>
              <a:cxnLst/>
              <a:rect l="l" t="t" r="r" b="b"/>
              <a:pathLst>
                <a:path w="4962" h="1464" extrusionOk="0">
                  <a:moveTo>
                    <a:pt x="315" y="0"/>
                  </a:moveTo>
                  <a:cubicBezTo>
                    <a:pt x="289" y="446"/>
                    <a:pt x="184" y="866"/>
                    <a:pt x="0" y="1260"/>
                  </a:cubicBezTo>
                  <a:cubicBezTo>
                    <a:pt x="0" y="1260"/>
                    <a:pt x="132" y="1313"/>
                    <a:pt x="342" y="1365"/>
                  </a:cubicBezTo>
                  <a:cubicBezTo>
                    <a:pt x="418" y="1378"/>
                    <a:pt x="1167" y="1464"/>
                    <a:pt x="2081" y="1464"/>
                  </a:cubicBezTo>
                  <a:cubicBezTo>
                    <a:pt x="3060" y="1464"/>
                    <a:pt x="4228" y="1365"/>
                    <a:pt x="4962" y="971"/>
                  </a:cubicBezTo>
                  <a:lnTo>
                    <a:pt x="4962" y="971"/>
                  </a:lnTo>
                  <a:cubicBezTo>
                    <a:pt x="4601" y="1019"/>
                    <a:pt x="4205" y="1053"/>
                    <a:pt x="3797" y="1053"/>
                  </a:cubicBezTo>
                  <a:cubicBezTo>
                    <a:pt x="2868" y="1053"/>
                    <a:pt x="1871" y="880"/>
                    <a:pt x="1050" y="315"/>
                  </a:cubicBezTo>
                  <a:cubicBezTo>
                    <a:pt x="788" y="236"/>
                    <a:pt x="552" y="131"/>
                    <a:pt x="3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0"/>
            <p:cNvSpPr/>
            <p:nvPr/>
          </p:nvSpPr>
          <p:spPr>
            <a:xfrm>
              <a:off x="9415425" y="2464950"/>
              <a:ext cx="60825" cy="44700"/>
            </a:xfrm>
            <a:custGeom>
              <a:avLst/>
              <a:gdLst/>
              <a:ahLst/>
              <a:cxnLst/>
              <a:rect l="l" t="t" r="r" b="b"/>
              <a:pathLst>
                <a:path w="2433" h="1788" extrusionOk="0">
                  <a:moveTo>
                    <a:pt x="1718" y="0"/>
                  </a:moveTo>
                  <a:cubicBezTo>
                    <a:pt x="1058" y="0"/>
                    <a:pt x="0" y="946"/>
                    <a:pt x="100" y="1526"/>
                  </a:cubicBezTo>
                  <a:cubicBezTo>
                    <a:pt x="126" y="1709"/>
                    <a:pt x="280" y="1788"/>
                    <a:pt x="494" y="1788"/>
                  </a:cubicBezTo>
                  <a:cubicBezTo>
                    <a:pt x="1166" y="1788"/>
                    <a:pt x="2433" y="1015"/>
                    <a:pt x="2174" y="318"/>
                  </a:cubicBezTo>
                  <a:cubicBezTo>
                    <a:pt x="2093" y="93"/>
                    <a:pt x="1925" y="0"/>
                    <a:pt x="1718"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0"/>
            <p:cNvSpPr/>
            <p:nvPr/>
          </p:nvSpPr>
          <p:spPr>
            <a:xfrm>
              <a:off x="9394450" y="2569350"/>
              <a:ext cx="64175" cy="72650"/>
            </a:xfrm>
            <a:custGeom>
              <a:avLst/>
              <a:gdLst/>
              <a:ahLst/>
              <a:cxnLst/>
              <a:rect l="l" t="t" r="r" b="b"/>
              <a:pathLst>
                <a:path w="2567" h="2906" extrusionOk="0">
                  <a:moveTo>
                    <a:pt x="1044" y="1"/>
                  </a:moveTo>
                  <a:cubicBezTo>
                    <a:pt x="808" y="158"/>
                    <a:pt x="572" y="263"/>
                    <a:pt x="336" y="368"/>
                  </a:cubicBezTo>
                  <a:cubicBezTo>
                    <a:pt x="0" y="2227"/>
                    <a:pt x="464" y="2905"/>
                    <a:pt x="1057" y="2905"/>
                  </a:cubicBezTo>
                  <a:cubicBezTo>
                    <a:pt x="1670" y="2905"/>
                    <a:pt x="2420" y="2181"/>
                    <a:pt x="2567" y="1287"/>
                  </a:cubicBezTo>
                  <a:lnTo>
                    <a:pt x="2567" y="1287"/>
                  </a:lnTo>
                  <a:cubicBezTo>
                    <a:pt x="2525" y="1308"/>
                    <a:pt x="2479" y="1318"/>
                    <a:pt x="2432" y="1318"/>
                  </a:cubicBezTo>
                  <a:cubicBezTo>
                    <a:pt x="2306" y="1318"/>
                    <a:pt x="2178" y="1245"/>
                    <a:pt x="2121" y="1129"/>
                  </a:cubicBezTo>
                  <a:cubicBezTo>
                    <a:pt x="1911" y="631"/>
                    <a:pt x="1517" y="237"/>
                    <a:pt x="1044" y="1"/>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0"/>
            <p:cNvSpPr/>
            <p:nvPr/>
          </p:nvSpPr>
          <p:spPr>
            <a:xfrm>
              <a:off x="9402825" y="2429000"/>
              <a:ext cx="51225" cy="28050"/>
            </a:xfrm>
            <a:custGeom>
              <a:avLst/>
              <a:gdLst/>
              <a:ahLst/>
              <a:cxnLst/>
              <a:rect l="l" t="t" r="r" b="b"/>
              <a:pathLst>
                <a:path w="2049" h="1122" extrusionOk="0">
                  <a:moveTo>
                    <a:pt x="824" y="1"/>
                  </a:moveTo>
                  <a:cubicBezTo>
                    <a:pt x="431" y="1"/>
                    <a:pt x="106" y="323"/>
                    <a:pt x="1" y="890"/>
                  </a:cubicBezTo>
                  <a:cubicBezTo>
                    <a:pt x="200" y="981"/>
                    <a:pt x="526" y="1122"/>
                    <a:pt x="1108" y="1122"/>
                  </a:cubicBezTo>
                  <a:cubicBezTo>
                    <a:pt x="1367" y="1122"/>
                    <a:pt x="1676" y="1094"/>
                    <a:pt x="2048" y="1021"/>
                  </a:cubicBezTo>
                  <a:cubicBezTo>
                    <a:pt x="1669" y="316"/>
                    <a:pt x="1213" y="1"/>
                    <a:pt x="824"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0"/>
            <p:cNvSpPr/>
            <p:nvPr/>
          </p:nvSpPr>
          <p:spPr>
            <a:xfrm>
              <a:off x="9330650" y="2516700"/>
              <a:ext cx="57775" cy="17250"/>
            </a:xfrm>
            <a:custGeom>
              <a:avLst/>
              <a:gdLst/>
              <a:ahLst/>
              <a:cxnLst/>
              <a:rect l="l" t="t" r="r" b="b"/>
              <a:pathLst>
                <a:path w="2311" h="690" extrusionOk="0">
                  <a:moveTo>
                    <a:pt x="755" y="0"/>
                  </a:moveTo>
                  <a:cubicBezTo>
                    <a:pt x="742" y="0"/>
                    <a:pt x="735" y="7"/>
                    <a:pt x="735" y="7"/>
                  </a:cubicBezTo>
                  <a:cubicBezTo>
                    <a:pt x="525" y="164"/>
                    <a:pt x="263" y="269"/>
                    <a:pt x="0" y="322"/>
                  </a:cubicBezTo>
                  <a:cubicBezTo>
                    <a:pt x="131" y="401"/>
                    <a:pt x="263" y="479"/>
                    <a:pt x="420" y="532"/>
                  </a:cubicBezTo>
                  <a:cubicBezTo>
                    <a:pt x="670" y="637"/>
                    <a:pt x="932" y="689"/>
                    <a:pt x="1198" y="689"/>
                  </a:cubicBezTo>
                  <a:cubicBezTo>
                    <a:pt x="1464" y="689"/>
                    <a:pt x="1733" y="637"/>
                    <a:pt x="1995" y="532"/>
                  </a:cubicBezTo>
                  <a:cubicBezTo>
                    <a:pt x="2100" y="479"/>
                    <a:pt x="2205" y="427"/>
                    <a:pt x="2310" y="374"/>
                  </a:cubicBezTo>
                  <a:cubicBezTo>
                    <a:pt x="1995" y="296"/>
                    <a:pt x="1706" y="164"/>
                    <a:pt x="1444" y="7"/>
                  </a:cubicBezTo>
                  <a:cubicBezTo>
                    <a:pt x="1286" y="86"/>
                    <a:pt x="1129" y="191"/>
                    <a:pt x="998" y="322"/>
                  </a:cubicBezTo>
                  <a:cubicBezTo>
                    <a:pt x="866" y="41"/>
                    <a:pt x="789"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0"/>
            <p:cNvSpPr/>
            <p:nvPr/>
          </p:nvSpPr>
          <p:spPr>
            <a:xfrm>
              <a:off x="9356225" y="2479950"/>
              <a:ext cx="25925" cy="23325"/>
            </a:xfrm>
            <a:custGeom>
              <a:avLst/>
              <a:gdLst/>
              <a:ahLst/>
              <a:cxnLst/>
              <a:rect l="l" t="t" r="r" b="b"/>
              <a:pathLst>
                <a:path w="1037" h="933" extrusionOk="0">
                  <a:moveTo>
                    <a:pt x="607" y="1"/>
                  </a:moveTo>
                  <a:cubicBezTo>
                    <a:pt x="428" y="1"/>
                    <a:pt x="224" y="321"/>
                    <a:pt x="1" y="768"/>
                  </a:cubicBezTo>
                  <a:cubicBezTo>
                    <a:pt x="132" y="821"/>
                    <a:pt x="290" y="873"/>
                    <a:pt x="421" y="899"/>
                  </a:cubicBezTo>
                  <a:cubicBezTo>
                    <a:pt x="502" y="920"/>
                    <a:pt x="585" y="933"/>
                    <a:pt x="661" y="933"/>
                  </a:cubicBezTo>
                  <a:cubicBezTo>
                    <a:pt x="879" y="933"/>
                    <a:pt x="1036" y="823"/>
                    <a:pt x="920" y="453"/>
                  </a:cubicBezTo>
                  <a:cubicBezTo>
                    <a:pt x="827" y="134"/>
                    <a:pt x="722" y="1"/>
                    <a:pt x="607"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0"/>
            <p:cNvSpPr/>
            <p:nvPr/>
          </p:nvSpPr>
          <p:spPr>
            <a:xfrm>
              <a:off x="9339175" y="3812925"/>
              <a:ext cx="40050" cy="51875"/>
            </a:xfrm>
            <a:custGeom>
              <a:avLst/>
              <a:gdLst/>
              <a:ahLst/>
              <a:cxnLst/>
              <a:rect l="l" t="t" r="r" b="b"/>
              <a:pathLst>
                <a:path w="1602" h="2075" extrusionOk="0">
                  <a:moveTo>
                    <a:pt x="1444" y="1"/>
                  </a:moveTo>
                  <a:cubicBezTo>
                    <a:pt x="972" y="342"/>
                    <a:pt x="578" y="736"/>
                    <a:pt x="263" y="1182"/>
                  </a:cubicBezTo>
                  <a:cubicBezTo>
                    <a:pt x="158" y="1313"/>
                    <a:pt x="79" y="1444"/>
                    <a:pt x="0" y="1576"/>
                  </a:cubicBezTo>
                  <a:lnTo>
                    <a:pt x="263" y="2074"/>
                  </a:lnTo>
                  <a:cubicBezTo>
                    <a:pt x="657" y="1497"/>
                    <a:pt x="1103" y="946"/>
                    <a:pt x="1602" y="447"/>
                  </a:cubicBezTo>
                  <a:cubicBezTo>
                    <a:pt x="1602" y="289"/>
                    <a:pt x="1549" y="132"/>
                    <a:pt x="1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9332600" y="2528025"/>
              <a:ext cx="52525" cy="21675"/>
            </a:xfrm>
            <a:custGeom>
              <a:avLst/>
              <a:gdLst/>
              <a:ahLst/>
              <a:cxnLst/>
              <a:rect l="l" t="t" r="r" b="b"/>
              <a:pathLst>
                <a:path w="2101" h="867" extrusionOk="0">
                  <a:moveTo>
                    <a:pt x="2101" y="0"/>
                  </a:moveTo>
                  <a:lnTo>
                    <a:pt x="2101" y="0"/>
                  </a:lnTo>
                  <a:cubicBezTo>
                    <a:pt x="1755" y="115"/>
                    <a:pt x="1400" y="175"/>
                    <a:pt x="1051" y="175"/>
                  </a:cubicBezTo>
                  <a:cubicBezTo>
                    <a:pt x="765" y="175"/>
                    <a:pt x="483" y="135"/>
                    <a:pt x="211" y="53"/>
                  </a:cubicBezTo>
                  <a:lnTo>
                    <a:pt x="211" y="53"/>
                  </a:lnTo>
                  <a:cubicBezTo>
                    <a:pt x="1" y="525"/>
                    <a:pt x="578" y="866"/>
                    <a:pt x="920" y="866"/>
                  </a:cubicBezTo>
                  <a:cubicBezTo>
                    <a:pt x="1366" y="866"/>
                    <a:pt x="2101" y="630"/>
                    <a:pt x="2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9236150" y="2576575"/>
              <a:ext cx="133900" cy="188800"/>
            </a:xfrm>
            <a:custGeom>
              <a:avLst/>
              <a:gdLst/>
              <a:ahLst/>
              <a:cxnLst/>
              <a:rect l="l" t="t" r="r" b="b"/>
              <a:pathLst>
                <a:path w="5356" h="7552" extrusionOk="0">
                  <a:moveTo>
                    <a:pt x="4410" y="0"/>
                  </a:moveTo>
                  <a:cubicBezTo>
                    <a:pt x="3255" y="210"/>
                    <a:pt x="1916" y="552"/>
                    <a:pt x="998" y="1155"/>
                  </a:cubicBezTo>
                  <a:cubicBezTo>
                    <a:pt x="499" y="1418"/>
                    <a:pt x="132" y="1890"/>
                    <a:pt x="0" y="2468"/>
                  </a:cubicBezTo>
                  <a:cubicBezTo>
                    <a:pt x="11" y="2629"/>
                    <a:pt x="56" y="2691"/>
                    <a:pt x="121" y="2691"/>
                  </a:cubicBezTo>
                  <a:cubicBezTo>
                    <a:pt x="348" y="2691"/>
                    <a:pt x="826" y="1953"/>
                    <a:pt x="1035" y="1953"/>
                  </a:cubicBezTo>
                  <a:cubicBezTo>
                    <a:pt x="1063" y="1953"/>
                    <a:pt x="1086" y="1966"/>
                    <a:pt x="1103" y="1995"/>
                  </a:cubicBezTo>
                  <a:cubicBezTo>
                    <a:pt x="1249" y="2263"/>
                    <a:pt x="740" y="3435"/>
                    <a:pt x="875" y="3435"/>
                  </a:cubicBezTo>
                  <a:cubicBezTo>
                    <a:pt x="886" y="3435"/>
                    <a:pt x="900" y="3428"/>
                    <a:pt x="919" y="3413"/>
                  </a:cubicBezTo>
                  <a:cubicBezTo>
                    <a:pt x="1260" y="3177"/>
                    <a:pt x="1575" y="2993"/>
                    <a:pt x="1943" y="2809"/>
                  </a:cubicBezTo>
                  <a:lnTo>
                    <a:pt x="1943" y="2809"/>
                  </a:lnTo>
                  <a:cubicBezTo>
                    <a:pt x="1680" y="3072"/>
                    <a:pt x="1497" y="3387"/>
                    <a:pt x="1392" y="3728"/>
                  </a:cubicBezTo>
                  <a:cubicBezTo>
                    <a:pt x="1330" y="3869"/>
                    <a:pt x="1348" y="3918"/>
                    <a:pt x="1412" y="3918"/>
                  </a:cubicBezTo>
                  <a:cubicBezTo>
                    <a:pt x="1562" y="3918"/>
                    <a:pt x="1962" y="3656"/>
                    <a:pt x="2220" y="3656"/>
                  </a:cubicBezTo>
                  <a:cubicBezTo>
                    <a:pt x="2328" y="3656"/>
                    <a:pt x="2412" y="3702"/>
                    <a:pt x="2441" y="3833"/>
                  </a:cubicBezTo>
                  <a:cubicBezTo>
                    <a:pt x="2546" y="4437"/>
                    <a:pt x="1680" y="4647"/>
                    <a:pt x="1680" y="4647"/>
                  </a:cubicBezTo>
                  <a:cubicBezTo>
                    <a:pt x="1680" y="4647"/>
                    <a:pt x="1714" y="4645"/>
                    <a:pt x="1769" y="4645"/>
                  </a:cubicBezTo>
                  <a:cubicBezTo>
                    <a:pt x="2065" y="4645"/>
                    <a:pt x="2990" y="4701"/>
                    <a:pt x="2835" y="5408"/>
                  </a:cubicBezTo>
                  <a:cubicBezTo>
                    <a:pt x="2774" y="5688"/>
                    <a:pt x="2646" y="5781"/>
                    <a:pt x="2502" y="5781"/>
                  </a:cubicBezTo>
                  <a:cubicBezTo>
                    <a:pt x="2214" y="5781"/>
                    <a:pt x="1864" y="5408"/>
                    <a:pt x="1864" y="5408"/>
                  </a:cubicBezTo>
                  <a:lnTo>
                    <a:pt x="1864" y="5408"/>
                  </a:lnTo>
                  <a:cubicBezTo>
                    <a:pt x="1864" y="5408"/>
                    <a:pt x="2022" y="6379"/>
                    <a:pt x="2888" y="6537"/>
                  </a:cubicBezTo>
                  <a:cubicBezTo>
                    <a:pt x="3532" y="6650"/>
                    <a:pt x="3561" y="7215"/>
                    <a:pt x="2935" y="7215"/>
                  </a:cubicBezTo>
                  <a:cubicBezTo>
                    <a:pt x="2694" y="7215"/>
                    <a:pt x="2355" y="7131"/>
                    <a:pt x="1916" y="6904"/>
                  </a:cubicBezTo>
                  <a:lnTo>
                    <a:pt x="1916" y="6904"/>
                  </a:lnTo>
                  <a:cubicBezTo>
                    <a:pt x="2234" y="7169"/>
                    <a:pt x="2800" y="7552"/>
                    <a:pt x="3432" y="7552"/>
                  </a:cubicBezTo>
                  <a:cubicBezTo>
                    <a:pt x="3741" y="7552"/>
                    <a:pt x="4065" y="7460"/>
                    <a:pt x="4384" y="7219"/>
                  </a:cubicBezTo>
                  <a:cubicBezTo>
                    <a:pt x="3754" y="6248"/>
                    <a:pt x="3596" y="5513"/>
                    <a:pt x="4043" y="4279"/>
                  </a:cubicBezTo>
                  <a:cubicBezTo>
                    <a:pt x="4699" y="2415"/>
                    <a:pt x="5355" y="447"/>
                    <a:pt x="5355" y="447"/>
                  </a:cubicBezTo>
                  <a:lnTo>
                    <a:pt x="5014" y="447"/>
                  </a:lnTo>
                  <a:cubicBezTo>
                    <a:pt x="4778" y="368"/>
                    <a:pt x="4568" y="210"/>
                    <a:pt x="4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9347728" y="2497829"/>
              <a:ext cx="21679" cy="27603"/>
            </a:xfrm>
            <a:custGeom>
              <a:avLst/>
              <a:gdLst/>
              <a:ahLst/>
              <a:cxnLst/>
              <a:rect l="l" t="t" r="r" b="b"/>
              <a:pathLst>
                <a:path w="736" h="1104" extrusionOk="0">
                  <a:moveTo>
                    <a:pt x="0" y="1"/>
                  </a:moveTo>
                  <a:lnTo>
                    <a:pt x="0" y="762"/>
                  </a:lnTo>
                  <a:cubicBezTo>
                    <a:pt x="0" y="762"/>
                    <a:pt x="4" y="759"/>
                    <a:pt x="11" y="759"/>
                  </a:cubicBezTo>
                  <a:cubicBezTo>
                    <a:pt x="38" y="759"/>
                    <a:pt x="118" y="792"/>
                    <a:pt x="263" y="1103"/>
                  </a:cubicBezTo>
                  <a:cubicBezTo>
                    <a:pt x="394" y="946"/>
                    <a:pt x="551" y="841"/>
                    <a:pt x="709" y="762"/>
                  </a:cubicBezTo>
                  <a:cubicBezTo>
                    <a:pt x="735" y="578"/>
                    <a:pt x="735" y="368"/>
                    <a:pt x="709" y="184"/>
                  </a:cubicBezTo>
                  <a:cubicBezTo>
                    <a:pt x="578" y="158"/>
                    <a:pt x="420" y="106"/>
                    <a:pt x="289" y="53"/>
                  </a:cubicBezTo>
                  <a:lnTo>
                    <a:pt x="0" y="1"/>
                  </a:ln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9259125" y="3754525"/>
              <a:ext cx="116175" cy="87950"/>
            </a:xfrm>
            <a:custGeom>
              <a:avLst/>
              <a:gdLst/>
              <a:ahLst/>
              <a:cxnLst/>
              <a:rect l="l" t="t" r="r" b="b"/>
              <a:pathLst>
                <a:path w="4647" h="3518" extrusionOk="0">
                  <a:moveTo>
                    <a:pt x="3045" y="0"/>
                  </a:moveTo>
                  <a:cubicBezTo>
                    <a:pt x="3019" y="105"/>
                    <a:pt x="2966" y="210"/>
                    <a:pt x="2940" y="289"/>
                  </a:cubicBezTo>
                  <a:cubicBezTo>
                    <a:pt x="2730" y="762"/>
                    <a:pt x="2100" y="1759"/>
                    <a:pt x="420" y="2074"/>
                  </a:cubicBezTo>
                  <a:cubicBezTo>
                    <a:pt x="289" y="2100"/>
                    <a:pt x="131" y="2127"/>
                    <a:pt x="0" y="2153"/>
                  </a:cubicBezTo>
                  <a:lnTo>
                    <a:pt x="0" y="2678"/>
                  </a:lnTo>
                  <a:cubicBezTo>
                    <a:pt x="354" y="2557"/>
                    <a:pt x="779" y="2487"/>
                    <a:pt x="1213" y="2487"/>
                  </a:cubicBezTo>
                  <a:cubicBezTo>
                    <a:pt x="2099" y="2487"/>
                    <a:pt x="3024" y="2778"/>
                    <a:pt x="3465" y="3518"/>
                  </a:cubicBezTo>
                  <a:cubicBezTo>
                    <a:pt x="3806" y="3072"/>
                    <a:pt x="4200" y="2678"/>
                    <a:pt x="4646" y="2337"/>
                  </a:cubicBezTo>
                  <a:cubicBezTo>
                    <a:pt x="4462" y="1365"/>
                    <a:pt x="3885" y="499"/>
                    <a:pt x="3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9281425" y="3467100"/>
              <a:ext cx="72200" cy="129950"/>
            </a:xfrm>
            <a:custGeom>
              <a:avLst/>
              <a:gdLst/>
              <a:ahLst/>
              <a:cxnLst/>
              <a:rect l="l" t="t" r="r" b="b"/>
              <a:pathLst>
                <a:path w="2888" h="5198" extrusionOk="0">
                  <a:moveTo>
                    <a:pt x="0" y="0"/>
                  </a:moveTo>
                  <a:lnTo>
                    <a:pt x="0" y="0"/>
                  </a:lnTo>
                  <a:cubicBezTo>
                    <a:pt x="552" y="1339"/>
                    <a:pt x="709" y="3281"/>
                    <a:pt x="762" y="5198"/>
                  </a:cubicBezTo>
                  <a:cubicBezTo>
                    <a:pt x="1602" y="3386"/>
                    <a:pt x="1812" y="1916"/>
                    <a:pt x="2888" y="945"/>
                  </a:cubicBezTo>
                  <a:cubicBezTo>
                    <a:pt x="2153" y="919"/>
                    <a:pt x="1444" y="761"/>
                    <a:pt x="762" y="499"/>
                  </a:cubicBezTo>
                  <a:cubicBezTo>
                    <a:pt x="473" y="394"/>
                    <a:pt x="210" y="210"/>
                    <a:pt x="0" y="0"/>
                  </a:cubicBezTo>
                  <a:close/>
                </a:path>
              </a:pathLst>
            </a:custGeom>
            <a:solidFill>
              <a:srgbClr val="E8B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9334575" y="3852950"/>
              <a:ext cx="11175" cy="12500"/>
            </a:xfrm>
            <a:custGeom>
              <a:avLst/>
              <a:gdLst/>
              <a:ahLst/>
              <a:cxnLst/>
              <a:rect l="l" t="t" r="r" b="b"/>
              <a:pathLst>
                <a:path w="447" h="500" extrusionOk="0">
                  <a:moveTo>
                    <a:pt x="184" y="1"/>
                  </a:moveTo>
                  <a:cubicBezTo>
                    <a:pt x="132" y="80"/>
                    <a:pt x="79" y="158"/>
                    <a:pt x="27" y="263"/>
                  </a:cubicBezTo>
                  <a:lnTo>
                    <a:pt x="1" y="500"/>
                  </a:lnTo>
                  <a:lnTo>
                    <a:pt x="447" y="500"/>
                  </a:lnTo>
                  <a:lnTo>
                    <a:pt x="1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0"/>
            <p:cNvSpPr/>
            <p:nvPr/>
          </p:nvSpPr>
          <p:spPr>
            <a:xfrm>
              <a:off x="9302025" y="2203750"/>
              <a:ext cx="60800" cy="70975"/>
            </a:xfrm>
            <a:custGeom>
              <a:avLst/>
              <a:gdLst/>
              <a:ahLst/>
              <a:cxnLst/>
              <a:rect l="l" t="t" r="r" b="b"/>
              <a:pathLst>
                <a:path w="2432" h="2839" extrusionOk="0">
                  <a:moveTo>
                    <a:pt x="1605" y="0"/>
                  </a:moveTo>
                  <a:cubicBezTo>
                    <a:pt x="1153" y="0"/>
                    <a:pt x="0" y="1242"/>
                    <a:pt x="331" y="2261"/>
                  </a:cubicBezTo>
                  <a:cubicBezTo>
                    <a:pt x="349" y="2252"/>
                    <a:pt x="366" y="2250"/>
                    <a:pt x="384" y="2250"/>
                  </a:cubicBezTo>
                  <a:cubicBezTo>
                    <a:pt x="419" y="2250"/>
                    <a:pt x="454" y="2261"/>
                    <a:pt x="489" y="2261"/>
                  </a:cubicBezTo>
                  <a:lnTo>
                    <a:pt x="725" y="2261"/>
                  </a:lnTo>
                  <a:cubicBezTo>
                    <a:pt x="761" y="1718"/>
                    <a:pt x="987" y="1478"/>
                    <a:pt x="1156" y="1478"/>
                  </a:cubicBezTo>
                  <a:cubicBezTo>
                    <a:pt x="1364" y="1478"/>
                    <a:pt x="1485" y="1838"/>
                    <a:pt x="1066" y="2445"/>
                  </a:cubicBezTo>
                  <a:cubicBezTo>
                    <a:pt x="1171" y="2550"/>
                    <a:pt x="1276" y="2681"/>
                    <a:pt x="1329" y="2839"/>
                  </a:cubicBezTo>
                  <a:lnTo>
                    <a:pt x="1486" y="2760"/>
                  </a:lnTo>
                  <a:cubicBezTo>
                    <a:pt x="1539" y="2707"/>
                    <a:pt x="1565" y="2655"/>
                    <a:pt x="1618" y="2576"/>
                  </a:cubicBezTo>
                  <a:cubicBezTo>
                    <a:pt x="2431" y="1369"/>
                    <a:pt x="2064" y="83"/>
                    <a:pt x="1644" y="4"/>
                  </a:cubicBezTo>
                  <a:cubicBezTo>
                    <a:pt x="1632" y="1"/>
                    <a:pt x="1619" y="0"/>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9303075" y="2410450"/>
              <a:ext cx="40725" cy="32925"/>
            </a:xfrm>
            <a:custGeom>
              <a:avLst/>
              <a:gdLst/>
              <a:ahLst/>
              <a:cxnLst/>
              <a:rect l="l" t="t" r="r" b="b"/>
              <a:pathLst>
                <a:path w="1629" h="1317" extrusionOk="0">
                  <a:moveTo>
                    <a:pt x="717" y="1"/>
                  </a:moveTo>
                  <a:cubicBezTo>
                    <a:pt x="477" y="1"/>
                    <a:pt x="228" y="24"/>
                    <a:pt x="1" y="57"/>
                  </a:cubicBezTo>
                  <a:cubicBezTo>
                    <a:pt x="1" y="398"/>
                    <a:pt x="1" y="739"/>
                    <a:pt x="79" y="1081"/>
                  </a:cubicBezTo>
                  <a:cubicBezTo>
                    <a:pt x="269" y="820"/>
                    <a:pt x="502" y="682"/>
                    <a:pt x="741" y="682"/>
                  </a:cubicBezTo>
                  <a:cubicBezTo>
                    <a:pt x="1031" y="682"/>
                    <a:pt x="1331" y="885"/>
                    <a:pt x="1576" y="1317"/>
                  </a:cubicBezTo>
                  <a:cubicBezTo>
                    <a:pt x="1628" y="949"/>
                    <a:pt x="1628" y="556"/>
                    <a:pt x="1602" y="188"/>
                  </a:cubicBezTo>
                  <a:cubicBezTo>
                    <a:pt x="1386" y="49"/>
                    <a:pt x="1060" y="1"/>
                    <a:pt x="71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9297175" y="2427850"/>
              <a:ext cx="45300" cy="29025"/>
            </a:xfrm>
            <a:custGeom>
              <a:avLst/>
              <a:gdLst/>
              <a:ahLst/>
              <a:cxnLst/>
              <a:rect l="l" t="t" r="r" b="b"/>
              <a:pathLst>
                <a:path w="1812" h="1161" extrusionOk="0">
                  <a:moveTo>
                    <a:pt x="992" y="1"/>
                  </a:moveTo>
                  <a:cubicBezTo>
                    <a:pt x="748" y="1"/>
                    <a:pt x="509" y="144"/>
                    <a:pt x="315" y="411"/>
                  </a:cubicBezTo>
                  <a:cubicBezTo>
                    <a:pt x="184" y="595"/>
                    <a:pt x="79" y="778"/>
                    <a:pt x="0" y="988"/>
                  </a:cubicBezTo>
                  <a:cubicBezTo>
                    <a:pt x="132" y="1041"/>
                    <a:pt x="315" y="1067"/>
                    <a:pt x="499" y="1093"/>
                  </a:cubicBezTo>
                  <a:cubicBezTo>
                    <a:pt x="672" y="1139"/>
                    <a:pt x="855" y="1160"/>
                    <a:pt x="1041" y="1160"/>
                  </a:cubicBezTo>
                  <a:cubicBezTo>
                    <a:pt x="1279" y="1160"/>
                    <a:pt x="1523" y="1126"/>
                    <a:pt x="1759" y="1067"/>
                  </a:cubicBezTo>
                  <a:cubicBezTo>
                    <a:pt x="1759" y="936"/>
                    <a:pt x="1785" y="778"/>
                    <a:pt x="1812" y="621"/>
                  </a:cubicBezTo>
                  <a:cubicBezTo>
                    <a:pt x="1571" y="197"/>
                    <a:pt x="1278" y="1"/>
                    <a:pt x="99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9257800" y="3817175"/>
              <a:ext cx="87950" cy="81100"/>
            </a:xfrm>
            <a:custGeom>
              <a:avLst/>
              <a:gdLst/>
              <a:ahLst/>
              <a:cxnLst/>
              <a:rect l="l" t="t" r="r" b="b"/>
              <a:pathLst>
                <a:path w="3518" h="3244" extrusionOk="0">
                  <a:moveTo>
                    <a:pt x="1294" y="1"/>
                  </a:moveTo>
                  <a:cubicBezTo>
                    <a:pt x="844" y="1"/>
                    <a:pt x="399" y="74"/>
                    <a:pt x="27" y="198"/>
                  </a:cubicBezTo>
                  <a:cubicBezTo>
                    <a:pt x="53" y="1196"/>
                    <a:pt x="184" y="2219"/>
                    <a:pt x="1" y="2561"/>
                  </a:cubicBezTo>
                  <a:cubicBezTo>
                    <a:pt x="142" y="2483"/>
                    <a:pt x="334" y="2445"/>
                    <a:pt x="551" y="2445"/>
                  </a:cubicBezTo>
                  <a:cubicBezTo>
                    <a:pt x="1141" y="2445"/>
                    <a:pt x="1914" y="2725"/>
                    <a:pt x="2337" y="3243"/>
                  </a:cubicBezTo>
                  <a:cubicBezTo>
                    <a:pt x="2573" y="2823"/>
                    <a:pt x="2809" y="2377"/>
                    <a:pt x="2993" y="1931"/>
                  </a:cubicBezTo>
                  <a:cubicBezTo>
                    <a:pt x="3019" y="1852"/>
                    <a:pt x="3072" y="1773"/>
                    <a:pt x="3098" y="1694"/>
                  </a:cubicBezTo>
                  <a:cubicBezTo>
                    <a:pt x="3150" y="1589"/>
                    <a:pt x="3203" y="1511"/>
                    <a:pt x="3255" y="1432"/>
                  </a:cubicBezTo>
                  <a:cubicBezTo>
                    <a:pt x="3334" y="1274"/>
                    <a:pt x="3439" y="1143"/>
                    <a:pt x="3518" y="1012"/>
                  </a:cubicBezTo>
                  <a:cubicBezTo>
                    <a:pt x="3083" y="282"/>
                    <a:pt x="2177"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9203325" y="3858875"/>
              <a:ext cx="131925" cy="84100"/>
            </a:xfrm>
            <a:custGeom>
              <a:avLst/>
              <a:gdLst/>
              <a:ahLst/>
              <a:cxnLst/>
              <a:rect l="l" t="t" r="r" b="b"/>
              <a:pathLst>
                <a:path w="5277" h="3364" extrusionOk="0">
                  <a:moveTo>
                    <a:pt x="5277" y="0"/>
                  </a:moveTo>
                  <a:lnTo>
                    <a:pt x="5277" y="0"/>
                  </a:lnTo>
                  <a:cubicBezTo>
                    <a:pt x="5251" y="105"/>
                    <a:pt x="5198" y="184"/>
                    <a:pt x="5198" y="236"/>
                  </a:cubicBezTo>
                  <a:cubicBezTo>
                    <a:pt x="5014" y="683"/>
                    <a:pt x="4778" y="1129"/>
                    <a:pt x="4542" y="1549"/>
                  </a:cubicBezTo>
                  <a:cubicBezTo>
                    <a:pt x="4069" y="2284"/>
                    <a:pt x="3439" y="2809"/>
                    <a:pt x="2153" y="2835"/>
                  </a:cubicBezTo>
                  <a:cubicBezTo>
                    <a:pt x="1760" y="2844"/>
                    <a:pt x="1433" y="2850"/>
                    <a:pt x="1165" y="2850"/>
                  </a:cubicBezTo>
                  <a:cubicBezTo>
                    <a:pt x="628" y="2850"/>
                    <a:pt x="325" y="2826"/>
                    <a:pt x="185" y="2756"/>
                  </a:cubicBezTo>
                  <a:cubicBezTo>
                    <a:pt x="1" y="2966"/>
                    <a:pt x="185" y="3308"/>
                    <a:pt x="185" y="3308"/>
                  </a:cubicBezTo>
                  <a:cubicBezTo>
                    <a:pt x="185" y="3308"/>
                    <a:pt x="715" y="3363"/>
                    <a:pt x="1398" y="3363"/>
                  </a:cubicBezTo>
                  <a:cubicBezTo>
                    <a:pt x="2337" y="3363"/>
                    <a:pt x="3564" y="3258"/>
                    <a:pt x="4096" y="2756"/>
                  </a:cubicBezTo>
                  <a:cubicBezTo>
                    <a:pt x="4909" y="1969"/>
                    <a:pt x="5119" y="971"/>
                    <a:pt x="5251" y="236"/>
                  </a:cubicBezTo>
                  <a:lnTo>
                    <a:pt x="5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9320150" y="2240800"/>
              <a:ext cx="18675" cy="24075"/>
            </a:xfrm>
            <a:custGeom>
              <a:avLst/>
              <a:gdLst/>
              <a:ahLst/>
              <a:cxnLst/>
              <a:rect l="l" t="t" r="r" b="b"/>
              <a:pathLst>
                <a:path w="747" h="963" extrusionOk="0">
                  <a:moveTo>
                    <a:pt x="433" y="0"/>
                  </a:moveTo>
                  <a:cubicBezTo>
                    <a:pt x="265" y="0"/>
                    <a:pt x="36" y="247"/>
                    <a:pt x="0" y="805"/>
                  </a:cubicBezTo>
                  <a:cubicBezTo>
                    <a:pt x="105" y="805"/>
                    <a:pt x="236" y="884"/>
                    <a:pt x="315" y="963"/>
                  </a:cubicBezTo>
                  <a:cubicBezTo>
                    <a:pt x="746" y="360"/>
                    <a:pt x="635" y="0"/>
                    <a:pt x="433"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9293900" y="2260275"/>
              <a:ext cx="41350" cy="48575"/>
            </a:xfrm>
            <a:custGeom>
              <a:avLst/>
              <a:gdLst/>
              <a:ahLst/>
              <a:cxnLst/>
              <a:rect l="l" t="t" r="r" b="b"/>
              <a:pathLst>
                <a:path w="1654" h="1943" extrusionOk="0">
                  <a:moveTo>
                    <a:pt x="788" y="0"/>
                  </a:moveTo>
                  <a:cubicBezTo>
                    <a:pt x="289" y="499"/>
                    <a:pt x="0" y="1208"/>
                    <a:pt x="26" y="1943"/>
                  </a:cubicBezTo>
                  <a:cubicBezTo>
                    <a:pt x="420" y="1339"/>
                    <a:pt x="998" y="866"/>
                    <a:pt x="1654" y="578"/>
                  </a:cubicBezTo>
                  <a:cubicBezTo>
                    <a:pt x="1601" y="420"/>
                    <a:pt x="1496" y="289"/>
                    <a:pt x="1391" y="184"/>
                  </a:cubicBezTo>
                  <a:cubicBezTo>
                    <a:pt x="1286" y="79"/>
                    <a:pt x="1155" y="26"/>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9265025" y="3747950"/>
              <a:ext cx="67600" cy="59100"/>
            </a:xfrm>
            <a:custGeom>
              <a:avLst/>
              <a:gdLst/>
              <a:ahLst/>
              <a:cxnLst/>
              <a:rect l="l" t="t" r="r" b="b"/>
              <a:pathLst>
                <a:path w="2704" h="2364" extrusionOk="0">
                  <a:moveTo>
                    <a:pt x="2468" y="1"/>
                  </a:moveTo>
                  <a:cubicBezTo>
                    <a:pt x="2363" y="552"/>
                    <a:pt x="1234" y="1681"/>
                    <a:pt x="0" y="2101"/>
                  </a:cubicBezTo>
                  <a:cubicBezTo>
                    <a:pt x="53" y="2180"/>
                    <a:pt x="105" y="2258"/>
                    <a:pt x="158" y="2363"/>
                  </a:cubicBezTo>
                  <a:cubicBezTo>
                    <a:pt x="1864" y="2022"/>
                    <a:pt x="2494" y="1051"/>
                    <a:pt x="2704" y="552"/>
                  </a:cubicBezTo>
                  <a:cubicBezTo>
                    <a:pt x="2599" y="316"/>
                    <a:pt x="2546" y="132"/>
                    <a:pt x="2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9254525" y="3731550"/>
              <a:ext cx="72200" cy="68925"/>
            </a:xfrm>
            <a:custGeom>
              <a:avLst/>
              <a:gdLst/>
              <a:ahLst/>
              <a:cxnLst/>
              <a:rect l="l" t="t" r="r" b="b"/>
              <a:pathLst>
                <a:path w="2888" h="2757" extrusionOk="0">
                  <a:moveTo>
                    <a:pt x="2573" y="1"/>
                  </a:moveTo>
                  <a:cubicBezTo>
                    <a:pt x="2546" y="79"/>
                    <a:pt x="2494" y="158"/>
                    <a:pt x="2441" y="211"/>
                  </a:cubicBezTo>
                  <a:cubicBezTo>
                    <a:pt x="1943" y="867"/>
                    <a:pt x="867" y="1471"/>
                    <a:pt x="315" y="1759"/>
                  </a:cubicBezTo>
                  <a:cubicBezTo>
                    <a:pt x="132" y="1864"/>
                    <a:pt x="0" y="1917"/>
                    <a:pt x="0" y="1917"/>
                  </a:cubicBezTo>
                  <a:cubicBezTo>
                    <a:pt x="79" y="2232"/>
                    <a:pt x="210" y="2494"/>
                    <a:pt x="420" y="2757"/>
                  </a:cubicBezTo>
                  <a:cubicBezTo>
                    <a:pt x="1654" y="2363"/>
                    <a:pt x="2783" y="1234"/>
                    <a:pt x="2888" y="657"/>
                  </a:cubicBezTo>
                  <a:cubicBezTo>
                    <a:pt x="2835" y="421"/>
                    <a:pt x="2730" y="211"/>
                    <a:pt x="25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9161325" y="2356075"/>
              <a:ext cx="185100" cy="251200"/>
            </a:xfrm>
            <a:custGeom>
              <a:avLst/>
              <a:gdLst/>
              <a:ahLst/>
              <a:cxnLst/>
              <a:rect l="l" t="t" r="r" b="b"/>
              <a:pathLst>
                <a:path w="7404" h="10048" extrusionOk="0">
                  <a:moveTo>
                    <a:pt x="4857" y="1"/>
                  </a:moveTo>
                  <a:cubicBezTo>
                    <a:pt x="4752" y="316"/>
                    <a:pt x="4673" y="631"/>
                    <a:pt x="4568" y="946"/>
                  </a:cubicBezTo>
                  <a:cubicBezTo>
                    <a:pt x="3696" y="3720"/>
                    <a:pt x="2633" y="6398"/>
                    <a:pt x="940" y="6398"/>
                  </a:cubicBezTo>
                  <a:cubicBezTo>
                    <a:pt x="647" y="6398"/>
                    <a:pt x="334" y="6318"/>
                    <a:pt x="1" y="6143"/>
                  </a:cubicBezTo>
                  <a:lnTo>
                    <a:pt x="1" y="6143"/>
                  </a:lnTo>
                  <a:cubicBezTo>
                    <a:pt x="1" y="6143"/>
                    <a:pt x="228" y="7669"/>
                    <a:pt x="1887" y="7669"/>
                  </a:cubicBezTo>
                  <a:cubicBezTo>
                    <a:pt x="2100" y="7669"/>
                    <a:pt x="2337" y="7644"/>
                    <a:pt x="2600" y="7587"/>
                  </a:cubicBezTo>
                  <a:lnTo>
                    <a:pt x="2600" y="7587"/>
                  </a:lnTo>
                  <a:cubicBezTo>
                    <a:pt x="2495" y="7876"/>
                    <a:pt x="2285" y="8138"/>
                    <a:pt x="2022" y="8348"/>
                  </a:cubicBezTo>
                  <a:cubicBezTo>
                    <a:pt x="2022" y="8348"/>
                    <a:pt x="2424" y="8513"/>
                    <a:pt x="2943" y="8513"/>
                  </a:cubicBezTo>
                  <a:cubicBezTo>
                    <a:pt x="3303" y="8513"/>
                    <a:pt x="3719" y="8433"/>
                    <a:pt x="4096" y="8164"/>
                  </a:cubicBezTo>
                  <a:lnTo>
                    <a:pt x="4096" y="8164"/>
                  </a:lnTo>
                  <a:cubicBezTo>
                    <a:pt x="4096" y="8164"/>
                    <a:pt x="3571" y="9451"/>
                    <a:pt x="2783" y="9844"/>
                  </a:cubicBezTo>
                  <a:cubicBezTo>
                    <a:pt x="3016" y="9977"/>
                    <a:pt x="3280" y="10047"/>
                    <a:pt x="3543" y="10047"/>
                  </a:cubicBezTo>
                  <a:cubicBezTo>
                    <a:pt x="3695" y="10047"/>
                    <a:pt x="3846" y="10024"/>
                    <a:pt x="3991" y="9975"/>
                  </a:cubicBezTo>
                  <a:cubicBezTo>
                    <a:pt x="4883" y="9372"/>
                    <a:pt x="6248" y="9030"/>
                    <a:pt x="7403" y="8820"/>
                  </a:cubicBezTo>
                  <a:cubicBezTo>
                    <a:pt x="6852" y="8243"/>
                    <a:pt x="6432" y="7561"/>
                    <a:pt x="6169" y="6799"/>
                  </a:cubicBezTo>
                  <a:cubicBezTo>
                    <a:pt x="5828" y="5907"/>
                    <a:pt x="5749" y="4936"/>
                    <a:pt x="5907" y="3964"/>
                  </a:cubicBezTo>
                  <a:cubicBezTo>
                    <a:pt x="5723" y="3938"/>
                    <a:pt x="5566" y="3886"/>
                    <a:pt x="5434" y="3859"/>
                  </a:cubicBezTo>
                  <a:cubicBezTo>
                    <a:pt x="5513" y="3649"/>
                    <a:pt x="5618" y="3466"/>
                    <a:pt x="5749" y="3282"/>
                  </a:cubicBezTo>
                  <a:cubicBezTo>
                    <a:pt x="5671" y="2941"/>
                    <a:pt x="5671" y="2573"/>
                    <a:pt x="5671" y="2232"/>
                  </a:cubicBezTo>
                  <a:cubicBezTo>
                    <a:pt x="5671" y="2022"/>
                    <a:pt x="5697" y="1812"/>
                    <a:pt x="5723" y="1628"/>
                  </a:cubicBezTo>
                  <a:cubicBezTo>
                    <a:pt x="5251" y="1182"/>
                    <a:pt x="4962" y="631"/>
                    <a:pt x="4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9240750" y="3720325"/>
              <a:ext cx="74825" cy="54575"/>
            </a:xfrm>
            <a:custGeom>
              <a:avLst/>
              <a:gdLst/>
              <a:ahLst/>
              <a:cxnLst/>
              <a:rect l="l" t="t" r="r" b="b"/>
              <a:pathLst>
                <a:path w="2993" h="2183" extrusionOk="0">
                  <a:moveTo>
                    <a:pt x="2894" y="1"/>
                  </a:moveTo>
                  <a:cubicBezTo>
                    <a:pt x="2890" y="1"/>
                    <a:pt x="2887" y="3"/>
                    <a:pt x="2887" y="3"/>
                  </a:cubicBezTo>
                  <a:lnTo>
                    <a:pt x="2730" y="135"/>
                  </a:lnTo>
                  <a:cubicBezTo>
                    <a:pt x="2205" y="581"/>
                    <a:pt x="1549" y="817"/>
                    <a:pt x="866" y="870"/>
                  </a:cubicBezTo>
                  <a:lnTo>
                    <a:pt x="525" y="870"/>
                  </a:lnTo>
                  <a:cubicBezTo>
                    <a:pt x="525" y="870"/>
                    <a:pt x="0" y="975"/>
                    <a:pt x="866" y="2182"/>
                  </a:cubicBezTo>
                  <a:cubicBezTo>
                    <a:pt x="1418" y="1920"/>
                    <a:pt x="2494" y="1316"/>
                    <a:pt x="2992" y="660"/>
                  </a:cubicBezTo>
                  <a:lnTo>
                    <a:pt x="2966" y="633"/>
                  </a:lnTo>
                  <a:cubicBezTo>
                    <a:pt x="2966" y="54"/>
                    <a:pt x="2914" y="1"/>
                    <a:pt x="28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9281425" y="2259975"/>
              <a:ext cx="32175" cy="55450"/>
            </a:xfrm>
            <a:custGeom>
              <a:avLst/>
              <a:gdLst/>
              <a:ahLst/>
              <a:cxnLst/>
              <a:rect l="l" t="t" r="r" b="b"/>
              <a:pathLst>
                <a:path w="1287" h="2218" extrusionOk="0">
                  <a:moveTo>
                    <a:pt x="1207" y="1"/>
                  </a:moveTo>
                  <a:cubicBezTo>
                    <a:pt x="1190" y="1"/>
                    <a:pt x="1173" y="3"/>
                    <a:pt x="1155" y="12"/>
                  </a:cubicBezTo>
                  <a:cubicBezTo>
                    <a:pt x="683" y="143"/>
                    <a:pt x="315" y="485"/>
                    <a:pt x="132" y="905"/>
                  </a:cubicBezTo>
                  <a:cubicBezTo>
                    <a:pt x="27" y="1088"/>
                    <a:pt x="0" y="1272"/>
                    <a:pt x="0" y="1456"/>
                  </a:cubicBezTo>
                  <a:cubicBezTo>
                    <a:pt x="0" y="1561"/>
                    <a:pt x="27" y="1640"/>
                    <a:pt x="53" y="1718"/>
                  </a:cubicBezTo>
                  <a:cubicBezTo>
                    <a:pt x="105" y="1876"/>
                    <a:pt x="184" y="2033"/>
                    <a:pt x="315" y="2165"/>
                  </a:cubicBezTo>
                  <a:lnTo>
                    <a:pt x="368" y="2217"/>
                  </a:lnTo>
                  <a:cubicBezTo>
                    <a:pt x="420" y="2112"/>
                    <a:pt x="473" y="2033"/>
                    <a:pt x="525" y="1955"/>
                  </a:cubicBezTo>
                  <a:cubicBezTo>
                    <a:pt x="499" y="1220"/>
                    <a:pt x="788" y="537"/>
                    <a:pt x="1287" y="12"/>
                  </a:cubicBezTo>
                  <a:cubicBezTo>
                    <a:pt x="1269" y="12"/>
                    <a:pt x="1240"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9234175" y="2625400"/>
              <a:ext cx="91325" cy="131425"/>
            </a:xfrm>
            <a:custGeom>
              <a:avLst/>
              <a:gdLst/>
              <a:ahLst/>
              <a:cxnLst/>
              <a:rect l="l" t="t" r="r" b="b"/>
              <a:pathLst>
                <a:path w="3653" h="5257" extrusionOk="0">
                  <a:moveTo>
                    <a:pt x="1088" y="0"/>
                  </a:moveTo>
                  <a:cubicBezTo>
                    <a:pt x="878" y="0"/>
                    <a:pt x="401" y="738"/>
                    <a:pt x="174" y="738"/>
                  </a:cubicBezTo>
                  <a:cubicBezTo>
                    <a:pt x="108" y="738"/>
                    <a:pt x="64" y="676"/>
                    <a:pt x="53" y="515"/>
                  </a:cubicBezTo>
                  <a:lnTo>
                    <a:pt x="53" y="515"/>
                  </a:lnTo>
                  <a:cubicBezTo>
                    <a:pt x="1" y="935"/>
                    <a:pt x="79" y="1381"/>
                    <a:pt x="289" y="1749"/>
                  </a:cubicBezTo>
                  <a:cubicBezTo>
                    <a:pt x="289" y="1749"/>
                    <a:pt x="1471" y="2484"/>
                    <a:pt x="1759" y="4715"/>
                  </a:cubicBezTo>
                  <a:cubicBezTo>
                    <a:pt x="1838" y="4794"/>
                    <a:pt x="1917" y="4872"/>
                    <a:pt x="1995" y="4951"/>
                  </a:cubicBezTo>
                  <a:cubicBezTo>
                    <a:pt x="2427" y="5174"/>
                    <a:pt x="2763" y="5257"/>
                    <a:pt x="3007" y="5257"/>
                  </a:cubicBezTo>
                  <a:cubicBezTo>
                    <a:pt x="3652" y="5257"/>
                    <a:pt x="3641" y="4672"/>
                    <a:pt x="2993" y="4557"/>
                  </a:cubicBezTo>
                  <a:cubicBezTo>
                    <a:pt x="2101" y="4400"/>
                    <a:pt x="1917" y="3455"/>
                    <a:pt x="1917" y="3455"/>
                  </a:cubicBezTo>
                  <a:lnTo>
                    <a:pt x="1917" y="3455"/>
                  </a:lnTo>
                  <a:cubicBezTo>
                    <a:pt x="1917" y="3455"/>
                    <a:pt x="2278" y="3828"/>
                    <a:pt x="2574" y="3828"/>
                  </a:cubicBezTo>
                  <a:cubicBezTo>
                    <a:pt x="2722" y="3828"/>
                    <a:pt x="2853" y="3735"/>
                    <a:pt x="2914" y="3455"/>
                  </a:cubicBezTo>
                  <a:cubicBezTo>
                    <a:pt x="3069" y="2748"/>
                    <a:pt x="2144" y="2692"/>
                    <a:pt x="1848" y="2692"/>
                  </a:cubicBezTo>
                  <a:cubicBezTo>
                    <a:pt x="1793" y="2692"/>
                    <a:pt x="1759" y="2694"/>
                    <a:pt x="1759" y="2694"/>
                  </a:cubicBezTo>
                  <a:cubicBezTo>
                    <a:pt x="1759" y="2694"/>
                    <a:pt x="2625" y="2484"/>
                    <a:pt x="2520" y="1880"/>
                  </a:cubicBezTo>
                  <a:cubicBezTo>
                    <a:pt x="2491" y="1749"/>
                    <a:pt x="2407" y="1703"/>
                    <a:pt x="2299" y="1703"/>
                  </a:cubicBezTo>
                  <a:cubicBezTo>
                    <a:pt x="2041" y="1703"/>
                    <a:pt x="1641" y="1965"/>
                    <a:pt x="1491" y="1965"/>
                  </a:cubicBezTo>
                  <a:cubicBezTo>
                    <a:pt x="1427" y="1965"/>
                    <a:pt x="1409" y="1916"/>
                    <a:pt x="1471" y="1775"/>
                  </a:cubicBezTo>
                  <a:cubicBezTo>
                    <a:pt x="1576" y="1434"/>
                    <a:pt x="1759" y="1119"/>
                    <a:pt x="1995" y="882"/>
                  </a:cubicBezTo>
                  <a:lnTo>
                    <a:pt x="1995" y="882"/>
                  </a:lnTo>
                  <a:cubicBezTo>
                    <a:pt x="1654" y="1040"/>
                    <a:pt x="1313" y="1224"/>
                    <a:pt x="998" y="1460"/>
                  </a:cubicBezTo>
                  <a:cubicBezTo>
                    <a:pt x="977" y="1475"/>
                    <a:pt x="961" y="1483"/>
                    <a:pt x="949" y="1483"/>
                  </a:cubicBezTo>
                  <a:cubicBezTo>
                    <a:pt x="797" y="1483"/>
                    <a:pt x="1326" y="334"/>
                    <a:pt x="1156" y="42"/>
                  </a:cubicBezTo>
                  <a:cubicBezTo>
                    <a:pt x="1138" y="13"/>
                    <a:pt x="1115" y="0"/>
                    <a:pt x="1088" y="0"/>
                  </a:cubicBezTo>
                  <a:close/>
                </a:path>
              </a:pathLst>
            </a:custGeom>
            <a:solidFill>
              <a:srgbClr val="EB9999"/>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9204650" y="3878300"/>
              <a:ext cx="111575" cy="52450"/>
            </a:xfrm>
            <a:custGeom>
              <a:avLst/>
              <a:gdLst/>
              <a:ahLst/>
              <a:cxnLst/>
              <a:rect l="l" t="t" r="r" b="b"/>
              <a:pathLst>
                <a:path w="4463" h="2098" extrusionOk="0">
                  <a:moveTo>
                    <a:pt x="2677" y="0"/>
                  </a:moveTo>
                  <a:cubicBezTo>
                    <a:pt x="2460" y="0"/>
                    <a:pt x="2268" y="38"/>
                    <a:pt x="2127" y="116"/>
                  </a:cubicBezTo>
                  <a:cubicBezTo>
                    <a:pt x="2100" y="168"/>
                    <a:pt x="2048" y="221"/>
                    <a:pt x="1995" y="247"/>
                  </a:cubicBezTo>
                  <a:cubicBezTo>
                    <a:pt x="1260" y="509"/>
                    <a:pt x="630" y="956"/>
                    <a:pt x="158" y="1559"/>
                  </a:cubicBezTo>
                  <a:cubicBezTo>
                    <a:pt x="27" y="1769"/>
                    <a:pt x="0" y="1901"/>
                    <a:pt x="132" y="1979"/>
                  </a:cubicBezTo>
                  <a:cubicBezTo>
                    <a:pt x="277" y="2070"/>
                    <a:pt x="597" y="2098"/>
                    <a:pt x="1171" y="2098"/>
                  </a:cubicBezTo>
                  <a:cubicBezTo>
                    <a:pt x="1428" y="2098"/>
                    <a:pt x="1735" y="2092"/>
                    <a:pt x="2100" y="2084"/>
                  </a:cubicBezTo>
                  <a:cubicBezTo>
                    <a:pt x="3360" y="2032"/>
                    <a:pt x="4016" y="1533"/>
                    <a:pt x="4463" y="798"/>
                  </a:cubicBezTo>
                  <a:cubicBezTo>
                    <a:pt x="4040" y="280"/>
                    <a:pt x="3267" y="0"/>
                    <a:pt x="2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9131800" y="3327300"/>
              <a:ext cx="177200" cy="414775"/>
            </a:xfrm>
            <a:custGeom>
              <a:avLst/>
              <a:gdLst/>
              <a:ahLst/>
              <a:cxnLst/>
              <a:rect l="l" t="t" r="r" b="b"/>
              <a:pathLst>
                <a:path w="7088" h="16591" extrusionOk="0">
                  <a:moveTo>
                    <a:pt x="211" y="1"/>
                  </a:moveTo>
                  <a:cubicBezTo>
                    <a:pt x="132" y="106"/>
                    <a:pt x="53" y="185"/>
                    <a:pt x="1" y="290"/>
                  </a:cubicBezTo>
                  <a:cubicBezTo>
                    <a:pt x="368" y="473"/>
                    <a:pt x="631" y="788"/>
                    <a:pt x="788" y="1156"/>
                  </a:cubicBezTo>
                  <a:cubicBezTo>
                    <a:pt x="1576" y="1313"/>
                    <a:pt x="1943" y="2022"/>
                    <a:pt x="132" y="3361"/>
                  </a:cubicBezTo>
                  <a:cubicBezTo>
                    <a:pt x="499" y="4227"/>
                    <a:pt x="998" y="5041"/>
                    <a:pt x="1261" y="5645"/>
                  </a:cubicBezTo>
                  <a:cubicBezTo>
                    <a:pt x="1497" y="6143"/>
                    <a:pt x="2074" y="7718"/>
                    <a:pt x="2731" y="9556"/>
                  </a:cubicBezTo>
                  <a:cubicBezTo>
                    <a:pt x="3308" y="11157"/>
                    <a:pt x="3964" y="12942"/>
                    <a:pt x="4437" y="14281"/>
                  </a:cubicBezTo>
                  <a:cubicBezTo>
                    <a:pt x="4909" y="15646"/>
                    <a:pt x="5224" y="16591"/>
                    <a:pt x="5224" y="16591"/>
                  </a:cubicBezTo>
                  <a:cubicBezTo>
                    <a:pt x="5907" y="16538"/>
                    <a:pt x="6563" y="16302"/>
                    <a:pt x="7088" y="15856"/>
                  </a:cubicBezTo>
                  <a:cubicBezTo>
                    <a:pt x="6825" y="14596"/>
                    <a:pt x="6825" y="12732"/>
                    <a:pt x="6747" y="10816"/>
                  </a:cubicBezTo>
                  <a:cubicBezTo>
                    <a:pt x="6694" y="8900"/>
                    <a:pt x="6537" y="6957"/>
                    <a:pt x="5959" y="5592"/>
                  </a:cubicBezTo>
                  <a:cubicBezTo>
                    <a:pt x="4726" y="4253"/>
                    <a:pt x="5093" y="1366"/>
                    <a:pt x="1917" y="736"/>
                  </a:cubicBezTo>
                  <a:cubicBezTo>
                    <a:pt x="1313" y="605"/>
                    <a:pt x="736" y="368"/>
                    <a:pt x="211"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9230900" y="2314075"/>
              <a:ext cx="59725" cy="87975"/>
            </a:xfrm>
            <a:custGeom>
              <a:avLst/>
              <a:gdLst/>
              <a:ahLst/>
              <a:cxnLst/>
              <a:rect l="l" t="t" r="r" b="b"/>
              <a:pathLst>
                <a:path w="2389" h="3519" extrusionOk="0">
                  <a:moveTo>
                    <a:pt x="2336" y="1"/>
                  </a:moveTo>
                  <a:cubicBezTo>
                    <a:pt x="2153" y="106"/>
                    <a:pt x="1969" y="184"/>
                    <a:pt x="1759" y="263"/>
                  </a:cubicBezTo>
                  <a:cubicBezTo>
                    <a:pt x="0" y="1287"/>
                    <a:pt x="525" y="3518"/>
                    <a:pt x="525" y="3518"/>
                  </a:cubicBezTo>
                  <a:lnTo>
                    <a:pt x="998" y="3387"/>
                  </a:lnTo>
                  <a:cubicBezTo>
                    <a:pt x="998" y="3387"/>
                    <a:pt x="657" y="1182"/>
                    <a:pt x="2153" y="631"/>
                  </a:cubicBezTo>
                  <a:cubicBezTo>
                    <a:pt x="2205" y="421"/>
                    <a:pt x="2284" y="237"/>
                    <a:pt x="2389" y="53"/>
                  </a:cubicBez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9222375" y="2278375"/>
              <a:ext cx="66950" cy="44000"/>
            </a:xfrm>
            <a:custGeom>
              <a:avLst/>
              <a:gdLst/>
              <a:ahLst/>
              <a:cxnLst/>
              <a:rect l="l" t="t" r="r" b="b"/>
              <a:pathLst>
                <a:path w="2678" h="1760" extrusionOk="0">
                  <a:moveTo>
                    <a:pt x="1844" y="1"/>
                  </a:moveTo>
                  <a:cubicBezTo>
                    <a:pt x="731" y="1"/>
                    <a:pt x="0" y="1481"/>
                    <a:pt x="0" y="1481"/>
                  </a:cubicBezTo>
                  <a:cubicBezTo>
                    <a:pt x="433" y="1672"/>
                    <a:pt x="900" y="1759"/>
                    <a:pt x="1371" y="1759"/>
                  </a:cubicBezTo>
                  <a:cubicBezTo>
                    <a:pt x="1614" y="1759"/>
                    <a:pt x="1859" y="1736"/>
                    <a:pt x="2100" y="1691"/>
                  </a:cubicBezTo>
                  <a:cubicBezTo>
                    <a:pt x="2310" y="1612"/>
                    <a:pt x="2494" y="1534"/>
                    <a:pt x="2677" y="1402"/>
                  </a:cubicBezTo>
                  <a:cubicBezTo>
                    <a:pt x="2546" y="1297"/>
                    <a:pt x="2467" y="1140"/>
                    <a:pt x="2415" y="982"/>
                  </a:cubicBezTo>
                  <a:cubicBezTo>
                    <a:pt x="2096" y="1148"/>
                    <a:pt x="1868" y="1209"/>
                    <a:pt x="1716" y="1209"/>
                  </a:cubicBezTo>
                  <a:cubicBezTo>
                    <a:pt x="1269" y="1209"/>
                    <a:pt x="1495" y="670"/>
                    <a:pt x="2056" y="670"/>
                  </a:cubicBezTo>
                  <a:cubicBezTo>
                    <a:pt x="2150" y="670"/>
                    <a:pt x="2252" y="685"/>
                    <a:pt x="2362" y="720"/>
                  </a:cubicBezTo>
                  <a:cubicBezTo>
                    <a:pt x="2362" y="536"/>
                    <a:pt x="2389" y="326"/>
                    <a:pt x="2494" y="169"/>
                  </a:cubicBezTo>
                  <a:cubicBezTo>
                    <a:pt x="2266" y="51"/>
                    <a:pt x="2049"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9247300" y="2329825"/>
              <a:ext cx="37425" cy="68925"/>
            </a:xfrm>
            <a:custGeom>
              <a:avLst/>
              <a:gdLst/>
              <a:ahLst/>
              <a:cxnLst/>
              <a:rect l="l" t="t" r="r" b="b"/>
              <a:pathLst>
                <a:path w="1497" h="2757" extrusionOk="0">
                  <a:moveTo>
                    <a:pt x="1497" y="1"/>
                  </a:moveTo>
                  <a:lnTo>
                    <a:pt x="1497" y="1"/>
                  </a:lnTo>
                  <a:cubicBezTo>
                    <a:pt x="1" y="552"/>
                    <a:pt x="342" y="2757"/>
                    <a:pt x="342" y="2757"/>
                  </a:cubicBezTo>
                  <a:cubicBezTo>
                    <a:pt x="342" y="2757"/>
                    <a:pt x="552" y="2048"/>
                    <a:pt x="1129" y="1969"/>
                  </a:cubicBezTo>
                  <a:cubicBezTo>
                    <a:pt x="1234" y="1681"/>
                    <a:pt x="1313" y="1366"/>
                    <a:pt x="1418" y="1051"/>
                  </a:cubicBezTo>
                  <a:cubicBezTo>
                    <a:pt x="1365" y="709"/>
                    <a:pt x="1392" y="342"/>
                    <a:pt x="1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9254100" y="2295125"/>
              <a:ext cx="28650" cy="13500"/>
            </a:xfrm>
            <a:custGeom>
              <a:avLst/>
              <a:gdLst/>
              <a:ahLst/>
              <a:cxnLst/>
              <a:rect l="l" t="t" r="r" b="b"/>
              <a:pathLst>
                <a:path w="1146" h="540" extrusionOk="0">
                  <a:moveTo>
                    <a:pt x="787" y="0"/>
                  </a:moveTo>
                  <a:cubicBezTo>
                    <a:pt x="226" y="0"/>
                    <a:pt x="0" y="539"/>
                    <a:pt x="447" y="539"/>
                  </a:cubicBezTo>
                  <a:cubicBezTo>
                    <a:pt x="599" y="539"/>
                    <a:pt x="827" y="478"/>
                    <a:pt x="1146" y="312"/>
                  </a:cubicBezTo>
                  <a:cubicBezTo>
                    <a:pt x="1120" y="234"/>
                    <a:pt x="1093" y="129"/>
                    <a:pt x="1093" y="50"/>
                  </a:cubicBezTo>
                  <a:cubicBezTo>
                    <a:pt x="983" y="15"/>
                    <a:pt x="881" y="0"/>
                    <a:pt x="787"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9228275" y="2669100"/>
              <a:ext cx="49900" cy="85350"/>
            </a:xfrm>
            <a:custGeom>
              <a:avLst/>
              <a:gdLst/>
              <a:ahLst/>
              <a:cxnLst/>
              <a:rect l="l" t="t" r="r" b="b"/>
              <a:pathLst>
                <a:path w="1996" h="3414" extrusionOk="0">
                  <a:moveTo>
                    <a:pt x="552" y="1"/>
                  </a:moveTo>
                  <a:lnTo>
                    <a:pt x="0" y="394"/>
                  </a:lnTo>
                  <a:cubicBezTo>
                    <a:pt x="0" y="394"/>
                    <a:pt x="1129" y="1103"/>
                    <a:pt x="1418" y="3413"/>
                  </a:cubicBezTo>
                  <a:lnTo>
                    <a:pt x="1995" y="2967"/>
                  </a:lnTo>
                  <a:cubicBezTo>
                    <a:pt x="1707" y="736"/>
                    <a:pt x="552" y="1"/>
                    <a:pt x="552" y="1"/>
                  </a:cubicBezTo>
                  <a:close/>
                </a:path>
              </a:pathLst>
            </a:custGeom>
            <a:solidFill>
              <a:srgbClr val="EB9999"/>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8752000" y="2678300"/>
              <a:ext cx="511725" cy="136525"/>
            </a:xfrm>
            <a:custGeom>
              <a:avLst/>
              <a:gdLst/>
              <a:ahLst/>
              <a:cxnLst/>
              <a:rect l="l" t="t" r="r" b="b"/>
              <a:pathLst>
                <a:path w="20469" h="5461" extrusionOk="0">
                  <a:moveTo>
                    <a:pt x="19025" y="0"/>
                  </a:moveTo>
                  <a:cubicBezTo>
                    <a:pt x="17923" y="735"/>
                    <a:pt x="16269" y="1943"/>
                    <a:pt x="15665" y="2205"/>
                  </a:cubicBezTo>
                  <a:cubicBezTo>
                    <a:pt x="15061" y="2468"/>
                    <a:pt x="12148" y="2468"/>
                    <a:pt x="9208" y="3019"/>
                  </a:cubicBezTo>
                  <a:cubicBezTo>
                    <a:pt x="8131" y="3215"/>
                    <a:pt x="7430" y="3312"/>
                    <a:pt x="6916" y="3312"/>
                  </a:cubicBezTo>
                  <a:cubicBezTo>
                    <a:pt x="6052" y="3312"/>
                    <a:pt x="5716" y="3037"/>
                    <a:pt x="5008" y="2494"/>
                  </a:cubicBezTo>
                  <a:cubicBezTo>
                    <a:pt x="4378" y="2074"/>
                    <a:pt x="3722" y="1549"/>
                    <a:pt x="3722" y="1549"/>
                  </a:cubicBezTo>
                  <a:cubicBezTo>
                    <a:pt x="3722" y="1549"/>
                    <a:pt x="3687" y="1537"/>
                    <a:pt x="3648" y="1537"/>
                  </a:cubicBezTo>
                  <a:cubicBezTo>
                    <a:pt x="3628" y="1537"/>
                    <a:pt x="3608" y="1540"/>
                    <a:pt x="3590" y="1549"/>
                  </a:cubicBezTo>
                  <a:cubicBezTo>
                    <a:pt x="3538" y="1601"/>
                    <a:pt x="3564" y="1733"/>
                    <a:pt x="3800" y="2126"/>
                  </a:cubicBezTo>
                  <a:cubicBezTo>
                    <a:pt x="4299" y="2888"/>
                    <a:pt x="4798" y="3885"/>
                    <a:pt x="4352" y="3990"/>
                  </a:cubicBezTo>
                  <a:cubicBezTo>
                    <a:pt x="4352" y="3990"/>
                    <a:pt x="3223" y="2336"/>
                    <a:pt x="2698" y="2153"/>
                  </a:cubicBezTo>
                  <a:lnTo>
                    <a:pt x="2698" y="2153"/>
                  </a:lnTo>
                  <a:cubicBezTo>
                    <a:pt x="2698" y="2153"/>
                    <a:pt x="3538" y="3964"/>
                    <a:pt x="3564" y="4384"/>
                  </a:cubicBezTo>
                  <a:cubicBezTo>
                    <a:pt x="3564" y="4493"/>
                    <a:pt x="3523" y="4554"/>
                    <a:pt x="3448" y="4554"/>
                  </a:cubicBezTo>
                  <a:cubicBezTo>
                    <a:pt x="3326" y="4554"/>
                    <a:pt x="3116" y="4391"/>
                    <a:pt x="2855" y="4016"/>
                  </a:cubicBezTo>
                  <a:cubicBezTo>
                    <a:pt x="2068" y="3990"/>
                    <a:pt x="1543" y="4043"/>
                    <a:pt x="1307" y="3728"/>
                  </a:cubicBezTo>
                  <a:cubicBezTo>
                    <a:pt x="1070" y="3413"/>
                    <a:pt x="887" y="3150"/>
                    <a:pt x="703" y="2966"/>
                  </a:cubicBezTo>
                  <a:cubicBezTo>
                    <a:pt x="368" y="2571"/>
                    <a:pt x="202" y="2450"/>
                    <a:pt x="124" y="2450"/>
                  </a:cubicBezTo>
                  <a:cubicBezTo>
                    <a:pt x="0" y="2450"/>
                    <a:pt x="99" y="2756"/>
                    <a:pt x="99" y="2756"/>
                  </a:cubicBezTo>
                  <a:cubicBezTo>
                    <a:pt x="204" y="3728"/>
                    <a:pt x="1202" y="4935"/>
                    <a:pt x="1517" y="5119"/>
                  </a:cubicBezTo>
                  <a:cubicBezTo>
                    <a:pt x="1733" y="5162"/>
                    <a:pt x="1958" y="5182"/>
                    <a:pt x="2182" y="5182"/>
                  </a:cubicBezTo>
                  <a:cubicBezTo>
                    <a:pt x="2365" y="5182"/>
                    <a:pt x="2547" y="5169"/>
                    <a:pt x="2724" y="5145"/>
                  </a:cubicBezTo>
                  <a:cubicBezTo>
                    <a:pt x="3380" y="5093"/>
                    <a:pt x="4168" y="4988"/>
                    <a:pt x="4693" y="4961"/>
                  </a:cubicBezTo>
                  <a:cubicBezTo>
                    <a:pt x="4752" y="4956"/>
                    <a:pt x="4814" y="4954"/>
                    <a:pt x="4877" y="4954"/>
                  </a:cubicBezTo>
                  <a:cubicBezTo>
                    <a:pt x="5825" y="4954"/>
                    <a:pt x="7252" y="5461"/>
                    <a:pt x="10697" y="5461"/>
                  </a:cubicBezTo>
                  <a:cubicBezTo>
                    <a:pt x="10777" y="5461"/>
                    <a:pt x="10858" y="5461"/>
                    <a:pt x="10940" y="5460"/>
                  </a:cubicBezTo>
                  <a:cubicBezTo>
                    <a:pt x="14825" y="5434"/>
                    <a:pt x="16505" y="5040"/>
                    <a:pt x="17109" y="4804"/>
                  </a:cubicBezTo>
                  <a:cubicBezTo>
                    <a:pt x="18290" y="4331"/>
                    <a:pt x="19419" y="3728"/>
                    <a:pt x="20469" y="3045"/>
                  </a:cubicBezTo>
                  <a:cubicBezTo>
                    <a:pt x="20180" y="761"/>
                    <a:pt x="19025" y="0"/>
                    <a:pt x="19025"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9075375" y="3566175"/>
              <a:ext cx="167350" cy="234300"/>
            </a:xfrm>
            <a:custGeom>
              <a:avLst/>
              <a:gdLst/>
              <a:ahLst/>
              <a:cxnLst/>
              <a:rect l="l" t="t" r="r" b="b"/>
              <a:pathLst>
                <a:path w="6694" h="9372" extrusionOk="0">
                  <a:moveTo>
                    <a:pt x="5014" y="1"/>
                  </a:moveTo>
                  <a:cubicBezTo>
                    <a:pt x="5014" y="1"/>
                    <a:pt x="2310" y="5224"/>
                    <a:pt x="0" y="7981"/>
                  </a:cubicBezTo>
                  <a:cubicBezTo>
                    <a:pt x="578" y="8584"/>
                    <a:pt x="1260" y="9057"/>
                    <a:pt x="2048" y="9372"/>
                  </a:cubicBezTo>
                  <a:cubicBezTo>
                    <a:pt x="2048" y="9372"/>
                    <a:pt x="2205" y="9162"/>
                    <a:pt x="6090" y="5382"/>
                  </a:cubicBezTo>
                  <a:cubicBezTo>
                    <a:pt x="6300" y="5172"/>
                    <a:pt x="6510" y="4962"/>
                    <a:pt x="6694" y="4752"/>
                  </a:cubicBezTo>
                  <a:cubicBezTo>
                    <a:pt x="6221" y="3387"/>
                    <a:pt x="5565" y="1602"/>
                    <a:pt x="5014" y="1"/>
                  </a:cubicBezTo>
                  <a:close/>
                </a:path>
              </a:pathLst>
            </a:custGeom>
            <a:solidFill>
              <a:srgbClr val="E8B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9134762" y="3356850"/>
              <a:ext cx="49250" cy="54475"/>
            </a:xfrm>
            <a:custGeom>
              <a:avLst/>
              <a:gdLst/>
              <a:ahLst/>
              <a:cxnLst/>
              <a:rect l="l" t="t" r="r" b="b"/>
              <a:pathLst>
                <a:path w="1970" h="2179" extrusionOk="0">
                  <a:moveTo>
                    <a:pt x="814" y="0"/>
                  </a:moveTo>
                  <a:lnTo>
                    <a:pt x="814" y="0"/>
                  </a:lnTo>
                  <a:cubicBezTo>
                    <a:pt x="1051" y="604"/>
                    <a:pt x="841" y="1365"/>
                    <a:pt x="1" y="1811"/>
                  </a:cubicBezTo>
                  <a:cubicBezTo>
                    <a:pt x="27" y="1943"/>
                    <a:pt x="106" y="2074"/>
                    <a:pt x="158" y="2179"/>
                  </a:cubicBezTo>
                  <a:cubicBezTo>
                    <a:pt x="1969" y="866"/>
                    <a:pt x="1602" y="158"/>
                    <a:pt x="814"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9126237" y="3355925"/>
              <a:ext cx="34800" cy="46225"/>
            </a:xfrm>
            <a:custGeom>
              <a:avLst/>
              <a:gdLst/>
              <a:ahLst/>
              <a:cxnLst/>
              <a:rect l="l" t="t" r="r" b="b"/>
              <a:pathLst>
                <a:path w="1392" h="1849" extrusionOk="0">
                  <a:moveTo>
                    <a:pt x="784" y="0"/>
                  </a:moveTo>
                  <a:cubicBezTo>
                    <a:pt x="526" y="0"/>
                    <a:pt x="276" y="53"/>
                    <a:pt x="27" y="142"/>
                  </a:cubicBezTo>
                  <a:cubicBezTo>
                    <a:pt x="0" y="720"/>
                    <a:pt x="105" y="1323"/>
                    <a:pt x="342" y="1848"/>
                  </a:cubicBezTo>
                  <a:cubicBezTo>
                    <a:pt x="1182" y="1402"/>
                    <a:pt x="1392" y="641"/>
                    <a:pt x="1155" y="37"/>
                  </a:cubicBezTo>
                  <a:cubicBezTo>
                    <a:pt x="1029" y="12"/>
                    <a:pt x="906" y="0"/>
                    <a:pt x="784" y="0"/>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9126887" y="3334525"/>
              <a:ext cx="28250" cy="24975"/>
            </a:xfrm>
            <a:custGeom>
              <a:avLst/>
              <a:gdLst/>
              <a:ahLst/>
              <a:cxnLst/>
              <a:rect l="l" t="t" r="r" b="b"/>
              <a:pathLst>
                <a:path w="1130" h="999" extrusionOk="0">
                  <a:moveTo>
                    <a:pt x="316" y="1"/>
                  </a:moveTo>
                  <a:cubicBezTo>
                    <a:pt x="132" y="316"/>
                    <a:pt x="27" y="657"/>
                    <a:pt x="1" y="998"/>
                  </a:cubicBezTo>
                  <a:cubicBezTo>
                    <a:pt x="250" y="909"/>
                    <a:pt x="500" y="856"/>
                    <a:pt x="758" y="856"/>
                  </a:cubicBezTo>
                  <a:cubicBezTo>
                    <a:pt x="880" y="856"/>
                    <a:pt x="1003" y="868"/>
                    <a:pt x="1129" y="893"/>
                  </a:cubicBezTo>
                  <a:cubicBezTo>
                    <a:pt x="972" y="499"/>
                    <a:pt x="683" y="184"/>
                    <a:pt x="316" y="1"/>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9061575" y="3759775"/>
              <a:ext cx="68950" cy="57125"/>
            </a:xfrm>
            <a:custGeom>
              <a:avLst/>
              <a:gdLst/>
              <a:ahLst/>
              <a:cxnLst/>
              <a:rect l="l" t="t" r="r" b="b"/>
              <a:pathLst>
                <a:path w="2758" h="2285" extrusionOk="0">
                  <a:moveTo>
                    <a:pt x="342" y="0"/>
                  </a:moveTo>
                  <a:cubicBezTo>
                    <a:pt x="342" y="0"/>
                    <a:pt x="132" y="420"/>
                    <a:pt x="1" y="657"/>
                  </a:cubicBezTo>
                  <a:cubicBezTo>
                    <a:pt x="237" y="998"/>
                    <a:pt x="867" y="1680"/>
                    <a:pt x="2285" y="2284"/>
                  </a:cubicBezTo>
                  <a:cubicBezTo>
                    <a:pt x="2468" y="2100"/>
                    <a:pt x="2626" y="1890"/>
                    <a:pt x="2757" y="1680"/>
                  </a:cubicBezTo>
                  <a:lnTo>
                    <a:pt x="2600" y="1628"/>
                  </a:lnTo>
                  <a:cubicBezTo>
                    <a:pt x="1812" y="1313"/>
                    <a:pt x="1103" y="840"/>
                    <a:pt x="526" y="237"/>
                  </a:cubicBezTo>
                  <a:cubicBezTo>
                    <a:pt x="473" y="158"/>
                    <a:pt x="421" y="79"/>
                    <a:pt x="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9047800" y="3770925"/>
              <a:ext cx="71550" cy="57775"/>
            </a:xfrm>
            <a:custGeom>
              <a:avLst/>
              <a:gdLst/>
              <a:ahLst/>
              <a:cxnLst/>
              <a:rect l="l" t="t" r="r" b="b"/>
              <a:pathLst>
                <a:path w="2862" h="2311" extrusionOk="0">
                  <a:moveTo>
                    <a:pt x="421" y="1"/>
                  </a:moveTo>
                  <a:cubicBezTo>
                    <a:pt x="211" y="316"/>
                    <a:pt x="79" y="683"/>
                    <a:pt x="1" y="1051"/>
                  </a:cubicBezTo>
                  <a:cubicBezTo>
                    <a:pt x="184" y="1261"/>
                    <a:pt x="709" y="1786"/>
                    <a:pt x="2153" y="2311"/>
                  </a:cubicBezTo>
                  <a:cubicBezTo>
                    <a:pt x="2258" y="2284"/>
                    <a:pt x="2363" y="2258"/>
                    <a:pt x="2468" y="2232"/>
                  </a:cubicBezTo>
                  <a:cubicBezTo>
                    <a:pt x="2599" y="2101"/>
                    <a:pt x="2731" y="1969"/>
                    <a:pt x="2862" y="1838"/>
                  </a:cubicBezTo>
                  <a:cubicBezTo>
                    <a:pt x="1418" y="1234"/>
                    <a:pt x="788" y="552"/>
                    <a:pt x="552" y="211"/>
                  </a:cubicBezTo>
                  <a:cubicBezTo>
                    <a:pt x="499" y="158"/>
                    <a:pt x="447" y="79"/>
                    <a:pt x="4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9015650" y="3806375"/>
              <a:ext cx="105675" cy="89550"/>
            </a:xfrm>
            <a:custGeom>
              <a:avLst/>
              <a:gdLst/>
              <a:ahLst/>
              <a:cxnLst/>
              <a:rect l="l" t="t" r="r" b="b"/>
              <a:pathLst>
                <a:path w="4227" h="3582" extrusionOk="0">
                  <a:moveTo>
                    <a:pt x="578" y="0"/>
                  </a:moveTo>
                  <a:lnTo>
                    <a:pt x="0" y="420"/>
                  </a:lnTo>
                  <a:cubicBezTo>
                    <a:pt x="919" y="1313"/>
                    <a:pt x="1470" y="2153"/>
                    <a:pt x="1654" y="3570"/>
                  </a:cubicBezTo>
                  <a:cubicBezTo>
                    <a:pt x="1934" y="3570"/>
                    <a:pt x="2226" y="3582"/>
                    <a:pt x="2560" y="3582"/>
                  </a:cubicBezTo>
                  <a:cubicBezTo>
                    <a:pt x="2728" y="3582"/>
                    <a:pt x="2905" y="3579"/>
                    <a:pt x="3098" y="3570"/>
                  </a:cubicBezTo>
                  <a:cubicBezTo>
                    <a:pt x="3334" y="3570"/>
                    <a:pt x="3544" y="3439"/>
                    <a:pt x="3675" y="3255"/>
                  </a:cubicBezTo>
                  <a:cubicBezTo>
                    <a:pt x="4227" y="2546"/>
                    <a:pt x="3754" y="788"/>
                    <a:pt x="3754" y="788"/>
                  </a:cubicBezTo>
                  <a:lnTo>
                    <a:pt x="3754" y="788"/>
                  </a:lnTo>
                  <a:cubicBezTo>
                    <a:pt x="3649" y="840"/>
                    <a:pt x="3544" y="866"/>
                    <a:pt x="3439" y="893"/>
                  </a:cubicBezTo>
                  <a:cubicBezTo>
                    <a:pt x="3155" y="978"/>
                    <a:pt x="2863" y="1025"/>
                    <a:pt x="2572" y="1025"/>
                  </a:cubicBezTo>
                  <a:cubicBezTo>
                    <a:pt x="2325" y="1025"/>
                    <a:pt x="2079" y="991"/>
                    <a:pt x="1838" y="919"/>
                  </a:cubicBezTo>
                  <a:cubicBezTo>
                    <a:pt x="578" y="551"/>
                    <a:pt x="578"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9039275" y="3888400"/>
              <a:ext cx="68925" cy="21675"/>
            </a:xfrm>
            <a:custGeom>
              <a:avLst/>
              <a:gdLst/>
              <a:ahLst/>
              <a:cxnLst/>
              <a:rect l="l" t="t" r="r" b="b"/>
              <a:pathLst>
                <a:path w="2757" h="867" extrusionOk="0">
                  <a:moveTo>
                    <a:pt x="2757" y="0"/>
                  </a:moveTo>
                  <a:cubicBezTo>
                    <a:pt x="2599" y="184"/>
                    <a:pt x="2389" y="289"/>
                    <a:pt x="2179" y="289"/>
                  </a:cubicBezTo>
                  <a:cubicBezTo>
                    <a:pt x="1987" y="298"/>
                    <a:pt x="1809" y="301"/>
                    <a:pt x="1642" y="301"/>
                  </a:cubicBezTo>
                  <a:cubicBezTo>
                    <a:pt x="1307" y="301"/>
                    <a:pt x="1015" y="289"/>
                    <a:pt x="735" y="289"/>
                  </a:cubicBezTo>
                  <a:lnTo>
                    <a:pt x="0" y="289"/>
                  </a:lnTo>
                  <a:lnTo>
                    <a:pt x="0" y="788"/>
                  </a:lnTo>
                  <a:cubicBezTo>
                    <a:pt x="460" y="840"/>
                    <a:pt x="919" y="867"/>
                    <a:pt x="1379" y="867"/>
                  </a:cubicBezTo>
                  <a:cubicBezTo>
                    <a:pt x="1838" y="867"/>
                    <a:pt x="2297" y="840"/>
                    <a:pt x="2757" y="788"/>
                  </a:cubicBezTo>
                  <a:cubicBezTo>
                    <a:pt x="2757" y="525"/>
                    <a:pt x="2757" y="263"/>
                    <a:pt x="2757" y="0"/>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9030075" y="3793900"/>
              <a:ext cx="71575" cy="38500"/>
            </a:xfrm>
            <a:custGeom>
              <a:avLst/>
              <a:gdLst/>
              <a:ahLst/>
              <a:cxnLst/>
              <a:rect l="l" t="t" r="r" b="b"/>
              <a:pathLst>
                <a:path w="2863" h="1540" extrusionOk="0">
                  <a:moveTo>
                    <a:pt x="631" y="0"/>
                  </a:moveTo>
                  <a:cubicBezTo>
                    <a:pt x="447" y="210"/>
                    <a:pt x="237" y="368"/>
                    <a:pt x="1" y="525"/>
                  </a:cubicBezTo>
                  <a:cubicBezTo>
                    <a:pt x="1" y="525"/>
                    <a:pt x="1" y="1050"/>
                    <a:pt x="1261" y="1444"/>
                  </a:cubicBezTo>
                  <a:cubicBezTo>
                    <a:pt x="1511" y="1507"/>
                    <a:pt x="1768" y="1539"/>
                    <a:pt x="2025" y="1539"/>
                  </a:cubicBezTo>
                  <a:cubicBezTo>
                    <a:pt x="2306" y="1539"/>
                    <a:pt x="2588" y="1500"/>
                    <a:pt x="2862" y="1418"/>
                  </a:cubicBezTo>
                  <a:cubicBezTo>
                    <a:pt x="1418" y="867"/>
                    <a:pt x="867" y="342"/>
                    <a:pt x="710" y="132"/>
                  </a:cubicBezTo>
                  <a:cubicBezTo>
                    <a:pt x="683" y="79"/>
                    <a:pt x="657" y="53"/>
                    <a:pt x="6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8971025" y="3816875"/>
              <a:ext cx="86000" cy="82700"/>
            </a:xfrm>
            <a:custGeom>
              <a:avLst/>
              <a:gdLst/>
              <a:ahLst/>
              <a:cxnLst/>
              <a:rect l="l" t="t" r="r" b="b"/>
              <a:pathLst>
                <a:path w="3440" h="3308" extrusionOk="0">
                  <a:moveTo>
                    <a:pt x="1785" y="0"/>
                  </a:moveTo>
                  <a:cubicBezTo>
                    <a:pt x="1261" y="368"/>
                    <a:pt x="552" y="866"/>
                    <a:pt x="1" y="1234"/>
                  </a:cubicBezTo>
                  <a:cubicBezTo>
                    <a:pt x="1" y="1234"/>
                    <a:pt x="946" y="2231"/>
                    <a:pt x="788" y="3308"/>
                  </a:cubicBezTo>
                  <a:cubicBezTo>
                    <a:pt x="1051" y="3308"/>
                    <a:pt x="1287" y="3281"/>
                    <a:pt x="1497" y="3255"/>
                  </a:cubicBezTo>
                  <a:cubicBezTo>
                    <a:pt x="1812" y="3203"/>
                    <a:pt x="2153" y="3176"/>
                    <a:pt x="2468" y="3150"/>
                  </a:cubicBezTo>
                  <a:lnTo>
                    <a:pt x="3439" y="3150"/>
                  </a:lnTo>
                  <a:cubicBezTo>
                    <a:pt x="3255" y="1733"/>
                    <a:pt x="2704" y="893"/>
                    <a:pt x="17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8899500" y="3895625"/>
              <a:ext cx="133225" cy="14475"/>
            </a:xfrm>
            <a:custGeom>
              <a:avLst/>
              <a:gdLst/>
              <a:ahLst/>
              <a:cxnLst/>
              <a:rect l="l" t="t" r="r" b="b"/>
              <a:pathLst>
                <a:path w="5329" h="579" extrusionOk="0">
                  <a:moveTo>
                    <a:pt x="5329" y="0"/>
                  </a:moveTo>
                  <a:lnTo>
                    <a:pt x="5329" y="0"/>
                  </a:lnTo>
                  <a:cubicBezTo>
                    <a:pt x="5014" y="26"/>
                    <a:pt x="4673" y="53"/>
                    <a:pt x="4358" y="105"/>
                  </a:cubicBezTo>
                  <a:cubicBezTo>
                    <a:pt x="4148" y="131"/>
                    <a:pt x="3912" y="158"/>
                    <a:pt x="3649" y="184"/>
                  </a:cubicBezTo>
                  <a:cubicBezTo>
                    <a:pt x="3347" y="190"/>
                    <a:pt x="3047" y="194"/>
                    <a:pt x="2748" y="194"/>
                  </a:cubicBezTo>
                  <a:cubicBezTo>
                    <a:pt x="1849" y="194"/>
                    <a:pt x="958" y="164"/>
                    <a:pt x="53" y="105"/>
                  </a:cubicBezTo>
                  <a:cubicBezTo>
                    <a:pt x="0" y="236"/>
                    <a:pt x="0" y="420"/>
                    <a:pt x="53" y="578"/>
                  </a:cubicBezTo>
                  <a:lnTo>
                    <a:pt x="2547" y="578"/>
                  </a:lnTo>
                  <a:cubicBezTo>
                    <a:pt x="2609" y="578"/>
                    <a:pt x="2670" y="579"/>
                    <a:pt x="2729" y="579"/>
                  </a:cubicBezTo>
                  <a:cubicBezTo>
                    <a:pt x="4647" y="579"/>
                    <a:pt x="5074" y="178"/>
                    <a:pt x="5329" y="0"/>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8896225" y="3847700"/>
              <a:ext cx="98450" cy="52550"/>
            </a:xfrm>
            <a:custGeom>
              <a:avLst/>
              <a:gdLst/>
              <a:ahLst/>
              <a:cxnLst/>
              <a:rect l="l" t="t" r="r" b="b"/>
              <a:pathLst>
                <a:path w="3938" h="2102" extrusionOk="0">
                  <a:moveTo>
                    <a:pt x="2993" y="1"/>
                  </a:moveTo>
                  <a:lnTo>
                    <a:pt x="2783" y="158"/>
                  </a:lnTo>
                  <a:cubicBezTo>
                    <a:pt x="1654" y="946"/>
                    <a:pt x="499" y="631"/>
                    <a:pt x="184" y="1130"/>
                  </a:cubicBezTo>
                  <a:cubicBezTo>
                    <a:pt x="0" y="1392"/>
                    <a:pt x="0" y="1760"/>
                    <a:pt x="184" y="2022"/>
                  </a:cubicBezTo>
                  <a:cubicBezTo>
                    <a:pt x="964" y="2073"/>
                    <a:pt x="1732" y="2102"/>
                    <a:pt x="2504" y="2102"/>
                  </a:cubicBezTo>
                  <a:cubicBezTo>
                    <a:pt x="2928" y="2102"/>
                    <a:pt x="3352" y="2093"/>
                    <a:pt x="3780" y="2075"/>
                  </a:cubicBezTo>
                  <a:cubicBezTo>
                    <a:pt x="3938" y="998"/>
                    <a:pt x="2993" y="1"/>
                    <a:pt x="2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715750" y="2693425"/>
              <a:ext cx="197550" cy="127100"/>
            </a:xfrm>
            <a:custGeom>
              <a:avLst/>
              <a:gdLst/>
              <a:ahLst/>
              <a:cxnLst/>
              <a:rect l="l" t="t" r="r" b="b"/>
              <a:pathLst>
                <a:path w="7902" h="5084" extrusionOk="0">
                  <a:moveTo>
                    <a:pt x="4553" y="1"/>
                  </a:moveTo>
                  <a:cubicBezTo>
                    <a:pt x="3144" y="1"/>
                    <a:pt x="1297" y="1144"/>
                    <a:pt x="1" y="1994"/>
                  </a:cubicBezTo>
                  <a:cubicBezTo>
                    <a:pt x="289" y="3018"/>
                    <a:pt x="657" y="4041"/>
                    <a:pt x="1129" y="5013"/>
                  </a:cubicBezTo>
                  <a:cubicBezTo>
                    <a:pt x="1468" y="5055"/>
                    <a:pt x="1761" y="5084"/>
                    <a:pt x="2048" y="5084"/>
                  </a:cubicBezTo>
                  <a:cubicBezTo>
                    <a:pt x="2651" y="5084"/>
                    <a:pt x="3232" y="4957"/>
                    <a:pt x="4174" y="4566"/>
                  </a:cubicBezTo>
                  <a:lnTo>
                    <a:pt x="4174" y="4566"/>
                  </a:lnTo>
                  <a:cubicBezTo>
                    <a:pt x="3991" y="4603"/>
                    <a:pt x="3809" y="4622"/>
                    <a:pt x="3626" y="4622"/>
                  </a:cubicBezTo>
                  <a:cubicBezTo>
                    <a:pt x="3415" y="4622"/>
                    <a:pt x="3204" y="4596"/>
                    <a:pt x="2993" y="4540"/>
                  </a:cubicBezTo>
                  <a:cubicBezTo>
                    <a:pt x="2652" y="4356"/>
                    <a:pt x="1680" y="3175"/>
                    <a:pt x="1549" y="2204"/>
                  </a:cubicBezTo>
                  <a:cubicBezTo>
                    <a:pt x="1549" y="2204"/>
                    <a:pt x="1450" y="1886"/>
                    <a:pt x="1581" y="1886"/>
                  </a:cubicBezTo>
                  <a:cubicBezTo>
                    <a:pt x="1664" y="1886"/>
                    <a:pt x="1836" y="2010"/>
                    <a:pt x="2179" y="2414"/>
                  </a:cubicBezTo>
                  <a:cubicBezTo>
                    <a:pt x="2372" y="2484"/>
                    <a:pt x="2588" y="2531"/>
                    <a:pt x="2803" y="2531"/>
                  </a:cubicBezTo>
                  <a:cubicBezTo>
                    <a:pt x="2911" y="2531"/>
                    <a:pt x="3019" y="2519"/>
                    <a:pt x="3124" y="2493"/>
                  </a:cubicBezTo>
                  <a:cubicBezTo>
                    <a:pt x="3334" y="2493"/>
                    <a:pt x="3544" y="2440"/>
                    <a:pt x="3754" y="2388"/>
                  </a:cubicBezTo>
                  <a:cubicBezTo>
                    <a:pt x="3859" y="2624"/>
                    <a:pt x="3964" y="2886"/>
                    <a:pt x="4095" y="3123"/>
                  </a:cubicBezTo>
                  <a:cubicBezTo>
                    <a:pt x="4174" y="3228"/>
                    <a:pt x="4253" y="3333"/>
                    <a:pt x="4305" y="3438"/>
                  </a:cubicBezTo>
                  <a:cubicBezTo>
                    <a:pt x="4567" y="3814"/>
                    <a:pt x="4778" y="3986"/>
                    <a:pt x="4900" y="3986"/>
                  </a:cubicBezTo>
                  <a:cubicBezTo>
                    <a:pt x="4973" y="3986"/>
                    <a:pt x="5014" y="3924"/>
                    <a:pt x="5014" y="3805"/>
                  </a:cubicBezTo>
                  <a:cubicBezTo>
                    <a:pt x="4988" y="3385"/>
                    <a:pt x="4148" y="1574"/>
                    <a:pt x="4148" y="1574"/>
                  </a:cubicBezTo>
                  <a:lnTo>
                    <a:pt x="4148" y="1574"/>
                  </a:lnTo>
                  <a:cubicBezTo>
                    <a:pt x="4699" y="1758"/>
                    <a:pt x="5802" y="3411"/>
                    <a:pt x="5802" y="3411"/>
                  </a:cubicBezTo>
                  <a:cubicBezTo>
                    <a:pt x="6248" y="3306"/>
                    <a:pt x="5749" y="2309"/>
                    <a:pt x="5277" y="1548"/>
                  </a:cubicBezTo>
                  <a:cubicBezTo>
                    <a:pt x="5014" y="1154"/>
                    <a:pt x="5014" y="1023"/>
                    <a:pt x="5040" y="970"/>
                  </a:cubicBezTo>
                  <a:cubicBezTo>
                    <a:pt x="5058" y="961"/>
                    <a:pt x="5081" y="958"/>
                    <a:pt x="5105" y="958"/>
                  </a:cubicBezTo>
                  <a:cubicBezTo>
                    <a:pt x="5151" y="958"/>
                    <a:pt x="5198" y="970"/>
                    <a:pt x="5198" y="970"/>
                  </a:cubicBezTo>
                  <a:cubicBezTo>
                    <a:pt x="5198" y="970"/>
                    <a:pt x="5828" y="1495"/>
                    <a:pt x="6458" y="1915"/>
                  </a:cubicBezTo>
                  <a:cubicBezTo>
                    <a:pt x="6935" y="2267"/>
                    <a:pt x="7413" y="2547"/>
                    <a:pt x="7591" y="2547"/>
                  </a:cubicBezTo>
                  <a:cubicBezTo>
                    <a:pt x="7599" y="2547"/>
                    <a:pt x="7606" y="2546"/>
                    <a:pt x="7613" y="2545"/>
                  </a:cubicBezTo>
                  <a:cubicBezTo>
                    <a:pt x="7902" y="2440"/>
                    <a:pt x="6904" y="970"/>
                    <a:pt x="5460" y="209"/>
                  </a:cubicBezTo>
                  <a:cubicBezTo>
                    <a:pt x="5191" y="64"/>
                    <a:pt x="4884" y="1"/>
                    <a:pt x="4553"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8770225" y="2752450"/>
              <a:ext cx="53175" cy="26275"/>
            </a:xfrm>
            <a:custGeom>
              <a:avLst/>
              <a:gdLst/>
              <a:ahLst/>
              <a:cxnLst/>
              <a:rect l="l" t="t" r="r" b="b"/>
              <a:pathLst>
                <a:path w="2127" h="1051" extrusionOk="0">
                  <a:moveTo>
                    <a:pt x="0" y="0"/>
                  </a:moveTo>
                  <a:cubicBezTo>
                    <a:pt x="158" y="184"/>
                    <a:pt x="315" y="394"/>
                    <a:pt x="578" y="762"/>
                  </a:cubicBezTo>
                  <a:cubicBezTo>
                    <a:pt x="786" y="1027"/>
                    <a:pt x="1090" y="1046"/>
                    <a:pt x="1538" y="1046"/>
                  </a:cubicBezTo>
                  <a:cubicBezTo>
                    <a:pt x="1615" y="1046"/>
                    <a:pt x="1695" y="1045"/>
                    <a:pt x="1781" y="1045"/>
                  </a:cubicBezTo>
                  <a:cubicBezTo>
                    <a:pt x="1889" y="1045"/>
                    <a:pt x="2004" y="1046"/>
                    <a:pt x="2126" y="1050"/>
                  </a:cubicBezTo>
                  <a:cubicBezTo>
                    <a:pt x="2074" y="972"/>
                    <a:pt x="1995" y="867"/>
                    <a:pt x="1916" y="735"/>
                  </a:cubicBezTo>
                  <a:lnTo>
                    <a:pt x="1916" y="709"/>
                  </a:lnTo>
                  <a:cubicBezTo>
                    <a:pt x="1365" y="604"/>
                    <a:pt x="1208" y="604"/>
                    <a:pt x="945" y="105"/>
                  </a:cubicBezTo>
                  <a:cubicBezTo>
                    <a:pt x="837" y="122"/>
                    <a:pt x="732" y="131"/>
                    <a:pt x="629" y="131"/>
                  </a:cubicBezTo>
                  <a:cubicBezTo>
                    <a:pt x="407" y="131"/>
                    <a:pt x="198" y="90"/>
                    <a:pt x="0" y="0"/>
                  </a:cubicBezTo>
                  <a:close/>
                </a:path>
              </a:pathLst>
            </a:custGeom>
            <a:solidFill>
              <a:srgbClr val="D89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8793850" y="2752450"/>
              <a:ext cx="24300" cy="18400"/>
            </a:xfrm>
            <a:custGeom>
              <a:avLst/>
              <a:gdLst/>
              <a:ahLst/>
              <a:cxnLst/>
              <a:rect l="l" t="t" r="r" b="b"/>
              <a:pathLst>
                <a:path w="972" h="736" extrusionOk="0">
                  <a:moveTo>
                    <a:pt x="630" y="0"/>
                  </a:moveTo>
                  <a:cubicBezTo>
                    <a:pt x="420" y="53"/>
                    <a:pt x="210" y="105"/>
                    <a:pt x="0" y="105"/>
                  </a:cubicBezTo>
                  <a:cubicBezTo>
                    <a:pt x="263" y="630"/>
                    <a:pt x="420" y="630"/>
                    <a:pt x="971" y="735"/>
                  </a:cubicBezTo>
                  <a:cubicBezTo>
                    <a:pt x="840" y="499"/>
                    <a:pt x="735" y="237"/>
                    <a:pt x="630" y="0"/>
                  </a:cubicBezTo>
                  <a:close/>
                </a:path>
              </a:pathLst>
            </a:custGeom>
            <a:solidFill>
              <a:srgbClr val="D89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8631100" y="3885125"/>
              <a:ext cx="184425" cy="37750"/>
            </a:xfrm>
            <a:custGeom>
              <a:avLst/>
              <a:gdLst/>
              <a:ahLst/>
              <a:cxnLst/>
              <a:rect l="l" t="t" r="r" b="b"/>
              <a:pathLst>
                <a:path w="7377" h="1510" extrusionOk="0">
                  <a:moveTo>
                    <a:pt x="7009" y="0"/>
                  </a:moveTo>
                  <a:lnTo>
                    <a:pt x="7009" y="0"/>
                  </a:lnTo>
                  <a:cubicBezTo>
                    <a:pt x="5696" y="604"/>
                    <a:pt x="4305" y="919"/>
                    <a:pt x="2862" y="919"/>
                  </a:cubicBezTo>
                  <a:lnTo>
                    <a:pt x="0" y="919"/>
                  </a:lnTo>
                  <a:cubicBezTo>
                    <a:pt x="301" y="1359"/>
                    <a:pt x="1215" y="1510"/>
                    <a:pt x="2270" y="1510"/>
                  </a:cubicBezTo>
                  <a:cubicBezTo>
                    <a:pt x="3981" y="1510"/>
                    <a:pt x="6062" y="1114"/>
                    <a:pt x="6484" y="919"/>
                  </a:cubicBezTo>
                  <a:cubicBezTo>
                    <a:pt x="7166" y="604"/>
                    <a:pt x="7376" y="210"/>
                    <a:pt x="700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8641600" y="3864625"/>
              <a:ext cx="164725" cy="43475"/>
            </a:xfrm>
            <a:custGeom>
              <a:avLst/>
              <a:gdLst/>
              <a:ahLst/>
              <a:cxnLst/>
              <a:rect l="l" t="t" r="r" b="b"/>
              <a:pathLst>
                <a:path w="6589" h="1739" extrusionOk="0">
                  <a:moveTo>
                    <a:pt x="5467" y="0"/>
                  </a:moveTo>
                  <a:cubicBezTo>
                    <a:pt x="5018" y="0"/>
                    <a:pt x="4565" y="111"/>
                    <a:pt x="4384" y="111"/>
                  </a:cubicBezTo>
                  <a:cubicBezTo>
                    <a:pt x="3098" y="820"/>
                    <a:pt x="132" y="479"/>
                    <a:pt x="0" y="1739"/>
                  </a:cubicBezTo>
                  <a:lnTo>
                    <a:pt x="2442" y="1739"/>
                  </a:lnTo>
                  <a:cubicBezTo>
                    <a:pt x="3859" y="1739"/>
                    <a:pt x="5276" y="1424"/>
                    <a:pt x="6589" y="820"/>
                  </a:cubicBezTo>
                  <a:cubicBezTo>
                    <a:pt x="6518" y="154"/>
                    <a:pt x="5995" y="0"/>
                    <a:pt x="546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8689500" y="2742600"/>
              <a:ext cx="67625" cy="112250"/>
            </a:xfrm>
            <a:custGeom>
              <a:avLst/>
              <a:gdLst/>
              <a:ahLst/>
              <a:cxnLst/>
              <a:rect l="l" t="t" r="r" b="b"/>
              <a:pathLst>
                <a:path w="2705" h="4490" extrusionOk="0">
                  <a:moveTo>
                    <a:pt x="1051" y="1"/>
                  </a:moveTo>
                  <a:lnTo>
                    <a:pt x="1" y="552"/>
                  </a:lnTo>
                  <a:cubicBezTo>
                    <a:pt x="184" y="1943"/>
                    <a:pt x="683" y="3308"/>
                    <a:pt x="1471" y="4489"/>
                  </a:cubicBezTo>
                  <a:lnTo>
                    <a:pt x="2153" y="4148"/>
                  </a:lnTo>
                  <a:lnTo>
                    <a:pt x="2704" y="3886"/>
                  </a:lnTo>
                  <a:cubicBezTo>
                    <a:pt x="2494" y="3623"/>
                    <a:pt x="2310" y="3334"/>
                    <a:pt x="2153" y="3019"/>
                  </a:cubicBezTo>
                  <a:cubicBezTo>
                    <a:pt x="1707" y="2048"/>
                    <a:pt x="1339" y="1024"/>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8726250" y="2846300"/>
              <a:ext cx="29025" cy="28900"/>
            </a:xfrm>
            <a:custGeom>
              <a:avLst/>
              <a:gdLst/>
              <a:ahLst/>
              <a:cxnLst/>
              <a:rect l="l" t="t" r="r" b="b"/>
              <a:pathLst>
                <a:path w="1161" h="1156" extrusionOk="0">
                  <a:moveTo>
                    <a:pt x="683" y="0"/>
                  </a:moveTo>
                  <a:lnTo>
                    <a:pt x="1" y="315"/>
                  </a:lnTo>
                  <a:cubicBezTo>
                    <a:pt x="184" y="630"/>
                    <a:pt x="420" y="919"/>
                    <a:pt x="683" y="1155"/>
                  </a:cubicBezTo>
                  <a:cubicBezTo>
                    <a:pt x="683" y="1155"/>
                    <a:pt x="684" y="1155"/>
                    <a:pt x="686" y="1155"/>
                  </a:cubicBezTo>
                  <a:cubicBezTo>
                    <a:pt x="724" y="1155"/>
                    <a:pt x="1161" y="1131"/>
                    <a:pt x="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8425700" y="2602825"/>
              <a:ext cx="317625" cy="325525"/>
            </a:xfrm>
            <a:custGeom>
              <a:avLst/>
              <a:gdLst/>
              <a:ahLst/>
              <a:cxnLst/>
              <a:rect l="l" t="t" r="r" b="b"/>
              <a:pathLst>
                <a:path w="12705" h="13021" extrusionOk="0">
                  <a:moveTo>
                    <a:pt x="2573" y="0"/>
                  </a:moveTo>
                  <a:cubicBezTo>
                    <a:pt x="2730" y="420"/>
                    <a:pt x="2783" y="867"/>
                    <a:pt x="2730" y="1313"/>
                  </a:cubicBezTo>
                  <a:cubicBezTo>
                    <a:pt x="2651" y="2599"/>
                    <a:pt x="1391" y="5014"/>
                    <a:pt x="0" y="7245"/>
                  </a:cubicBezTo>
                  <a:cubicBezTo>
                    <a:pt x="3614" y="11272"/>
                    <a:pt x="5172" y="12812"/>
                    <a:pt x="5747" y="12812"/>
                  </a:cubicBezTo>
                  <a:cubicBezTo>
                    <a:pt x="5757" y="12812"/>
                    <a:pt x="5766" y="12811"/>
                    <a:pt x="5775" y="12810"/>
                  </a:cubicBezTo>
                  <a:cubicBezTo>
                    <a:pt x="5801" y="12808"/>
                    <a:pt x="5825" y="12807"/>
                    <a:pt x="5847" y="12807"/>
                  </a:cubicBezTo>
                  <a:cubicBezTo>
                    <a:pt x="6152" y="12807"/>
                    <a:pt x="6173" y="13021"/>
                    <a:pt x="6684" y="13021"/>
                  </a:cubicBezTo>
                  <a:cubicBezTo>
                    <a:pt x="6938" y="13021"/>
                    <a:pt x="7312" y="12968"/>
                    <a:pt x="7901" y="12810"/>
                  </a:cubicBezTo>
                  <a:cubicBezTo>
                    <a:pt x="9765" y="12285"/>
                    <a:pt x="12705" y="10894"/>
                    <a:pt x="12705" y="10894"/>
                  </a:cubicBezTo>
                  <a:cubicBezTo>
                    <a:pt x="12442" y="10658"/>
                    <a:pt x="12206" y="10369"/>
                    <a:pt x="12023" y="10054"/>
                  </a:cubicBezTo>
                  <a:cubicBezTo>
                    <a:pt x="11235" y="8873"/>
                    <a:pt x="10736" y="7560"/>
                    <a:pt x="10553" y="6143"/>
                  </a:cubicBezTo>
                  <a:cubicBezTo>
                    <a:pt x="10526" y="6064"/>
                    <a:pt x="10526" y="6012"/>
                    <a:pt x="10526" y="5933"/>
                  </a:cubicBezTo>
                  <a:cubicBezTo>
                    <a:pt x="10526" y="5933"/>
                    <a:pt x="8610" y="6799"/>
                    <a:pt x="7481" y="7245"/>
                  </a:cubicBezTo>
                  <a:cubicBezTo>
                    <a:pt x="7481" y="7245"/>
                    <a:pt x="4804" y="3728"/>
                    <a:pt x="3990" y="2862"/>
                  </a:cubicBezTo>
                  <a:cubicBezTo>
                    <a:pt x="3203" y="1969"/>
                    <a:pt x="3124" y="1234"/>
                    <a:pt x="2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8579900" y="3842450"/>
              <a:ext cx="171300" cy="65650"/>
            </a:xfrm>
            <a:custGeom>
              <a:avLst/>
              <a:gdLst/>
              <a:ahLst/>
              <a:cxnLst/>
              <a:rect l="l" t="t" r="r" b="b"/>
              <a:pathLst>
                <a:path w="6852" h="2626" extrusionOk="0">
                  <a:moveTo>
                    <a:pt x="3807" y="1"/>
                  </a:moveTo>
                  <a:cubicBezTo>
                    <a:pt x="3256" y="211"/>
                    <a:pt x="1576" y="788"/>
                    <a:pt x="1" y="1366"/>
                  </a:cubicBezTo>
                  <a:cubicBezTo>
                    <a:pt x="1" y="1943"/>
                    <a:pt x="395" y="2468"/>
                    <a:pt x="972" y="2626"/>
                  </a:cubicBezTo>
                  <a:lnTo>
                    <a:pt x="2468" y="2626"/>
                  </a:lnTo>
                  <a:cubicBezTo>
                    <a:pt x="2600" y="1340"/>
                    <a:pt x="5540" y="1707"/>
                    <a:pt x="6852" y="998"/>
                  </a:cubicBezTo>
                  <a:cubicBezTo>
                    <a:pt x="6458" y="998"/>
                    <a:pt x="5198" y="63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8488700" y="3810950"/>
              <a:ext cx="190975" cy="92575"/>
            </a:xfrm>
            <a:custGeom>
              <a:avLst/>
              <a:gdLst/>
              <a:ahLst/>
              <a:cxnLst/>
              <a:rect l="l" t="t" r="r" b="b"/>
              <a:pathLst>
                <a:path w="7639" h="3703" extrusionOk="0">
                  <a:moveTo>
                    <a:pt x="7193" y="1"/>
                  </a:moveTo>
                  <a:lnTo>
                    <a:pt x="7009" y="53"/>
                  </a:lnTo>
                  <a:cubicBezTo>
                    <a:pt x="5985" y="316"/>
                    <a:pt x="1864" y="1497"/>
                    <a:pt x="473" y="1917"/>
                  </a:cubicBezTo>
                  <a:lnTo>
                    <a:pt x="0" y="2048"/>
                  </a:lnTo>
                  <a:cubicBezTo>
                    <a:pt x="184" y="2626"/>
                    <a:pt x="473" y="3203"/>
                    <a:pt x="814" y="3702"/>
                  </a:cubicBezTo>
                  <a:cubicBezTo>
                    <a:pt x="919" y="3676"/>
                    <a:pt x="1050" y="3597"/>
                    <a:pt x="1208" y="3545"/>
                  </a:cubicBezTo>
                  <a:cubicBezTo>
                    <a:pt x="1811" y="3308"/>
                    <a:pt x="2704" y="2967"/>
                    <a:pt x="3649" y="2626"/>
                  </a:cubicBezTo>
                  <a:cubicBezTo>
                    <a:pt x="5224" y="2048"/>
                    <a:pt x="6904" y="1445"/>
                    <a:pt x="7455" y="1287"/>
                  </a:cubicBezTo>
                  <a:lnTo>
                    <a:pt x="7639" y="1208"/>
                  </a:lnTo>
                  <a:cubicBezTo>
                    <a:pt x="7455" y="815"/>
                    <a:pt x="7324" y="421"/>
                    <a:pt x="7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7938775" y="3045125"/>
              <a:ext cx="725150" cy="813775"/>
            </a:xfrm>
            <a:custGeom>
              <a:avLst/>
              <a:gdLst/>
              <a:ahLst/>
              <a:cxnLst/>
              <a:rect l="l" t="t" r="r" b="b"/>
              <a:pathLst>
                <a:path w="29006" h="32551" extrusionOk="0">
                  <a:moveTo>
                    <a:pt x="8426" y="1"/>
                  </a:moveTo>
                  <a:cubicBezTo>
                    <a:pt x="8741" y="1681"/>
                    <a:pt x="8925" y="2442"/>
                    <a:pt x="8925" y="2442"/>
                  </a:cubicBezTo>
                  <a:cubicBezTo>
                    <a:pt x="8925" y="2442"/>
                    <a:pt x="3203" y="4752"/>
                    <a:pt x="0" y="7403"/>
                  </a:cubicBezTo>
                  <a:cubicBezTo>
                    <a:pt x="1050" y="8112"/>
                    <a:pt x="4515" y="9109"/>
                    <a:pt x="8006" y="10343"/>
                  </a:cubicBezTo>
                  <a:cubicBezTo>
                    <a:pt x="11366" y="11550"/>
                    <a:pt x="14752" y="12942"/>
                    <a:pt x="16091" y="14464"/>
                  </a:cubicBezTo>
                  <a:cubicBezTo>
                    <a:pt x="16879" y="15330"/>
                    <a:pt x="17509" y="16669"/>
                    <a:pt x="18060" y="18270"/>
                  </a:cubicBezTo>
                  <a:cubicBezTo>
                    <a:pt x="18506" y="19530"/>
                    <a:pt x="18900" y="20922"/>
                    <a:pt x="19294" y="22365"/>
                  </a:cubicBezTo>
                  <a:cubicBezTo>
                    <a:pt x="20186" y="25778"/>
                    <a:pt x="21105" y="29531"/>
                    <a:pt x="22470" y="32550"/>
                  </a:cubicBezTo>
                  <a:cubicBezTo>
                    <a:pt x="23861" y="32130"/>
                    <a:pt x="27982" y="30949"/>
                    <a:pt x="29006" y="30686"/>
                  </a:cubicBezTo>
                  <a:cubicBezTo>
                    <a:pt x="29006" y="30686"/>
                    <a:pt x="26276" y="14412"/>
                    <a:pt x="26171" y="12758"/>
                  </a:cubicBezTo>
                  <a:cubicBezTo>
                    <a:pt x="26092" y="11130"/>
                    <a:pt x="20449" y="6038"/>
                    <a:pt x="14437" y="447"/>
                  </a:cubicBezTo>
                  <a:cubicBezTo>
                    <a:pt x="14437" y="447"/>
                    <a:pt x="11524" y="1103"/>
                    <a:pt x="10054" y="2258"/>
                  </a:cubicBezTo>
                  <a:cubicBezTo>
                    <a:pt x="9450" y="1549"/>
                    <a:pt x="8899" y="788"/>
                    <a:pt x="8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8520200" y="3909367"/>
              <a:ext cx="91225" cy="19125"/>
            </a:xfrm>
            <a:custGeom>
              <a:avLst/>
              <a:gdLst/>
              <a:ahLst/>
              <a:cxnLst/>
              <a:rect l="l" t="t" r="r" b="b"/>
              <a:pathLst>
                <a:path w="3649" h="765" extrusionOk="0">
                  <a:moveTo>
                    <a:pt x="184" y="0"/>
                  </a:moveTo>
                  <a:cubicBezTo>
                    <a:pt x="184" y="0"/>
                    <a:pt x="0" y="342"/>
                    <a:pt x="630" y="657"/>
                  </a:cubicBezTo>
                  <a:cubicBezTo>
                    <a:pt x="781" y="735"/>
                    <a:pt x="1045" y="765"/>
                    <a:pt x="1357" y="765"/>
                  </a:cubicBezTo>
                  <a:cubicBezTo>
                    <a:pt x="2290" y="765"/>
                    <a:pt x="3649" y="499"/>
                    <a:pt x="3649" y="499"/>
                  </a:cubicBezTo>
                  <a:lnTo>
                    <a:pt x="3491" y="53"/>
                  </a:lnTo>
                  <a:lnTo>
                    <a:pt x="2940" y="53"/>
                  </a:lnTo>
                  <a:cubicBezTo>
                    <a:pt x="2531" y="67"/>
                    <a:pt x="1902" y="106"/>
                    <a:pt x="1325" y="106"/>
                  </a:cubicBezTo>
                  <a:cubicBezTo>
                    <a:pt x="866" y="106"/>
                    <a:pt x="440" y="82"/>
                    <a:pt x="18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8517575" y="3875925"/>
              <a:ext cx="86650" cy="33525"/>
            </a:xfrm>
            <a:custGeom>
              <a:avLst/>
              <a:gdLst/>
              <a:ahLst/>
              <a:cxnLst/>
              <a:rect l="l" t="t" r="r" b="b"/>
              <a:pathLst>
                <a:path w="3466" h="1341" extrusionOk="0">
                  <a:moveTo>
                    <a:pt x="2494" y="1"/>
                  </a:moveTo>
                  <a:cubicBezTo>
                    <a:pt x="1549" y="342"/>
                    <a:pt x="630" y="683"/>
                    <a:pt x="53" y="946"/>
                  </a:cubicBezTo>
                  <a:cubicBezTo>
                    <a:pt x="0" y="1077"/>
                    <a:pt x="105" y="1156"/>
                    <a:pt x="289" y="1234"/>
                  </a:cubicBezTo>
                  <a:cubicBezTo>
                    <a:pt x="545" y="1316"/>
                    <a:pt x="971" y="1340"/>
                    <a:pt x="1430" y="1340"/>
                  </a:cubicBezTo>
                  <a:cubicBezTo>
                    <a:pt x="2007" y="1340"/>
                    <a:pt x="2636" y="1301"/>
                    <a:pt x="3045" y="1287"/>
                  </a:cubicBezTo>
                  <a:lnTo>
                    <a:pt x="3465" y="1287"/>
                  </a:lnTo>
                  <a:cubicBezTo>
                    <a:pt x="2888" y="1129"/>
                    <a:pt x="2494" y="604"/>
                    <a:pt x="2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8148775" y="2557550"/>
              <a:ext cx="346500" cy="543375"/>
            </a:xfrm>
            <a:custGeom>
              <a:avLst/>
              <a:gdLst/>
              <a:ahLst/>
              <a:cxnLst/>
              <a:rect l="l" t="t" r="r" b="b"/>
              <a:pathLst>
                <a:path w="13860" h="21735" extrusionOk="0">
                  <a:moveTo>
                    <a:pt x="10290" y="0"/>
                  </a:moveTo>
                  <a:cubicBezTo>
                    <a:pt x="10290" y="0"/>
                    <a:pt x="10106" y="3176"/>
                    <a:pt x="9082" y="4830"/>
                  </a:cubicBezTo>
                  <a:cubicBezTo>
                    <a:pt x="8872" y="5145"/>
                    <a:pt x="7061" y="5198"/>
                    <a:pt x="7061" y="5198"/>
                  </a:cubicBezTo>
                  <a:cubicBezTo>
                    <a:pt x="7061" y="5198"/>
                    <a:pt x="8426" y="6300"/>
                    <a:pt x="8085" y="6799"/>
                  </a:cubicBezTo>
                  <a:cubicBezTo>
                    <a:pt x="7770" y="7298"/>
                    <a:pt x="4489" y="10605"/>
                    <a:pt x="2520" y="12443"/>
                  </a:cubicBezTo>
                  <a:cubicBezTo>
                    <a:pt x="1339" y="13519"/>
                    <a:pt x="840" y="14201"/>
                    <a:pt x="656" y="14595"/>
                  </a:cubicBezTo>
                  <a:cubicBezTo>
                    <a:pt x="1601" y="14805"/>
                    <a:pt x="2520" y="15120"/>
                    <a:pt x="3386" y="15566"/>
                  </a:cubicBezTo>
                  <a:cubicBezTo>
                    <a:pt x="3439" y="15592"/>
                    <a:pt x="3491" y="15619"/>
                    <a:pt x="3544" y="15619"/>
                  </a:cubicBezTo>
                  <a:cubicBezTo>
                    <a:pt x="3399" y="15063"/>
                    <a:pt x="3809" y="15041"/>
                    <a:pt x="3876" y="15041"/>
                  </a:cubicBezTo>
                  <a:cubicBezTo>
                    <a:pt x="3882" y="15041"/>
                    <a:pt x="3885" y="15041"/>
                    <a:pt x="3885" y="15041"/>
                  </a:cubicBezTo>
                  <a:cubicBezTo>
                    <a:pt x="3885" y="15041"/>
                    <a:pt x="4672" y="15461"/>
                    <a:pt x="4699" y="15986"/>
                  </a:cubicBezTo>
                  <a:cubicBezTo>
                    <a:pt x="4699" y="16117"/>
                    <a:pt x="4646" y="16222"/>
                    <a:pt x="4567" y="16327"/>
                  </a:cubicBezTo>
                  <a:cubicBezTo>
                    <a:pt x="4777" y="16616"/>
                    <a:pt x="4672" y="17010"/>
                    <a:pt x="4384" y="17194"/>
                  </a:cubicBezTo>
                  <a:cubicBezTo>
                    <a:pt x="3937" y="17719"/>
                    <a:pt x="3439" y="18165"/>
                    <a:pt x="2861" y="18532"/>
                  </a:cubicBezTo>
                  <a:cubicBezTo>
                    <a:pt x="2861" y="18532"/>
                    <a:pt x="3773" y="18350"/>
                    <a:pt x="4244" y="18350"/>
                  </a:cubicBezTo>
                  <a:cubicBezTo>
                    <a:pt x="4338" y="18350"/>
                    <a:pt x="4414" y="18357"/>
                    <a:pt x="4462" y="18375"/>
                  </a:cubicBezTo>
                  <a:cubicBezTo>
                    <a:pt x="4704" y="18447"/>
                    <a:pt x="3348" y="19584"/>
                    <a:pt x="2007" y="19584"/>
                  </a:cubicBezTo>
                  <a:cubicBezTo>
                    <a:pt x="1889" y="19584"/>
                    <a:pt x="1771" y="19575"/>
                    <a:pt x="1654" y="19556"/>
                  </a:cubicBezTo>
                  <a:cubicBezTo>
                    <a:pt x="1103" y="19477"/>
                    <a:pt x="551" y="19346"/>
                    <a:pt x="0" y="19189"/>
                  </a:cubicBezTo>
                  <a:lnTo>
                    <a:pt x="0" y="19215"/>
                  </a:lnTo>
                  <a:lnTo>
                    <a:pt x="53" y="19451"/>
                  </a:lnTo>
                  <a:cubicBezTo>
                    <a:pt x="499" y="20265"/>
                    <a:pt x="1050" y="21026"/>
                    <a:pt x="1654" y="21735"/>
                  </a:cubicBezTo>
                  <a:cubicBezTo>
                    <a:pt x="3124" y="20580"/>
                    <a:pt x="6037" y="19924"/>
                    <a:pt x="6037" y="19924"/>
                  </a:cubicBezTo>
                  <a:cubicBezTo>
                    <a:pt x="6011" y="19609"/>
                    <a:pt x="5276" y="18270"/>
                    <a:pt x="5276" y="18270"/>
                  </a:cubicBezTo>
                  <a:cubicBezTo>
                    <a:pt x="5224" y="17351"/>
                    <a:pt x="5224" y="16432"/>
                    <a:pt x="5276" y="15540"/>
                  </a:cubicBezTo>
                  <a:cubicBezTo>
                    <a:pt x="5355" y="14647"/>
                    <a:pt x="6090" y="14779"/>
                    <a:pt x="7560" y="13624"/>
                  </a:cubicBezTo>
                  <a:cubicBezTo>
                    <a:pt x="8269" y="13073"/>
                    <a:pt x="9739" y="11156"/>
                    <a:pt x="11077" y="9030"/>
                  </a:cubicBezTo>
                  <a:cubicBezTo>
                    <a:pt x="12468" y="6825"/>
                    <a:pt x="13728" y="4384"/>
                    <a:pt x="13807" y="3098"/>
                  </a:cubicBezTo>
                  <a:cubicBezTo>
                    <a:pt x="13860" y="2651"/>
                    <a:pt x="13807" y="2205"/>
                    <a:pt x="13650" y="1785"/>
                  </a:cubicBezTo>
                  <a:cubicBezTo>
                    <a:pt x="13177" y="604"/>
                    <a:pt x="11734" y="499"/>
                    <a:pt x="10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8230125" y="2255800"/>
              <a:ext cx="206100" cy="278800"/>
            </a:xfrm>
            <a:custGeom>
              <a:avLst/>
              <a:gdLst/>
              <a:ahLst/>
              <a:cxnLst/>
              <a:rect l="l" t="t" r="r" b="b"/>
              <a:pathLst>
                <a:path w="8244" h="11152" extrusionOk="0">
                  <a:moveTo>
                    <a:pt x="3920" y="4228"/>
                  </a:moveTo>
                  <a:cubicBezTo>
                    <a:pt x="4011" y="4228"/>
                    <a:pt x="4097" y="4243"/>
                    <a:pt x="4175" y="4274"/>
                  </a:cubicBezTo>
                  <a:cubicBezTo>
                    <a:pt x="4175" y="4274"/>
                    <a:pt x="4411" y="4353"/>
                    <a:pt x="4621" y="4773"/>
                  </a:cubicBezTo>
                  <a:cubicBezTo>
                    <a:pt x="4726" y="5009"/>
                    <a:pt x="4778" y="5245"/>
                    <a:pt x="4831" y="5482"/>
                  </a:cubicBezTo>
                  <a:cubicBezTo>
                    <a:pt x="4673" y="5613"/>
                    <a:pt x="4490" y="5692"/>
                    <a:pt x="4306" y="5718"/>
                  </a:cubicBezTo>
                  <a:cubicBezTo>
                    <a:pt x="4070" y="5767"/>
                    <a:pt x="3829" y="5794"/>
                    <a:pt x="3587" y="5794"/>
                  </a:cubicBezTo>
                  <a:cubicBezTo>
                    <a:pt x="3317" y="5794"/>
                    <a:pt x="3047" y="5761"/>
                    <a:pt x="2783" y="5692"/>
                  </a:cubicBezTo>
                  <a:cubicBezTo>
                    <a:pt x="2757" y="5744"/>
                    <a:pt x="2731" y="5797"/>
                    <a:pt x="2705" y="5849"/>
                  </a:cubicBezTo>
                  <a:cubicBezTo>
                    <a:pt x="2705" y="4752"/>
                    <a:pt x="3392" y="4228"/>
                    <a:pt x="3920" y="4228"/>
                  </a:cubicBezTo>
                  <a:close/>
                  <a:moveTo>
                    <a:pt x="2106" y="1"/>
                  </a:moveTo>
                  <a:cubicBezTo>
                    <a:pt x="2039" y="1"/>
                    <a:pt x="1984" y="7"/>
                    <a:pt x="1943" y="22"/>
                  </a:cubicBezTo>
                  <a:cubicBezTo>
                    <a:pt x="1313" y="258"/>
                    <a:pt x="1235" y="1045"/>
                    <a:pt x="1550" y="2017"/>
                  </a:cubicBezTo>
                  <a:cubicBezTo>
                    <a:pt x="1865" y="2988"/>
                    <a:pt x="1287" y="3382"/>
                    <a:pt x="657" y="3933"/>
                  </a:cubicBezTo>
                  <a:cubicBezTo>
                    <a:pt x="1" y="4510"/>
                    <a:pt x="1681" y="6689"/>
                    <a:pt x="1681" y="6689"/>
                  </a:cubicBezTo>
                  <a:cubicBezTo>
                    <a:pt x="1681" y="6689"/>
                    <a:pt x="1323" y="6901"/>
                    <a:pt x="946" y="6901"/>
                  </a:cubicBezTo>
                  <a:cubicBezTo>
                    <a:pt x="792" y="6901"/>
                    <a:pt x="636" y="6866"/>
                    <a:pt x="500" y="6768"/>
                  </a:cubicBezTo>
                  <a:cubicBezTo>
                    <a:pt x="447" y="6978"/>
                    <a:pt x="368" y="7162"/>
                    <a:pt x="237" y="7319"/>
                  </a:cubicBezTo>
                  <a:cubicBezTo>
                    <a:pt x="578" y="7949"/>
                    <a:pt x="80" y="9262"/>
                    <a:pt x="1025" y="9839"/>
                  </a:cubicBezTo>
                  <a:cubicBezTo>
                    <a:pt x="2101" y="10338"/>
                    <a:pt x="3256" y="10732"/>
                    <a:pt x="4463" y="10942"/>
                  </a:cubicBezTo>
                  <a:cubicBezTo>
                    <a:pt x="5067" y="11073"/>
                    <a:pt x="5697" y="11125"/>
                    <a:pt x="6327" y="11152"/>
                  </a:cubicBezTo>
                  <a:lnTo>
                    <a:pt x="6432" y="11152"/>
                  </a:lnTo>
                  <a:cubicBezTo>
                    <a:pt x="8007" y="11099"/>
                    <a:pt x="8243" y="11152"/>
                    <a:pt x="7981" y="9235"/>
                  </a:cubicBezTo>
                  <a:cubicBezTo>
                    <a:pt x="7928" y="9025"/>
                    <a:pt x="7876" y="8789"/>
                    <a:pt x="7797" y="8579"/>
                  </a:cubicBezTo>
                  <a:lnTo>
                    <a:pt x="7797" y="8579"/>
                  </a:lnTo>
                  <a:cubicBezTo>
                    <a:pt x="7876" y="8920"/>
                    <a:pt x="7482" y="9157"/>
                    <a:pt x="6773" y="9235"/>
                  </a:cubicBezTo>
                  <a:cubicBezTo>
                    <a:pt x="6640" y="9250"/>
                    <a:pt x="6528" y="9257"/>
                    <a:pt x="6434" y="9257"/>
                  </a:cubicBezTo>
                  <a:cubicBezTo>
                    <a:pt x="6005" y="9257"/>
                    <a:pt x="5921" y="9107"/>
                    <a:pt x="5750" y="8763"/>
                  </a:cubicBezTo>
                  <a:lnTo>
                    <a:pt x="4962" y="8763"/>
                  </a:lnTo>
                  <a:lnTo>
                    <a:pt x="4936" y="8737"/>
                  </a:lnTo>
                  <a:cubicBezTo>
                    <a:pt x="5172" y="8710"/>
                    <a:pt x="6275" y="8553"/>
                    <a:pt x="6511" y="8212"/>
                  </a:cubicBezTo>
                  <a:cubicBezTo>
                    <a:pt x="6458" y="8002"/>
                    <a:pt x="6432" y="7792"/>
                    <a:pt x="6485" y="7555"/>
                  </a:cubicBezTo>
                  <a:lnTo>
                    <a:pt x="6485" y="7555"/>
                  </a:lnTo>
                  <a:cubicBezTo>
                    <a:pt x="6380" y="7608"/>
                    <a:pt x="6268" y="7634"/>
                    <a:pt x="6156" y="7634"/>
                  </a:cubicBezTo>
                  <a:cubicBezTo>
                    <a:pt x="6045" y="7634"/>
                    <a:pt x="5933" y="7608"/>
                    <a:pt x="5828" y="7555"/>
                  </a:cubicBezTo>
                  <a:cubicBezTo>
                    <a:pt x="5844" y="7111"/>
                    <a:pt x="6042" y="6686"/>
                    <a:pt x="6295" y="6686"/>
                  </a:cubicBezTo>
                  <a:cubicBezTo>
                    <a:pt x="6461" y="6686"/>
                    <a:pt x="6649" y="6868"/>
                    <a:pt x="6826" y="7345"/>
                  </a:cubicBezTo>
                  <a:lnTo>
                    <a:pt x="6957" y="7398"/>
                  </a:lnTo>
                  <a:cubicBezTo>
                    <a:pt x="7088" y="7450"/>
                    <a:pt x="7246" y="7477"/>
                    <a:pt x="7403" y="7503"/>
                  </a:cubicBezTo>
                  <a:cubicBezTo>
                    <a:pt x="7062" y="7293"/>
                    <a:pt x="7115" y="6715"/>
                    <a:pt x="6248" y="4904"/>
                  </a:cubicBezTo>
                  <a:cubicBezTo>
                    <a:pt x="5646" y="3624"/>
                    <a:pt x="5556" y="3100"/>
                    <a:pt x="5700" y="3100"/>
                  </a:cubicBezTo>
                  <a:cubicBezTo>
                    <a:pt x="5756" y="3100"/>
                    <a:pt x="5848" y="3181"/>
                    <a:pt x="5960" y="3329"/>
                  </a:cubicBezTo>
                  <a:cubicBezTo>
                    <a:pt x="6309" y="3193"/>
                    <a:pt x="6686" y="3115"/>
                    <a:pt x="7050" y="3115"/>
                  </a:cubicBezTo>
                  <a:cubicBezTo>
                    <a:pt x="7179" y="3115"/>
                    <a:pt x="7306" y="3125"/>
                    <a:pt x="7430" y="3145"/>
                  </a:cubicBezTo>
                  <a:cubicBezTo>
                    <a:pt x="7535" y="2830"/>
                    <a:pt x="7403" y="2227"/>
                    <a:pt x="6353" y="1229"/>
                  </a:cubicBezTo>
                  <a:cubicBezTo>
                    <a:pt x="5960" y="1177"/>
                    <a:pt x="5592" y="1072"/>
                    <a:pt x="5225" y="940"/>
                  </a:cubicBezTo>
                  <a:cubicBezTo>
                    <a:pt x="4033" y="450"/>
                    <a:pt x="2654" y="1"/>
                    <a:pt x="2106"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8098225" y="2174000"/>
              <a:ext cx="332025" cy="254875"/>
            </a:xfrm>
            <a:custGeom>
              <a:avLst/>
              <a:gdLst/>
              <a:ahLst/>
              <a:cxnLst/>
              <a:rect l="l" t="t" r="r" b="b"/>
              <a:pathLst>
                <a:path w="13281" h="10195" extrusionOk="0">
                  <a:moveTo>
                    <a:pt x="11495" y="0"/>
                  </a:moveTo>
                  <a:cubicBezTo>
                    <a:pt x="11445" y="0"/>
                    <a:pt x="11393" y="4"/>
                    <a:pt x="11341" y="13"/>
                  </a:cubicBezTo>
                  <a:cubicBezTo>
                    <a:pt x="10312" y="176"/>
                    <a:pt x="10324" y="611"/>
                    <a:pt x="9820" y="611"/>
                  </a:cubicBezTo>
                  <a:cubicBezTo>
                    <a:pt x="9758" y="611"/>
                    <a:pt x="9688" y="604"/>
                    <a:pt x="9608" y="590"/>
                  </a:cubicBezTo>
                  <a:cubicBezTo>
                    <a:pt x="9112" y="484"/>
                    <a:pt x="8425" y="318"/>
                    <a:pt x="7732" y="318"/>
                  </a:cubicBezTo>
                  <a:cubicBezTo>
                    <a:pt x="7398" y="318"/>
                    <a:pt x="7063" y="356"/>
                    <a:pt x="6747" y="459"/>
                  </a:cubicBezTo>
                  <a:cubicBezTo>
                    <a:pt x="6245" y="181"/>
                    <a:pt x="5701" y="47"/>
                    <a:pt x="5162" y="47"/>
                  </a:cubicBezTo>
                  <a:cubicBezTo>
                    <a:pt x="4375" y="47"/>
                    <a:pt x="3601" y="333"/>
                    <a:pt x="2993" y="879"/>
                  </a:cubicBezTo>
                  <a:cubicBezTo>
                    <a:pt x="1208" y="2480"/>
                    <a:pt x="2337" y="4081"/>
                    <a:pt x="2337" y="4081"/>
                  </a:cubicBezTo>
                  <a:cubicBezTo>
                    <a:pt x="2337" y="4081"/>
                    <a:pt x="1" y="5394"/>
                    <a:pt x="1313" y="7389"/>
                  </a:cubicBezTo>
                  <a:cubicBezTo>
                    <a:pt x="2600" y="9384"/>
                    <a:pt x="3649" y="9961"/>
                    <a:pt x="3649" y="9961"/>
                  </a:cubicBezTo>
                  <a:cubicBezTo>
                    <a:pt x="3276" y="9308"/>
                    <a:pt x="3110" y="8199"/>
                    <a:pt x="4072" y="8199"/>
                  </a:cubicBezTo>
                  <a:cubicBezTo>
                    <a:pt x="4193" y="8199"/>
                    <a:pt x="4331" y="8217"/>
                    <a:pt x="4489" y="8255"/>
                  </a:cubicBezTo>
                  <a:cubicBezTo>
                    <a:pt x="4542" y="8334"/>
                    <a:pt x="4647" y="8517"/>
                    <a:pt x="4778" y="8701"/>
                  </a:cubicBezTo>
                  <a:cubicBezTo>
                    <a:pt x="4962" y="8990"/>
                    <a:pt x="5172" y="9305"/>
                    <a:pt x="5382" y="9594"/>
                  </a:cubicBezTo>
                  <a:cubicBezTo>
                    <a:pt x="5461" y="9725"/>
                    <a:pt x="5566" y="9856"/>
                    <a:pt x="5671" y="9961"/>
                  </a:cubicBezTo>
                  <a:cubicBezTo>
                    <a:pt x="5723" y="10014"/>
                    <a:pt x="5749" y="10040"/>
                    <a:pt x="5802" y="10066"/>
                  </a:cubicBezTo>
                  <a:cubicBezTo>
                    <a:pt x="5925" y="10160"/>
                    <a:pt x="6069" y="10195"/>
                    <a:pt x="6212" y="10195"/>
                  </a:cubicBezTo>
                  <a:cubicBezTo>
                    <a:pt x="6586" y="10195"/>
                    <a:pt x="6957" y="9961"/>
                    <a:pt x="6957" y="9961"/>
                  </a:cubicBezTo>
                  <a:cubicBezTo>
                    <a:pt x="6957" y="9961"/>
                    <a:pt x="5277" y="7782"/>
                    <a:pt x="5933" y="7231"/>
                  </a:cubicBezTo>
                  <a:cubicBezTo>
                    <a:pt x="6589" y="6680"/>
                    <a:pt x="7167" y="6286"/>
                    <a:pt x="6826" y="5315"/>
                  </a:cubicBezTo>
                  <a:cubicBezTo>
                    <a:pt x="6511" y="4344"/>
                    <a:pt x="6616" y="3556"/>
                    <a:pt x="7219" y="3320"/>
                  </a:cubicBezTo>
                  <a:cubicBezTo>
                    <a:pt x="7260" y="3306"/>
                    <a:pt x="7315" y="3299"/>
                    <a:pt x="7382" y="3299"/>
                  </a:cubicBezTo>
                  <a:cubicBezTo>
                    <a:pt x="7930" y="3299"/>
                    <a:pt x="9309" y="3748"/>
                    <a:pt x="10501" y="4239"/>
                  </a:cubicBezTo>
                  <a:cubicBezTo>
                    <a:pt x="10868" y="4370"/>
                    <a:pt x="11236" y="4475"/>
                    <a:pt x="11629" y="4501"/>
                  </a:cubicBezTo>
                  <a:cubicBezTo>
                    <a:pt x="11734" y="4513"/>
                    <a:pt x="11835" y="4519"/>
                    <a:pt x="11934" y="4519"/>
                  </a:cubicBezTo>
                  <a:cubicBezTo>
                    <a:pt x="12705" y="4519"/>
                    <a:pt x="13280" y="4143"/>
                    <a:pt x="13257" y="3189"/>
                  </a:cubicBezTo>
                  <a:cubicBezTo>
                    <a:pt x="13182" y="1786"/>
                    <a:pt x="12556" y="0"/>
                    <a:pt x="114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8400750" y="2375100"/>
              <a:ext cx="31525" cy="88350"/>
            </a:xfrm>
            <a:custGeom>
              <a:avLst/>
              <a:gdLst/>
              <a:ahLst/>
              <a:cxnLst/>
              <a:rect l="l" t="t" r="r" b="b"/>
              <a:pathLst>
                <a:path w="1261" h="3534" extrusionOk="0">
                  <a:moveTo>
                    <a:pt x="893" y="1"/>
                  </a:moveTo>
                  <a:lnTo>
                    <a:pt x="893" y="1"/>
                  </a:lnTo>
                  <a:cubicBezTo>
                    <a:pt x="815" y="80"/>
                    <a:pt x="683" y="132"/>
                    <a:pt x="578" y="158"/>
                  </a:cubicBezTo>
                  <a:cubicBezTo>
                    <a:pt x="477" y="202"/>
                    <a:pt x="368" y="221"/>
                    <a:pt x="260" y="221"/>
                  </a:cubicBezTo>
                  <a:cubicBezTo>
                    <a:pt x="171" y="221"/>
                    <a:pt x="83" y="208"/>
                    <a:pt x="1" y="185"/>
                  </a:cubicBezTo>
                  <a:lnTo>
                    <a:pt x="1" y="185"/>
                  </a:lnTo>
                  <a:cubicBezTo>
                    <a:pt x="526" y="1208"/>
                    <a:pt x="1077" y="2363"/>
                    <a:pt x="946" y="2573"/>
                  </a:cubicBezTo>
                  <a:cubicBezTo>
                    <a:pt x="880" y="2683"/>
                    <a:pt x="778" y="2737"/>
                    <a:pt x="655" y="2737"/>
                  </a:cubicBezTo>
                  <a:cubicBezTo>
                    <a:pt x="630" y="2737"/>
                    <a:pt x="605" y="2735"/>
                    <a:pt x="578" y="2731"/>
                  </a:cubicBezTo>
                  <a:cubicBezTo>
                    <a:pt x="421" y="2705"/>
                    <a:pt x="263" y="2678"/>
                    <a:pt x="132" y="2626"/>
                  </a:cubicBezTo>
                  <a:lnTo>
                    <a:pt x="132" y="2626"/>
                  </a:lnTo>
                  <a:cubicBezTo>
                    <a:pt x="211" y="2862"/>
                    <a:pt x="316" y="3125"/>
                    <a:pt x="447" y="3335"/>
                  </a:cubicBezTo>
                  <a:cubicBezTo>
                    <a:pt x="447" y="3335"/>
                    <a:pt x="725" y="3533"/>
                    <a:pt x="866" y="3533"/>
                  </a:cubicBezTo>
                  <a:cubicBezTo>
                    <a:pt x="888" y="3533"/>
                    <a:pt x="906" y="3529"/>
                    <a:pt x="920" y="3518"/>
                  </a:cubicBezTo>
                  <a:lnTo>
                    <a:pt x="946" y="3492"/>
                  </a:lnTo>
                  <a:cubicBezTo>
                    <a:pt x="946" y="3492"/>
                    <a:pt x="946" y="3492"/>
                    <a:pt x="946" y="3466"/>
                  </a:cubicBezTo>
                  <a:cubicBezTo>
                    <a:pt x="1261" y="2180"/>
                    <a:pt x="815" y="631"/>
                    <a:pt x="815" y="631"/>
                  </a:cubicBezTo>
                  <a:cubicBezTo>
                    <a:pt x="893" y="421"/>
                    <a:pt x="920" y="211"/>
                    <a:pt x="893"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8373200" y="2465675"/>
              <a:ext cx="53825" cy="22475"/>
            </a:xfrm>
            <a:custGeom>
              <a:avLst/>
              <a:gdLst/>
              <a:ahLst/>
              <a:cxnLst/>
              <a:rect l="l" t="t" r="r" b="b"/>
              <a:pathLst>
                <a:path w="2153" h="899" extrusionOk="0">
                  <a:moveTo>
                    <a:pt x="1890" y="0"/>
                  </a:moveTo>
                  <a:cubicBezTo>
                    <a:pt x="1838" y="0"/>
                    <a:pt x="1812" y="27"/>
                    <a:pt x="1759" y="27"/>
                  </a:cubicBezTo>
                  <a:cubicBezTo>
                    <a:pt x="1549" y="307"/>
                    <a:pt x="1129" y="353"/>
                    <a:pt x="872" y="353"/>
                  </a:cubicBezTo>
                  <a:cubicBezTo>
                    <a:pt x="744" y="353"/>
                    <a:pt x="657" y="342"/>
                    <a:pt x="657" y="342"/>
                  </a:cubicBezTo>
                  <a:cubicBezTo>
                    <a:pt x="447" y="368"/>
                    <a:pt x="237" y="394"/>
                    <a:pt x="0" y="394"/>
                  </a:cubicBezTo>
                  <a:cubicBezTo>
                    <a:pt x="189" y="730"/>
                    <a:pt x="294" y="898"/>
                    <a:pt x="678" y="898"/>
                  </a:cubicBezTo>
                  <a:cubicBezTo>
                    <a:pt x="774" y="898"/>
                    <a:pt x="888" y="888"/>
                    <a:pt x="1024" y="867"/>
                  </a:cubicBezTo>
                  <a:cubicBezTo>
                    <a:pt x="1733" y="788"/>
                    <a:pt x="2153" y="525"/>
                    <a:pt x="2074" y="210"/>
                  </a:cubicBezTo>
                  <a:lnTo>
                    <a:pt x="2048" y="210"/>
                  </a:lnTo>
                  <a:cubicBezTo>
                    <a:pt x="2022" y="132"/>
                    <a:pt x="1943" y="53"/>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8369050" y="2333575"/>
              <a:ext cx="58650" cy="109975"/>
            </a:xfrm>
            <a:custGeom>
              <a:avLst/>
              <a:gdLst/>
              <a:ahLst/>
              <a:cxnLst/>
              <a:rect l="l" t="t" r="r" b="b"/>
              <a:pathLst>
                <a:path w="2346" h="4399" extrusionOk="0">
                  <a:moveTo>
                    <a:pt x="154" y="1"/>
                  </a:moveTo>
                  <a:cubicBezTo>
                    <a:pt x="1" y="1"/>
                    <a:pt x="94" y="515"/>
                    <a:pt x="718" y="1819"/>
                  </a:cubicBezTo>
                  <a:cubicBezTo>
                    <a:pt x="1558" y="3604"/>
                    <a:pt x="1531" y="4182"/>
                    <a:pt x="1846" y="4392"/>
                  </a:cubicBezTo>
                  <a:cubicBezTo>
                    <a:pt x="1873" y="4396"/>
                    <a:pt x="1898" y="4398"/>
                    <a:pt x="1923" y="4398"/>
                  </a:cubicBezTo>
                  <a:cubicBezTo>
                    <a:pt x="2047" y="4398"/>
                    <a:pt x="2153" y="4344"/>
                    <a:pt x="2240" y="4234"/>
                  </a:cubicBezTo>
                  <a:cubicBezTo>
                    <a:pt x="2345" y="4051"/>
                    <a:pt x="1794" y="2869"/>
                    <a:pt x="1269" y="1846"/>
                  </a:cubicBezTo>
                  <a:cubicBezTo>
                    <a:pt x="1190" y="1662"/>
                    <a:pt x="1085" y="1478"/>
                    <a:pt x="980" y="1294"/>
                  </a:cubicBezTo>
                  <a:lnTo>
                    <a:pt x="718" y="743"/>
                  </a:lnTo>
                  <a:cubicBezTo>
                    <a:pt x="534" y="428"/>
                    <a:pt x="429" y="218"/>
                    <a:pt x="429" y="218"/>
                  </a:cubicBezTo>
                  <a:cubicBezTo>
                    <a:pt x="311" y="78"/>
                    <a:pt x="214" y="1"/>
                    <a:pt x="154"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8354175" y="2459100"/>
              <a:ext cx="69575" cy="16450"/>
            </a:xfrm>
            <a:custGeom>
              <a:avLst/>
              <a:gdLst/>
              <a:ahLst/>
              <a:cxnLst/>
              <a:rect l="l" t="t" r="r" b="b"/>
              <a:pathLst>
                <a:path w="2783" h="658" extrusionOk="0">
                  <a:moveTo>
                    <a:pt x="2310" y="1"/>
                  </a:moveTo>
                  <a:cubicBezTo>
                    <a:pt x="2195" y="133"/>
                    <a:pt x="2028" y="192"/>
                    <a:pt x="1861" y="192"/>
                  </a:cubicBezTo>
                  <a:cubicBezTo>
                    <a:pt x="1762" y="192"/>
                    <a:pt x="1663" y="171"/>
                    <a:pt x="1575" y="132"/>
                  </a:cubicBezTo>
                  <a:cubicBezTo>
                    <a:pt x="1313" y="447"/>
                    <a:pt x="236" y="605"/>
                    <a:pt x="0" y="657"/>
                  </a:cubicBezTo>
                  <a:lnTo>
                    <a:pt x="788" y="657"/>
                  </a:lnTo>
                  <a:cubicBezTo>
                    <a:pt x="998" y="657"/>
                    <a:pt x="1234" y="631"/>
                    <a:pt x="1444" y="578"/>
                  </a:cubicBezTo>
                  <a:cubicBezTo>
                    <a:pt x="1444" y="578"/>
                    <a:pt x="1539" y="591"/>
                    <a:pt x="1677" y="591"/>
                  </a:cubicBezTo>
                  <a:cubicBezTo>
                    <a:pt x="1934" y="591"/>
                    <a:pt x="2341" y="546"/>
                    <a:pt x="2546" y="290"/>
                  </a:cubicBezTo>
                  <a:cubicBezTo>
                    <a:pt x="2573" y="290"/>
                    <a:pt x="2625" y="263"/>
                    <a:pt x="2651" y="263"/>
                  </a:cubicBezTo>
                  <a:cubicBezTo>
                    <a:pt x="2704" y="237"/>
                    <a:pt x="2756" y="211"/>
                    <a:pt x="2783" y="185"/>
                  </a:cubicBezTo>
                  <a:lnTo>
                    <a:pt x="2783" y="185"/>
                  </a:lnTo>
                  <a:cubicBezTo>
                    <a:pt x="2772" y="190"/>
                    <a:pt x="2759" y="192"/>
                    <a:pt x="2744" y="192"/>
                  </a:cubicBezTo>
                  <a:cubicBezTo>
                    <a:pt x="2608" y="192"/>
                    <a:pt x="2310" y="1"/>
                    <a:pt x="2310" y="1"/>
                  </a:cubicBezTo>
                  <a:close/>
                </a:path>
              </a:pathLst>
            </a:custGeom>
            <a:solidFill>
              <a:srgbClr val="DD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8402725" y="2356575"/>
              <a:ext cx="20375" cy="22500"/>
            </a:xfrm>
            <a:custGeom>
              <a:avLst/>
              <a:gdLst/>
              <a:ahLst/>
              <a:cxnLst/>
              <a:rect l="l" t="t" r="r" b="b"/>
              <a:pathLst>
                <a:path w="815" h="900" extrusionOk="0">
                  <a:moveTo>
                    <a:pt x="384" y="0"/>
                  </a:moveTo>
                  <a:cubicBezTo>
                    <a:pt x="296" y="0"/>
                    <a:pt x="211" y="20"/>
                    <a:pt x="132" y="59"/>
                  </a:cubicBezTo>
                  <a:cubicBezTo>
                    <a:pt x="1" y="401"/>
                    <a:pt x="158" y="768"/>
                    <a:pt x="499" y="899"/>
                  </a:cubicBezTo>
                  <a:cubicBezTo>
                    <a:pt x="604" y="873"/>
                    <a:pt x="709" y="821"/>
                    <a:pt x="814" y="742"/>
                  </a:cubicBezTo>
                  <a:cubicBezTo>
                    <a:pt x="814" y="584"/>
                    <a:pt x="762" y="401"/>
                    <a:pt x="709" y="243"/>
                  </a:cubicBezTo>
                  <a:cubicBezTo>
                    <a:pt x="709" y="164"/>
                    <a:pt x="683" y="112"/>
                    <a:pt x="657" y="59"/>
                  </a:cubicBezTo>
                  <a:cubicBezTo>
                    <a:pt x="565" y="20"/>
                    <a:pt x="473" y="0"/>
                    <a:pt x="384" y="0"/>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8056225" y="3502525"/>
              <a:ext cx="364900" cy="295325"/>
            </a:xfrm>
            <a:custGeom>
              <a:avLst/>
              <a:gdLst/>
              <a:ahLst/>
              <a:cxnLst/>
              <a:rect l="l" t="t" r="r" b="b"/>
              <a:pathLst>
                <a:path w="14596" h="11813" extrusionOk="0">
                  <a:moveTo>
                    <a:pt x="13362" y="1"/>
                  </a:moveTo>
                  <a:cubicBezTo>
                    <a:pt x="10579" y="3072"/>
                    <a:pt x="1" y="11367"/>
                    <a:pt x="1" y="11367"/>
                  </a:cubicBezTo>
                  <a:cubicBezTo>
                    <a:pt x="421" y="11498"/>
                    <a:pt x="841" y="11629"/>
                    <a:pt x="1261" y="11813"/>
                  </a:cubicBezTo>
                  <a:cubicBezTo>
                    <a:pt x="1261" y="11813"/>
                    <a:pt x="11866" y="6064"/>
                    <a:pt x="14596" y="4096"/>
                  </a:cubicBezTo>
                  <a:cubicBezTo>
                    <a:pt x="14176" y="2626"/>
                    <a:pt x="13808" y="1208"/>
                    <a:pt x="13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8379750" y="2334200"/>
              <a:ext cx="36775" cy="18625"/>
            </a:xfrm>
            <a:custGeom>
              <a:avLst/>
              <a:gdLst/>
              <a:ahLst/>
              <a:cxnLst/>
              <a:rect l="l" t="t" r="r" b="b"/>
              <a:pathLst>
                <a:path w="1471" h="745" extrusionOk="0">
                  <a:moveTo>
                    <a:pt x="1023" y="0"/>
                  </a:moveTo>
                  <a:cubicBezTo>
                    <a:pt x="675" y="0"/>
                    <a:pt x="332" y="65"/>
                    <a:pt x="1" y="193"/>
                  </a:cubicBezTo>
                  <a:cubicBezTo>
                    <a:pt x="1" y="193"/>
                    <a:pt x="106" y="403"/>
                    <a:pt x="290" y="744"/>
                  </a:cubicBezTo>
                  <a:cubicBezTo>
                    <a:pt x="727" y="453"/>
                    <a:pt x="1035" y="388"/>
                    <a:pt x="1222" y="388"/>
                  </a:cubicBezTo>
                  <a:cubicBezTo>
                    <a:pt x="1372" y="388"/>
                    <a:pt x="1445" y="429"/>
                    <a:pt x="1445" y="429"/>
                  </a:cubicBezTo>
                  <a:cubicBezTo>
                    <a:pt x="1418" y="298"/>
                    <a:pt x="1418" y="167"/>
                    <a:pt x="1471" y="62"/>
                  </a:cubicBezTo>
                  <a:lnTo>
                    <a:pt x="1471" y="36"/>
                  </a:lnTo>
                  <a:cubicBezTo>
                    <a:pt x="1321" y="12"/>
                    <a:pt x="1172" y="0"/>
                    <a:pt x="1023"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8386325" y="2343875"/>
              <a:ext cx="32825" cy="22075"/>
            </a:xfrm>
            <a:custGeom>
              <a:avLst/>
              <a:gdLst/>
              <a:ahLst/>
              <a:cxnLst/>
              <a:rect l="l" t="t" r="r" b="b"/>
              <a:pathLst>
                <a:path w="1313" h="883" extrusionOk="0">
                  <a:moveTo>
                    <a:pt x="942" y="1"/>
                  </a:moveTo>
                  <a:cubicBezTo>
                    <a:pt x="759" y="1"/>
                    <a:pt x="452" y="66"/>
                    <a:pt x="0" y="357"/>
                  </a:cubicBezTo>
                  <a:lnTo>
                    <a:pt x="289" y="882"/>
                  </a:lnTo>
                  <a:cubicBezTo>
                    <a:pt x="420" y="725"/>
                    <a:pt x="578" y="620"/>
                    <a:pt x="788" y="567"/>
                  </a:cubicBezTo>
                  <a:cubicBezTo>
                    <a:pt x="867" y="541"/>
                    <a:pt x="952" y="528"/>
                    <a:pt x="1040" y="528"/>
                  </a:cubicBezTo>
                  <a:cubicBezTo>
                    <a:pt x="1129" y="528"/>
                    <a:pt x="1221" y="541"/>
                    <a:pt x="1313" y="567"/>
                  </a:cubicBezTo>
                  <a:cubicBezTo>
                    <a:pt x="1234" y="384"/>
                    <a:pt x="1182" y="226"/>
                    <a:pt x="1155" y="42"/>
                  </a:cubicBezTo>
                  <a:cubicBezTo>
                    <a:pt x="1155" y="42"/>
                    <a:pt x="1088" y="1"/>
                    <a:pt x="94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8393550" y="2357400"/>
              <a:ext cx="21675" cy="23250"/>
            </a:xfrm>
            <a:custGeom>
              <a:avLst/>
              <a:gdLst/>
              <a:ahLst/>
              <a:cxnLst/>
              <a:rect l="l" t="t" r="r" b="b"/>
              <a:pathLst>
                <a:path w="867" h="930" extrusionOk="0">
                  <a:moveTo>
                    <a:pt x="499" y="0"/>
                  </a:moveTo>
                  <a:cubicBezTo>
                    <a:pt x="315" y="79"/>
                    <a:pt x="131" y="184"/>
                    <a:pt x="0" y="341"/>
                  </a:cubicBezTo>
                  <a:cubicBezTo>
                    <a:pt x="105" y="525"/>
                    <a:pt x="210" y="709"/>
                    <a:pt x="289" y="893"/>
                  </a:cubicBezTo>
                  <a:cubicBezTo>
                    <a:pt x="371" y="916"/>
                    <a:pt x="459" y="929"/>
                    <a:pt x="548" y="929"/>
                  </a:cubicBezTo>
                  <a:cubicBezTo>
                    <a:pt x="656" y="929"/>
                    <a:pt x="765" y="910"/>
                    <a:pt x="866" y="866"/>
                  </a:cubicBezTo>
                  <a:cubicBezTo>
                    <a:pt x="525" y="735"/>
                    <a:pt x="368" y="341"/>
                    <a:pt x="4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8390925" y="2440075"/>
              <a:ext cx="21025" cy="23500"/>
            </a:xfrm>
            <a:custGeom>
              <a:avLst/>
              <a:gdLst/>
              <a:ahLst/>
              <a:cxnLst/>
              <a:rect l="l" t="t" r="r" b="b"/>
              <a:pathLst>
                <a:path w="841" h="940" extrusionOk="0">
                  <a:moveTo>
                    <a:pt x="394" y="1"/>
                  </a:moveTo>
                  <a:cubicBezTo>
                    <a:pt x="289" y="106"/>
                    <a:pt x="184" y="158"/>
                    <a:pt x="53" y="211"/>
                  </a:cubicBezTo>
                  <a:cubicBezTo>
                    <a:pt x="0" y="447"/>
                    <a:pt x="26" y="657"/>
                    <a:pt x="105" y="867"/>
                  </a:cubicBezTo>
                  <a:cubicBezTo>
                    <a:pt x="194" y="916"/>
                    <a:pt x="295" y="940"/>
                    <a:pt x="395" y="940"/>
                  </a:cubicBezTo>
                  <a:cubicBezTo>
                    <a:pt x="560" y="940"/>
                    <a:pt x="726" y="876"/>
                    <a:pt x="840" y="762"/>
                  </a:cubicBezTo>
                  <a:cubicBezTo>
                    <a:pt x="709" y="526"/>
                    <a:pt x="604" y="289"/>
                    <a:pt x="525" y="27"/>
                  </a:cubicBezTo>
                  <a:lnTo>
                    <a:pt x="394" y="1"/>
                  </a:ln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8144175" y="2529975"/>
              <a:ext cx="261850" cy="393125"/>
            </a:xfrm>
            <a:custGeom>
              <a:avLst/>
              <a:gdLst/>
              <a:ahLst/>
              <a:cxnLst/>
              <a:rect l="l" t="t" r="r" b="b"/>
              <a:pathLst>
                <a:path w="10474" h="15725" extrusionOk="0">
                  <a:moveTo>
                    <a:pt x="7901" y="1"/>
                  </a:moveTo>
                  <a:lnTo>
                    <a:pt x="7901" y="368"/>
                  </a:lnTo>
                  <a:cubicBezTo>
                    <a:pt x="7744" y="1733"/>
                    <a:pt x="7350" y="3072"/>
                    <a:pt x="6773" y="4332"/>
                  </a:cubicBezTo>
                  <a:cubicBezTo>
                    <a:pt x="6405" y="5172"/>
                    <a:pt x="5959" y="5959"/>
                    <a:pt x="5460" y="6721"/>
                  </a:cubicBezTo>
                  <a:lnTo>
                    <a:pt x="5408" y="6826"/>
                  </a:lnTo>
                  <a:cubicBezTo>
                    <a:pt x="5093" y="7298"/>
                    <a:pt x="4778" y="7718"/>
                    <a:pt x="4410" y="8138"/>
                  </a:cubicBezTo>
                  <a:cubicBezTo>
                    <a:pt x="3806" y="8821"/>
                    <a:pt x="3229" y="9503"/>
                    <a:pt x="2704" y="10159"/>
                  </a:cubicBezTo>
                  <a:cubicBezTo>
                    <a:pt x="2205" y="10789"/>
                    <a:pt x="1733" y="11472"/>
                    <a:pt x="1287" y="12181"/>
                  </a:cubicBezTo>
                  <a:cubicBezTo>
                    <a:pt x="630" y="13204"/>
                    <a:pt x="184" y="14386"/>
                    <a:pt x="0" y="15593"/>
                  </a:cubicBezTo>
                  <a:cubicBezTo>
                    <a:pt x="289" y="15619"/>
                    <a:pt x="578" y="15672"/>
                    <a:pt x="840" y="15724"/>
                  </a:cubicBezTo>
                  <a:cubicBezTo>
                    <a:pt x="1050" y="15330"/>
                    <a:pt x="1523" y="14648"/>
                    <a:pt x="2704" y="13572"/>
                  </a:cubicBezTo>
                  <a:cubicBezTo>
                    <a:pt x="4699" y="11761"/>
                    <a:pt x="7954" y="8453"/>
                    <a:pt x="8269" y="7954"/>
                  </a:cubicBezTo>
                  <a:cubicBezTo>
                    <a:pt x="8584" y="7456"/>
                    <a:pt x="7245" y="6353"/>
                    <a:pt x="7245" y="6353"/>
                  </a:cubicBezTo>
                  <a:cubicBezTo>
                    <a:pt x="7245" y="6353"/>
                    <a:pt x="9056" y="6301"/>
                    <a:pt x="9266" y="5986"/>
                  </a:cubicBezTo>
                  <a:cubicBezTo>
                    <a:pt x="10290" y="4332"/>
                    <a:pt x="10474" y="1130"/>
                    <a:pt x="10474" y="1130"/>
                  </a:cubicBezTo>
                  <a:lnTo>
                    <a:pt x="9765" y="211"/>
                  </a:lnTo>
                  <a:cubicBezTo>
                    <a:pt x="9135" y="185"/>
                    <a:pt x="8505" y="132"/>
                    <a:pt x="7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8375829" y="2422331"/>
              <a:ext cx="26282" cy="24987"/>
            </a:xfrm>
            <a:custGeom>
              <a:avLst/>
              <a:gdLst/>
              <a:ahLst/>
              <a:cxnLst/>
              <a:rect l="l" t="t" r="r" b="b"/>
              <a:pathLst>
                <a:path w="998" h="949" extrusionOk="0">
                  <a:moveTo>
                    <a:pt x="467" y="0"/>
                  </a:moveTo>
                  <a:cubicBezTo>
                    <a:pt x="214" y="0"/>
                    <a:pt x="16" y="425"/>
                    <a:pt x="0" y="870"/>
                  </a:cubicBezTo>
                  <a:cubicBezTo>
                    <a:pt x="105" y="922"/>
                    <a:pt x="217" y="948"/>
                    <a:pt x="328" y="948"/>
                  </a:cubicBezTo>
                  <a:cubicBezTo>
                    <a:pt x="440" y="948"/>
                    <a:pt x="552" y="922"/>
                    <a:pt x="657" y="870"/>
                  </a:cubicBezTo>
                  <a:cubicBezTo>
                    <a:pt x="788" y="817"/>
                    <a:pt x="893" y="738"/>
                    <a:pt x="998" y="660"/>
                  </a:cubicBezTo>
                  <a:cubicBezTo>
                    <a:pt x="821" y="182"/>
                    <a:pt x="633" y="0"/>
                    <a:pt x="467"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8325950" y="2375100"/>
              <a:ext cx="24950" cy="23650"/>
            </a:xfrm>
            <a:custGeom>
              <a:avLst/>
              <a:gdLst/>
              <a:ahLst/>
              <a:cxnLst/>
              <a:rect l="l" t="t" r="r" b="b"/>
              <a:pathLst>
                <a:path w="998" h="946" extrusionOk="0">
                  <a:moveTo>
                    <a:pt x="788" y="1"/>
                  </a:moveTo>
                  <a:cubicBezTo>
                    <a:pt x="525" y="27"/>
                    <a:pt x="289" y="53"/>
                    <a:pt x="53" y="132"/>
                  </a:cubicBezTo>
                  <a:cubicBezTo>
                    <a:pt x="0" y="736"/>
                    <a:pt x="237" y="867"/>
                    <a:pt x="473" y="946"/>
                  </a:cubicBezTo>
                  <a:cubicBezTo>
                    <a:pt x="657" y="920"/>
                    <a:pt x="840" y="841"/>
                    <a:pt x="998" y="710"/>
                  </a:cubicBezTo>
                  <a:cubicBezTo>
                    <a:pt x="945" y="473"/>
                    <a:pt x="893" y="237"/>
                    <a:pt x="788" y="1"/>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7934175" y="3303675"/>
              <a:ext cx="456100" cy="483025"/>
            </a:xfrm>
            <a:custGeom>
              <a:avLst/>
              <a:gdLst/>
              <a:ahLst/>
              <a:cxnLst/>
              <a:rect l="l" t="t" r="r" b="b"/>
              <a:pathLst>
                <a:path w="18244" h="19321" extrusionOk="0">
                  <a:moveTo>
                    <a:pt x="8217" y="1"/>
                  </a:moveTo>
                  <a:lnTo>
                    <a:pt x="8217" y="1"/>
                  </a:lnTo>
                  <a:cubicBezTo>
                    <a:pt x="9687" y="2941"/>
                    <a:pt x="11366" y="6275"/>
                    <a:pt x="11603" y="6747"/>
                  </a:cubicBezTo>
                  <a:cubicBezTo>
                    <a:pt x="11603" y="6747"/>
                    <a:pt x="3885" y="13861"/>
                    <a:pt x="0" y="18743"/>
                  </a:cubicBezTo>
                  <a:cubicBezTo>
                    <a:pt x="247" y="18731"/>
                    <a:pt x="493" y="18726"/>
                    <a:pt x="739" y="18726"/>
                  </a:cubicBezTo>
                  <a:cubicBezTo>
                    <a:pt x="2145" y="18726"/>
                    <a:pt x="3542" y="18918"/>
                    <a:pt x="4883" y="19321"/>
                  </a:cubicBezTo>
                  <a:cubicBezTo>
                    <a:pt x="4883" y="19321"/>
                    <a:pt x="15461" y="11000"/>
                    <a:pt x="18244" y="7928"/>
                  </a:cubicBezTo>
                  <a:cubicBezTo>
                    <a:pt x="17693" y="6327"/>
                    <a:pt x="17063" y="4988"/>
                    <a:pt x="16275" y="4122"/>
                  </a:cubicBezTo>
                  <a:cubicBezTo>
                    <a:pt x="14936" y="2600"/>
                    <a:pt x="11550" y="1182"/>
                    <a:pt x="8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8297725" y="2361475"/>
              <a:ext cx="47925" cy="40575"/>
            </a:xfrm>
            <a:custGeom>
              <a:avLst/>
              <a:gdLst/>
              <a:ahLst/>
              <a:cxnLst/>
              <a:rect l="l" t="t" r="r" b="b"/>
              <a:pathLst>
                <a:path w="1917" h="1623" extrusionOk="0">
                  <a:moveTo>
                    <a:pt x="1208" y="1"/>
                  </a:moveTo>
                  <a:cubicBezTo>
                    <a:pt x="669" y="1"/>
                    <a:pt x="1" y="525"/>
                    <a:pt x="1" y="1622"/>
                  </a:cubicBezTo>
                  <a:cubicBezTo>
                    <a:pt x="27" y="1570"/>
                    <a:pt x="53" y="1517"/>
                    <a:pt x="79" y="1491"/>
                  </a:cubicBezTo>
                  <a:cubicBezTo>
                    <a:pt x="342" y="1071"/>
                    <a:pt x="736" y="782"/>
                    <a:pt x="1182" y="677"/>
                  </a:cubicBezTo>
                  <a:cubicBezTo>
                    <a:pt x="1418" y="598"/>
                    <a:pt x="1654" y="572"/>
                    <a:pt x="1917" y="546"/>
                  </a:cubicBezTo>
                  <a:cubicBezTo>
                    <a:pt x="1707" y="126"/>
                    <a:pt x="1471" y="47"/>
                    <a:pt x="1471" y="47"/>
                  </a:cubicBezTo>
                  <a:cubicBezTo>
                    <a:pt x="1390" y="16"/>
                    <a:pt x="1301" y="1"/>
                    <a:pt x="1208"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8197325" y="2439425"/>
              <a:ext cx="144400" cy="133225"/>
            </a:xfrm>
            <a:custGeom>
              <a:avLst/>
              <a:gdLst/>
              <a:ahLst/>
              <a:cxnLst/>
              <a:rect l="l" t="t" r="r" b="b"/>
              <a:pathLst>
                <a:path w="5776" h="5329" extrusionOk="0">
                  <a:moveTo>
                    <a:pt x="1575" y="0"/>
                  </a:moveTo>
                  <a:lnTo>
                    <a:pt x="1575" y="0"/>
                  </a:lnTo>
                  <a:cubicBezTo>
                    <a:pt x="1456" y="223"/>
                    <a:pt x="1225" y="345"/>
                    <a:pt x="984" y="345"/>
                  </a:cubicBezTo>
                  <a:cubicBezTo>
                    <a:pt x="855" y="345"/>
                    <a:pt x="723" y="310"/>
                    <a:pt x="604" y="237"/>
                  </a:cubicBezTo>
                  <a:cubicBezTo>
                    <a:pt x="525" y="394"/>
                    <a:pt x="420" y="578"/>
                    <a:pt x="289" y="709"/>
                  </a:cubicBezTo>
                  <a:cubicBezTo>
                    <a:pt x="210" y="814"/>
                    <a:pt x="132" y="919"/>
                    <a:pt x="27" y="1024"/>
                  </a:cubicBezTo>
                  <a:cubicBezTo>
                    <a:pt x="27" y="1208"/>
                    <a:pt x="0" y="1418"/>
                    <a:pt x="0" y="1654"/>
                  </a:cubicBezTo>
                  <a:cubicBezTo>
                    <a:pt x="867" y="3255"/>
                    <a:pt x="2205" y="4515"/>
                    <a:pt x="3833" y="5329"/>
                  </a:cubicBezTo>
                  <a:cubicBezTo>
                    <a:pt x="4542" y="5014"/>
                    <a:pt x="5198" y="4542"/>
                    <a:pt x="5775" y="3990"/>
                  </a:cubicBezTo>
                  <a:lnTo>
                    <a:pt x="5775" y="3597"/>
                  </a:lnTo>
                  <a:cubicBezTo>
                    <a:pt x="4568" y="3387"/>
                    <a:pt x="3413" y="3019"/>
                    <a:pt x="2337" y="2494"/>
                  </a:cubicBezTo>
                  <a:cubicBezTo>
                    <a:pt x="1392" y="1943"/>
                    <a:pt x="1890" y="630"/>
                    <a:pt x="1575"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8299700" y="2377725"/>
              <a:ext cx="38075" cy="22925"/>
            </a:xfrm>
            <a:custGeom>
              <a:avLst/>
              <a:gdLst/>
              <a:ahLst/>
              <a:cxnLst/>
              <a:rect l="l" t="t" r="r" b="b"/>
              <a:pathLst>
                <a:path w="1523" h="917" extrusionOk="0">
                  <a:moveTo>
                    <a:pt x="1129" y="1"/>
                  </a:moveTo>
                  <a:cubicBezTo>
                    <a:pt x="657" y="132"/>
                    <a:pt x="263" y="421"/>
                    <a:pt x="0" y="815"/>
                  </a:cubicBezTo>
                  <a:cubicBezTo>
                    <a:pt x="264" y="884"/>
                    <a:pt x="534" y="917"/>
                    <a:pt x="804" y="917"/>
                  </a:cubicBezTo>
                  <a:cubicBezTo>
                    <a:pt x="1046" y="917"/>
                    <a:pt x="1287" y="890"/>
                    <a:pt x="1523" y="841"/>
                  </a:cubicBezTo>
                  <a:cubicBezTo>
                    <a:pt x="1287" y="762"/>
                    <a:pt x="1050" y="605"/>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8292475" y="2538525"/>
              <a:ext cx="48600" cy="99750"/>
            </a:xfrm>
            <a:custGeom>
              <a:avLst/>
              <a:gdLst/>
              <a:ahLst/>
              <a:cxnLst/>
              <a:rect l="l" t="t" r="r" b="b"/>
              <a:pathLst>
                <a:path w="1944" h="3990" extrusionOk="0">
                  <a:moveTo>
                    <a:pt x="1943" y="0"/>
                  </a:moveTo>
                  <a:lnTo>
                    <a:pt x="1943" y="0"/>
                  </a:lnTo>
                  <a:cubicBezTo>
                    <a:pt x="1392" y="578"/>
                    <a:pt x="736" y="1024"/>
                    <a:pt x="1" y="1365"/>
                  </a:cubicBezTo>
                  <a:cubicBezTo>
                    <a:pt x="27" y="2021"/>
                    <a:pt x="184" y="2677"/>
                    <a:pt x="421" y="3281"/>
                  </a:cubicBezTo>
                  <a:cubicBezTo>
                    <a:pt x="526" y="3517"/>
                    <a:pt x="657" y="3754"/>
                    <a:pt x="814" y="3990"/>
                  </a:cubicBezTo>
                  <a:cubicBezTo>
                    <a:pt x="1418" y="2730"/>
                    <a:pt x="1786" y="1391"/>
                    <a:pt x="1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8280675" y="2620550"/>
              <a:ext cx="32175" cy="77450"/>
            </a:xfrm>
            <a:custGeom>
              <a:avLst/>
              <a:gdLst/>
              <a:ahLst/>
              <a:cxnLst/>
              <a:rect l="l" t="t" r="r" b="b"/>
              <a:pathLst>
                <a:path w="1287" h="3098" extrusionOk="0">
                  <a:moveTo>
                    <a:pt x="893" y="0"/>
                  </a:moveTo>
                  <a:cubicBezTo>
                    <a:pt x="709" y="263"/>
                    <a:pt x="446" y="446"/>
                    <a:pt x="131" y="525"/>
                  </a:cubicBezTo>
                  <a:cubicBezTo>
                    <a:pt x="158" y="919"/>
                    <a:pt x="158" y="1339"/>
                    <a:pt x="131" y="1733"/>
                  </a:cubicBezTo>
                  <a:cubicBezTo>
                    <a:pt x="131" y="2100"/>
                    <a:pt x="79" y="2599"/>
                    <a:pt x="0" y="3098"/>
                  </a:cubicBezTo>
                  <a:cubicBezTo>
                    <a:pt x="499" y="2336"/>
                    <a:pt x="919" y="1523"/>
                    <a:pt x="1286" y="709"/>
                  </a:cubicBezTo>
                  <a:cubicBezTo>
                    <a:pt x="1129" y="473"/>
                    <a:pt x="998" y="236"/>
                    <a:pt x="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8258350" y="2572625"/>
              <a:ext cx="44650" cy="63225"/>
            </a:xfrm>
            <a:custGeom>
              <a:avLst/>
              <a:gdLst/>
              <a:ahLst/>
              <a:cxnLst/>
              <a:rect l="l" t="t" r="r" b="b"/>
              <a:pathLst>
                <a:path w="1786" h="2529" extrusionOk="0">
                  <a:moveTo>
                    <a:pt x="1366" y="1"/>
                  </a:moveTo>
                  <a:cubicBezTo>
                    <a:pt x="1051" y="788"/>
                    <a:pt x="578" y="1497"/>
                    <a:pt x="1" y="2127"/>
                  </a:cubicBezTo>
                  <a:cubicBezTo>
                    <a:pt x="1" y="2206"/>
                    <a:pt x="53" y="2285"/>
                    <a:pt x="106" y="2337"/>
                  </a:cubicBezTo>
                  <a:cubicBezTo>
                    <a:pt x="270" y="2469"/>
                    <a:pt x="477" y="2528"/>
                    <a:pt x="679" y="2528"/>
                  </a:cubicBezTo>
                  <a:cubicBezTo>
                    <a:pt x="799" y="2528"/>
                    <a:pt x="917" y="2508"/>
                    <a:pt x="1024" y="2468"/>
                  </a:cubicBezTo>
                  <a:cubicBezTo>
                    <a:pt x="1339" y="2363"/>
                    <a:pt x="1602" y="2180"/>
                    <a:pt x="1786" y="1917"/>
                  </a:cubicBezTo>
                  <a:cubicBezTo>
                    <a:pt x="1549" y="1313"/>
                    <a:pt x="1392" y="657"/>
                    <a:pt x="1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8233425" y="2631050"/>
              <a:ext cx="51200" cy="52525"/>
            </a:xfrm>
            <a:custGeom>
              <a:avLst/>
              <a:gdLst/>
              <a:ahLst/>
              <a:cxnLst/>
              <a:rect l="l" t="t" r="r" b="b"/>
              <a:pathLst>
                <a:path w="2048" h="2101" extrusionOk="0">
                  <a:moveTo>
                    <a:pt x="1103" y="0"/>
                  </a:moveTo>
                  <a:cubicBezTo>
                    <a:pt x="1103" y="0"/>
                    <a:pt x="630" y="971"/>
                    <a:pt x="0" y="2100"/>
                  </a:cubicBezTo>
                  <a:cubicBezTo>
                    <a:pt x="683" y="1890"/>
                    <a:pt x="1365" y="1628"/>
                    <a:pt x="2021" y="1313"/>
                  </a:cubicBezTo>
                  <a:cubicBezTo>
                    <a:pt x="2048" y="919"/>
                    <a:pt x="2048" y="525"/>
                    <a:pt x="2021" y="131"/>
                  </a:cubicBezTo>
                  <a:cubicBezTo>
                    <a:pt x="1914" y="171"/>
                    <a:pt x="1796" y="191"/>
                    <a:pt x="1676" y="191"/>
                  </a:cubicBezTo>
                  <a:cubicBezTo>
                    <a:pt x="1474" y="191"/>
                    <a:pt x="1267" y="132"/>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8207175" y="2663850"/>
              <a:ext cx="76800" cy="65000"/>
            </a:xfrm>
            <a:custGeom>
              <a:avLst/>
              <a:gdLst/>
              <a:ahLst/>
              <a:cxnLst/>
              <a:rect l="l" t="t" r="r" b="b"/>
              <a:pathLst>
                <a:path w="3072" h="2600" extrusionOk="0">
                  <a:moveTo>
                    <a:pt x="3071" y="1"/>
                  </a:moveTo>
                  <a:lnTo>
                    <a:pt x="3071" y="1"/>
                  </a:lnTo>
                  <a:cubicBezTo>
                    <a:pt x="2415" y="316"/>
                    <a:pt x="1733" y="578"/>
                    <a:pt x="1050" y="788"/>
                  </a:cubicBezTo>
                  <a:cubicBezTo>
                    <a:pt x="709" y="1392"/>
                    <a:pt x="368" y="2022"/>
                    <a:pt x="0" y="2599"/>
                  </a:cubicBezTo>
                  <a:cubicBezTo>
                    <a:pt x="1050" y="2494"/>
                    <a:pt x="2021" y="2101"/>
                    <a:pt x="2861" y="1471"/>
                  </a:cubicBezTo>
                  <a:lnTo>
                    <a:pt x="2940" y="1366"/>
                  </a:lnTo>
                  <a:cubicBezTo>
                    <a:pt x="3019" y="867"/>
                    <a:pt x="3071" y="394"/>
                    <a:pt x="3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8196000" y="2481425"/>
              <a:ext cx="96500" cy="148325"/>
            </a:xfrm>
            <a:custGeom>
              <a:avLst/>
              <a:gdLst/>
              <a:ahLst/>
              <a:cxnLst/>
              <a:rect l="l" t="t" r="r" b="b"/>
              <a:pathLst>
                <a:path w="3860" h="5933" extrusionOk="0">
                  <a:moveTo>
                    <a:pt x="53" y="0"/>
                  </a:moveTo>
                  <a:cubicBezTo>
                    <a:pt x="27" y="814"/>
                    <a:pt x="1" y="2022"/>
                    <a:pt x="27" y="3413"/>
                  </a:cubicBezTo>
                  <a:cubicBezTo>
                    <a:pt x="158" y="3596"/>
                    <a:pt x="1366" y="5276"/>
                    <a:pt x="2337" y="5933"/>
                  </a:cubicBezTo>
                  <a:cubicBezTo>
                    <a:pt x="2337" y="5933"/>
                    <a:pt x="2390" y="5880"/>
                    <a:pt x="2495" y="5775"/>
                  </a:cubicBezTo>
                  <a:cubicBezTo>
                    <a:pt x="3072" y="5145"/>
                    <a:pt x="3545" y="4436"/>
                    <a:pt x="3860" y="3649"/>
                  </a:cubicBezTo>
                  <a:cubicBezTo>
                    <a:pt x="2258" y="2835"/>
                    <a:pt x="920" y="1575"/>
                    <a:pt x="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8071975" y="2918475"/>
              <a:ext cx="196250" cy="129475"/>
            </a:xfrm>
            <a:custGeom>
              <a:avLst/>
              <a:gdLst/>
              <a:ahLst/>
              <a:cxnLst/>
              <a:rect l="l" t="t" r="r" b="b"/>
              <a:pathLst>
                <a:path w="7850" h="5179" extrusionOk="0">
                  <a:moveTo>
                    <a:pt x="2075" y="0"/>
                  </a:moveTo>
                  <a:cubicBezTo>
                    <a:pt x="1550" y="604"/>
                    <a:pt x="473" y="1969"/>
                    <a:pt x="1" y="3203"/>
                  </a:cubicBezTo>
                  <a:cubicBezTo>
                    <a:pt x="1445" y="4148"/>
                    <a:pt x="2337" y="4568"/>
                    <a:pt x="3098" y="4804"/>
                  </a:cubicBezTo>
                  <a:cubicBezTo>
                    <a:pt x="3623" y="4935"/>
                    <a:pt x="4175" y="5067"/>
                    <a:pt x="4752" y="5145"/>
                  </a:cubicBezTo>
                  <a:cubicBezTo>
                    <a:pt x="4878" y="5168"/>
                    <a:pt x="5006" y="5179"/>
                    <a:pt x="5134" y="5179"/>
                  </a:cubicBezTo>
                  <a:cubicBezTo>
                    <a:pt x="6466" y="5179"/>
                    <a:pt x="7798" y="4036"/>
                    <a:pt x="7534" y="3964"/>
                  </a:cubicBezTo>
                  <a:cubicBezTo>
                    <a:pt x="7497" y="3953"/>
                    <a:pt x="7438" y="3948"/>
                    <a:pt x="7365" y="3948"/>
                  </a:cubicBezTo>
                  <a:cubicBezTo>
                    <a:pt x="6924" y="3948"/>
                    <a:pt x="5959" y="4122"/>
                    <a:pt x="5959" y="4122"/>
                  </a:cubicBezTo>
                  <a:cubicBezTo>
                    <a:pt x="6511" y="3754"/>
                    <a:pt x="7036" y="3308"/>
                    <a:pt x="7456" y="2783"/>
                  </a:cubicBezTo>
                  <a:cubicBezTo>
                    <a:pt x="7771" y="2599"/>
                    <a:pt x="7849" y="2205"/>
                    <a:pt x="7666" y="1917"/>
                  </a:cubicBezTo>
                  <a:cubicBezTo>
                    <a:pt x="7744" y="1812"/>
                    <a:pt x="7771" y="1707"/>
                    <a:pt x="7771" y="1575"/>
                  </a:cubicBezTo>
                  <a:cubicBezTo>
                    <a:pt x="7744" y="1050"/>
                    <a:pt x="6957" y="657"/>
                    <a:pt x="6957" y="657"/>
                  </a:cubicBezTo>
                  <a:cubicBezTo>
                    <a:pt x="6957" y="657"/>
                    <a:pt x="6947" y="656"/>
                    <a:pt x="6930" y="656"/>
                  </a:cubicBezTo>
                  <a:cubicBezTo>
                    <a:pt x="6828" y="656"/>
                    <a:pt x="6484" y="694"/>
                    <a:pt x="6642" y="1234"/>
                  </a:cubicBezTo>
                  <a:cubicBezTo>
                    <a:pt x="6563" y="1208"/>
                    <a:pt x="6511" y="1182"/>
                    <a:pt x="6458" y="1155"/>
                  </a:cubicBezTo>
                  <a:cubicBezTo>
                    <a:pt x="5592" y="735"/>
                    <a:pt x="4699" y="394"/>
                    <a:pt x="3755" y="184"/>
                  </a:cubicBezTo>
                  <a:cubicBezTo>
                    <a:pt x="3492" y="132"/>
                    <a:pt x="3203" y="79"/>
                    <a:pt x="2915" y="53"/>
                  </a:cubicBezTo>
                  <a:cubicBezTo>
                    <a:pt x="2652" y="27"/>
                    <a:pt x="2363" y="0"/>
                    <a:pt x="2075"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8205200" y="2700600"/>
              <a:ext cx="73525" cy="83375"/>
            </a:xfrm>
            <a:custGeom>
              <a:avLst/>
              <a:gdLst/>
              <a:ahLst/>
              <a:cxnLst/>
              <a:rect l="l" t="t" r="r" b="b"/>
              <a:pathLst>
                <a:path w="2941" h="3335" extrusionOk="0">
                  <a:moveTo>
                    <a:pt x="2940" y="1"/>
                  </a:moveTo>
                  <a:lnTo>
                    <a:pt x="2940" y="1"/>
                  </a:lnTo>
                  <a:cubicBezTo>
                    <a:pt x="2100" y="631"/>
                    <a:pt x="1129" y="1024"/>
                    <a:pt x="79" y="1129"/>
                  </a:cubicBezTo>
                  <a:lnTo>
                    <a:pt x="0" y="1261"/>
                  </a:lnTo>
                  <a:cubicBezTo>
                    <a:pt x="79" y="1969"/>
                    <a:pt x="158" y="2678"/>
                    <a:pt x="263" y="3334"/>
                  </a:cubicBezTo>
                  <a:cubicBezTo>
                    <a:pt x="788" y="2652"/>
                    <a:pt x="1365" y="1996"/>
                    <a:pt x="1969" y="1287"/>
                  </a:cubicBezTo>
                  <a:cubicBezTo>
                    <a:pt x="2310" y="893"/>
                    <a:pt x="2652" y="447"/>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8197325" y="2566725"/>
              <a:ext cx="63675" cy="164750"/>
            </a:xfrm>
            <a:custGeom>
              <a:avLst/>
              <a:gdLst/>
              <a:ahLst/>
              <a:cxnLst/>
              <a:rect l="l" t="t" r="r" b="b"/>
              <a:pathLst>
                <a:path w="2547" h="6590" extrusionOk="0">
                  <a:moveTo>
                    <a:pt x="0" y="1"/>
                  </a:moveTo>
                  <a:lnTo>
                    <a:pt x="0" y="1"/>
                  </a:lnTo>
                  <a:cubicBezTo>
                    <a:pt x="27" y="2048"/>
                    <a:pt x="105" y="4463"/>
                    <a:pt x="315" y="6589"/>
                  </a:cubicBezTo>
                  <a:lnTo>
                    <a:pt x="394" y="6484"/>
                  </a:lnTo>
                  <a:cubicBezTo>
                    <a:pt x="762" y="5907"/>
                    <a:pt x="1103" y="5251"/>
                    <a:pt x="1444" y="4673"/>
                  </a:cubicBezTo>
                  <a:cubicBezTo>
                    <a:pt x="2048" y="3544"/>
                    <a:pt x="2547" y="2573"/>
                    <a:pt x="2547" y="2573"/>
                  </a:cubicBezTo>
                  <a:cubicBezTo>
                    <a:pt x="2494" y="2521"/>
                    <a:pt x="2442" y="2442"/>
                    <a:pt x="2442" y="2363"/>
                  </a:cubicBezTo>
                  <a:cubicBezTo>
                    <a:pt x="2352" y="2453"/>
                    <a:pt x="2282" y="2504"/>
                    <a:pt x="2279" y="2517"/>
                  </a:cubicBezTo>
                  <a:lnTo>
                    <a:pt x="2279" y="2517"/>
                  </a:lnTo>
                  <a:cubicBezTo>
                    <a:pt x="1309" y="1859"/>
                    <a:pt x="132" y="18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8176050" y="2379150"/>
              <a:ext cx="66575" cy="69375"/>
            </a:xfrm>
            <a:custGeom>
              <a:avLst/>
              <a:gdLst/>
              <a:ahLst/>
              <a:cxnLst/>
              <a:rect l="l" t="t" r="r" b="b"/>
              <a:pathLst>
                <a:path w="2663" h="2775" extrusionOk="0">
                  <a:moveTo>
                    <a:pt x="978" y="0"/>
                  </a:moveTo>
                  <a:cubicBezTo>
                    <a:pt x="0" y="0"/>
                    <a:pt x="184" y="1098"/>
                    <a:pt x="536" y="1755"/>
                  </a:cubicBezTo>
                  <a:cubicBezTo>
                    <a:pt x="615" y="1913"/>
                    <a:pt x="694" y="2044"/>
                    <a:pt x="825" y="2175"/>
                  </a:cubicBezTo>
                  <a:cubicBezTo>
                    <a:pt x="1009" y="2359"/>
                    <a:pt x="1219" y="2516"/>
                    <a:pt x="1455" y="2648"/>
                  </a:cubicBezTo>
                  <a:cubicBezTo>
                    <a:pt x="1571" y="2734"/>
                    <a:pt x="1704" y="2775"/>
                    <a:pt x="1835" y="2775"/>
                  </a:cubicBezTo>
                  <a:cubicBezTo>
                    <a:pt x="2062" y="2775"/>
                    <a:pt x="2284" y="2654"/>
                    <a:pt x="2400" y="2438"/>
                  </a:cubicBezTo>
                  <a:cubicBezTo>
                    <a:pt x="2531" y="2254"/>
                    <a:pt x="2610" y="2070"/>
                    <a:pt x="2663" y="1886"/>
                  </a:cubicBezTo>
                  <a:cubicBezTo>
                    <a:pt x="2636" y="1834"/>
                    <a:pt x="2584" y="1808"/>
                    <a:pt x="2558" y="1781"/>
                  </a:cubicBezTo>
                  <a:cubicBezTo>
                    <a:pt x="2453" y="1650"/>
                    <a:pt x="2348" y="1519"/>
                    <a:pt x="2243" y="1388"/>
                  </a:cubicBezTo>
                  <a:cubicBezTo>
                    <a:pt x="2072" y="1858"/>
                    <a:pt x="1842" y="2034"/>
                    <a:pt x="1616" y="2034"/>
                  </a:cubicBezTo>
                  <a:cubicBezTo>
                    <a:pt x="941" y="2034"/>
                    <a:pt x="291" y="466"/>
                    <a:pt x="1293" y="466"/>
                  </a:cubicBezTo>
                  <a:cubicBezTo>
                    <a:pt x="1398" y="466"/>
                    <a:pt x="1521" y="483"/>
                    <a:pt x="1665" y="521"/>
                  </a:cubicBezTo>
                  <a:cubicBezTo>
                    <a:pt x="1534" y="311"/>
                    <a:pt x="1429" y="154"/>
                    <a:pt x="1376" y="49"/>
                  </a:cubicBezTo>
                  <a:cubicBezTo>
                    <a:pt x="1226" y="16"/>
                    <a:pt x="1094" y="0"/>
                    <a:pt x="978"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8183575" y="2390250"/>
              <a:ext cx="48550" cy="39475"/>
            </a:xfrm>
            <a:custGeom>
              <a:avLst/>
              <a:gdLst/>
              <a:ahLst/>
              <a:cxnLst/>
              <a:rect l="l" t="t" r="r" b="b"/>
              <a:pathLst>
                <a:path w="1942" h="1579" extrusionOk="0">
                  <a:moveTo>
                    <a:pt x="1009" y="0"/>
                  </a:moveTo>
                  <a:cubicBezTo>
                    <a:pt x="1" y="0"/>
                    <a:pt x="648" y="1579"/>
                    <a:pt x="1322" y="1579"/>
                  </a:cubicBezTo>
                  <a:cubicBezTo>
                    <a:pt x="1545" y="1579"/>
                    <a:pt x="1772" y="1405"/>
                    <a:pt x="1942" y="944"/>
                  </a:cubicBezTo>
                  <a:cubicBezTo>
                    <a:pt x="1758" y="655"/>
                    <a:pt x="1548" y="340"/>
                    <a:pt x="1364" y="51"/>
                  </a:cubicBezTo>
                  <a:cubicBezTo>
                    <a:pt x="1228" y="16"/>
                    <a:pt x="1110" y="0"/>
                    <a:pt x="1009" y="0"/>
                  </a:cubicBezTo>
                  <a:close/>
                </a:path>
              </a:pathLst>
            </a:custGeom>
            <a:solidFill>
              <a:srgbClr val="B7772C"/>
            </a:solidFill>
            <a:ln w="9525" cap="flat" cmpd="sng">
              <a:solidFill>
                <a:srgbClr val="B777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8104150" y="2457150"/>
              <a:ext cx="107625" cy="377350"/>
            </a:xfrm>
            <a:custGeom>
              <a:avLst/>
              <a:gdLst/>
              <a:ahLst/>
              <a:cxnLst/>
              <a:rect l="l" t="t" r="r" b="b"/>
              <a:pathLst>
                <a:path w="4305" h="15094" extrusionOk="0">
                  <a:moveTo>
                    <a:pt x="3780" y="0"/>
                  </a:moveTo>
                  <a:cubicBezTo>
                    <a:pt x="2520" y="105"/>
                    <a:pt x="184" y="1365"/>
                    <a:pt x="184" y="1365"/>
                  </a:cubicBezTo>
                  <a:cubicBezTo>
                    <a:pt x="184" y="1365"/>
                    <a:pt x="0" y="6037"/>
                    <a:pt x="315" y="6851"/>
                  </a:cubicBezTo>
                  <a:cubicBezTo>
                    <a:pt x="478" y="7259"/>
                    <a:pt x="950" y="7357"/>
                    <a:pt x="1368" y="7357"/>
                  </a:cubicBezTo>
                  <a:cubicBezTo>
                    <a:pt x="1757" y="7357"/>
                    <a:pt x="2100" y="7271"/>
                    <a:pt x="2100" y="7271"/>
                  </a:cubicBezTo>
                  <a:lnTo>
                    <a:pt x="2100" y="7271"/>
                  </a:lnTo>
                  <a:cubicBezTo>
                    <a:pt x="2100" y="7271"/>
                    <a:pt x="709" y="8426"/>
                    <a:pt x="735" y="9109"/>
                  </a:cubicBezTo>
                  <a:cubicBezTo>
                    <a:pt x="761" y="9791"/>
                    <a:pt x="2074" y="13597"/>
                    <a:pt x="2888" y="15094"/>
                  </a:cubicBezTo>
                  <a:cubicBezTo>
                    <a:pt x="3334" y="14385"/>
                    <a:pt x="3806" y="13702"/>
                    <a:pt x="4305" y="13072"/>
                  </a:cubicBezTo>
                  <a:cubicBezTo>
                    <a:pt x="4226" y="12416"/>
                    <a:pt x="4121" y="11707"/>
                    <a:pt x="4069" y="10972"/>
                  </a:cubicBezTo>
                  <a:cubicBezTo>
                    <a:pt x="3859" y="8846"/>
                    <a:pt x="3727" y="6431"/>
                    <a:pt x="3701" y="4410"/>
                  </a:cubicBezTo>
                  <a:cubicBezTo>
                    <a:pt x="3701" y="3019"/>
                    <a:pt x="3701" y="1785"/>
                    <a:pt x="3727" y="971"/>
                  </a:cubicBezTo>
                  <a:cubicBezTo>
                    <a:pt x="3727" y="709"/>
                    <a:pt x="3754" y="473"/>
                    <a:pt x="3754" y="341"/>
                  </a:cubicBezTo>
                  <a:cubicBezTo>
                    <a:pt x="3780" y="184"/>
                    <a:pt x="3780" y="79"/>
                    <a:pt x="3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7992575" y="3891675"/>
              <a:ext cx="181800" cy="30625"/>
            </a:xfrm>
            <a:custGeom>
              <a:avLst/>
              <a:gdLst/>
              <a:ahLst/>
              <a:cxnLst/>
              <a:rect l="l" t="t" r="r" b="b"/>
              <a:pathLst>
                <a:path w="7272" h="1225" extrusionOk="0">
                  <a:moveTo>
                    <a:pt x="7036" y="1"/>
                  </a:moveTo>
                  <a:lnTo>
                    <a:pt x="7036" y="1"/>
                  </a:lnTo>
                  <a:cubicBezTo>
                    <a:pt x="7082" y="509"/>
                    <a:pt x="5338" y="755"/>
                    <a:pt x="3603" y="755"/>
                  </a:cubicBezTo>
                  <a:cubicBezTo>
                    <a:pt x="2382" y="755"/>
                    <a:pt x="1164" y="633"/>
                    <a:pt x="578" y="394"/>
                  </a:cubicBezTo>
                  <a:cubicBezTo>
                    <a:pt x="499" y="368"/>
                    <a:pt x="447" y="342"/>
                    <a:pt x="394" y="316"/>
                  </a:cubicBezTo>
                  <a:cubicBezTo>
                    <a:pt x="263" y="237"/>
                    <a:pt x="132" y="158"/>
                    <a:pt x="1" y="106"/>
                  </a:cubicBezTo>
                  <a:lnTo>
                    <a:pt x="1" y="106"/>
                  </a:lnTo>
                  <a:cubicBezTo>
                    <a:pt x="719" y="979"/>
                    <a:pt x="2260" y="1225"/>
                    <a:pt x="3669" y="1225"/>
                  </a:cubicBezTo>
                  <a:cubicBezTo>
                    <a:pt x="4886" y="1225"/>
                    <a:pt x="6004" y="1041"/>
                    <a:pt x="6406" y="919"/>
                  </a:cubicBezTo>
                  <a:cubicBezTo>
                    <a:pt x="7167" y="683"/>
                    <a:pt x="7272" y="552"/>
                    <a:pt x="703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8007025" y="3871750"/>
              <a:ext cx="162600" cy="38825"/>
            </a:xfrm>
            <a:custGeom>
              <a:avLst/>
              <a:gdLst/>
              <a:ahLst/>
              <a:cxnLst/>
              <a:rect l="l" t="t" r="r" b="b"/>
              <a:pathLst>
                <a:path w="6504" h="1553" extrusionOk="0">
                  <a:moveTo>
                    <a:pt x="4560" y="0"/>
                  </a:moveTo>
                  <a:cubicBezTo>
                    <a:pt x="4359" y="0"/>
                    <a:pt x="4226" y="10"/>
                    <a:pt x="4226" y="10"/>
                  </a:cubicBezTo>
                  <a:cubicBezTo>
                    <a:pt x="4226" y="10"/>
                    <a:pt x="683" y="89"/>
                    <a:pt x="0" y="1191"/>
                  </a:cubicBezTo>
                  <a:cubicBezTo>
                    <a:pt x="586" y="1430"/>
                    <a:pt x="1804" y="1552"/>
                    <a:pt x="3025" y="1552"/>
                  </a:cubicBezTo>
                  <a:cubicBezTo>
                    <a:pt x="4760" y="1552"/>
                    <a:pt x="6504" y="1306"/>
                    <a:pt x="6458" y="798"/>
                  </a:cubicBezTo>
                  <a:cubicBezTo>
                    <a:pt x="6379" y="89"/>
                    <a:pt x="5163" y="0"/>
                    <a:pt x="456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7858050" y="2941450"/>
              <a:ext cx="303850" cy="292700"/>
            </a:xfrm>
            <a:custGeom>
              <a:avLst/>
              <a:gdLst/>
              <a:ahLst/>
              <a:cxnLst/>
              <a:rect l="l" t="t" r="r" b="b"/>
              <a:pathLst>
                <a:path w="12154" h="11708" extrusionOk="0">
                  <a:moveTo>
                    <a:pt x="2337" y="0"/>
                  </a:moveTo>
                  <a:cubicBezTo>
                    <a:pt x="1" y="7009"/>
                    <a:pt x="3019" y="11708"/>
                    <a:pt x="3019" y="11708"/>
                  </a:cubicBezTo>
                  <a:lnTo>
                    <a:pt x="3255" y="11524"/>
                  </a:lnTo>
                  <a:cubicBezTo>
                    <a:pt x="6458" y="8873"/>
                    <a:pt x="12154" y="6589"/>
                    <a:pt x="12154" y="6589"/>
                  </a:cubicBezTo>
                  <a:cubicBezTo>
                    <a:pt x="12154" y="6589"/>
                    <a:pt x="11970" y="5828"/>
                    <a:pt x="11682" y="4121"/>
                  </a:cubicBezTo>
                  <a:lnTo>
                    <a:pt x="11629" y="3885"/>
                  </a:lnTo>
                  <a:lnTo>
                    <a:pt x="11629" y="3859"/>
                  </a:lnTo>
                  <a:cubicBezTo>
                    <a:pt x="10868" y="3623"/>
                    <a:pt x="10002" y="3203"/>
                    <a:pt x="8532" y="2258"/>
                  </a:cubicBezTo>
                  <a:cubicBezTo>
                    <a:pt x="8479" y="2441"/>
                    <a:pt x="8400" y="2625"/>
                    <a:pt x="8374" y="2835"/>
                  </a:cubicBezTo>
                  <a:cubicBezTo>
                    <a:pt x="6799" y="2231"/>
                    <a:pt x="4437" y="1076"/>
                    <a:pt x="2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7982075" y="2489450"/>
              <a:ext cx="194275" cy="430350"/>
            </a:xfrm>
            <a:custGeom>
              <a:avLst/>
              <a:gdLst/>
              <a:ahLst/>
              <a:cxnLst/>
              <a:rect l="l" t="t" r="r" b="b"/>
              <a:pathLst>
                <a:path w="7771" h="17214" extrusionOk="0">
                  <a:moveTo>
                    <a:pt x="3479" y="1"/>
                  </a:moveTo>
                  <a:cubicBezTo>
                    <a:pt x="2947" y="1"/>
                    <a:pt x="2416" y="34"/>
                    <a:pt x="1891" y="99"/>
                  </a:cubicBezTo>
                  <a:cubicBezTo>
                    <a:pt x="2941" y="2514"/>
                    <a:pt x="2836" y="8683"/>
                    <a:pt x="1" y="13093"/>
                  </a:cubicBezTo>
                  <a:cubicBezTo>
                    <a:pt x="1" y="13093"/>
                    <a:pt x="4384" y="15560"/>
                    <a:pt x="5907" y="16820"/>
                  </a:cubicBezTo>
                  <a:cubicBezTo>
                    <a:pt x="5907" y="16820"/>
                    <a:pt x="5802" y="16951"/>
                    <a:pt x="5644" y="17135"/>
                  </a:cubicBezTo>
                  <a:cubicBezTo>
                    <a:pt x="5959" y="17161"/>
                    <a:pt x="6248" y="17161"/>
                    <a:pt x="6511" y="17214"/>
                  </a:cubicBezTo>
                  <a:cubicBezTo>
                    <a:pt x="6694" y="15980"/>
                    <a:pt x="7114" y="14825"/>
                    <a:pt x="7771" y="13802"/>
                  </a:cubicBezTo>
                  <a:cubicBezTo>
                    <a:pt x="6983" y="12305"/>
                    <a:pt x="5644" y="8525"/>
                    <a:pt x="5618" y="7817"/>
                  </a:cubicBezTo>
                  <a:cubicBezTo>
                    <a:pt x="5592" y="7134"/>
                    <a:pt x="6983" y="6006"/>
                    <a:pt x="6983" y="6005"/>
                  </a:cubicBezTo>
                  <a:lnTo>
                    <a:pt x="6983" y="6005"/>
                  </a:lnTo>
                  <a:cubicBezTo>
                    <a:pt x="6983" y="6005"/>
                    <a:pt x="6652" y="6088"/>
                    <a:pt x="6270" y="6088"/>
                  </a:cubicBezTo>
                  <a:cubicBezTo>
                    <a:pt x="5848" y="6088"/>
                    <a:pt x="5364" y="5987"/>
                    <a:pt x="5198" y="5559"/>
                  </a:cubicBezTo>
                  <a:cubicBezTo>
                    <a:pt x="4883" y="4745"/>
                    <a:pt x="5067" y="99"/>
                    <a:pt x="5067" y="99"/>
                  </a:cubicBezTo>
                  <a:cubicBezTo>
                    <a:pt x="4542" y="34"/>
                    <a:pt x="4010"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7783900" y="2489675"/>
              <a:ext cx="345850" cy="522675"/>
            </a:xfrm>
            <a:custGeom>
              <a:avLst/>
              <a:gdLst/>
              <a:ahLst/>
              <a:cxnLst/>
              <a:rect l="l" t="t" r="r" b="b"/>
              <a:pathLst>
                <a:path w="13834" h="20907" extrusionOk="0">
                  <a:moveTo>
                    <a:pt x="9413" y="0"/>
                  </a:moveTo>
                  <a:cubicBezTo>
                    <a:pt x="9019" y="0"/>
                    <a:pt x="8380" y="156"/>
                    <a:pt x="7691" y="957"/>
                  </a:cubicBezTo>
                  <a:cubicBezTo>
                    <a:pt x="6536" y="2243"/>
                    <a:pt x="2310" y="10223"/>
                    <a:pt x="1444" y="12559"/>
                  </a:cubicBezTo>
                  <a:cubicBezTo>
                    <a:pt x="578" y="14895"/>
                    <a:pt x="0" y="15184"/>
                    <a:pt x="1050" y="15814"/>
                  </a:cubicBezTo>
                  <a:cubicBezTo>
                    <a:pt x="1575" y="16103"/>
                    <a:pt x="3308" y="17047"/>
                    <a:pt x="5303" y="18071"/>
                  </a:cubicBezTo>
                  <a:cubicBezTo>
                    <a:pt x="7403" y="19147"/>
                    <a:pt x="9765" y="20302"/>
                    <a:pt x="11340" y="20906"/>
                  </a:cubicBezTo>
                  <a:cubicBezTo>
                    <a:pt x="11366" y="20696"/>
                    <a:pt x="11445" y="20512"/>
                    <a:pt x="11498" y="20329"/>
                  </a:cubicBezTo>
                  <a:cubicBezTo>
                    <a:pt x="11970" y="19095"/>
                    <a:pt x="13073" y="17730"/>
                    <a:pt x="13571" y="17126"/>
                  </a:cubicBezTo>
                  <a:cubicBezTo>
                    <a:pt x="13755" y="16942"/>
                    <a:pt x="13834" y="16811"/>
                    <a:pt x="13834" y="16811"/>
                  </a:cubicBezTo>
                  <a:cubicBezTo>
                    <a:pt x="12311" y="15551"/>
                    <a:pt x="7928" y="13058"/>
                    <a:pt x="7928" y="13058"/>
                  </a:cubicBezTo>
                  <a:cubicBezTo>
                    <a:pt x="10763" y="8674"/>
                    <a:pt x="10841" y="2505"/>
                    <a:pt x="9818" y="64"/>
                  </a:cubicBezTo>
                  <a:cubicBezTo>
                    <a:pt x="9818" y="64"/>
                    <a:pt x="9666" y="0"/>
                    <a:pt x="9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7898075" y="3771800"/>
              <a:ext cx="196900" cy="56900"/>
            </a:xfrm>
            <a:custGeom>
              <a:avLst/>
              <a:gdLst/>
              <a:ahLst/>
              <a:cxnLst/>
              <a:rect l="l" t="t" r="r" b="b"/>
              <a:pathLst>
                <a:path w="7876" h="2276" extrusionOk="0">
                  <a:moveTo>
                    <a:pt x="2187" y="0"/>
                  </a:moveTo>
                  <a:cubicBezTo>
                    <a:pt x="1940" y="0"/>
                    <a:pt x="1693" y="6"/>
                    <a:pt x="1444" y="18"/>
                  </a:cubicBezTo>
                  <a:cubicBezTo>
                    <a:pt x="1287" y="18"/>
                    <a:pt x="1103" y="18"/>
                    <a:pt x="919" y="44"/>
                  </a:cubicBezTo>
                  <a:lnTo>
                    <a:pt x="1" y="1383"/>
                  </a:lnTo>
                  <a:lnTo>
                    <a:pt x="1313" y="1383"/>
                  </a:lnTo>
                  <a:cubicBezTo>
                    <a:pt x="2967" y="1436"/>
                    <a:pt x="5776" y="1593"/>
                    <a:pt x="6826" y="2276"/>
                  </a:cubicBezTo>
                  <a:cubicBezTo>
                    <a:pt x="7219" y="1934"/>
                    <a:pt x="7561" y="1567"/>
                    <a:pt x="7876" y="1147"/>
                  </a:cubicBezTo>
                  <a:cubicBezTo>
                    <a:pt x="7876" y="1147"/>
                    <a:pt x="7771" y="1094"/>
                    <a:pt x="7587" y="1016"/>
                  </a:cubicBezTo>
                  <a:cubicBezTo>
                    <a:pt x="7167" y="858"/>
                    <a:pt x="6747" y="701"/>
                    <a:pt x="6327" y="569"/>
                  </a:cubicBezTo>
                  <a:cubicBezTo>
                    <a:pt x="4966" y="190"/>
                    <a:pt x="3586" y="0"/>
                    <a:pt x="2187" y="0"/>
                  </a:cubicBezTo>
                  <a:close/>
                </a:path>
              </a:pathLst>
            </a:custGeom>
            <a:solidFill>
              <a:srgbClr val="2F2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7924975" y="3807025"/>
              <a:ext cx="187725" cy="94525"/>
            </a:xfrm>
            <a:custGeom>
              <a:avLst/>
              <a:gdLst/>
              <a:ahLst/>
              <a:cxnLst/>
              <a:rect l="l" t="t" r="r" b="b"/>
              <a:pathLst>
                <a:path w="7509" h="3781" extrusionOk="0">
                  <a:moveTo>
                    <a:pt x="237" y="0"/>
                  </a:moveTo>
                  <a:cubicBezTo>
                    <a:pt x="1" y="1050"/>
                    <a:pt x="1996" y="998"/>
                    <a:pt x="1497" y="3098"/>
                  </a:cubicBezTo>
                  <a:lnTo>
                    <a:pt x="1733" y="3150"/>
                  </a:lnTo>
                  <a:cubicBezTo>
                    <a:pt x="1943" y="3203"/>
                    <a:pt x="2127" y="3255"/>
                    <a:pt x="2337" y="3334"/>
                  </a:cubicBezTo>
                  <a:cubicBezTo>
                    <a:pt x="2468" y="3360"/>
                    <a:pt x="2573" y="3413"/>
                    <a:pt x="2705" y="3492"/>
                  </a:cubicBezTo>
                  <a:cubicBezTo>
                    <a:pt x="2836" y="3544"/>
                    <a:pt x="2967" y="3597"/>
                    <a:pt x="3098" y="3675"/>
                  </a:cubicBezTo>
                  <a:cubicBezTo>
                    <a:pt x="3151" y="3728"/>
                    <a:pt x="3203" y="3754"/>
                    <a:pt x="3282" y="3780"/>
                  </a:cubicBezTo>
                  <a:cubicBezTo>
                    <a:pt x="3965" y="2678"/>
                    <a:pt x="7508" y="2599"/>
                    <a:pt x="7508" y="2599"/>
                  </a:cubicBezTo>
                  <a:cubicBezTo>
                    <a:pt x="7508" y="2599"/>
                    <a:pt x="5592" y="1628"/>
                    <a:pt x="5750" y="867"/>
                  </a:cubicBezTo>
                  <a:cubicBezTo>
                    <a:pt x="4700" y="210"/>
                    <a:pt x="1891" y="27"/>
                    <a:pt x="23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7883000" y="3852300"/>
              <a:ext cx="84675" cy="44000"/>
            </a:xfrm>
            <a:custGeom>
              <a:avLst/>
              <a:gdLst/>
              <a:ahLst/>
              <a:cxnLst/>
              <a:rect l="l" t="t" r="r" b="b"/>
              <a:pathLst>
                <a:path w="3387" h="1760" extrusionOk="0">
                  <a:moveTo>
                    <a:pt x="236" y="1"/>
                  </a:moveTo>
                  <a:cubicBezTo>
                    <a:pt x="53" y="263"/>
                    <a:pt x="0" y="604"/>
                    <a:pt x="79" y="919"/>
                  </a:cubicBezTo>
                  <a:cubicBezTo>
                    <a:pt x="683" y="1707"/>
                    <a:pt x="3386" y="1759"/>
                    <a:pt x="3386" y="1759"/>
                  </a:cubicBezTo>
                  <a:cubicBezTo>
                    <a:pt x="3360" y="1628"/>
                    <a:pt x="3360" y="1471"/>
                    <a:pt x="3386" y="1339"/>
                  </a:cubicBezTo>
                  <a:lnTo>
                    <a:pt x="3150" y="1287"/>
                  </a:lnTo>
                  <a:cubicBezTo>
                    <a:pt x="2362" y="1129"/>
                    <a:pt x="1601" y="946"/>
                    <a:pt x="840" y="709"/>
                  </a:cubicBezTo>
                  <a:cubicBezTo>
                    <a:pt x="525" y="604"/>
                    <a:pt x="263" y="342"/>
                    <a:pt x="23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7888250" y="3806375"/>
              <a:ext cx="86625" cy="77450"/>
            </a:xfrm>
            <a:custGeom>
              <a:avLst/>
              <a:gdLst/>
              <a:ahLst/>
              <a:cxnLst/>
              <a:rect l="l" t="t" r="r" b="b"/>
              <a:pathLst>
                <a:path w="3465" h="3098" extrusionOk="0">
                  <a:moveTo>
                    <a:pt x="1129" y="0"/>
                  </a:moveTo>
                  <a:cubicBezTo>
                    <a:pt x="420" y="630"/>
                    <a:pt x="0" y="1313"/>
                    <a:pt x="53" y="1838"/>
                  </a:cubicBezTo>
                  <a:cubicBezTo>
                    <a:pt x="79" y="2153"/>
                    <a:pt x="341" y="2441"/>
                    <a:pt x="656" y="2546"/>
                  </a:cubicBezTo>
                  <a:cubicBezTo>
                    <a:pt x="1417" y="2783"/>
                    <a:pt x="2179" y="2966"/>
                    <a:pt x="2966" y="3098"/>
                  </a:cubicBezTo>
                  <a:cubicBezTo>
                    <a:pt x="3465" y="1024"/>
                    <a:pt x="1470" y="1076"/>
                    <a:pt x="1706" y="26"/>
                  </a:cubicBezTo>
                  <a:lnTo>
                    <a:pt x="112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8407975" y="2367900"/>
              <a:ext cx="12500" cy="7775"/>
            </a:xfrm>
            <a:custGeom>
              <a:avLst/>
              <a:gdLst/>
              <a:ahLst/>
              <a:cxnLst/>
              <a:rect l="l" t="t" r="r" b="b"/>
              <a:pathLst>
                <a:path w="500" h="311" extrusionOk="0">
                  <a:moveTo>
                    <a:pt x="27" y="0"/>
                  </a:moveTo>
                  <a:lnTo>
                    <a:pt x="27" y="0"/>
                  </a:lnTo>
                  <a:cubicBezTo>
                    <a:pt x="1" y="105"/>
                    <a:pt x="53" y="210"/>
                    <a:pt x="158" y="263"/>
                  </a:cubicBezTo>
                  <a:cubicBezTo>
                    <a:pt x="202" y="296"/>
                    <a:pt x="251" y="310"/>
                    <a:pt x="300" y="310"/>
                  </a:cubicBezTo>
                  <a:cubicBezTo>
                    <a:pt x="368" y="310"/>
                    <a:pt x="438" y="282"/>
                    <a:pt x="499" y="236"/>
                  </a:cubicBezTo>
                  <a:cubicBezTo>
                    <a:pt x="394" y="210"/>
                    <a:pt x="316" y="184"/>
                    <a:pt x="237" y="158"/>
                  </a:cubicBezTo>
                  <a:cubicBezTo>
                    <a:pt x="158" y="105"/>
                    <a:pt x="79" y="53"/>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8335125" y="2376950"/>
              <a:ext cx="11850" cy="14025"/>
            </a:xfrm>
            <a:custGeom>
              <a:avLst/>
              <a:gdLst/>
              <a:ahLst/>
              <a:cxnLst/>
              <a:rect l="l" t="t" r="r" b="b"/>
              <a:pathLst>
                <a:path w="474" h="561" extrusionOk="0">
                  <a:moveTo>
                    <a:pt x="199" y="1"/>
                  </a:moveTo>
                  <a:cubicBezTo>
                    <a:pt x="185" y="1"/>
                    <a:pt x="172" y="2"/>
                    <a:pt x="158" y="6"/>
                  </a:cubicBezTo>
                  <a:cubicBezTo>
                    <a:pt x="53" y="32"/>
                    <a:pt x="1" y="163"/>
                    <a:pt x="53" y="321"/>
                  </a:cubicBezTo>
                  <a:cubicBezTo>
                    <a:pt x="77" y="462"/>
                    <a:pt x="185" y="561"/>
                    <a:pt x="283" y="561"/>
                  </a:cubicBezTo>
                  <a:cubicBezTo>
                    <a:pt x="294" y="561"/>
                    <a:pt x="305" y="560"/>
                    <a:pt x="316" y="557"/>
                  </a:cubicBezTo>
                  <a:cubicBezTo>
                    <a:pt x="421" y="531"/>
                    <a:pt x="473" y="373"/>
                    <a:pt x="421" y="216"/>
                  </a:cubicBezTo>
                  <a:cubicBezTo>
                    <a:pt x="398" y="78"/>
                    <a:pt x="295" y="1"/>
                    <a:pt x="199"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8411250" y="2359225"/>
              <a:ext cx="9875" cy="11450"/>
            </a:xfrm>
            <a:custGeom>
              <a:avLst/>
              <a:gdLst/>
              <a:ahLst/>
              <a:cxnLst/>
              <a:rect l="l" t="t" r="r" b="b"/>
              <a:pathLst>
                <a:path w="395" h="458" extrusionOk="0">
                  <a:moveTo>
                    <a:pt x="164" y="1"/>
                  </a:moveTo>
                  <a:cubicBezTo>
                    <a:pt x="153" y="1"/>
                    <a:pt x="142" y="3"/>
                    <a:pt x="132" y="6"/>
                  </a:cubicBezTo>
                  <a:cubicBezTo>
                    <a:pt x="53" y="6"/>
                    <a:pt x="1" y="137"/>
                    <a:pt x="53" y="268"/>
                  </a:cubicBezTo>
                  <a:cubicBezTo>
                    <a:pt x="76" y="383"/>
                    <a:pt x="159" y="457"/>
                    <a:pt x="232" y="457"/>
                  </a:cubicBezTo>
                  <a:cubicBezTo>
                    <a:pt x="243" y="457"/>
                    <a:pt x="253" y="456"/>
                    <a:pt x="263" y="452"/>
                  </a:cubicBezTo>
                  <a:cubicBezTo>
                    <a:pt x="342" y="426"/>
                    <a:pt x="395" y="321"/>
                    <a:pt x="368" y="190"/>
                  </a:cubicBezTo>
                  <a:cubicBezTo>
                    <a:pt x="323" y="75"/>
                    <a:pt x="237" y="1"/>
                    <a:pt x="164"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388950" y="2286525"/>
              <a:ext cx="28900" cy="59075"/>
            </a:xfrm>
            <a:custGeom>
              <a:avLst/>
              <a:gdLst/>
              <a:ahLst/>
              <a:cxnLst/>
              <a:rect l="l" t="t" r="r" b="b"/>
              <a:pathLst>
                <a:path w="1156" h="2363" extrusionOk="0">
                  <a:moveTo>
                    <a:pt x="0" y="0"/>
                  </a:moveTo>
                  <a:lnTo>
                    <a:pt x="0" y="53"/>
                  </a:lnTo>
                  <a:cubicBezTo>
                    <a:pt x="53" y="289"/>
                    <a:pt x="158" y="499"/>
                    <a:pt x="263" y="709"/>
                  </a:cubicBezTo>
                  <a:cubicBezTo>
                    <a:pt x="394" y="893"/>
                    <a:pt x="499" y="1076"/>
                    <a:pt x="604" y="1260"/>
                  </a:cubicBezTo>
                  <a:cubicBezTo>
                    <a:pt x="709" y="1418"/>
                    <a:pt x="788" y="1575"/>
                    <a:pt x="867" y="1733"/>
                  </a:cubicBezTo>
                  <a:cubicBezTo>
                    <a:pt x="893" y="1759"/>
                    <a:pt x="893" y="1811"/>
                    <a:pt x="919" y="1838"/>
                  </a:cubicBezTo>
                  <a:cubicBezTo>
                    <a:pt x="919" y="1864"/>
                    <a:pt x="919" y="1890"/>
                    <a:pt x="919" y="1916"/>
                  </a:cubicBezTo>
                  <a:lnTo>
                    <a:pt x="919" y="1943"/>
                  </a:lnTo>
                  <a:cubicBezTo>
                    <a:pt x="893" y="1943"/>
                    <a:pt x="893" y="1943"/>
                    <a:pt x="919" y="1969"/>
                  </a:cubicBezTo>
                  <a:cubicBezTo>
                    <a:pt x="893" y="2100"/>
                    <a:pt x="945" y="2231"/>
                    <a:pt x="1024" y="2363"/>
                  </a:cubicBezTo>
                  <a:lnTo>
                    <a:pt x="1077" y="2363"/>
                  </a:lnTo>
                  <a:cubicBezTo>
                    <a:pt x="1050" y="2231"/>
                    <a:pt x="1050" y="2126"/>
                    <a:pt x="1103" y="2021"/>
                  </a:cubicBezTo>
                  <a:cubicBezTo>
                    <a:pt x="1129" y="1916"/>
                    <a:pt x="1155" y="1785"/>
                    <a:pt x="1155" y="1680"/>
                  </a:cubicBezTo>
                  <a:cubicBezTo>
                    <a:pt x="1103" y="1444"/>
                    <a:pt x="1024" y="1234"/>
                    <a:pt x="893" y="1024"/>
                  </a:cubicBezTo>
                  <a:cubicBezTo>
                    <a:pt x="788" y="840"/>
                    <a:pt x="630" y="656"/>
                    <a:pt x="473" y="473"/>
                  </a:cubicBezTo>
                  <a:cubicBezTo>
                    <a:pt x="342" y="315"/>
                    <a:pt x="184" y="158"/>
                    <a:pt x="0"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8402725" y="2357400"/>
              <a:ext cx="12500" cy="21675"/>
            </a:xfrm>
            <a:custGeom>
              <a:avLst/>
              <a:gdLst/>
              <a:ahLst/>
              <a:cxnLst/>
              <a:rect l="l" t="t" r="r" b="b"/>
              <a:pathLst>
                <a:path w="500" h="867" extrusionOk="0">
                  <a:moveTo>
                    <a:pt x="132" y="0"/>
                  </a:moveTo>
                  <a:cubicBezTo>
                    <a:pt x="79" y="79"/>
                    <a:pt x="27" y="158"/>
                    <a:pt x="27" y="263"/>
                  </a:cubicBezTo>
                  <a:cubicBezTo>
                    <a:pt x="1" y="368"/>
                    <a:pt x="27" y="446"/>
                    <a:pt x="53" y="551"/>
                  </a:cubicBezTo>
                  <a:cubicBezTo>
                    <a:pt x="106" y="630"/>
                    <a:pt x="158" y="709"/>
                    <a:pt x="237" y="761"/>
                  </a:cubicBezTo>
                  <a:cubicBezTo>
                    <a:pt x="316" y="814"/>
                    <a:pt x="394" y="866"/>
                    <a:pt x="499" y="866"/>
                  </a:cubicBezTo>
                  <a:cubicBezTo>
                    <a:pt x="342" y="788"/>
                    <a:pt x="211" y="683"/>
                    <a:pt x="132" y="525"/>
                  </a:cubicBezTo>
                  <a:cubicBezTo>
                    <a:pt x="79" y="368"/>
                    <a:pt x="79" y="184"/>
                    <a:pt x="132" y="26"/>
                  </a:cubicBezTo>
                  <a:lnTo>
                    <a:pt x="132" y="0"/>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8325950" y="2377725"/>
              <a:ext cx="11825" cy="21025"/>
            </a:xfrm>
            <a:custGeom>
              <a:avLst/>
              <a:gdLst/>
              <a:ahLst/>
              <a:cxnLst/>
              <a:rect l="l" t="t" r="r" b="b"/>
              <a:pathLst>
                <a:path w="473" h="841" extrusionOk="0">
                  <a:moveTo>
                    <a:pt x="53" y="1"/>
                  </a:moveTo>
                  <a:cubicBezTo>
                    <a:pt x="27" y="80"/>
                    <a:pt x="0" y="185"/>
                    <a:pt x="0" y="263"/>
                  </a:cubicBezTo>
                  <a:cubicBezTo>
                    <a:pt x="0" y="368"/>
                    <a:pt x="0" y="447"/>
                    <a:pt x="27" y="552"/>
                  </a:cubicBezTo>
                  <a:cubicBezTo>
                    <a:pt x="53" y="631"/>
                    <a:pt x="132" y="710"/>
                    <a:pt x="210" y="762"/>
                  </a:cubicBezTo>
                  <a:cubicBezTo>
                    <a:pt x="289" y="815"/>
                    <a:pt x="368" y="841"/>
                    <a:pt x="473" y="841"/>
                  </a:cubicBezTo>
                  <a:cubicBezTo>
                    <a:pt x="394" y="815"/>
                    <a:pt x="315" y="788"/>
                    <a:pt x="237" y="736"/>
                  </a:cubicBezTo>
                  <a:cubicBezTo>
                    <a:pt x="184" y="657"/>
                    <a:pt x="132" y="605"/>
                    <a:pt x="105" y="526"/>
                  </a:cubicBezTo>
                  <a:cubicBezTo>
                    <a:pt x="53" y="368"/>
                    <a:pt x="53" y="185"/>
                    <a:pt x="79" y="27"/>
                  </a:cubicBezTo>
                  <a:lnTo>
                    <a:pt x="53" y="1"/>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8108075" y="2456250"/>
              <a:ext cx="97800" cy="37075"/>
            </a:xfrm>
            <a:custGeom>
              <a:avLst/>
              <a:gdLst/>
              <a:ahLst/>
              <a:cxnLst/>
              <a:rect l="l" t="t" r="r" b="b"/>
              <a:pathLst>
                <a:path w="3912" h="1483" extrusionOk="0">
                  <a:moveTo>
                    <a:pt x="3664" y="1"/>
                  </a:moveTo>
                  <a:cubicBezTo>
                    <a:pt x="3380" y="1"/>
                    <a:pt x="3100" y="39"/>
                    <a:pt x="2835" y="141"/>
                  </a:cubicBezTo>
                  <a:cubicBezTo>
                    <a:pt x="2521" y="220"/>
                    <a:pt x="2179" y="325"/>
                    <a:pt x="1864" y="456"/>
                  </a:cubicBezTo>
                  <a:cubicBezTo>
                    <a:pt x="1549" y="587"/>
                    <a:pt x="1234" y="719"/>
                    <a:pt x="919" y="902"/>
                  </a:cubicBezTo>
                  <a:cubicBezTo>
                    <a:pt x="604" y="1060"/>
                    <a:pt x="289" y="1191"/>
                    <a:pt x="1" y="1375"/>
                  </a:cubicBezTo>
                  <a:lnTo>
                    <a:pt x="27" y="1454"/>
                  </a:lnTo>
                  <a:cubicBezTo>
                    <a:pt x="167" y="1474"/>
                    <a:pt x="311" y="1482"/>
                    <a:pt x="456" y="1482"/>
                  </a:cubicBezTo>
                  <a:cubicBezTo>
                    <a:pt x="691" y="1482"/>
                    <a:pt x="928" y="1460"/>
                    <a:pt x="1156" y="1427"/>
                  </a:cubicBezTo>
                  <a:cubicBezTo>
                    <a:pt x="1497" y="1375"/>
                    <a:pt x="1838" y="1270"/>
                    <a:pt x="2153" y="1139"/>
                  </a:cubicBezTo>
                  <a:cubicBezTo>
                    <a:pt x="2442" y="1034"/>
                    <a:pt x="2757" y="876"/>
                    <a:pt x="3019" y="692"/>
                  </a:cubicBezTo>
                  <a:cubicBezTo>
                    <a:pt x="3177" y="614"/>
                    <a:pt x="3308" y="509"/>
                    <a:pt x="3439" y="404"/>
                  </a:cubicBezTo>
                  <a:cubicBezTo>
                    <a:pt x="3570" y="299"/>
                    <a:pt x="3728" y="220"/>
                    <a:pt x="3912" y="89"/>
                  </a:cubicBezTo>
                  <a:lnTo>
                    <a:pt x="3912" y="10"/>
                  </a:lnTo>
                  <a:cubicBezTo>
                    <a:pt x="3829" y="4"/>
                    <a:pt x="3747" y="1"/>
                    <a:pt x="3664" y="1"/>
                  </a:cubicBez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8386325" y="2534575"/>
              <a:ext cx="19700" cy="23825"/>
            </a:xfrm>
            <a:custGeom>
              <a:avLst/>
              <a:gdLst/>
              <a:ahLst/>
              <a:cxnLst/>
              <a:rect l="l" t="t" r="r" b="b"/>
              <a:pathLst>
                <a:path w="788" h="953" extrusionOk="0">
                  <a:moveTo>
                    <a:pt x="79" y="1"/>
                  </a:moveTo>
                  <a:lnTo>
                    <a:pt x="27" y="27"/>
                  </a:lnTo>
                  <a:cubicBezTo>
                    <a:pt x="0" y="158"/>
                    <a:pt x="0" y="289"/>
                    <a:pt x="27" y="421"/>
                  </a:cubicBezTo>
                  <a:cubicBezTo>
                    <a:pt x="79" y="604"/>
                    <a:pt x="210" y="788"/>
                    <a:pt x="394" y="867"/>
                  </a:cubicBezTo>
                  <a:cubicBezTo>
                    <a:pt x="480" y="910"/>
                    <a:pt x="583" y="952"/>
                    <a:pt x="689" y="952"/>
                  </a:cubicBezTo>
                  <a:cubicBezTo>
                    <a:pt x="713" y="952"/>
                    <a:pt x="737" y="950"/>
                    <a:pt x="762" y="946"/>
                  </a:cubicBezTo>
                  <a:lnTo>
                    <a:pt x="788" y="946"/>
                  </a:lnTo>
                  <a:cubicBezTo>
                    <a:pt x="709" y="762"/>
                    <a:pt x="578" y="604"/>
                    <a:pt x="473" y="473"/>
                  </a:cubicBezTo>
                  <a:cubicBezTo>
                    <a:pt x="342" y="316"/>
                    <a:pt x="210" y="158"/>
                    <a:pt x="79" y="1"/>
                  </a:cubicBez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8347600" y="2734075"/>
              <a:ext cx="78125" cy="57775"/>
            </a:xfrm>
            <a:custGeom>
              <a:avLst/>
              <a:gdLst/>
              <a:ahLst/>
              <a:cxnLst/>
              <a:rect l="l" t="t" r="r" b="b"/>
              <a:pathLst>
                <a:path w="3125" h="2311" extrusionOk="0">
                  <a:moveTo>
                    <a:pt x="3124" y="0"/>
                  </a:moveTo>
                  <a:lnTo>
                    <a:pt x="3124" y="0"/>
                  </a:lnTo>
                  <a:cubicBezTo>
                    <a:pt x="2465" y="264"/>
                    <a:pt x="1786" y="381"/>
                    <a:pt x="1090" y="381"/>
                  </a:cubicBezTo>
                  <a:cubicBezTo>
                    <a:pt x="955" y="381"/>
                    <a:pt x="819" y="376"/>
                    <a:pt x="683" y="368"/>
                  </a:cubicBezTo>
                  <a:lnTo>
                    <a:pt x="1" y="1759"/>
                  </a:lnTo>
                  <a:lnTo>
                    <a:pt x="1891" y="2310"/>
                  </a:lnTo>
                  <a:cubicBezTo>
                    <a:pt x="2494" y="1654"/>
                    <a:pt x="2914" y="867"/>
                    <a:pt x="3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8056225" y="3500550"/>
              <a:ext cx="336025" cy="286150"/>
            </a:xfrm>
            <a:custGeom>
              <a:avLst/>
              <a:gdLst/>
              <a:ahLst/>
              <a:cxnLst/>
              <a:rect l="l" t="t" r="r" b="b"/>
              <a:pathLst>
                <a:path w="13441" h="11446" extrusionOk="0">
                  <a:moveTo>
                    <a:pt x="13309" y="1"/>
                  </a:moveTo>
                  <a:cubicBezTo>
                    <a:pt x="12837" y="552"/>
                    <a:pt x="12312" y="1051"/>
                    <a:pt x="11761" y="1550"/>
                  </a:cubicBezTo>
                  <a:cubicBezTo>
                    <a:pt x="11209" y="2048"/>
                    <a:pt x="10658" y="2547"/>
                    <a:pt x="10133" y="3020"/>
                  </a:cubicBezTo>
                  <a:cubicBezTo>
                    <a:pt x="9031" y="3991"/>
                    <a:pt x="7902" y="4936"/>
                    <a:pt x="6799" y="5881"/>
                  </a:cubicBezTo>
                  <a:cubicBezTo>
                    <a:pt x="4542" y="7771"/>
                    <a:pt x="2285" y="9608"/>
                    <a:pt x="1" y="11446"/>
                  </a:cubicBezTo>
                  <a:cubicBezTo>
                    <a:pt x="2311" y="9634"/>
                    <a:pt x="4595" y="7823"/>
                    <a:pt x="6852" y="5959"/>
                  </a:cubicBezTo>
                  <a:cubicBezTo>
                    <a:pt x="7981" y="5014"/>
                    <a:pt x="9109" y="4096"/>
                    <a:pt x="10212" y="3125"/>
                  </a:cubicBezTo>
                  <a:cubicBezTo>
                    <a:pt x="10763" y="2652"/>
                    <a:pt x="11314" y="2153"/>
                    <a:pt x="11866" y="1655"/>
                  </a:cubicBezTo>
                  <a:cubicBezTo>
                    <a:pt x="12391" y="1182"/>
                    <a:pt x="12942" y="657"/>
                    <a:pt x="13441" y="132"/>
                  </a:cubicBezTo>
                  <a:lnTo>
                    <a:pt x="1330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7932850" y="3303675"/>
              <a:ext cx="313725" cy="469900"/>
            </a:xfrm>
            <a:custGeom>
              <a:avLst/>
              <a:gdLst/>
              <a:ahLst/>
              <a:cxnLst/>
              <a:rect l="l" t="t" r="r" b="b"/>
              <a:pathLst>
                <a:path w="12549" h="18796" extrusionOk="0">
                  <a:moveTo>
                    <a:pt x="8296" y="1"/>
                  </a:moveTo>
                  <a:lnTo>
                    <a:pt x="8217" y="27"/>
                  </a:lnTo>
                  <a:lnTo>
                    <a:pt x="9897" y="3413"/>
                  </a:lnTo>
                  <a:lnTo>
                    <a:pt x="10737" y="5093"/>
                  </a:lnTo>
                  <a:cubicBezTo>
                    <a:pt x="11016" y="5652"/>
                    <a:pt x="11296" y="6187"/>
                    <a:pt x="11575" y="6720"/>
                  </a:cubicBezTo>
                  <a:lnTo>
                    <a:pt x="11575" y="6720"/>
                  </a:lnTo>
                  <a:cubicBezTo>
                    <a:pt x="10560" y="7657"/>
                    <a:pt x="9521" y="8593"/>
                    <a:pt x="8558" y="9556"/>
                  </a:cubicBezTo>
                  <a:cubicBezTo>
                    <a:pt x="7561" y="10553"/>
                    <a:pt x="6563" y="11525"/>
                    <a:pt x="5592" y="12522"/>
                  </a:cubicBezTo>
                  <a:cubicBezTo>
                    <a:pt x="4621" y="13493"/>
                    <a:pt x="3650" y="14517"/>
                    <a:pt x="2731" y="15541"/>
                  </a:cubicBezTo>
                  <a:cubicBezTo>
                    <a:pt x="1786" y="16564"/>
                    <a:pt x="867" y="17641"/>
                    <a:pt x="1" y="18743"/>
                  </a:cubicBezTo>
                  <a:lnTo>
                    <a:pt x="80" y="18796"/>
                  </a:lnTo>
                  <a:lnTo>
                    <a:pt x="1602" y="17378"/>
                  </a:lnTo>
                  <a:lnTo>
                    <a:pt x="2390" y="16669"/>
                  </a:lnTo>
                  <a:lnTo>
                    <a:pt x="3151" y="15961"/>
                  </a:lnTo>
                  <a:cubicBezTo>
                    <a:pt x="3650" y="15488"/>
                    <a:pt x="4148" y="14989"/>
                    <a:pt x="4673" y="14517"/>
                  </a:cubicBezTo>
                  <a:cubicBezTo>
                    <a:pt x="5198" y="14071"/>
                    <a:pt x="5671" y="13572"/>
                    <a:pt x="6196" y="13099"/>
                  </a:cubicBezTo>
                  <a:cubicBezTo>
                    <a:pt x="7193" y="12154"/>
                    <a:pt x="8191" y="11183"/>
                    <a:pt x="9188" y="10212"/>
                  </a:cubicBezTo>
                  <a:cubicBezTo>
                    <a:pt x="10159" y="9267"/>
                    <a:pt x="11157" y="8270"/>
                    <a:pt x="12128" y="7272"/>
                  </a:cubicBezTo>
                  <a:lnTo>
                    <a:pt x="12548" y="6878"/>
                  </a:lnTo>
                  <a:lnTo>
                    <a:pt x="12286" y="6406"/>
                  </a:lnTo>
                  <a:cubicBezTo>
                    <a:pt x="12023" y="5881"/>
                    <a:pt x="11682" y="5303"/>
                    <a:pt x="11367" y="4778"/>
                  </a:cubicBezTo>
                  <a:lnTo>
                    <a:pt x="10868" y="3965"/>
                  </a:lnTo>
                  <a:lnTo>
                    <a:pt x="10396" y="3151"/>
                  </a:lnTo>
                  <a:cubicBezTo>
                    <a:pt x="10054" y="2626"/>
                    <a:pt x="9713" y="2075"/>
                    <a:pt x="9372" y="1550"/>
                  </a:cubicBezTo>
                  <a:cubicBezTo>
                    <a:pt x="9031" y="1025"/>
                    <a:pt x="8663" y="500"/>
                    <a:pt x="8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9030075" y="3793900"/>
              <a:ext cx="71575" cy="34800"/>
            </a:xfrm>
            <a:custGeom>
              <a:avLst/>
              <a:gdLst/>
              <a:ahLst/>
              <a:cxnLst/>
              <a:rect l="l" t="t" r="r" b="b"/>
              <a:pathLst>
                <a:path w="2863" h="1392" extrusionOk="0">
                  <a:moveTo>
                    <a:pt x="631" y="0"/>
                  </a:moveTo>
                  <a:cubicBezTo>
                    <a:pt x="552" y="79"/>
                    <a:pt x="447" y="184"/>
                    <a:pt x="342" y="263"/>
                  </a:cubicBezTo>
                  <a:cubicBezTo>
                    <a:pt x="237" y="342"/>
                    <a:pt x="132" y="420"/>
                    <a:pt x="1" y="499"/>
                  </a:cubicBezTo>
                  <a:cubicBezTo>
                    <a:pt x="132" y="447"/>
                    <a:pt x="263" y="394"/>
                    <a:pt x="395" y="315"/>
                  </a:cubicBezTo>
                  <a:cubicBezTo>
                    <a:pt x="447" y="289"/>
                    <a:pt x="500" y="237"/>
                    <a:pt x="552" y="210"/>
                  </a:cubicBezTo>
                  <a:lnTo>
                    <a:pt x="605" y="184"/>
                  </a:lnTo>
                  <a:cubicBezTo>
                    <a:pt x="631" y="237"/>
                    <a:pt x="683" y="289"/>
                    <a:pt x="736" y="342"/>
                  </a:cubicBezTo>
                  <a:cubicBezTo>
                    <a:pt x="815" y="447"/>
                    <a:pt x="893" y="525"/>
                    <a:pt x="998" y="604"/>
                  </a:cubicBezTo>
                  <a:cubicBezTo>
                    <a:pt x="1182" y="735"/>
                    <a:pt x="1366" y="867"/>
                    <a:pt x="1576" y="972"/>
                  </a:cubicBezTo>
                  <a:cubicBezTo>
                    <a:pt x="1786" y="1077"/>
                    <a:pt x="1996" y="1155"/>
                    <a:pt x="2206" y="1234"/>
                  </a:cubicBezTo>
                  <a:cubicBezTo>
                    <a:pt x="2416" y="1313"/>
                    <a:pt x="2652" y="1365"/>
                    <a:pt x="2862" y="1392"/>
                  </a:cubicBezTo>
                  <a:cubicBezTo>
                    <a:pt x="2442" y="1234"/>
                    <a:pt x="2048" y="1050"/>
                    <a:pt x="1655" y="840"/>
                  </a:cubicBezTo>
                  <a:cubicBezTo>
                    <a:pt x="1471" y="735"/>
                    <a:pt x="1287" y="604"/>
                    <a:pt x="1103" y="473"/>
                  </a:cubicBezTo>
                  <a:cubicBezTo>
                    <a:pt x="920" y="342"/>
                    <a:pt x="762" y="184"/>
                    <a:pt x="631" y="0"/>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9127213" y="3669871"/>
              <a:ext cx="116184" cy="128550"/>
            </a:xfrm>
            <a:custGeom>
              <a:avLst/>
              <a:gdLst/>
              <a:ahLst/>
              <a:cxnLst/>
              <a:rect l="l" t="t" r="r" b="b"/>
              <a:pathLst>
                <a:path w="4700" h="5224" extrusionOk="0">
                  <a:moveTo>
                    <a:pt x="4463" y="0"/>
                  </a:moveTo>
                  <a:lnTo>
                    <a:pt x="4253" y="315"/>
                  </a:lnTo>
                  <a:lnTo>
                    <a:pt x="4305" y="263"/>
                  </a:lnTo>
                  <a:lnTo>
                    <a:pt x="4305" y="263"/>
                  </a:lnTo>
                  <a:cubicBezTo>
                    <a:pt x="4122" y="473"/>
                    <a:pt x="3938" y="656"/>
                    <a:pt x="3754" y="840"/>
                  </a:cubicBezTo>
                  <a:lnTo>
                    <a:pt x="3203" y="1444"/>
                  </a:lnTo>
                  <a:cubicBezTo>
                    <a:pt x="2809" y="1838"/>
                    <a:pt x="2468" y="2231"/>
                    <a:pt x="2100" y="2651"/>
                  </a:cubicBezTo>
                  <a:cubicBezTo>
                    <a:pt x="1890" y="2835"/>
                    <a:pt x="1733" y="3045"/>
                    <a:pt x="1549" y="3255"/>
                  </a:cubicBezTo>
                  <a:cubicBezTo>
                    <a:pt x="1365" y="3465"/>
                    <a:pt x="1182" y="3675"/>
                    <a:pt x="1024" y="3885"/>
                  </a:cubicBezTo>
                  <a:cubicBezTo>
                    <a:pt x="657" y="4305"/>
                    <a:pt x="342" y="4725"/>
                    <a:pt x="0" y="5198"/>
                  </a:cubicBezTo>
                  <a:lnTo>
                    <a:pt x="53" y="5224"/>
                  </a:lnTo>
                  <a:cubicBezTo>
                    <a:pt x="420" y="4830"/>
                    <a:pt x="814" y="4463"/>
                    <a:pt x="1208" y="4069"/>
                  </a:cubicBezTo>
                  <a:lnTo>
                    <a:pt x="2363" y="2940"/>
                  </a:lnTo>
                  <a:lnTo>
                    <a:pt x="3544" y="1785"/>
                  </a:lnTo>
                  <a:cubicBezTo>
                    <a:pt x="3938" y="1418"/>
                    <a:pt x="4332" y="1024"/>
                    <a:pt x="4699" y="630"/>
                  </a:cubicBezTo>
                  <a:lnTo>
                    <a:pt x="4463" y="0"/>
                  </a:lnTo>
                  <a:close/>
                </a:path>
              </a:pathLst>
            </a:custGeom>
            <a:solidFill>
              <a:srgbClr val="D89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9299800" y="3490050"/>
              <a:ext cx="53825" cy="107650"/>
            </a:xfrm>
            <a:custGeom>
              <a:avLst/>
              <a:gdLst/>
              <a:ahLst/>
              <a:cxnLst/>
              <a:rect l="l" t="t" r="r" b="b"/>
              <a:pathLst>
                <a:path w="2153" h="4306" extrusionOk="0">
                  <a:moveTo>
                    <a:pt x="2127" y="1"/>
                  </a:moveTo>
                  <a:cubicBezTo>
                    <a:pt x="1785" y="237"/>
                    <a:pt x="1470" y="526"/>
                    <a:pt x="1234" y="867"/>
                  </a:cubicBezTo>
                  <a:cubicBezTo>
                    <a:pt x="998" y="1208"/>
                    <a:pt x="814" y="1576"/>
                    <a:pt x="630" y="1943"/>
                  </a:cubicBezTo>
                  <a:cubicBezTo>
                    <a:pt x="473" y="2311"/>
                    <a:pt x="289" y="2678"/>
                    <a:pt x="132" y="3046"/>
                  </a:cubicBezTo>
                  <a:lnTo>
                    <a:pt x="0" y="3387"/>
                  </a:lnTo>
                  <a:lnTo>
                    <a:pt x="79" y="4306"/>
                  </a:lnTo>
                  <a:cubicBezTo>
                    <a:pt x="394" y="3571"/>
                    <a:pt x="657" y="2810"/>
                    <a:pt x="945" y="2075"/>
                  </a:cubicBezTo>
                  <a:cubicBezTo>
                    <a:pt x="1077" y="1707"/>
                    <a:pt x="1234" y="1340"/>
                    <a:pt x="1444" y="972"/>
                  </a:cubicBezTo>
                  <a:cubicBezTo>
                    <a:pt x="1628" y="631"/>
                    <a:pt x="1864" y="316"/>
                    <a:pt x="2153" y="53"/>
                  </a:cubicBezTo>
                  <a:lnTo>
                    <a:pt x="2127" y="1"/>
                  </a:lnTo>
                  <a:close/>
                </a:path>
              </a:pathLst>
            </a:custGeom>
            <a:solidFill>
              <a:srgbClr val="D89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9449425" y="3371275"/>
              <a:ext cx="185075" cy="61050"/>
            </a:xfrm>
            <a:custGeom>
              <a:avLst/>
              <a:gdLst/>
              <a:ahLst/>
              <a:cxnLst/>
              <a:rect l="l" t="t" r="r" b="b"/>
              <a:pathLst>
                <a:path w="7403" h="2442" extrusionOk="0">
                  <a:moveTo>
                    <a:pt x="7376" y="1"/>
                  </a:moveTo>
                  <a:cubicBezTo>
                    <a:pt x="7140" y="237"/>
                    <a:pt x="6878" y="421"/>
                    <a:pt x="6589" y="578"/>
                  </a:cubicBezTo>
                  <a:cubicBezTo>
                    <a:pt x="6300" y="736"/>
                    <a:pt x="6011" y="867"/>
                    <a:pt x="5696" y="946"/>
                  </a:cubicBezTo>
                  <a:cubicBezTo>
                    <a:pt x="5381" y="1024"/>
                    <a:pt x="5066" y="1077"/>
                    <a:pt x="4751" y="1077"/>
                  </a:cubicBezTo>
                  <a:cubicBezTo>
                    <a:pt x="4568" y="1077"/>
                    <a:pt x="4410" y="1077"/>
                    <a:pt x="4253" y="1051"/>
                  </a:cubicBezTo>
                  <a:cubicBezTo>
                    <a:pt x="4174" y="1038"/>
                    <a:pt x="4089" y="1031"/>
                    <a:pt x="4003" y="1031"/>
                  </a:cubicBezTo>
                  <a:cubicBezTo>
                    <a:pt x="3918" y="1031"/>
                    <a:pt x="3833" y="1038"/>
                    <a:pt x="3754" y="1051"/>
                  </a:cubicBezTo>
                  <a:cubicBezTo>
                    <a:pt x="3072" y="1103"/>
                    <a:pt x="2389" y="1261"/>
                    <a:pt x="1785" y="1497"/>
                  </a:cubicBezTo>
                  <a:cubicBezTo>
                    <a:pt x="1470" y="1628"/>
                    <a:pt x="1155" y="1759"/>
                    <a:pt x="867" y="1917"/>
                  </a:cubicBezTo>
                  <a:cubicBezTo>
                    <a:pt x="552" y="2074"/>
                    <a:pt x="263" y="2232"/>
                    <a:pt x="0" y="2442"/>
                  </a:cubicBezTo>
                  <a:cubicBezTo>
                    <a:pt x="578" y="2101"/>
                    <a:pt x="1182" y="1838"/>
                    <a:pt x="1812" y="1628"/>
                  </a:cubicBezTo>
                  <a:cubicBezTo>
                    <a:pt x="2442" y="1392"/>
                    <a:pt x="3098" y="1261"/>
                    <a:pt x="3754" y="1208"/>
                  </a:cubicBezTo>
                  <a:lnTo>
                    <a:pt x="4253" y="1208"/>
                  </a:lnTo>
                  <a:cubicBezTo>
                    <a:pt x="4410" y="1234"/>
                    <a:pt x="4594" y="1234"/>
                    <a:pt x="4751" y="1234"/>
                  </a:cubicBezTo>
                  <a:cubicBezTo>
                    <a:pt x="5093" y="1234"/>
                    <a:pt x="5408" y="1182"/>
                    <a:pt x="5723" y="1077"/>
                  </a:cubicBezTo>
                  <a:cubicBezTo>
                    <a:pt x="6379" y="867"/>
                    <a:pt x="6956" y="499"/>
                    <a:pt x="7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9562300" y="3234125"/>
              <a:ext cx="71550" cy="137825"/>
            </a:xfrm>
            <a:custGeom>
              <a:avLst/>
              <a:gdLst/>
              <a:ahLst/>
              <a:cxnLst/>
              <a:rect l="l" t="t" r="r" b="b"/>
              <a:pathLst>
                <a:path w="2862" h="5513" extrusionOk="0">
                  <a:moveTo>
                    <a:pt x="525" y="1"/>
                  </a:moveTo>
                  <a:cubicBezTo>
                    <a:pt x="236" y="499"/>
                    <a:pt x="79" y="1050"/>
                    <a:pt x="26" y="1628"/>
                  </a:cubicBezTo>
                  <a:cubicBezTo>
                    <a:pt x="0" y="2205"/>
                    <a:pt x="79" y="2809"/>
                    <a:pt x="289" y="3360"/>
                  </a:cubicBezTo>
                  <a:cubicBezTo>
                    <a:pt x="499" y="3912"/>
                    <a:pt x="840" y="4410"/>
                    <a:pt x="1313" y="4778"/>
                  </a:cubicBezTo>
                  <a:cubicBezTo>
                    <a:pt x="1733" y="5172"/>
                    <a:pt x="2258" y="5434"/>
                    <a:pt x="2861" y="5513"/>
                  </a:cubicBezTo>
                  <a:lnTo>
                    <a:pt x="2861" y="5460"/>
                  </a:lnTo>
                  <a:cubicBezTo>
                    <a:pt x="2625" y="5329"/>
                    <a:pt x="2415" y="5198"/>
                    <a:pt x="2205" y="5040"/>
                  </a:cubicBezTo>
                  <a:cubicBezTo>
                    <a:pt x="1995" y="4857"/>
                    <a:pt x="1811" y="4699"/>
                    <a:pt x="1628" y="4489"/>
                  </a:cubicBezTo>
                  <a:cubicBezTo>
                    <a:pt x="1286" y="4095"/>
                    <a:pt x="998" y="3649"/>
                    <a:pt x="814" y="3150"/>
                  </a:cubicBezTo>
                  <a:cubicBezTo>
                    <a:pt x="630" y="2652"/>
                    <a:pt x="525" y="2127"/>
                    <a:pt x="499" y="1602"/>
                  </a:cubicBezTo>
                  <a:cubicBezTo>
                    <a:pt x="473" y="1077"/>
                    <a:pt x="499" y="552"/>
                    <a:pt x="578" y="27"/>
                  </a:cubicBezTo>
                  <a:lnTo>
                    <a:pt x="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9536700" y="2554925"/>
              <a:ext cx="5925" cy="13150"/>
            </a:xfrm>
            <a:custGeom>
              <a:avLst/>
              <a:gdLst/>
              <a:ahLst/>
              <a:cxnLst/>
              <a:rect l="l" t="t" r="r" b="b"/>
              <a:pathLst>
                <a:path w="237" h="526" extrusionOk="0">
                  <a:moveTo>
                    <a:pt x="1" y="0"/>
                  </a:moveTo>
                  <a:lnTo>
                    <a:pt x="1" y="0"/>
                  </a:lnTo>
                  <a:cubicBezTo>
                    <a:pt x="53" y="184"/>
                    <a:pt x="106" y="341"/>
                    <a:pt x="184" y="525"/>
                  </a:cubicBezTo>
                  <a:lnTo>
                    <a:pt x="237" y="499"/>
                  </a:lnTo>
                  <a:cubicBezTo>
                    <a:pt x="132" y="341"/>
                    <a:pt x="79" y="158"/>
                    <a:pt x="1"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9543275" y="2571325"/>
              <a:ext cx="9850" cy="11825"/>
            </a:xfrm>
            <a:custGeom>
              <a:avLst/>
              <a:gdLst/>
              <a:ahLst/>
              <a:cxnLst/>
              <a:rect l="l" t="t" r="r" b="b"/>
              <a:pathLst>
                <a:path w="394" h="473" extrusionOk="0">
                  <a:moveTo>
                    <a:pt x="79" y="0"/>
                  </a:moveTo>
                  <a:lnTo>
                    <a:pt x="0" y="27"/>
                  </a:lnTo>
                  <a:cubicBezTo>
                    <a:pt x="105" y="184"/>
                    <a:pt x="210" y="342"/>
                    <a:pt x="341" y="473"/>
                  </a:cubicBezTo>
                  <a:lnTo>
                    <a:pt x="394" y="420"/>
                  </a:lnTo>
                  <a:cubicBezTo>
                    <a:pt x="289" y="289"/>
                    <a:pt x="158" y="158"/>
                    <a:pt x="7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9554425" y="2585750"/>
              <a:ext cx="11175" cy="11850"/>
            </a:xfrm>
            <a:custGeom>
              <a:avLst/>
              <a:gdLst/>
              <a:ahLst/>
              <a:cxnLst/>
              <a:rect l="l" t="t" r="r" b="b"/>
              <a:pathLst>
                <a:path w="447" h="474" extrusionOk="0">
                  <a:moveTo>
                    <a:pt x="79" y="1"/>
                  </a:moveTo>
                  <a:lnTo>
                    <a:pt x="0" y="53"/>
                  </a:lnTo>
                  <a:cubicBezTo>
                    <a:pt x="131" y="211"/>
                    <a:pt x="263" y="342"/>
                    <a:pt x="394" y="473"/>
                  </a:cubicBezTo>
                  <a:lnTo>
                    <a:pt x="446" y="395"/>
                  </a:lnTo>
                  <a:cubicBezTo>
                    <a:pt x="315" y="263"/>
                    <a:pt x="184" y="132"/>
                    <a:pt x="7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9567550" y="2598225"/>
              <a:ext cx="12475" cy="10525"/>
            </a:xfrm>
            <a:custGeom>
              <a:avLst/>
              <a:gdLst/>
              <a:ahLst/>
              <a:cxnLst/>
              <a:rect l="l" t="t" r="r" b="b"/>
              <a:pathLst>
                <a:path w="499" h="421" extrusionOk="0">
                  <a:moveTo>
                    <a:pt x="53" y="1"/>
                  </a:moveTo>
                  <a:lnTo>
                    <a:pt x="0" y="79"/>
                  </a:lnTo>
                  <a:cubicBezTo>
                    <a:pt x="131" y="211"/>
                    <a:pt x="289" y="316"/>
                    <a:pt x="446" y="421"/>
                  </a:cubicBezTo>
                  <a:lnTo>
                    <a:pt x="499" y="368"/>
                  </a:lnTo>
                  <a:cubicBezTo>
                    <a:pt x="341" y="237"/>
                    <a:pt x="210" y="132"/>
                    <a:pt x="53"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9582625" y="2609375"/>
              <a:ext cx="12500" cy="9225"/>
            </a:xfrm>
            <a:custGeom>
              <a:avLst/>
              <a:gdLst/>
              <a:ahLst/>
              <a:cxnLst/>
              <a:rect l="l" t="t" r="r" b="b"/>
              <a:pathLst>
                <a:path w="500" h="369" extrusionOk="0">
                  <a:moveTo>
                    <a:pt x="53" y="1"/>
                  </a:moveTo>
                  <a:lnTo>
                    <a:pt x="1" y="80"/>
                  </a:lnTo>
                  <a:cubicBezTo>
                    <a:pt x="158" y="185"/>
                    <a:pt x="316" y="290"/>
                    <a:pt x="473" y="368"/>
                  </a:cubicBezTo>
                  <a:lnTo>
                    <a:pt x="500" y="316"/>
                  </a:lnTo>
                  <a:lnTo>
                    <a:pt x="263" y="158"/>
                  </a:lnTo>
                  <a:lnTo>
                    <a:pt x="5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9598375" y="2619225"/>
              <a:ext cx="13150" cy="6600"/>
            </a:xfrm>
            <a:custGeom>
              <a:avLst/>
              <a:gdLst/>
              <a:ahLst/>
              <a:cxnLst/>
              <a:rect l="l" t="t" r="r" b="b"/>
              <a:pathLst>
                <a:path w="526" h="264" extrusionOk="0">
                  <a:moveTo>
                    <a:pt x="27" y="1"/>
                  </a:moveTo>
                  <a:lnTo>
                    <a:pt x="1" y="53"/>
                  </a:lnTo>
                  <a:cubicBezTo>
                    <a:pt x="185" y="132"/>
                    <a:pt x="342" y="211"/>
                    <a:pt x="526" y="263"/>
                  </a:cubicBezTo>
                  <a:lnTo>
                    <a:pt x="526" y="237"/>
                  </a:lnTo>
                  <a:cubicBezTo>
                    <a:pt x="368" y="158"/>
                    <a:pt x="185" y="106"/>
                    <a:pt x="2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9616100" y="2625800"/>
              <a:ext cx="1350" cy="675"/>
            </a:xfrm>
            <a:custGeom>
              <a:avLst/>
              <a:gdLst/>
              <a:ahLst/>
              <a:cxnLst/>
              <a:rect l="l" t="t" r="r" b="b"/>
              <a:pathLst>
                <a:path w="54" h="27" extrusionOk="0">
                  <a:moveTo>
                    <a:pt x="1" y="0"/>
                  </a:moveTo>
                  <a:lnTo>
                    <a:pt x="1" y="26"/>
                  </a:lnTo>
                  <a:lnTo>
                    <a:pt x="53" y="26"/>
                  </a:lnTo>
                  <a:lnTo>
                    <a:pt x="1" y="0"/>
                  </a:lnTo>
                  <a:close/>
                </a:path>
              </a:pathLst>
            </a:custGeom>
            <a:solidFill>
              <a:srgbClr val="1D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9228925" y="2560175"/>
              <a:ext cx="35450" cy="47925"/>
            </a:xfrm>
            <a:custGeom>
              <a:avLst/>
              <a:gdLst/>
              <a:ahLst/>
              <a:cxnLst/>
              <a:rect l="l" t="t" r="r" b="b"/>
              <a:pathLst>
                <a:path w="1418" h="1917" extrusionOk="0">
                  <a:moveTo>
                    <a:pt x="1366" y="0"/>
                  </a:moveTo>
                  <a:cubicBezTo>
                    <a:pt x="1234" y="341"/>
                    <a:pt x="1051" y="656"/>
                    <a:pt x="841" y="945"/>
                  </a:cubicBezTo>
                  <a:cubicBezTo>
                    <a:pt x="736" y="1076"/>
                    <a:pt x="604" y="1234"/>
                    <a:pt x="473" y="1339"/>
                  </a:cubicBezTo>
                  <a:cubicBezTo>
                    <a:pt x="342" y="1470"/>
                    <a:pt x="211" y="1575"/>
                    <a:pt x="53" y="1680"/>
                  </a:cubicBezTo>
                  <a:lnTo>
                    <a:pt x="1" y="1706"/>
                  </a:lnTo>
                  <a:lnTo>
                    <a:pt x="53" y="1733"/>
                  </a:lnTo>
                  <a:cubicBezTo>
                    <a:pt x="237" y="1838"/>
                    <a:pt x="447" y="1890"/>
                    <a:pt x="657" y="1916"/>
                  </a:cubicBezTo>
                  <a:cubicBezTo>
                    <a:pt x="867" y="1916"/>
                    <a:pt x="1077" y="1890"/>
                    <a:pt x="1287" y="1838"/>
                  </a:cubicBezTo>
                  <a:lnTo>
                    <a:pt x="1287" y="1811"/>
                  </a:lnTo>
                  <a:cubicBezTo>
                    <a:pt x="1077" y="1759"/>
                    <a:pt x="893" y="1733"/>
                    <a:pt x="683" y="1654"/>
                  </a:cubicBezTo>
                  <a:lnTo>
                    <a:pt x="736" y="1601"/>
                  </a:lnTo>
                  <a:cubicBezTo>
                    <a:pt x="893" y="1470"/>
                    <a:pt x="998" y="1286"/>
                    <a:pt x="1103" y="1129"/>
                  </a:cubicBezTo>
                  <a:cubicBezTo>
                    <a:pt x="1156" y="1024"/>
                    <a:pt x="1182" y="945"/>
                    <a:pt x="1234" y="866"/>
                  </a:cubicBezTo>
                  <a:cubicBezTo>
                    <a:pt x="1261" y="761"/>
                    <a:pt x="1287" y="683"/>
                    <a:pt x="1313" y="578"/>
                  </a:cubicBezTo>
                  <a:cubicBezTo>
                    <a:pt x="1392" y="394"/>
                    <a:pt x="1418" y="21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9419900" y="2496525"/>
              <a:ext cx="90575" cy="113050"/>
            </a:xfrm>
            <a:custGeom>
              <a:avLst/>
              <a:gdLst/>
              <a:ahLst/>
              <a:cxnLst/>
              <a:rect l="l" t="t" r="r" b="b"/>
              <a:pathLst>
                <a:path w="3623" h="4522" extrusionOk="0">
                  <a:moveTo>
                    <a:pt x="2940" y="0"/>
                  </a:moveTo>
                  <a:lnTo>
                    <a:pt x="2914" y="26"/>
                  </a:lnTo>
                  <a:cubicBezTo>
                    <a:pt x="3229" y="368"/>
                    <a:pt x="3386" y="814"/>
                    <a:pt x="3360" y="1260"/>
                  </a:cubicBezTo>
                  <a:cubicBezTo>
                    <a:pt x="3334" y="1706"/>
                    <a:pt x="3176" y="2153"/>
                    <a:pt x="2940" y="2546"/>
                  </a:cubicBezTo>
                  <a:cubicBezTo>
                    <a:pt x="2730" y="2914"/>
                    <a:pt x="2468" y="3307"/>
                    <a:pt x="2179" y="3649"/>
                  </a:cubicBezTo>
                  <a:cubicBezTo>
                    <a:pt x="2021" y="3832"/>
                    <a:pt x="1864" y="3990"/>
                    <a:pt x="1680" y="4121"/>
                  </a:cubicBezTo>
                  <a:cubicBezTo>
                    <a:pt x="1601" y="4174"/>
                    <a:pt x="1496" y="4200"/>
                    <a:pt x="1391" y="4200"/>
                  </a:cubicBezTo>
                  <a:cubicBezTo>
                    <a:pt x="1286" y="4200"/>
                    <a:pt x="1181" y="4121"/>
                    <a:pt x="1155" y="4042"/>
                  </a:cubicBezTo>
                  <a:cubicBezTo>
                    <a:pt x="1024" y="3806"/>
                    <a:pt x="866" y="3570"/>
                    <a:pt x="683" y="3386"/>
                  </a:cubicBezTo>
                  <a:cubicBezTo>
                    <a:pt x="578" y="3281"/>
                    <a:pt x="499" y="3202"/>
                    <a:pt x="368" y="3124"/>
                  </a:cubicBezTo>
                  <a:cubicBezTo>
                    <a:pt x="263" y="3045"/>
                    <a:pt x="158" y="2966"/>
                    <a:pt x="26" y="2914"/>
                  </a:cubicBezTo>
                  <a:lnTo>
                    <a:pt x="0" y="2966"/>
                  </a:lnTo>
                  <a:cubicBezTo>
                    <a:pt x="105" y="3045"/>
                    <a:pt x="210" y="3124"/>
                    <a:pt x="289" y="3229"/>
                  </a:cubicBezTo>
                  <a:cubicBezTo>
                    <a:pt x="394" y="3307"/>
                    <a:pt x="473" y="3412"/>
                    <a:pt x="525" y="3517"/>
                  </a:cubicBezTo>
                  <a:cubicBezTo>
                    <a:pt x="604" y="3622"/>
                    <a:pt x="656" y="3727"/>
                    <a:pt x="735" y="3859"/>
                  </a:cubicBezTo>
                  <a:cubicBezTo>
                    <a:pt x="788" y="3937"/>
                    <a:pt x="840" y="4069"/>
                    <a:pt x="893" y="4174"/>
                  </a:cubicBezTo>
                  <a:lnTo>
                    <a:pt x="893" y="4147"/>
                  </a:lnTo>
                  <a:cubicBezTo>
                    <a:pt x="893" y="4200"/>
                    <a:pt x="919" y="4252"/>
                    <a:pt x="971" y="4279"/>
                  </a:cubicBezTo>
                  <a:cubicBezTo>
                    <a:pt x="998" y="4331"/>
                    <a:pt x="1024" y="4357"/>
                    <a:pt x="1076" y="4410"/>
                  </a:cubicBezTo>
                  <a:cubicBezTo>
                    <a:pt x="1155" y="4462"/>
                    <a:pt x="1260" y="4515"/>
                    <a:pt x="1365" y="4515"/>
                  </a:cubicBezTo>
                  <a:cubicBezTo>
                    <a:pt x="1397" y="4519"/>
                    <a:pt x="1427" y="4522"/>
                    <a:pt x="1457" y="4522"/>
                  </a:cubicBezTo>
                  <a:cubicBezTo>
                    <a:pt x="1603" y="4522"/>
                    <a:pt x="1733" y="4471"/>
                    <a:pt x="1864" y="4384"/>
                  </a:cubicBezTo>
                  <a:cubicBezTo>
                    <a:pt x="2074" y="4252"/>
                    <a:pt x="2284" y="4069"/>
                    <a:pt x="2441" y="3885"/>
                  </a:cubicBezTo>
                  <a:cubicBezTo>
                    <a:pt x="2756" y="3517"/>
                    <a:pt x="3019" y="3124"/>
                    <a:pt x="3255" y="2704"/>
                  </a:cubicBezTo>
                  <a:cubicBezTo>
                    <a:pt x="3360" y="2494"/>
                    <a:pt x="3465" y="2258"/>
                    <a:pt x="3518" y="2021"/>
                  </a:cubicBezTo>
                  <a:cubicBezTo>
                    <a:pt x="3596" y="1785"/>
                    <a:pt x="3623" y="1523"/>
                    <a:pt x="3623" y="1286"/>
                  </a:cubicBezTo>
                  <a:cubicBezTo>
                    <a:pt x="3596" y="1024"/>
                    <a:pt x="3544" y="761"/>
                    <a:pt x="3413" y="551"/>
                  </a:cubicBezTo>
                  <a:cubicBezTo>
                    <a:pt x="3308" y="341"/>
                    <a:pt x="3124" y="158"/>
                    <a:pt x="2940"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9399550" y="2579200"/>
              <a:ext cx="59750" cy="63550"/>
            </a:xfrm>
            <a:custGeom>
              <a:avLst/>
              <a:gdLst/>
              <a:ahLst/>
              <a:cxnLst/>
              <a:rect l="l" t="t" r="r" b="b"/>
              <a:pathLst>
                <a:path w="2390" h="2542" extrusionOk="0">
                  <a:moveTo>
                    <a:pt x="2363" y="893"/>
                  </a:moveTo>
                  <a:cubicBezTo>
                    <a:pt x="2353" y="948"/>
                    <a:pt x="2342" y="1002"/>
                    <a:pt x="2328" y="1056"/>
                  </a:cubicBezTo>
                  <a:lnTo>
                    <a:pt x="2328" y="1056"/>
                  </a:lnTo>
                  <a:cubicBezTo>
                    <a:pt x="2350" y="1009"/>
                    <a:pt x="2370" y="963"/>
                    <a:pt x="2389" y="919"/>
                  </a:cubicBezTo>
                  <a:lnTo>
                    <a:pt x="2363" y="893"/>
                  </a:lnTo>
                  <a:close/>
                  <a:moveTo>
                    <a:pt x="132" y="0"/>
                  </a:moveTo>
                  <a:cubicBezTo>
                    <a:pt x="53" y="420"/>
                    <a:pt x="0" y="867"/>
                    <a:pt x="27" y="1313"/>
                  </a:cubicBezTo>
                  <a:cubicBezTo>
                    <a:pt x="27" y="1549"/>
                    <a:pt x="79" y="1759"/>
                    <a:pt x="158" y="1969"/>
                  </a:cubicBezTo>
                  <a:cubicBezTo>
                    <a:pt x="210" y="2179"/>
                    <a:pt x="368" y="2363"/>
                    <a:pt x="578" y="2494"/>
                  </a:cubicBezTo>
                  <a:cubicBezTo>
                    <a:pt x="666" y="2527"/>
                    <a:pt x="758" y="2542"/>
                    <a:pt x="852" y="2542"/>
                  </a:cubicBezTo>
                  <a:cubicBezTo>
                    <a:pt x="981" y="2542"/>
                    <a:pt x="1112" y="2514"/>
                    <a:pt x="1234" y="2468"/>
                  </a:cubicBezTo>
                  <a:cubicBezTo>
                    <a:pt x="1418" y="2363"/>
                    <a:pt x="1602" y="2232"/>
                    <a:pt x="1759" y="2074"/>
                  </a:cubicBezTo>
                  <a:cubicBezTo>
                    <a:pt x="2035" y="1798"/>
                    <a:pt x="2231" y="1441"/>
                    <a:pt x="2328" y="1056"/>
                  </a:cubicBezTo>
                  <a:lnTo>
                    <a:pt x="2328" y="1056"/>
                  </a:lnTo>
                  <a:cubicBezTo>
                    <a:pt x="2260" y="1203"/>
                    <a:pt x="2180" y="1357"/>
                    <a:pt x="2100" y="1497"/>
                  </a:cubicBezTo>
                  <a:cubicBezTo>
                    <a:pt x="1995" y="1680"/>
                    <a:pt x="1838" y="1838"/>
                    <a:pt x="1680" y="1995"/>
                  </a:cubicBezTo>
                  <a:cubicBezTo>
                    <a:pt x="1549" y="2127"/>
                    <a:pt x="1365" y="2232"/>
                    <a:pt x="1182" y="2310"/>
                  </a:cubicBezTo>
                  <a:cubicBezTo>
                    <a:pt x="1103" y="2350"/>
                    <a:pt x="1011" y="2370"/>
                    <a:pt x="919" y="2370"/>
                  </a:cubicBezTo>
                  <a:cubicBezTo>
                    <a:pt x="827" y="2370"/>
                    <a:pt x="735" y="2350"/>
                    <a:pt x="657" y="2310"/>
                  </a:cubicBezTo>
                  <a:cubicBezTo>
                    <a:pt x="499" y="2232"/>
                    <a:pt x="368" y="2074"/>
                    <a:pt x="315" y="1917"/>
                  </a:cubicBezTo>
                  <a:cubicBezTo>
                    <a:pt x="237" y="1707"/>
                    <a:pt x="210" y="1523"/>
                    <a:pt x="184" y="1313"/>
                  </a:cubicBezTo>
                  <a:cubicBezTo>
                    <a:pt x="158" y="1077"/>
                    <a:pt x="132" y="867"/>
                    <a:pt x="158" y="657"/>
                  </a:cubicBezTo>
                  <a:cubicBezTo>
                    <a:pt x="132" y="447"/>
                    <a:pt x="158" y="210"/>
                    <a:pt x="158"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9467150" y="2475525"/>
              <a:ext cx="71550" cy="140700"/>
            </a:xfrm>
            <a:custGeom>
              <a:avLst/>
              <a:gdLst/>
              <a:ahLst/>
              <a:cxnLst/>
              <a:rect l="l" t="t" r="r" b="b"/>
              <a:pathLst>
                <a:path w="2862" h="5628" extrusionOk="0">
                  <a:moveTo>
                    <a:pt x="1181" y="0"/>
                  </a:moveTo>
                  <a:lnTo>
                    <a:pt x="1181" y="0"/>
                  </a:lnTo>
                  <a:cubicBezTo>
                    <a:pt x="1418" y="263"/>
                    <a:pt x="1654" y="525"/>
                    <a:pt x="1838" y="814"/>
                  </a:cubicBezTo>
                  <a:cubicBezTo>
                    <a:pt x="2048" y="1076"/>
                    <a:pt x="2205" y="1365"/>
                    <a:pt x="2336" y="1706"/>
                  </a:cubicBezTo>
                  <a:cubicBezTo>
                    <a:pt x="2599" y="2310"/>
                    <a:pt x="2678" y="2993"/>
                    <a:pt x="2599" y="3675"/>
                  </a:cubicBezTo>
                  <a:cubicBezTo>
                    <a:pt x="2546" y="3990"/>
                    <a:pt x="2468" y="4305"/>
                    <a:pt x="2310" y="4620"/>
                  </a:cubicBezTo>
                  <a:cubicBezTo>
                    <a:pt x="2179" y="4909"/>
                    <a:pt x="1969" y="5145"/>
                    <a:pt x="1706" y="5355"/>
                  </a:cubicBezTo>
                  <a:cubicBezTo>
                    <a:pt x="1553" y="5462"/>
                    <a:pt x="1373" y="5516"/>
                    <a:pt x="1193" y="5516"/>
                  </a:cubicBezTo>
                  <a:cubicBezTo>
                    <a:pt x="1064" y="5516"/>
                    <a:pt x="934" y="5488"/>
                    <a:pt x="814" y="5434"/>
                  </a:cubicBezTo>
                  <a:cubicBezTo>
                    <a:pt x="499" y="5302"/>
                    <a:pt x="236" y="5066"/>
                    <a:pt x="53" y="4777"/>
                  </a:cubicBezTo>
                  <a:lnTo>
                    <a:pt x="0" y="4804"/>
                  </a:lnTo>
                  <a:cubicBezTo>
                    <a:pt x="184" y="5092"/>
                    <a:pt x="446" y="5355"/>
                    <a:pt x="735" y="5539"/>
                  </a:cubicBezTo>
                  <a:cubicBezTo>
                    <a:pt x="853" y="5598"/>
                    <a:pt x="986" y="5627"/>
                    <a:pt x="1123" y="5627"/>
                  </a:cubicBezTo>
                  <a:cubicBezTo>
                    <a:pt x="1168" y="5627"/>
                    <a:pt x="1214" y="5624"/>
                    <a:pt x="1260" y="5617"/>
                  </a:cubicBezTo>
                  <a:cubicBezTo>
                    <a:pt x="1444" y="5617"/>
                    <a:pt x="1601" y="5565"/>
                    <a:pt x="1759" y="5460"/>
                  </a:cubicBezTo>
                  <a:cubicBezTo>
                    <a:pt x="2048" y="5276"/>
                    <a:pt x="2284" y="4987"/>
                    <a:pt x="2441" y="4672"/>
                  </a:cubicBezTo>
                  <a:cubicBezTo>
                    <a:pt x="2599" y="4384"/>
                    <a:pt x="2704" y="4042"/>
                    <a:pt x="2783" y="3701"/>
                  </a:cubicBezTo>
                  <a:cubicBezTo>
                    <a:pt x="2861" y="2993"/>
                    <a:pt x="2756" y="2284"/>
                    <a:pt x="2468" y="1654"/>
                  </a:cubicBezTo>
                  <a:cubicBezTo>
                    <a:pt x="2179" y="1024"/>
                    <a:pt x="1733" y="446"/>
                    <a:pt x="1181"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9318175" y="2236900"/>
              <a:ext cx="21025" cy="27975"/>
            </a:xfrm>
            <a:custGeom>
              <a:avLst/>
              <a:gdLst/>
              <a:ahLst/>
              <a:cxnLst/>
              <a:rect l="l" t="t" r="r" b="b"/>
              <a:pathLst>
                <a:path w="841" h="1119" extrusionOk="0">
                  <a:moveTo>
                    <a:pt x="495" y="0"/>
                  </a:moveTo>
                  <a:cubicBezTo>
                    <a:pt x="461" y="0"/>
                    <a:pt x="427" y="6"/>
                    <a:pt x="394" y="16"/>
                  </a:cubicBezTo>
                  <a:cubicBezTo>
                    <a:pt x="342" y="43"/>
                    <a:pt x="263" y="69"/>
                    <a:pt x="237" y="121"/>
                  </a:cubicBezTo>
                  <a:cubicBezTo>
                    <a:pt x="158" y="200"/>
                    <a:pt x="79" y="279"/>
                    <a:pt x="53" y="384"/>
                  </a:cubicBezTo>
                  <a:cubicBezTo>
                    <a:pt x="0" y="568"/>
                    <a:pt x="0" y="778"/>
                    <a:pt x="53" y="961"/>
                  </a:cubicBezTo>
                  <a:lnTo>
                    <a:pt x="79" y="961"/>
                  </a:lnTo>
                  <a:cubicBezTo>
                    <a:pt x="105" y="778"/>
                    <a:pt x="132" y="620"/>
                    <a:pt x="210" y="463"/>
                  </a:cubicBezTo>
                  <a:cubicBezTo>
                    <a:pt x="237" y="384"/>
                    <a:pt x="289" y="305"/>
                    <a:pt x="368" y="253"/>
                  </a:cubicBezTo>
                  <a:cubicBezTo>
                    <a:pt x="406" y="214"/>
                    <a:pt x="459" y="190"/>
                    <a:pt x="515" y="190"/>
                  </a:cubicBezTo>
                  <a:cubicBezTo>
                    <a:pt x="536" y="190"/>
                    <a:pt x="557" y="193"/>
                    <a:pt x="578" y="200"/>
                  </a:cubicBezTo>
                  <a:cubicBezTo>
                    <a:pt x="657" y="253"/>
                    <a:pt x="683" y="331"/>
                    <a:pt x="683" y="410"/>
                  </a:cubicBezTo>
                  <a:cubicBezTo>
                    <a:pt x="683" y="489"/>
                    <a:pt x="683" y="568"/>
                    <a:pt x="657" y="646"/>
                  </a:cubicBezTo>
                  <a:cubicBezTo>
                    <a:pt x="604" y="830"/>
                    <a:pt x="499" y="988"/>
                    <a:pt x="420" y="1119"/>
                  </a:cubicBezTo>
                  <a:cubicBezTo>
                    <a:pt x="578" y="1014"/>
                    <a:pt x="683" y="856"/>
                    <a:pt x="762" y="699"/>
                  </a:cubicBezTo>
                  <a:cubicBezTo>
                    <a:pt x="814" y="594"/>
                    <a:pt x="840" y="489"/>
                    <a:pt x="840" y="384"/>
                  </a:cubicBezTo>
                  <a:cubicBezTo>
                    <a:pt x="840" y="331"/>
                    <a:pt x="840" y="253"/>
                    <a:pt x="814" y="200"/>
                  </a:cubicBezTo>
                  <a:cubicBezTo>
                    <a:pt x="752" y="76"/>
                    <a:pt x="62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9254525" y="2292925"/>
              <a:ext cx="28225" cy="20150"/>
            </a:xfrm>
            <a:custGeom>
              <a:avLst/>
              <a:gdLst/>
              <a:ahLst/>
              <a:cxnLst/>
              <a:rect l="l" t="t" r="r" b="b"/>
              <a:pathLst>
                <a:path w="1129" h="806" extrusionOk="0">
                  <a:moveTo>
                    <a:pt x="1037" y="153"/>
                  </a:moveTo>
                  <a:cubicBezTo>
                    <a:pt x="1041" y="157"/>
                    <a:pt x="1046" y="160"/>
                    <a:pt x="1050" y="164"/>
                  </a:cubicBezTo>
                  <a:lnTo>
                    <a:pt x="1076" y="164"/>
                  </a:lnTo>
                  <a:cubicBezTo>
                    <a:pt x="1063" y="160"/>
                    <a:pt x="1050" y="157"/>
                    <a:pt x="1037" y="153"/>
                  </a:cubicBezTo>
                  <a:close/>
                  <a:moveTo>
                    <a:pt x="602" y="0"/>
                  </a:moveTo>
                  <a:cubicBezTo>
                    <a:pt x="568" y="0"/>
                    <a:pt x="534" y="2"/>
                    <a:pt x="499" y="7"/>
                  </a:cubicBezTo>
                  <a:cubicBezTo>
                    <a:pt x="394" y="33"/>
                    <a:pt x="289" y="59"/>
                    <a:pt x="210" y="138"/>
                  </a:cubicBezTo>
                  <a:cubicBezTo>
                    <a:pt x="79" y="217"/>
                    <a:pt x="27" y="348"/>
                    <a:pt x="0" y="479"/>
                  </a:cubicBezTo>
                  <a:cubicBezTo>
                    <a:pt x="0" y="584"/>
                    <a:pt x="53" y="663"/>
                    <a:pt x="132" y="715"/>
                  </a:cubicBezTo>
                  <a:cubicBezTo>
                    <a:pt x="184" y="768"/>
                    <a:pt x="263" y="794"/>
                    <a:pt x="342" y="794"/>
                  </a:cubicBezTo>
                  <a:cubicBezTo>
                    <a:pt x="372" y="802"/>
                    <a:pt x="403" y="805"/>
                    <a:pt x="434" y="805"/>
                  </a:cubicBezTo>
                  <a:cubicBezTo>
                    <a:pt x="508" y="805"/>
                    <a:pt x="582" y="786"/>
                    <a:pt x="657" y="768"/>
                  </a:cubicBezTo>
                  <a:cubicBezTo>
                    <a:pt x="840" y="689"/>
                    <a:pt x="998" y="584"/>
                    <a:pt x="1129" y="427"/>
                  </a:cubicBezTo>
                  <a:lnTo>
                    <a:pt x="1129" y="400"/>
                  </a:lnTo>
                  <a:cubicBezTo>
                    <a:pt x="972" y="505"/>
                    <a:pt x="814" y="558"/>
                    <a:pt x="630" y="610"/>
                  </a:cubicBezTo>
                  <a:cubicBezTo>
                    <a:pt x="578" y="610"/>
                    <a:pt x="514" y="622"/>
                    <a:pt x="453" y="622"/>
                  </a:cubicBezTo>
                  <a:cubicBezTo>
                    <a:pt x="423" y="622"/>
                    <a:pt x="394" y="619"/>
                    <a:pt x="368" y="610"/>
                  </a:cubicBezTo>
                  <a:cubicBezTo>
                    <a:pt x="289" y="610"/>
                    <a:pt x="210" y="558"/>
                    <a:pt x="210" y="479"/>
                  </a:cubicBezTo>
                  <a:cubicBezTo>
                    <a:pt x="210" y="374"/>
                    <a:pt x="263" y="295"/>
                    <a:pt x="342" y="269"/>
                  </a:cubicBezTo>
                  <a:cubicBezTo>
                    <a:pt x="394" y="190"/>
                    <a:pt x="473" y="164"/>
                    <a:pt x="552" y="138"/>
                  </a:cubicBezTo>
                  <a:cubicBezTo>
                    <a:pt x="622" y="118"/>
                    <a:pt x="688" y="109"/>
                    <a:pt x="754" y="109"/>
                  </a:cubicBezTo>
                  <a:cubicBezTo>
                    <a:pt x="847" y="109"/>
                    <a:pt x="938" y="127"/>
                    <a:pt x="1037" y="153"/>
                  </a:cubicBezTo>
                  <a:lnTo>
                    <a:pt x="1037" y="153"/>
                  </a:lnTo>
                  <a:cubicBezTo>
                    <a:pt x="909" y="51"/>
                    <a:pt x="764"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9337200" y="2676325"/>
              <a:ext cx="2650" cy="7250"/>
            </a:xfrm>
            <a:custGeom>
              <a:avLst/>
              <a:gdLst/>
              <a:ahLst/>
              <a:cxnLst/>
              <a:rect l="l" t="t" r="r" b="b"/>
              <a:pathLst>
                <a:path w="106" h="290" extrusionOk="0">
                  <a:moveTo>
                    <a:pt x="79" y="0"/>
                  </a:moveTo>
                  <a:lnTo>
                    <a:pt x="1" y="289"/>
                  </a:lnTo>
                  <a:lnTo>
                    <a:pt x="27" y="289"/>
                  </a:lnTo>
                  <a:lnTo>
                    <a:pt x="106" y="27"/>
                  </a:lnTo>
                  <a:lnTo>
                    <a:pt x="79"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9340475" y="2656625"/>
              <a:ext cx="5950" cy="15125"/>
            </a:xfrm>
            <a:custGeom>
              <a:avLst/>
              <a:gdLst/>
              <a:ahLst/>
              <a:cxnLst/>
              <a:rect l="l" t="t" r="r" b="b"/>
              <a:pathLst>
                <a:path w="238" h="605" extrusionOk="0">
                  <a:moveTo>
                    <a:pt x="158" y="1"/>
                  </a:moveTo>
                  <a:cubicBezTo>
                    <a:pt x="106" y="211"/>
                    <a:pt x="53" y="395"/>
                    <a:pt x="1" y="605"/>
                  </a:cubicBezTo>
                  <a:lnTo>
                    <a:pt x="27" y="605"/>
                  </a:lnTo>
                  <a:lnTo>
                    <a:pt x="237" y="27"/>
                  </a:lnTo>
                  <a:lnTo>
                    <a:pt x="15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9346400" y="2637600"/>
              <a:ext cx="6575" cy="15125"/>
            </a:xfrm>
            <a:custGeom>
              <a:avLst/>
              <a:gdLst/>
              <a:ahLst/>
              <a:cxnLst/>
              <a:rect l="l" t="t" r="r" b="b"/>
              <a:pathLst>
                <a:path w="263" h="605" extrusionOk="0">
                  <a:moveTo>
                    <a:pt x="184" y="1"/>
                  </a:moveTo>
                  <a:lnTo>
                    <a:pt x="0" y="578"/>
                  </a:lnTo>
                  <a:lnTo>
                    <a:pt x="79" y="604"/>
                  </a:lnTo>
                  <a:lnTo>
                    <a:pt x="263" y="27"/>
                  </a:lnTo>
                  <a:lnTo>
                    <a:pt x="18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9352300" y="2617925"/>
              <a:ext cx="7250" cy="15100"/>
            </a:xfrm>
            <a:custGeom>
              <a:avLst/>
              <a:gdLst/>
              <a:ahLst/>
              <a:cxnLst/>
              <a:rect l="l" t="t" r="r" b="b"/>
              <a:pathLst>
                <a:path w="290" h="604" extrusionOk="0">
                  <a:moveTo>
                    <a:pt x="210" y="0"/>
                  </a:moveTo>
                  <a:lnTo>
                    <a:pt x="0" y="578"/>
                  </a:lnTo>
                  <a:lnTo>
                    <a:pt x="105" y="604"/>
                  </a:lnTo>
                  <a:lnTo>
                    <a:pt x="289" y="26"/>
                  </a:lnTo>
                  <a:lnTo>
                    <a:pt x="21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359525" y="2598875"/>
              <a:ext cx="6575" cy="14475"/>
            </a:xfrm>
            <a:custGeom>
              <a:avLst/>
              <a:gdLst/>
              <a:ahLst/>
              <a:cxnLst/>
              <a:rect l="l" t="t" r="r" b="b"/>
              <a:pathLst>
                <a:path w="263" h="579" extrusionOk="0">
                  <a:moveTo>
                    <a:pt x="210" y="1"/>
                  </a:moveTo>
                  <a:cubicBezTo>
                    <a:pt x="158" y="185"/>
                    <a:pt x="79" y="395"/>
                    <a:pt x="0" y="578"/>
                  </a:cubicBezTo>
                  <a:lnTo>
                    <a:pt x="79" y="578"/>
                  </a:lnTo>
                  <a:lnTo>
                    <a:pt x="26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367400" y="2587725"/>
              <a:ext cx="2650" cy="6600"/>
            </a:xfrm>
            <a:custGeom>
              <a:avLst/>
              <a:gdLst/>
              <a:ahLst/>
              <a:cxnLst/>
              <a:rect l="l" t="t" r="r" b="b"/>
              <a:pathLst>
                <a:path w="106" h="264" extrusionOk="0">
                  <a:moveTo>
                    <a:pt x="0" y="263"/>
                  </a:moveTo>
                  <a:lnTo>
                    <a:pt x="105" y="1"/>
                  </a:lnTo>
                  <a:lnTo>
                    <a:pt x="105" y="1"/>
                  </a:lnTo>
                  <a:lnTo>
                    <a:pt x="0" y="263"/>
                  </a:lnTo>
                  <a:close/>
                </a:path>
              </a:pathLst>
            </a:custGeom>
            <a:solidFill>
              <a:srgbClr val="1D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329598" y="2683612"/>
              <a:ext cx="66312" cy="142997"/>
            </a:xfrm>
            <a:custGeom>
              <a:avLst/>
              <a:gdLst/>
              <a:ahLst/>
              <a:cxnLst/>
              <a:rect l="l" t="t" r="r" b="b"/>
              <a:pathLst>
                <a:path w="2679" h="5881" extrusionOk="0">
                  <a:moveTo>
                    <a:pt x="263" y="1"/>
                  </a:moveTo>
                  <a:cubicBezTo>
                    <a:pt x="158" y="263"/>
                    <a:pt x="80" y="526"/>
                    <a:pt x="53" y="815"/>
                  </a:cubicBezTo>
                  <a:cubicBezTo>
                    <a:pt x="1" y="1103"/>
                    <a:pt x="1" y="1366"/>
                    <a:pt x="53" y="1655"/>
                  </a:cubicBezTo>
                  <a:cubicBezTo>
                    <a:pt x="158" y="2206"/>
                    <a:pt x="395" y="2731"/>
                    <a:pt x="736" y="3177"/>
                  </a:cubicBezTo>
                  <a:cubicBezTo>
                    <a:pt x="1051" y="3650"/>
                    <a:pt x="1418" y="4070"/>
                    <a:pt x="1786" y="4490"/>
                  </a:cubicBezTo>
                  <a:cubicBezTo>
                    <a:pt x="2153" y="4910"/>
                    <a:pt x="2442" y="5382"/>
                    <a:pt x="2652" y="5881"/>
                  </a:cubicBezTo>
                  <a:lnTo>
                    <a:pt x="2678" y="5881"/>
                  </a:lnTo>
                  <a:cubicBezTo>
                    <a:pt x="2678" y="5566"/>
                    <a:pt x="2626" y="5277"/>
                    <a:pt x="2521" y="5015"/>
                  </a:cubicBezTo>
                  <a:cubicBezTo>
                    <a:pt x="2468" y="4857"/>
                    <a:pt x="2390" y="4726"/>
                    <a:pt x="2337" y="4595"/>
                  </a:cubicBezTo>
                  <a:cubicBezTo>
                    <a:pt x="2285" y="4516"/>
                    <a:pt x="2258" y="4463"/>
                    <a:pt x="2206" y="4411"/>
                  </a:cubicBezTo>
                  <a:lnTo>
                    <a:pt x="2101" y="4227"/>
                  </a:lnTo>
                  <a:cubicBezTo>
                    <a:pt x="1970" y="3991"/>
                    <a:pt x="1812" y="3755"/>
                    <a:pt x="1655" y="3545"/>
                  </a:cubicBezTo>
                  <a:cubicBezTo>
                    <a:pt x="1497" y="3308"/>
                    <a:pt x="1340" y="3098"/>
                    <a:pt x="1182" y="2888"/>
                  </a:cubicBezTo>
                  <a:cubicBezTo>
                    <a:pt x="1025" y="2678"/>
                    <a:pt x="893" y="2468"/>
                    <a:pt x="762" y="2232"/>
                  </a:cubicBezTo>
                  <a:cubicBezTo>
                    <a:pt x="631" y="2022"/>
                    <a:pt x="552" y="1812"/>
                    <a:pt x="473" y="1576"/>
                  </a:cubicBezTo>
                  <a:cubicBezTo>
                    <a:pt x="342" y="1077"/>
                    <a:pt x="290" y="552"/>
                    <a:pt x="316" y="27"/>
                  </a:cubicBezTo>
                  <a:lnTo>
                    <a:pt x="26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392325" y="2829225"/>
              <a:ext cx="15125" cy="70900"/>
            </a:xfrm>
            <a:custGeom>
              <a:avLst/>
              <a:gdLst/>
              <a:ahLst/>
              <a:cxnLst/>
              <a:rect l="l" t="t" r="r" b="b"/>
              <a:pathLst>
                <a:path w="605" h="2836" extrusionOk="0">
                  <a:moveTo>
                    <a:pt x="263" y="1"/>
                  </a:moveTo>
                  <a:lnTo>
                    <a:pt x="79" y="53"/>
                  </a:lnTo>
                  <a:cubicBezTo>
                    <a:pt x="394" y="919"/>
                    <a:pt x="368" y="1891"/>
                    <a:pt x="1" y="2731"/>
                  </a:cubicBezTo>
                  <a:lnTo>
                    <a:pt x="184" y="2836"/>
                  </a:lnTo>
                  <a:cubicBezTo>
                    <a:pt x="578" y="1917"/>
                    <a:pt x="604" y="919"/>
                    <a:pt x="263"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404150" y="2235975"/>
              <a:ext cx="198200" cy="139975"/>
            </a:xfrm>
            <a:custGeom>
              <a:avLst/>
              <a:gdLst/>
              <a:ahLst/>
              <a:cxnLst/>
              <a:rect l="l" t="t" r="r" b="b"/>
              <a:pathLst>
                <a:path w="7928" h="5599" extrusionOk="0">
                  <a:moveTo>
                    <a:pt x="1260" y="1"/>
                  </a:moveTo>
                  <a:cubicBezTo>
                    <a:pt x="840" y="1"/>
                    <a:pt x="394" y="80"/>
                    <a:pt x="0" y="263"/>
                  </a:cubicBezTo>
                  <a:lnTo>
                    <a:pt x="0" y="316"/>
                  </a:lnTo>
                  <a:cubicBezTo>
                    <a:pt x="228" y="272"/>
                    <a:pt x="458" y="250"/>
                    <a:pt x="687" y="250"/>
                  </a:cubicBezTo>
                  <a:cubicBezTo>
                    <a:pt x="1278" y="250"/>
                    <a:pt x="1867" y="393"/>
                    <a:pt x="2415" y="657"/>
                  </a:cubicBezTo>
                  <a:cubicBezTo>
                    <a:pt x="2756" y="841"/>
                    <a:pt x="3098" y="1051"/>
                    <a:pt x="3413" y="1287"/>
                  </a:cubicBezTo>
                  <a:cubicBezTo>
                    <a:pt x="3728" y="1523"/>
                    <a:pt x="4016" y="1786"/>
                    <a:pt x="4279" y="2101"/>
                  </a:cubicBezTo>
                  <a:cubicBezTo>
                    <a:pt x="4568" y="2390"/>
                    <a:pt x="4804" y="2705"/>
                    <a:pt x="5014" y="3046"/>
                  </a:cubicBezTo>
                  <a:cubicBezTo>
                    <a:pt x="5119" y="3230"/>
                    <a:pt x="5224" y="3387"/>
                    <a:pt x="5303" y="3571"/>
                  </a:cubicBezTo>
                  <a:cubicBezTo>
                    <a:pt x="5408" y="3781"/>
                    <a:pt x="5513" y="3991"/>
                    <a:pt x="5644" y="4175"/>
                  </a:cubicBezTo>
                  <a:cubicBezTo>
                    <a:pt x="5880" y="4568"/>
                    <a:pt x="6195" y="4936"/>
                    <a:pt x="6589" y="5225"/>
                  </a:cubicBezTo>
                  <a:cubicBezTo>
                    <a:pt x="6772" y="5356"/>
                    <a:pt x="6982" y="5487"/>
                    <a:pt x="7219" y="5540"/>
                  </a:cubicBezTo>
                  <a:cubicBezTo>
                    <a:pt x="7337" y="5579"/>
                    <a:pt x="7455" y="5599"/>
                    <a:pt x="7573" y="5599"/>
                  </a:cubicBezTo>
                  <a:cubicBezTo>
                    <a:pt x="7691" y="5599"/>
                    <a:pt x="7809" y="5579"/>
                    <a:pt x="7927" y="5540"/>
                  </a:cubicBezTo>
                  <a:lnTo>
                    <a:pt x="7927" y="5487"/>
                  </a:lnTo>
                  <a:cubicBezTo>
                    <a:pt x="7878" y="5493"/>
                    <a:pt x="7828" y="5497"/>
                    <a:pt x="7779" y="5497"/>
                  </a:cubicBezTo>
                  <a:cubicBezTo>
                    <a:pt x="7620" y="5497"/>
                    <a:pt x="7464" y="5462"/>
                    <a:pt x="7324" y="5382"/>
                  </a:cubicBezTo>
                  <a:cubicBezTo>
                    <a:pt x="7114" y="5277"/>
                    <a:pt x="6956" y="5172"/>
                    <a:pt x="6799" y="5015"/>
                  </a:cubicBezTo>
                  <a:cubicBezTo>
                    <a:pt x="6484" y="4700"/>
                    <a:pt x="6247" y="4358"/>
                    <a:pt x="6038" y="3965"/>
                  </a:cubicBezTo>
                  <a:cubicBezTo>
                    <a:pt x="5828" y="3597"/>
                    <a:pt x="5696" y="3177"/>
                    <a:pt x="5460" y="2783"/>
                  </a:cubicBezTo>
                  <a:cubicBezTo>
                    <a:pt x="5250" y="2416"/>
                    <a:pt x="4988" y="2048"/>
                    <a:pt x="4699" y="1733"/>
                  </a:cubicBezTo>
                  <a:cubicBezTo>
                    <a:pt x="4121" y="1077"/>
                    <a:pt x="3386" y="552"/>
                    <a:pt x="2546" y="263"/>
                  </a:cubicBezTo>
                  <a:cubicBezTo>
                    <a:pt x="2153" y="106"/>
                    <a:pt x="1706" y="27"/>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8242600" y="2255025"/>
              <a:ext cx="146375" cy="106325"/>
            </a:xfrm>
            <a:custGeom>
              <a:avLst/>
              <a:gdLst/>
              <a:ahLst/>
              <a:cxnLst/>
              <a:rect l="l" t="t" r="r" b="b"/>
              <a:pathLst>
                <a:path w="5855" h="4253" extrusionOk="0">
                  <a:moveTo>
                    <a:pt x="1602" y="0"/>
                  </a:moveTo>
                  <a:cubicBezTo>
                    <a:pt x="1549" y="0"/>
                    <a:pt x="1497" y="26"/>
                    <a:pt x="1444" y="26"/>
                  </a:cubicBezTo>
                  <a:cubicBezTo>
                    <a:pt x="1392" y="53"/>
                    <a:pt x="1339" y="79"/>
                    <a:pt x="1287" y="105"/>
                  </a:cubicBezTo>
                  <a:cubicBezTo>
                    <a:pt x="1129" y="210"/>
                    <a:pt x="972" y="368"/>
                    <a:pt x="919" y="578"/>
                  </a:cubicBezTo>
                  <a:cubicBezTo>
                    <a:pt x="841" y="761"/>
                    <a:pt x="814" y="971"/>
                    <a:pt x="841" y="1155"/>
                  </a:cubicBezTo>
                  <a:cubicBezTo>
                    <a:pt x="841" y="1365"/>
                    <a:pt x="893" y="1549"/>
                    <a:pt x="946" y="1759"/>
                  </a:cubicBezTo>
                  <a:cubicBezTo>
                    <a:pt x="972" y="1943"/>
                    <a:pt x="1051" y="2126"/>
                    <a:pt x="1103" y="2310"/>
                  </a:cubicBezTo>
                  <a:cubicBezTo>
                    <a:pt x="1129" y="2520"/>
                    <a:pt x="1129" y="2704"/>
                    <a:pt x="1077" y="2888"/>
                  </a:cubicBezTo>
                  <a:cubicBezTo>
                    <a:pt x="1024" y="3071"/>
                    <a:pt x="919" y="3255"/>
                    <a:pt x="788" y="3386"/>
                  </a:cubicBezTo>
                  <a:cubicBezTo>
                    <a:pt x="631" y="3518"/>
                    <a:pt x="499" y="3649"/>
                    <a:pt x="342" y="3780"/>
                  </a:cubicBezTo>
                  <a:lnTo>
                    <a:pt x="132" y="3990"/>
                  </a:lnTo>
                  <a:cubicBezTo>
                    <a:pt x="53" y="4043"/>
                    <a:pt x="1" y="4148"/>
                    <a:pt x="1" y="4253"/>
                  </a:cubicBezTo>
                  <a:lnTo>
                    <a:pt x="27" y="4253"/>
                  </a:lnTo>
                  <a:cubicBezTo>
                    <a:pt x="53" y="4174"/>
                    <a:pt x="106" y="4095"/>
                    <a:pt x="184" y="4043"/>
                  </a:cubicBezTo>
                  <a:lnTo>
                    <a:pt x="421" y="3885"/>
                  </a:lnTo>
                  <a:cubicBezTo>
                    <a:pt x="604" y="3754"/>
                    <a:pt x="762" y="3649"/>
                    <a:pt x="919" y="3518"/>
                  </a:cubicBezTo>
                  <a:cubicBezTo>
                    <a:pt x="1103" y="3360"/>
                    <a:pt x="1234" y="3176"/>
                    <a:pt x="1313" y="2966"/>
                  </a:cubicBezTo>
                  <a:cubicBezTo>
                    <a:pt x="1392" y="2730"/>
                    <a:pt x="1418" y="2494"/>
                    <a:pt x="1392" y="2258"/>
                  </a:cubicBezTo>
                  <a:cubicBezTo>
                    <a:pt x="1366" y="2205"/>
                    <a:pt x="1339" y="2153"/>
                    <a:pt x="1339" y="2074"/>
                  </a:cubicBezTo>
                  <a:lnTo>
                    <a:pt x="1313" y="1943"/>
                  </a:lnTo>
                  <a:cubicBezTo>
                    <a:pt x="1287" y="1838"/>
                    <a:pt x="1261" y="1759"/>
                    <a:pt x="1234" y="1680"/>
                  </a:cubicBezTo>
                  <a:cubicBezTo>
                    <a:pt x="1208" y="1496"/>
                    <a:pt x="1182" y="1313"/>
                    <a:pt x="1182" y="1155"/>
                  </a:cubicBezTo>
                  <a:cubicBezTo>
                    <a:pt x="1182" y="998"/>
                    <a:pt x="1208" y="840"/>
                    <a:pt x="1261" y="683"/>
                  </a:cubicBezTo>
                  <a:cubicBezTo>
                    <a:pt x="1287" y="578"/>
                    <a:pt x="1366" y="473"/>
                    <a:pt x="1471" y="420"/>
                  </a:cubicBezTo>
                  <a:lnTo>
                    <a:pt x="1523" y="420"/>
                  </a:lnTo>
                  <a:lnTo>
                    <a:pt x="1549" y="394"/>
                  </a:lnTo>
                  <a:lnTo>
                    <a:pt x="1602" y="394"/>
                  </a:lnTo>
                  <a:cubicBezTo>
                    <a:pt x="1681" y="394"/>
                    <a:pt x="1759" y="394"/>
                    <a:pt x="1838" y="420"/>
                  </a:cubicBezTo>
                  <a:cubicBezTo>
                    <a:pt x="2022" y="446"/>
                    <a:pt x="2206" y="473"/>
                    <a:pt x="2389" y="525"/>
                  </a:cubicBezTo>
                  <a:cubicBezTo>
                    <a:pt x="2757" y="604"/>
                    <a:pt x="3124" y="709"/>
                    <a:pt x="3518" y="814"/>
                  </a:cubicBezTo>
                  <a:lnTo>
                    <a:pt x="4647" y="1129"/>
                  </a:lnTo>
                  <a:cubicBezTo>
                    <a:pt x="4975" y="1238"/>
                    <a:pt x="5303" y="1293"/>
                    <a:pt x="5646" y="1293"/>
                  </a:cubicBezTo>
                  <a:cubicBezTo>
                    <a:pt x="5715" y="1293"/>
                    <a:pt x="5784" y="1291"/>
                    <a:pt x="5854" y="1286"/>
                  </a:cubicBezTo>
                  <a:lnTo>
                    <a:pt x="5828" y="1260"/>
                  </a:lnTo>
                  <a:cubicBezTo>
                    <a:pt x="5434" y="1208"/>
                    <a:pt x="5067" y="1103"/>
                    <a:pt x="4699" y="945"/>
                  </a:cubicBezTo>
                  <a:cubicBezTo>
                    <a:pt x="4332" y="814"/>
                    <a:pt x="3964" y="656"/>
                    <a:pt x="3597" y="525"/>
                  </a:cubicBezTo>
                  <a:cubicBezTo>
                    <a:pt x="3229" y="394"/>
                    <a:pt x="2836" y="289"/>
                    <a:pt x="2468" y="184"/>
                  </a:cubicBezTo>
                  <a:cubicBezTo>
                    <a:pt x="2284" y="131"/>
                    <a:pt x="2074" y="79"/>
                    <a:pt x="1891" y="26"/>
                  </a:cubicBezTo>
                  <a:cubicBezTo>
                    <a:pt x="1786" y="26"/>
                    <a:pt x="1707" y="0"/>
                    <a:pt x="1602"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8241300" y="2240325"/>
              <a:ext cx="148325" cy="122350"/>
            </a:xfrm>
            <a:custGeom>
              <a:avLst/>
              <a:gdLst/>
              <a:ahLst/>
              <a:cxnLst/>
              <a:rect l="l" t="t" r="r" b="b"/>
              <a:pathLst>
                <a:path w="5933" h="4894" extrusionOk="0">
                  <a:moveTo>
                    <a:pt x="1553" y="0"/>
                  </a:moveTo>
                  <a:cubicBezTo>
                    <a:pt x="1465" y="0"/>
                    <a:pt x="1382" y="25"/>
                    <a:pt x="1286" y="63"/>
                  </a:cubicBezTo>
                  <a:lnTo>
                    <a:pt x="1234" y="89"/>
                  </a:lnTo>
                  <a:lnTo>
                    <a:pt x="1181" y="89"/>
                  </a:lnTo>
                  <a:cubicBezTo>
                    <a:pt x="1155" y="116"/>
                    <a:pt x="1103" y="142"/>
                    <a:pt x="1050" y="168"/>
                  </a:cubicBezTo>
                  <a:cubicBezTo>
                    <a:pt x="761" y="352"/>
                    <a:pt x="525" y="641"/>
                    <a:pt x="394" y="956"/>
                  </a:cubicBezTo>
                  <a:cubicBezTo>
                    <a:pt x="315" y="1244"/>
                    <a:pt x="289" y="1507"/>
                    <a:pt x="315" y="1796"/>
                  </a:cubicBezTo>
                  <a:cubicBezTo>
                    <a:pt x="341" y="2032"/>
                    <a:pt x="394" y="2268"/>
                    <a:pt x="446" y="2504"/>
                  </a:cubicBezTo>
                  <a:cubicBezTo>
                    <a:pt x="499" y="2636"/>
                    <a:pt x="525" y="2741"/>
                    <a:pt x="578" y="2819"/>
                  </a:cubicBezTo>
                  <a:cubicBezTo>
                    <a:pt x="604" y="2846"/>
                    <a:pt x="630" y="2924"/>
                    <a:pt x="630" y="2951"/>
                  </a:cubicBezTo>
                  <a:cubicBezTo>
                    <a:pt x="656" y="2977"/>
                    <a:pt x="683" y="3003"/>
                    <a:pt x="683" y="3029"/>
                  </a:cubicBezTo>
                  <a:cubicBezTo>
                    <a:pt x="709" y="3161"/>
                    <a:pt x="735" y="3266"/>
                    <a:pt x="735" y="3397"/>
                  </a:cubicBezTo>
                  <a:cubicBezTo>
                    <a:pt x="735" y="3528"/>
                    <a:pt x="683" y="3686"/>
                    <a:pt x="604" y="3791"/>
                  </a:cubicBezTo>
                  <a:cubicBezTo>
                    <a:pt x="499" y="3974"/>
                    <a:pt x="394" y="4132"/>
                    <a:pt x="289" y="4263"/>
                  </a:cubicBezTo>
                  <a:lnTo>
                    <a:pt x="105" y="4526"/>
                  </a:lnTo>
                  <a:cubicBezTo>
                    <a:pt x="26" y="4631"/>
                    <a:pt x="0" y="4762"/>
                    <a:pt x="26" y="4893"/>
                  </a:cubicBezTo>
                  <a:lnTo>
                    <a:pt x="105" y="4893"/>
                  </a:lnTo>
                  <a:cubicBezTo>
                    <a:pt x="105" y="4788"/>
                    <a:pt x="158" y="4709"/>
                    <a:pt x="210" y="4631"/>
                  </a:cubicBezTo>
                  <a:lnTo>
                    <a:pt x="446" y="4447"/>
                  </a:lnTo>
                  <a:cubicBezTo>
                    <a:pt x="604" y="4342"/>
                    <a:pt x="761" y="4211"/>
                    <a:pt x="893" y="4053"/>
                  </a:cubicBezTo>
                  <a:cubicBezTo>
                    <a:pt x="1024" y="3922"/>
                    <a:pt x="1155" y="3738"/>
                    <a:pt x="1208" y="3528"/>
                  </a:cubicBezTo>
                  <a:cubicBezTo>
                    <a:pt x="1286" y="3344"/>
                    <a:pt x="1286" y="3134"/>
                    <a:pt x="1234" y="2924"/>
                  </a:cubicBezTo>
                  <a:cubicBezTo>
                    <a:pt x="1208" y="2714"/>
                    <a:pt x="1129" y="2531"/>
                    <a:pt x="1076" y="2347"/>
                  </a:cubicBezTo>
                  <a:cubicBezTo>
                    <a:pt x="1050" y="2163"/>
                    <a:pt x="998" y="1979"/>
                    <a:pt x="998" y="1769"/>
                  </a:cubicBezTo>
                  <a:cubicBezTo>
                    <a:pt x="998" y="1586"/>
                    <a:pt x="1024" y="1402"/>
                    <a:pt x="1076" y="1218"/>
                  </a:cubicBezTo>
                  <a:cubicBezTo>
                    <a:pt x="1129" y="1061"/>
                    <a:pt x="1260" y="903"/>
                    <a:pt x="1418" y="824"/>
                  </a:cubicBezTo>
                  <a:cubicBezTo>
                    <a:pt x="1444" y="798"/>
                    <a:pt x="1496" y="772"/>
                    <a:pt x="1523" y="746"/>
                  </a:cubicBezTo>
                  <a:lnTo>
                    <a:pt x="1654" y="746"/>
                  </a:lnTo>
                  <a:cubicBezTo>
                    <a:pt x="1733" y="746"/>
                    <a:pt x="1838" y="746"/>
                    <a:pt x="1943" y="772"/>
                  </a:cubicBezTo>
                  <a:cubicBezTo>
                    <a:pt x="2126" y="798"/>
                    <a:pt x="2310" y="824"/>
                    <a:pt x="2494" y="877"/>
                  </a:cubicBezTo>
                  <a:cubicBezTo>
                    <a:pt x="2888" y="956"/>
                    <a:pt x="3255" y="1087"/>
                    <a:pt x="3623" y="1218"/>
                  </a:cubicBezTo>
                  <a:cubicBezTo>
                    <a:pt x="3990" y="1323"/>
                    <a:pt x="4358" y="1481"/>
                    <a:pt x="4725" y="1612"/>
                  </a:cubicBezTo>
                  <a:cubicBezTo>
                    <a:pt x="5119" y="1769"/>
                    <a:pt x="5486" y="1848"/>
                    <a:pt x="5906" y="1901"/>
                  </a:cubicBezTo>
                  <a:lnTo>
                    <a:pt x="5933" y="1822"/>
                  </a:lnTo>
                  <a:cubicBezTo>
                    <a:pt x="5565" y="1664"/>
                    <a:pt x="5224" y="1481"/>
                    <a:pt x="4909" y="1244"/>
                  </a:cubicBezTo>
                  <a:cubicBezTo>
                    <a:pt x="4725" y="1139"/>
                    <a:pt x="4568" y="1034"/>
                    <a:pt x="4384" y="929"/>
                  </a:cubicBezTo>
                  <a:cubicBezTo>
                    <a:pt x="4200" y="851"/>
                    <a:pt x="4016" y="746"/>
                    <a:pt x="3833" y="667"/>
                  </a:cubicBezTo>
                  <a:cubicBezTo>
                    <a:pt x="3465" y="483"/>
                    <a:pt x="3098" y="326"/>
                    <a:pt x="2704" y="194"/>
                  </a:cubicBezTo>
                  <a:cubicBezTo>
                    <a:pt x="2494" y="142"/>
                    <a:pt x="2284" y="63"/>
                    <a:pt x="2074" y="37"/>
                  </a:cubicBezTo>
                  <a:cubicBezTo>
                    <a:pt x="1943" y="11"/>
                    <a:pt x="1785" y="11"/>
                    <a:pt x="1654" y="11"/>
                  </a:cubicBezTo>
                  <a:cubicBezTo>
                    <a:pt x="1619" y="4"/>
                    <a:pt x="1585"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8108725" y="2158325"/>
              <a:ext cx="327500" cy="266025"/>
            </a:xfrm>
            <a:custGeom>
              <a:avLst/>
              <a:gdLst/>
              <a:ahLst/>
              <a:cxnLst/>
              <a:rect l="l" t="t" r="r" b="b"/>
              <a:pathLst>
                <a:path w="13100" h="10641" extrusionOk="0">
                  <a:moveTo>
                    <a:pt x="4701" y="0"/>
                  </a:moveTo>
                  <a:cubicBezTo>
                    <a:pt x="4612" y="0"/>
                    <a:pt x="4524" y="3"/>
                    <a:pt x="4437" y="10"/>
                  </a:cubicBezTo>
                  <a:cubicBezTo>
                    <a:pt x="3649" y="62"/>
                    <a:pt x="2914" y="351"/>
                    <a:pt x="2337" y="850"/>
                  </a:cubicBezTo>
                  <a:cubicBezTo>
                    <a:pt x="2048" y="1086"/>
                    <a:pt x="1786" y="1348"/>
                    <a:pt x="1550" y="1637"/>
                  </a:cubicBezTo>
                  <a:cubicBezTo>
                    <a:pt x="1313" y="1952"/>
                    <a:pt x="1156" y="2319"/>
                    <a:pt x="1051" y="2713"/>
                  </a:cubicBezTo>
                  <a:cubicBezTo>
                    <a:pt x="946" y="3107"/>
                    <a:pt x="920" y="3501"/>
                    <a:pt x="998" y="3894"/>
                  </a:cubicBezTo>
                  <a:cubicBezTo>
                    <a:pt x="1025" y="4104"/>
                    <a:pt x="1077" y="4288"/>
                    <a:pt x="1156" y="4472"/>
                  </a:cubicBezTo>
                  <a:cubicBezTo>
                    <a:pt x="1163" y="4500"/>
                    <a:pt x="1172" y="4526"/>
                    <a:pt x="1182" y="4551"/>
                  </a:cubicBezTo>
                  <a:lnTo>
                    <a:pt x="1182" y="4551"/>
                  </a:lnTo>
                  <a:cubicBezTo>
                    <a:pt x="1051" y="4656"/>
                    <a:pt x="920" y="4787"/>
                    <a:pt x="815" y="4918"/>
                  </a:cubicBezTo>
                  <a:cubicBezTo>
                    <a:pt x="552" y="5181"/>
                    <a:pt x="368" y="5496"/>
                    <a:pt x="211" y="5837"/>
                  </a:cubicBezTo>
                  <a:cubicBezTo>
                    <a:pt x="53" y="6204"/>
                    <a:pt x="1" y="6598"/>
                    <a:pt x="53" y="6966"/>
                  </a:cubicBezTo>
                  <a:cubicBezTo>
                    <a:pt x="80" y="7333"/>
                    <a:pt x="211" y="7701"/>
                    <a:pt x="421" y="8016"/>
                  </a:cubicBezTo>
                  <a:cubicBezTo>
                    <a:pt x="500" y="8147"/>
                    <a:pt x="605" y="8278"/>
                    <a:pt x="710" y="8409"/>
                  </a:cubicBezTo>
                  <a:cubicBezTo>
                    <a:pt x="815" y="8541"/>
                    <a:pt x="920" y="8672"/>
                    <a:pt x="1025" y="8777"/>
                  </a:cubicBezTo>
                  <a:cubicBezTo>
                    <a:pt x="1235" y="9039"/>
                    <a:pt x="1445" y="9276"/>
                    <a:pt x="1681" y="9486"/>
                  </a:cubicBezTo>
                  <a:cubicBezTo>
                    <a:pt x="2101" y="9958"/>
                    <a:pt x="2626" y="10326"/>
                    <a:pt x="3203" y="10641"/>
                  </a:cubicBezTo>
                  <a:lnTo>
                    <a:pt x="3229" y="10588"/>
                  </a:lnTo>
                  <a:cubicBezTo>
                    <a:pt x="2705" y="10221"/>
                    <a:pt x="2258" y="9801"/>
                    <a:pt x="1865" y="9328"/>
                  </a:cubicBezTo>
                  <a:cubicBezTo>
                    <a:pt x="1471" y="8856"/>
                    <a:pt x="1103" y="8357"/>
                    <a:pt x="788" y="7832"/>
                  </a:cubicBezTo>
                  <a:cubicBezTo>
                    <a:pt x="631" y="7543"/>
                    <a:pt x="552" y="7254"/>
                    <a:pt x="526" y="6966"/>
                  </a:cubicBezTo>
                  <a:cubicBezTo>
                    <a:pt x="500" y="6651"/>
                    <a:pt x="578" y="6336"/>
                    <a:pt x="710" y="6073"/>
                  </a:cubicBezTo>
                  <a:cubicBezTo>
                    <a:pt x="972" y="5522"/>
                    <a:pt x="1418" y="5076"/>
                    <a:pt x="1943" y="4761"/>
                  </a:cubicBezTo>
                  <a:lnTo>
                    <a:pt x="1996" y="4734"/>
                  </a:lnTo>
                  <a:lnTo>
                    <a:pt x="1970" y="4682"/>
                  </a:lnTo>
                  <a:cubicBezTo>
                    <a:pt x="1628" y="4157"/>
                    <a:pt x="1523" y="3501"/>
                    <a:pt x="1707" y="2897"/>
                  </a:cubicBezTo>
                  <a:cubicBezTo>
                    <a:pt x="1891" y="2319"/>
                    <a:pt x="2285" y="1795"/>
                    <a:pt x="2783" y="1427"/>
                  </a:cubicBezTo>
                  <a:cubicBezTo>
                    <a:pt x="3256" y="1033"/>
                    <a:pt x="3859" y="797"/>
                    <a:pt x="4489" y="771"/>
                  </a:cubicBezTo>
                  <a:cubicBezTo>
                    <a:pt x="4567" y="764"/>
                    <a:pt x="4645" y="761"/>
                    <a:pt x="4723" y="761"/>
                  </a:cubicBezTo>
                  <a:cubicBezTo>
                    <a:pt x="5253" y="761"/>
                    <a:pt x="5794" y="913"/>
                    <a:pt x="6274" y="1165"/>
                  </a:cubicBezTo>
                  <a:lnTo>
                    <a:pt x="6327" y="1165"/>
                  </a:lnTo>
                  <a:cubicBezTo>
                    <a:pt x="6658" y="1067"/>
                    <a:pt x="7003" y="1013"/>
                    <a:pt x="7352" y="1013"/>
                  </a:cubicBezTo>
                  <a:cubicBezTo>
                    <a:pt x="7474" y="1013"/>
                    <a:pt x="7596" y="1020"/>
                    <a:pt x="7718" y="1033"/>
                  </a:cubicBezTo>
                  <a:cubicBezTo>
                    <a:pt x="8164" y="1086"/>
                    <a:pt x="8637" y="1165"/>
                    <a:pt x="9109" y="1243"/>
                  </a:cubicBezTo>
                  <a:cubicBezTo>
                    <a:pt x="9214" y="1296"/>
                    <a:pt x="9346" y="1296"/>
                    <a:pt x="9477" y="1296"/>
                  </a:cubicBezTo>
                  <a:cubicBezTo>
                    <a:pt x="9608" y="1270"/>
                    <a:pt x="9713" y="1243"/>
                    <a:pt x="9818" y="1165"/>
                  </a:cubicBezTo>
                  <a:cubicBezTo>
                    <a:pt x="10107" y="928"/>
                    <a:pt x="10422" y="797"/>
                    <a:pt x="10763" y="718"/>
                  </a:cubicBezTo>
                  <a:cubicBezTo>
                    <a:pt x="10868" y="692"/>
                    <a:pt x="10973" y="666"/>
                    <a:pt x="11078" y="666"/>
                  </a:cubicBezTo>
                  <a:cubicBezTo>
                    <a:pt x="11314" y="692"/>
                    <a:pt x="11524" y="771"/>
                    <a:pt x="11708" y="928"/>
                  </a:cubicBezTo>
                  <a:cubicBezTo>
                    <a:pt x="12023" y="1243"/>
                    <a:pt x="12286" y="1663"/>
                    <a:pt x="12417" y="2109"/>
                  </a:cubicBezTo>
                  <a:cubicBezTo>
                    <a:pt x="12574" y="2529"/>
                    <a:pt x="12679" y="3002"/>
                    <a:pt x="12758" y="3474"/>
                  </a:cubicBezTo>
                  <a:cubicBezTo>
                    <a:pt x="12784" y="3684"/>
                    <a:pt x="12784" y="3921"/>
                    <a:pt x="12758" y="4157"/>
                  </a:cubicBezTo>
                  <a:cubicBezTo>
                    <a:pt x="12732" y="4393"/>
                    <a:pt x="12653" y="4603"/>
                    <a:pt x="12496" y="4761"/>
                  </a:cubicBezTo>
                  <a:cubicBezTo>
                    <a:pt x="12338" y="4944"/>
                    <a:pt x="12128" y="5049"/>
                    <a:pt x="11892" y="5102"/>
                  </a:cubicBezTo>
                  <a:cubicBezTo>
                    <a:pt x="11769" y="5133"/>
                    <a:pt x="11637" y="5145"/>
                    <a:pt x="11501" y="5145"/>
                  </a:cubicBezTo>
                  <a:cubicBezTo>
                    <a:pt x="11405" y="5145"/>
                    <a:pt x="11307" y="5139"/>
                    <a:pt x="11209" y="5128"/>
                  </a:cubicBezTo>
                  <a:lnTo>
                    <a:pt x="11209" y="5207"/>
                  </a:lnTo>
                  <a:cubicBezTo>
                    <a:pt x="11382" y="5245"/>
                    <a:pt x="11569" y="5270"/>
                    <a:pt x="11750" y="5270"/>
                  </a:cubicBezTo>
                  <a:cubicBezTo>
                    <a:pt x="11816" y="5270"/>
                    <a:pt x="11881" y="5266"/>
                    <a:pt x="11944" y="5259"/>
                  </a:cubicBezTo>
                  <a:cubicBezTo>
                    <a:pt x="12207" y="5233"/>
                    <a:pt x="12469" y="5128"/>
                    <a:pt x="12679" y="4944"/>
                  </a:cubicBezTo>
                  <a:cubicBezTo>
                    <a:pt x="12889" y="4734"/>
                    <a:pt x="13021" y="4498"/>
                    <a:pt x="13073" y="4209"/>
                  </a:cubicBezTo>
                  <a:cubicBezTo>
                    <a:pt x="13099" y="4078"/>
                    <a:pt x="13099" y="3947"/>
                    <a:pt x="13099" y="3816"/>
                  </a:cubicBezTo>
                  <a:lnTo>
                    <a:pt x="13099" y="3448"/>
                  </a:lnTo>
                  <a:cubicBezTo>
                    <a:pt x="13099" y="2923"/>
                    <a:pt x="13021" y="2424"/>
                    <a:pt x="12863" y="1952"/>
                  </a:cubicBezTo>
                  <a:cubicBezTo>
                    <a:pt x="12811" y="1716"/>
                    <a:pt x="12706" y="1453"/>
                    <a:pt x="12574" y="1217"/>
                  </a:cubicBezTo>
                  <a:cubicBezTo>
                    <a:pt x="12443" y="955"/>
                    <a:pt x="12286" y="718"/>
                    <a:pt x="12076" y="535"/>
                  </a:cubicBezTo>
                  <a:cubicBezTo>
                    <a:pt x="11813" y="298"/>
                    <a:pt x="11472" y="141"/>
                    <a:pt x="11131" y="115"/>
                  </a:cubicBezTo>
                  <a:lnTo>
                    <a:pt x="10632" y="115"/>
                  </a:lnTo>
                  <a:cubicBezTo>
                    <a:pt x="10501" y="141"/>
                    <a:pt x="10369" y="193"/>
                    <a:pt x="10212" y="220"/>
                  </a:cubicBezTo>
                  <a:cubicBezTo>
                    <a:pt x="10081" y="272"/>
                    <a:pt x="9949" y="325"/>
                    <a:pt x="9792" y="403"/>
                  </a:cubicBezTo>
                  <a:cubicBezTo>
                    <a:pt x="9661" y="482"/>
                    <a:pt x="9529" y="587"/>
                    <a:pt x="9477" y="613"/>
                  </a:cubicBezTo>
                  <a:lnTo>
                    <a:pt x="9346" y="613"/>
                  </a:lnTo>
                  <a:lnTo>
                    <a:pt x="9214" y="587"/>
                  </a:lnTo>
                  <a:cubicBezTo>
                    <a:pt x="8742" y="482"/>
                    <a:pt x="8243" y="377"/>
                    <a:pt x="7771" y="325"/>
                  </a:cubicBezTo>
                  <a:cubicBezTo>
                    <a:pt x="7592" y="300"/>
                    <a:pt x="7416" y="288"/>
                    <a:pt x="7241" y="288"/>
                  </a:cubicBezTo>
                  <a:cubicBezTo>
                    <a:pt x="6946" y="288"/>
                    <a:pt x="6656" y="322"/>
                    <a:pt x="6368" y="386"/>
                  </a:cubicBezTo>
                  <a:lnTo>
                    <a:pt x="6368" y="386"/>
                  </a:lnTo>
                  <a:lnTo>
                    <a:pt x="6353" y="377"/>
                  </a:lnTo>
                  <a:cubicBezTo>
                    <a:pt x="6274" y="351"/>
                    <a:pt x="6196" y="298"/>
                    <a:pt x="6091" y="272"/>
                  </a:cubicBezTo>
                  <a:cubicBezTo>
                    <a:pt x="5933" y="193"/>
                    <a:pt x="5749" y="141"/>
                    <a:pt x="5566" y="115"/>
                  </a:cubicBezTo>
                  <a:cubicBezTo>
                    <a:pt x="5285" y="34"/>
                    <a:pt x="4989" y="0"/>
                    <a:pt x="4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8198625" y="2445325"/>
              <a:ext cx="14475" cy="20375"/>
            </a:xfrm>
            <a:custGeom>
              <a:avLst/>
              <a:gdLst/>
              <a:ahLst/>
              <a:cxnLst/>
              <a:rect l="l" t="t" r="r" b="b"/>
              <a:pathLst>
                <a:path w="579" h="815" extrusionOk="0">
                  <a:moveTo>
                    <a:pt x="552" y="1"/>
                  </a:moveTo>
                  <a:cubicBezTo>
                    <a:pt x="473" y="158"/>
                    <a:pt x="395" y="289"/>
                    <a:pt x="290" y="421"/>
                  </a:cubicBezTo>
                  <a:cubicBezTo>
                    <a:pt x="185" y="552"/>
                    <a:pt x="80" y="683"/>
                    <a:pt x="1" y="814"/>
                  </a:cubicBezTo>
                  <a:cubicBezTo>
                    <a:pt x="80" y="788"/>
                    <a:pt x="158" y="736"/>
                    <a:pt x="237" y="683"/>
                  </a:cubicBezTo>
                  <a:cubicBezTo>
                    <a:pt x="316" y="631"/>
                    <a:pt x="368" y="578"/>
                    <a:pt x="421" y="526"/>
                  </a:cubicBezTo>
                  <a:cubicBezTo>
                    <a:pt x="473" y="447"/>
                    <a:pt x="500" y="368"/>
                    <a:pt x="552" y="289"/>
                  </a:cubicBezTo>
                  <a:cubicBezTo>
                    <a:pt x="578" y="184"/>
                    <a:pt x="578" y="106"/>
                    <a:pt x="55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8274750" y="2344800"/>
              <a:ext cx="72225" cy="27700"/>
            </a:xfrm>
            <a:custGeom>
              <a:avLst/>
              <a:gdLst/>
              <a:ahLst/>
              <a:cxnLst/>
              <a:rect l="l" t="t" r="r" b="b"/>
              <a:pathLst>
                <a:path w="2889" h="1108" extrusionOk="0">
                  <a:moveTo>
                    <a:pt x="2204" y="0"/>
                  </a:moveTo>
                  <a:cubicBezTo>
                    <a:pt x="2169" y="0"/>
                    <a:pt x="2135" y="2"/>
                    <a:pt x="2101" y="5"/>
                  </a:cubicBezTo>
                  <a:cubicBezTo>
                    <a:pt x="1812" y="32"/>
                    <a:pt x="1550" y="110"/>
                    <a:pt x="1340" y="242"/>
                  </a:cubicBezTo>
                  <a:cubicBezTo>
                    <a:pt x="1077" y="347"/>
                    <a:pt x="867" y="478"/>
                    <a:pt x="631" y="609"/>
                  </a:cubicBezTo>
                  <a:cubicBezTo>
                    <a:pt x="421" y="767"/>
                    <a:pt x="211" y="898"/>
                    <a:pt x="1" y="1055"/>
                  </a:cubicBezTo>
                  <a:lnTo>
                    <a:pt x="27" y="1108"/>
                  </a:lnTo>
                  <a:cubicBezTo>
                    <a:pt x="263" y="1029"/>
                    <a:pt x="526" y="950"/>
                    <a:pt x="762" y="872"/>
                  </a:cubicBezTo>
                  <a:cubicBezTo>
                    <a:pt x="998" y="793"/>
                    <a:pt x="1235" y="740"/>
                    <a:pt x="1471" y="662"/>
                  </a:cubicBezTo>
                  <a:cubicBezTo>
                    <a:pt x="1707" y="609"/>
                    <a:pt x="1970" y="635"/>
                    <a:pt x="2180" y="557"/>
                  </a:cubicBezTo>
                  <a:cubicBezTo>
                    <a:pt x="2285" y="504"/>
                    <a:pt x="2416" y="478"/>
                    <a:pt x="2521" y="425"/>
                  </a:cubicBezTo>
                  <a:cubicBezTo>
                    <a:pt x="2652" y="373"/>
                    <a:pt x="2783" y="320"/>
                    <a:pt x="2888" y="242"/>
                  </a:cubicBezTo>
                  <a:lnTo>
                    <a:pt x="2888" y="189"/>
                  </a:lnTo>
                  <a:cubicBezTo>
                    <a:pt x="2683" y="75"/>
                    <a:pt x="2437" y="0"/>
                    <a:pt x="2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8379750" y="2330650"/>
              <a:ext cx="49900" cy="9050"/>
            </a:xfrm>
            <a:custGeom>
              <a:avLst/>
              <a:gdLst/>
              <a:ahLst/>
              <a:cxnLst/>
              <a:rect l="l" t="t" r="r" b="b"/>
              <a:pathLst>
                <a:path w="1996" h="362" extrusionOk="0">
                  <a:moveTo>
                    <a:pt x="1248" y="0"/>
                  </a:moveTo>
                  <a:cubicBezTo>
                    <a:pt x="1156" y="0"/>
                    <a:pt x="1064" y="7"/>
                    <a:pt x="972" y="20"/>
                  </a:cubicBezTo>
                  <a:cubicBezTo>
                    <a:pt x="815" y="46"/>
                    <a:pt x="631" y="73"/>
                    <a:pt x="473" y="125"/>
                  </a:cubicBezTo>
                  <a:cubicBezTo>
                    <a:pt x="316" y="178"/>
                    <a:pt x="132" y="256"/>
                    <a:pt x="1" y="335"/>
                  </a:cubicBezTo>
                  <a:lnTo>
                    <a:pt x="1" y="361"/>
                  </a:lnTo>
                  <a:cubicBezTo>
                    <a:pt x="158" y="335"/>
                    <a:pt x="316" y="309"/>
                    <a:pt x="500" y="309"/>
                  </a:cubicBezTo>
                  <a:lnTo>
                    <a:pt x="972" y="309"/>
                  </a:lnTo>
                  <a:cubicBezTo>
                    <a:pt x="1130" y="335"/>
                    <a:pt x="1313" y="361"/>
                    <a:pt x="1471" y="361"/>
                  </a:cubicBezTo>
                  <a:cubicBezTo>
                    <a:pt x="1628" y="361"/>
                    <a:pt x="1812" y="335"/>
                    <a:pt x="1970" y="283"/>
                  </a:cubicBezTo>
                  <a:lnTo>
                    <a:pt x="1996" y="256"/>
                  </a:lnTo>
                  <a:cubicBezTo>
                    <a:pt x="1865" y="151"/>
                    <a:pt x="1707" y="46"/>
                    <a:pt x="1523" y="20"/>
                  </a:cubicBezTo>
                  <a:cubicBezTo>
                    <a:pt x="1431" y="7"/>
                    <a:pt x="1340"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8297725" y="2375775"/>
              <a:ext cx="47925" cy="26275"/>
            </a:xfrm>
            <a:custGeom>
              <a:avLst/>
              <a:gdLst/>
              <a:ahLst/>
              <a:cxnLst/>
              <a:rect l="l" t="t" r="r" b="b"/>
              <a:pathLst>
                <a:path w="1917" h="1051" extrusionOk="0">
                  <a:moveTo>
                    <a:pt x="1891" y="0"/>
                  </a:moveTo>
                  <a:cubicBezTo>
                    <a:pt x="1523" y="0"/>
                    <a:pt x="1129" y="79"/>
                    <a:pt x="788" y="263"/>
                  </a:cubicBezTo>
                  <a:cubicBezTo>
                    <a:pt x="631" y="341"/>
                    <a:pt x="473" y="446"/>
                    <a:pt x="316" y="578"/>
                  </a:cubicBezTo>
                  <a:cubicBezTo>
                    <a:pt x="184" y="735"/>
                    <a:pt x="79" y="866"/>
                    <a:pt x="1" y="1050"/>
                  </a:cubicBezTo>
                  <a:cubicBezTo>
                    <a:pt x="132" y="919"/>
                    <a:pt x="289" y="788"/>
                    <a:pt x="447" y="683"/>
                  </a:cubicBezTo>
                  <a:cubicBezTo>
                    <a:pt x="578" y="578"/>
                    <a:pt x="736" y="499"/>
                    <a:pt x="893" y="394"/>
                  </a:cubicBezTo>
                  <a:cubicBezTo>
                    <a:pt x="1051" y="315"/>
                    <a:pt x="1208" y="236"/>
                    <a:pt x="1366" y="184"/>
                  </a:cubicBezTo>
                  <a:lnTo>
                    <a:pt x="1917"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8297725" y="2374625"/>
              <a:ext cx="47925" cy="27425"/>
            </a:xfrm>
            <a:custGeom>
              <a:avLst/>
              <a:gdLst/>
              <a:ahLst/>
              <a:cxnLst/>
              <a:rect l="l" t="t" r="r" b="b"/>
              <a:pathLst>
                <a:path w="1917" h="1097" extrusionOk="0">
                  <a:moveTo>
                    <a:pt x="1615" y="0"/>
                  </a:moveTo>
                  <a:cubicBezTo>
                    <a:pt x="1517" y="0"/>
                    <a:pt x="1418" y="7"/>
                    <a:pt x="1313" y="20"/>
                  </a:cubicBezTo>
                  <a:cubicBezTo>
                    <a:pt x="1129" y="72"/>
                    <a:pt x="946" y="151"/>
                    <a:pt x="788" y="256"/>
                  </a:cubicBezTo>
                  <a:cubicBezTo>
                    <a:pt x="421" y="440"/>
                    <a:pt x="158" y="729"/>
                    <a:pt x="1" y="1096"/>
                  </a:cubicBezTo>
                  <a:lnTo>
                    <a:pt x="27" y="1096"/>
                  </a:lnTo>
                  <a:cubicBezTo>
                    <a:pt x="106" y="939"/>
                    <a:pt x="237" y="781"/>
                    <a:pt x="368" y="676"/>
                  </a:cubicBezTo>
                  <a:cubicBezTo>
                    <a:pt x="526" y="545"/>
                    <a:pt x="683" y="440"/>
                    <a:pt x="841" y="361"/>
                  </a:cubicBezTo>
                  <a:cubicBezTo>
                    <a:pt x="1024" y="309"/>
                    <a:pt x="1182" y="230"/>
                    <a:pt x="1366" y="204"/>
                  </a:cubicBezTo>
                  <a:lnTo>
                    <a:pt x="1917" y="46"/>
                  </a:lnTo>
                  <a:lnTo>
                    <a:pt x="1917" y="20"/>
                  </a:lnTo>
                  <a:cubicBezTo>
                    <a:pt x="1812" y="7"/>
                    <a:pt x="1713" y="0"/>
                    <a:pt x="1615"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8299700" y="2392825"/>
              <a:ext cx="51200" cy="12500"/>
            </a:xfrm>
            <a:custGeom>
              <a:avLst/>
              <a:gdLst/>
              <a:ahLst/>
              <a:cxnLst/>
              <a:rect l="l" t="t" r="r" b="b"/>
              <a:pathLst>
                <a:path w="2048" h="500" extrusionOk="0">
                  <a:moveTo>
                    <a:pt x="2048" y="1"/>
                  </a:moveTo>
                  <a:cubicBezTo>
                    <a:pt x="1890" y="106"/>
                    <a:pt x="1733" y="184"/>
                    <a:pt x="1575" y="237"/>
                  </a:cubicBezTo>
                  <a:cubicBezTo>
                    <a:pt x="1392" y="263"/>
                    <a:pt x="1234" y="289"/>
                    <a:pt x="1050" y="316"/>
                  </a:cubicBezTo>
                  <a:cubicBezTo>
                    <a:pt x="970" y="322"/>
                    <a:pt x="888" y="325"/>
                    <a:pt x="805" y="325"/>
                  </a:cubicBezTo>
                  <a:cubicBezTo>
                    <a:pt x="537" y="325"/>
                    <a:pt x="261" y="291"/>
                    <a:pt x="0" y="211"/>
                  </a:cubicBezTo>
                  <a:lnTo>
                    <a:pt x="0" y="237"/>
                  </a:lnTo>
                  <a:cubicBezTo>
                    <a:pt x="158" y="342"/>
                    <a:pt x="342" y="421"/>
                    <a:pt x="499" y="447"/>
                  </a:cubicBezTo>
                  <a:cubicBezTo>
                    <a:pt x="683" y="473"/>
                    <a:pt x="867" y="499"/>
                    <a:pt x="1077" y="499"/>
                  </a:cubicBezTo>
                  <a:cubicBezTo>
                    <a:pt x="1260" y="473"/>
                    <a:pt x="1444" y="421"/>
                    <a:pt x="1602" y="368"/>
                  </a:cubicBezTo>
                  <a:cubicBezTo>
                    <a:pt x="1785" y="289"/>
                    <a:pt x="1943" y="184"/>
                    <a:pt x="2048" y="27"/>
                  </a:cubicBezTo>
                  <a:lnTo>
                    <a:pt x="2048" y="1"/>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8421100" y="2390850"/>
              <a:ext cx="10525" cy="70900"/>
            </a:xfrm>
            <a:custGeom>
              <a:avLst/>
              <a:gdLst/>
              <a:ahLst/>
              <a:cxnLst/>
              <a:rect l="l" t="t" r="r" b="b"/>
              <a:pathLst>
                <a:path w="421" h="2836" extrusionOk="0">
                  <a:moveTo>
                    <a:pt x="1" y="1"/>
                  </a:moveTo>
                  <a:cubicBezTo>
                    <a:pt x="132" y="447"/>
                    <a:pt x="211" y="920"/>
                    <a:pt x="237" y="1418"/>
                  </a:cubicBezTo>
                  <a:cubicBezTo>
                    <a:pt x="263" y="1891"/>
                    <a:pt x="237" y="2363"/>
                    <a:pt x="132" y="2836"/>
                  </a:cubicBezTo>
                  <a:lnTo>
                    <a:pt x="158" y="2836"/>
                  </a:lnTo>
                  <a:cubicBezTo>
                    <a:pt x="211" y="2731"/>
                    <a:pt x="263" y="2626"/>
                    <a:pt x="289" y="2521"/>
                  </a:cubicBezTo>
                  <a:cubicBezTo>
                    <a:pt x="342" y="2390"/>
                    <a:pt x="342" y="2258"/>
                    <a:pt x="368" y="2153"/>
                  </a:cubicBezTo>
                  <a:cubicBezTo>
                    <a:pt x="421" y="1891"/>
                    <a:pt x="421" y="1655"/>
                    <a:pt x="421" y="1418"/>
                  </a:cubicBezTo>
                  <a:cubicBezTo>
                    <a:pt x="394" y="1156"/>
                    <a:pt x="368" y="920"/>
                    <a:pt x="289" y="683"/>
                  </a:cubicBezTo>
                  <a:cubicBezTo>
                    <a:pt x="237" y="447"/>
                    <a:pt x="132" y="211"/>
                    <a:pt x="2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8393550" y="2356575"/>
              <a:ext cx="25600" cy="9375"/>
            </a:xfrm>
            <a:custGeom>
              <a:avLst/>
              <a:gdLst/>
              <a:ahLst/>
              <a:cxnLst/>
              <a:rect l="l" t="t" r="r" b="b"/>
              <a:pathLst>
                <a:path w="1024" h="375" extrusionOk="0">
                  <a:moveTo>
                    <a:pt x="748" y="0"/>
                  </a:moveTo>
                  <a:cubicBezTo>
                    <a:pt x="656" y="0"/>
                    <a:pt x="564" y="20"/>
                    <a:pt x="473" y="59"/>
                  </a:cubicBezTo>
                  <a:cubicBezTo>
                    <a:pt x="289" y="112"/>
                    <a:pt x="131" y="243"/>
                    <a:pt x="0" y="374"/>
                  </a:cubicBezTo>
                  <a:cubicBezTo>
                    <a:pt x="210" y="322"/>
                    <a:pt x="341" y="243"/>
                    <a:pt x="499" y="191"/>
                  </a:cubicBezTo>
                  <a:cubicBezTo>
                    <a:pt x="578" y="164"/>
                    <a:pt x="656" y="138"/>
                    <a:pt x="735" y="112"/>
                  </a:cubicBezTo>
                  <a:cubicBezTo>
                    <a:pt x="814" y="112"/>
                    <a:pt x="919" y="86"/>
                    <a:pt x="1024" y="86"/>
                  </a:cubicBezTo>
                  <a:lnTo>
                    <a:pt x="1024" y="59"/>
                  </a:lnTo>
                  <a:cubicBezTo>
                    <a:pt x="932" y="20"/>
                    <a:pt x="840" y="0"/>
                    <a:pt x="748"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8393550" y="2355425"/>
              <a:ext cx="25600" cy="10525"/>
            </a:xfrm>
            <a:custGeom>
              <a:avLst/>
              <a:gdLst/>
              <a:ahLst/>
              <a:cxnLst/>
              <a:rect l="l" t="t" r="r" b="b"/>
              <a:pathLst>
                <a:path w="1024" h="421" extrusionOk="0">
                  <a:moveTo>
                    <a:pt x="761" y="0"/>
                  </a:moveTo>
                  <a:cubicBezTo>
                    <a:pt x="656" y="0"/>
                    <a:pt x="551" y="0"/>
                    <a:pt x="446" y="53"/>
                  </a:cubicBezTo>
                  <a:cubicBezTo>
                    <a:pt x="289" y="132"/>
                    <a:pt x="131" y="263"/>
                    <a:pt x="0" y="420"/>
                  </a:cubicBezTo>
                  <a:cubicBezTo>
                    <a:pt x="131" y="289"/>
                    <a:pt x="315" y="210"/>
                    <a:pt x="473" y="158"/>
                  </a:cubicBezTo>
                  <a:cubicBezTo>
                    <a:pt x="578" y="132"/>
                    <a:pt x="656" y="132"/>
                    <a:pt x="735" y="132"/>
                  </a:cubicBezTo>
                  <a:lnTo>
                    <a:pt x="1024" y="132"/>
                  </a:lnTo>
                  <a:lnTo>
                    <a:pt x="1024" y="105"/>
                  </a:lnTo>
                  <a:cubicBezTo>
                    <a:pt x="945" y="27"/>
                    <a:pt x="866" y="0"/>
                    <a:pt x="761"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8379750" y="2480100"/>
              <a:ext cx="41375" cy="11025"/>
            </a:xfrm>
            <a:custGeom>
              <a:avLst/>
              <a:gdLst/>
              <a:ahLst/>
              <a:cxnLst/>
              <a:rect l="l" t="t" r="r" b="b"/>
              <a:pathLst>
                <a:path w="1655" h="441" extrusionOk="0">
                  <a:moveTo>
                    <a:pt x="1655" y="1"/>
                  </a:moveTo>
                  <a:lnTo>
                    <a:pt x="1655" y="1"/>
                  </a:lnTo>
                  <a:cubicBezTo>
                    <a:pt x="1523" y="80"/>
                    <a:pt x="1392" y="132"/>
                    <a:pt x="1261" y="185"/>
                  </a:cubicBezTo>
                  <a:cubicBezTo>
                    <a:pt x="1130" y="211"/>
                    <a:pt x="998" y="237"/>
                    <a:pt x="841" y="263"/>
                  </a:cubicBezTo>
                  <a:cubicBezTo>
                    <a:pt x="710" y="290"/>
                    <a:pt x="578" y="290"/>
                    <a:pt x="421" y="290"/>
                  </a:cubicBezTo>
                  <a:cubicBezTo>
                    <a:pt x="388" y="296"/>
                    <a:pt x="355" y="299"/>
                    <a:pt x="322" y="299"/>
                  </a:cubicBezTo>
                  <a:cubicBezTo>
                    <a:pt x="224" y="299"/>
                    <a:pt x="126" y="270"/>
                    <a:pt x="27" y="211"/>
                  </a:cubicBezTo>
                  <a:lnTo>
                    <a:pt x="1" y="211"/>
                  </a:lnTo>
                  <a:cubicBezTo>
                    <a:pt x="106" y="342"/>
                    <a:pt x="263" y="421"/>
                    <a:pt x="421" y="421"/>
                  </a:cubicBezTo>
                  <a:cubicBezTo>
                    <a:pt x="500" y="434"/>
                    <a:pt x="572" y="440"/>
                    <a:pt x="644" y="440"/>
                  </a:cubicBezTo>
                  <a:cubicBezTo>
                    <a:pt x="716" y="440"/>
                    <a:pt x="788" y="434"/>
                    <a:pt x="867" y="421"/>
                  </a:cubicBezTo>
                  <a:cubicBezTo>
                    <a:pt x="1025" y="421"/>
                    <a:pt x="1156" y="368"/>
                    <a:pt x="1287" y="290"/>
                  </a:cubicBezTo>
                  <a:cubicBezTo>
                    <a:pt x="1445" y="237"/>
                    <a:pt x="1550" y="132"/>
                    <a:pt x="1655" y="1"/>
                  </a:cubicBezTo>
                  <a:close/>
                </a:path>
              </a:pathLst>
            </a:custGeom>
            <a:solidFill>
              <a:srgbClr val="E6C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8372550" y="2465675"/>
              <a:ext cx="52525" cy="23425"/>
            </a:xfrm>
            <a:custGeom>
              <a:avLst/>
              <a:gdLst/>
              <a:ahLst/>
              <a:cxnLst/>
              <a:rect l="l" t="t" r="r" b="b"/>
              <a:pathLst>
                <a:path w="2101" h="937" extrusionOk="0">
                  <a:moveTo>
                    <a:pt x="1890" y="0"/>
                  </a:moveTo>
                  <a:cubicBezTo>
                    <a:pt x="1969" y="79"/>
                    <a:pt x="2021" y="184"/>
                    <a:pt x="2021" y="289"/>
                  </a:cubicBezTo>
                  <a:cubicBezTo>
                    <a:pt x="1995" y="394"/>
                    <a:pt x="1916" y="447"/>
                    <a:pt x="1838" y="499"/>
                  </a:cubicBezTo>
                  <a:cubicBezTo>
                    <a:pt x="1654" y="578"/>
                    <a:pt x="1444" y="657"/>
                    <a:pt x="1208" y="683"/>
                  </a:cubicBezTo>
                  <a:cubicBezTo>
                    <a:pt x="1129" y="709"/>
                    <a:pt x="998" y="735"/>
                    <a:pt x="893" y="735"/>
                  </a:cubicBezTo>
                  <a:cubicBezTo>
                    <a:pt x="788" y="735"/>
                    <a:pt x="656" y="762"/>
                    <a:pt x="551" y="762"/>
                  </a:cubicBezTo>
                  <a:cubicBezTo>
                    <a:pt x="473" y="735"/>
                    <a:pt x="368" y="709"/>
                    <a:pt x="289" y="657"/>
                  </a:cubicBezTo>
                  <a:cubicBezTo>
                    <a:pt x="210" y="578"/>
                    <a:pt x="131" y="473"/>
                    <a:pt x="53" y="394"/>
                  </a:cubicBezTo>
                  <a:lnTo>
                    <a:pt x="0" y="420"/>
                  </a:lnTo>
                  <a:cubicBezTo>
                    <a:pt x="53" y="525"/>
                    <a:pt x="105" y="630"/>
                    <a:pt x="184" y="735"/>
                  </a:cubicBezTo>
                  <a:cubicBezTo>
                    <a:pt x="263" y="840"/>
                    <a:pt x="368" y="919"/>
                    <a:pt x="499" y="919"/>
                  </a:cubicBezTo>
                  <a:cubicBezTo>
                    <a:pt x="608" y="930"/>
                    <a:pt x="712" y="936"/>
                    <a:pt x="813" y="936"/>
                  </a:cubicBezTo>
                  <a:cubicBezTo>
                    <a:pt x="957" y="936"/>
                    <a:pt x="1095" y="924"/>
                    <a:pt x="1234" y="893"/>
                  </a:cubicBezTo>
                  <a:cubicBezTo>
                    <a:pt x="1470" y="867"/>
                    <a:pt x="1706" y="762"/>
                    <a:pt x="1916" y="630"/>
                  </a:cubicBezTo>
                  <a:cubicBezTo>
                    <a:pt x="2021" y="552"/>
                    <a:pt x="2100" y="447"/>
                    <a:pt x="2100" y="315"/>
                  </a:cubicBezTo>
                  <a:cubicBezTo>
                    <a:pt x="2074" y="184"/>
                    <a:pt x="1995" y="79"/>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8401425" y="2375775"/>
              <a:ext cx="21675" cy="7575"/>
            </a:xfrm>
            <a:custGeom>
              <a:avLst/>
              <a:gdLst/>
              <a:ahLst/>
              <a:cxnLst/>
              <a:rect l="l" t="t" r="r" b="b"/>
              <a:pathLst>
                <a:path w="867" h="303" extrusionOk="0">
                  <a:moveTo>
                    <a:pt x="866" y="0"/>
                  </a:moveTo>
                  <a:lnTo>
                    <a:pt x="866" y="0"/>
                  </a:lnTo>
                  <a:cubicBezTo>
                    <a:pt x="735" y="79"/>
                    <a:pt x="604" y="131"/>
                    <a:pt x="446" y="184"/>
                  </a:cubicBezTo>
                  <a:cubicBezTo>
                    <a:pt x="368" y="197"/>
                    <a:pt x="289" y="204"/>
                    <a:pt x="213" y="204"/>
                  </a:cubicBezTo>
                  <a:cubicBezTo>
                    <a:pt x="138" y="204"/>
                    <a:pt x="66" y="197"/>
                    <a:pt x="0" y="184"/>
                  </a:cubicBezTo>
                  <a:lnTo>
                    <a:pt x="0" y="184"/>
                  </a:lnTo>
                  <a:cubicBezTo>
                    <a:pt x="53" y="236"/>
                    <a:pt x="131" y="289"/>
                    <a:pt x="210" y="289"/>
                  </a:cubicBezTo>
                  <a:cubicBezTo>
                    <a:pt x="254" y="298"/>
                    <a:pt x="299" y="302"/>
                    <a:pt x="343" y="302"/>
                  </a:cubicBezTo>
                  <a:cubicBezTo>
                    <a:pt x="558" y="302"/>
                    <a:pt x="757" y="196"/>
                    <a:pt x="866"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8373200" y="2428275"/>
              <a:ext cx="7250" cy="17075"/>
            </a:xfrm>
            <a:custGeom>
              <a:avLst/>
              <a:gdLst/>
              <a:ahLst/>
              <a:cxnLst/>
              <a:rect l="l" t="t" r="r" b="b"/>
              <a:pathLst>
                <a:path w="290" h="683" extrusionOk="0">
                  <a:moveTo>
                    <a:pt x="289" y="0"/>
                  </a:moveTo>
                  <a:cubicBezTo>
                    <a:pt x="237" y="26"/>
                    <a:pt x="158" y="53"/>
                    <a:pt x="132" y="131"/>
                  </a:cubicBezTo>
                  <a:cubicBezTo>
                    <a:pt x="79" y="158"/>
                    <a:pt x="53" y="236"/>
                    <a:pt x="53" y="289"/>
                  </a:cubicBezTo>
                  <a:cubicBezTo>
                    <a:pt x="0" y="420"/>
                    <a:pt x="27" y="551"/>
                    <a:pt x="105" y="683"/>
                  </a:cubicBezTo>
                  <a:cubicBezTo>
                    <a:pt x="105" y="551"/>
                    <a:pt x="132" y="446"/>
                    <a:pt x="158" y="341"/>
                  </a:cubicBezTo>
                  <a:cubicBezTo>
                    <a:pt x="184" y="236"/>
                    <a:pt x="237" y="105"/>
                    <a:pt x="289" y="26"/>
                  </a:cubicBezTo>
                  <a:lnTo>
                    <a:pt x="289"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8404050" y="2440725"/>
              <a:ext cx="7900" cy="18400"/>
            </a:xfrm>
            <a:custGeom>
              <a:avLst/>
              <a:gdLst/>
              <a:ahLst/>
              <a:cxnLst/>
              <a:rect l="l" t="t" r="r" b="b"/>
              <a:pathLst>
                <a:path w="316" h="736" extrusionOk="0">
                  <a:moveTo>
                    <a:pt x="0" y="1"/>
                  </a:moveTo>
                  <a:cubicBezTo>
                    <a:pt x="0" y="80"/>
                    <a:pt x="0" y="158"/>
                    <a:pt x="0" y="211"/>
                  </a:cubicBezTo>
                  <a:cubicBezTo>
                    <a:pt x="26" y="290"/>
                    <a:pt x="26" y="342"/>
                    <a:pt x="53" y="395"/>
                  </a:cubicBezTo>
                  <a:cubicBezTo>
                    <a:pt x="79" y="473"/>
                    <a:pt x="131" y="526"/>
                    <a:pt x="158" y="578"/>
                  </a:cubicBezTo>
                  <a:cubicBezTo>
                    <a:pt x="210" y="657"/>
                    <a:pt x="263" y="683"/>
                    <a:pt x="315" y="736"/>
                  </a:cubicBezTo>
                  <a:cubicBezTo>
                    <a:pt x="236" y="631"/>
                    <a:pt x="184" y="500"/>
                    <a:pt x="158" y="368"/>
                  </a:cubicBezTo>
                  <a:cubicBezTo>
                    <a:pt x="79" y="263"/>
                    <a:pt x="53" y="132"/>
                    <a:pt x="0"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8389600" y="2444675"/>
              <a:ext cx="3975" cy="17075"/>
            </a:xfrm>
            <a:custGeom>
              <a:avLst/>
              <a:gdLst/>
              <a:ahLst/>
              <a:cxnLst/>
              <a:rect l="l" t="t" r="r" b="b"/>
              <a:pathLst>
                <a:path w="159" h="683" extrusionOk="0">
                  <a:moveTo>
                    <a:pt x="106" y="0"/>
                  </a:moveTo>
                  <a:cubicBezTo>
                    <a:pt x="53" y="53"/>
                    <a:pt x="27" y="105"/>
                    <a:pt x="27" y="158"/>
                  </a:cubicBezTo>
                  <a:cubicBezTo>
                    <a:pt x="1" y="237"/>
                    <a:pt x="1" y="289"/>
                    <a:pt x="1" y="342"/>
                  </a:cubicBezTo>
                  <a:cubicBezTo>
                    <a:pt x="1" y="420"/>
                    <a:pt x="27" y="473"/>
                    <a:pt x="53" y="525"/>
                  </a:cubicBezTo>
                  <a:cubicBezTo>
                    <a:pt x="53" y="578"/>
                    <a:pt x="106" y="630"/>
                    <a:pt x="158" y="683"/>
                  </a:cubicBezTo>
                  <a:cubicBezTo>
                    <a:pt x="106" y="578"/>
                    <a:pt x="79" y="473"/>
                    <a:pt x="79" y="368"/>
                  </a:cubicBezTo>
                  <a:cubicBezTo>
                    <a:pt x="79" y="237"/>
                    <a:pt x="79" y="132"/>
                    <a:pt x="106" y="27"/>
                  </a:cubicBezTo>
                  <a:lnTo>
                    <a:pt x="106"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8318075" y="2421700"/>
              <a:ext cx="39400" cy="59750"/>
            </a:xfrm>
            <a:custGeom>
              <a:avLst/>
              <a:gdLst/>
              <a:ahLst/>
              <a:cxnLst/>
              <a:rect l="l" t="t" r="r" b="b"/>
              <a:pathLst>
                <a:path w="1576" h="2390" extrusionOk="0">
                  <a:moveTo>
                    <a:pt x="1444" y="1"/>
                  </a:moveTo>
                  <a:cubicBezTo>
                    <a:pt x="1365" y="211"/>
                    <a:pt x="1234" y="394"/>
                    <a:pt x="1103" y="578"/>
                  </a:cubicBezTo>
                  <a:cubicBezTo>
                    <a:pt x="972" y="762"/>
                    <a:pt x="814" y="919"/>
                    <a:pt x="657" y="1077"/>
                  </a:cubicBezTo>
                  <a:cubicBezTo>
                    <a:pt x="525" y="1261"/>
                    <a:pt x="368" y="1471"/>
                    <a:pt x="263" y="1654"/>
                  </a:cubicBezTo>
                  <a:cubicBezTo>
                    <a:pt x="105" y="1891"/>
                    <a:pt x="27" y="2127"/>
                    <a:pt x="0" y="2389"/>
                  </a:cubicBezTo>
                  <a:cubicBezTo>
                    <a:pt x="184" y="2258"/>
                    <a:pt x="394" y="2101"/>
                    <a:pt x="578" y="1943"/>
                  </a:cubicBezTo>
                  <a:cubicBezTo>
                    <a:pt x="762" y="1786"/>
                    <a:pt x="945" y="1628"/>
                    <a:pt x="1103" y="1444"/>
                  </a:cubicBezTo>
                  <a:cubicBezTo>
                    <a:pt x="1260" y="1234"/>
                    <a:pt x="1392" y="1024"/>
                    <a:pt x="1470" y="788"/>
                  </a:cubicBezTo>
                  <a:cubicBezTo>
                    <a:pt x="1575" y="526"/>
                    <a:pt x="1575" y="237"/>
                    <a:pt x="144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8119900" y="2638925"/>
              <a:ext cx="55800" cy="196225"/>
            </a:xfrm>
            <a:custGeom>
              <a:avLst/>
              <a:gdLst/>
              <a:ahLst/>
              <a:cxnLst/>
              <a:rect l="l" t="t" r="r" b="b"/>
              <a:pathLst>
                <a:path w="2232" h="7849" extrusionOk="0">
                  <a:moveTo>
                    <a:pt x="1365" y="0"/>
                  </a:moveTo>
                  <a:cubicBezTo>
                    <a:pt x="1076" y="236"/>
                    <a:pt x="814" y="499"/>
                    <a:pt x="578" y="761"/>
                  </a:cubicBezTo>
                  <a:cubicBezTo>
                    <a:pt x="446" y="893"/>
                    <a:pt x="341" y="1050"/>
                    <a:pt x="263" y="1181"/>
                  </a:cubicBezTo>
                  <a:cubicBezTo>
                    <a:pt x="131" y="1339"/>
                    <a:pt x="53" y="1523"/>
                    <a:pt x="26" y="1680"/>
                  </a:cubicBezTo>
                  <a:cubicBezTo>
                    <a:pt x="0" y="1864"/>
                    <a:pt x="0" y="2074"/>
                    <a:pt x="79" y="2231"/>
                  </a:cubicBezTo>
                  <a:cubicBezTo>
                    <a:pt x="105" y="2415"/>
                    <a:pt x="158" y="2599"/>
                    <a:pt x="210" y="2783"/>
                  </a:cubicBezTo>
                  <a:cubicBezTo>
                    <a:pt x="315" y="3124"/>
                    <a:pt x="420" y="3465"/>
                    <a:pt x="525" y="3806"/>
                  </a:cubicBezTo>
                  <a:cubicBezTo>
                    <a:pt x="761" y="4515"/>
                    <a:pt x="1024" y="5198"/>
                    <a:pt x="1286" y="5854"/>
                  </a:cubicBezTo>
                  <a:cubicBezTo>
                    <a:pt x="1549" y="6536"/>
                    <a:pt x="1864" y="7219"/>
                    <a:pt x="2205" y="7849"/>
                  </a:cubicBezTo>
                  <a:lnTo>
                    <a:pt x="2231" y="7849"/>
                  </a:lnTo>
                  <a:cubicBezTo>
                    <a:pt x="2126" y="7481"/>
                    <a:pt x="1995" y="7140"/>
                    <a:pt x="1890" y="6799"/>
                  </a:cubicBezTo>
                  <a:lnTo>
                    <a:pt x="1575" y="5749"/>
                  </a:lnTo>
                  <a:cubicBezTo>
                    <a:pt x="1470" y="5408"/>
                    <a:pt x="1339" y="5066"/>
                    <a:pt x="1234" y="4725"/>
                  </a:cubicBezTo>
                  <a:cubicBezTo>
                    <a:pt x="1129" y="4384"/>
                    <a:pt x="1024" y="4043"/>
                    <a:pt x="919" y="3701"/>
                  </a:cubicBezTo>
                  <a:cubicBezTo>
                    <a:pt x="814" y="3360"/>
                    <a:pt x="709" y="2993"/>
                    <a:pt x="578" y="2678"/>
                  </a:cubicBezTo>
                  <a:cubicBezTo>
                    <a:pt x="525" y="2494"/>
                    <a:pt x="473" y="2336"/>
                    <a:pt x="420" y="2179"/>
                  </a:cubicBezTo>
                  <a:cubicBezTo>
                    <a:pt x="420" y="2100"/>
                    <a:pt x="394" y="1995"/>
                    <a:pt x="368" y="1916"/>
                  </a:cubicBezTo>
                  <a:lnTo>
                    <a:pt x="368" y="1890"/>
                  </a:lnTo>
                  <a:lnTo>
                    <a:pt x="368" y="1838"/>
                  </a:lnTo>
                  <a:cubicBezTo>
                    <a:pt x="368" y="1811"/>
                    <a:pt x="368" y="1785"/>
                    <a:pt x="368" y="1759"/>
                  </a:cubicBezTo>
                  <a:cubicBezTo>
                    <a:pt x="394" y="1601"/>
                    <a:pt x="446" y="1470"/>
                    <a:pt x="525" y="1339"/>
                  </a:cubicBezTo>
                  <a:cubicBezTo>
                    <a:pt x="604" y="1181"/>
                    <a:pt x="709" y="1024"/>
                    <a:pt x="814" y="893"/>
                  </a:cubicBezTo>
                  <a:cubicBezTo>
                    <a:pt x="998" y="604"/>
                    <a:pt x="1234" y="315"/>
                    <a:pt x="1470" y="26"/>
                  </a:cubicBezTo>
                  <a:lnTo>
                    <a:pt x="13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8105450" y="2491925"/>
              <a:ext cx="50550" cy="150300"/>
            </a:xfrm>
            <a:custGeom>
              <a:avLst/>
              <a:gdLst/>
              <a:ahLst/>
              <a:cxnLst/>
              <a:rect l="l" t="t" r="r" b="b"/>
              <a:pathLst>
                <a:path w="2022" h="6012" extrusionOk="0">
                  <a:moveTo>
                    <a:pt x="79" y="0"/>
                  </a:moveTo>
                  <a:cubicBezTo>
                    <a:pt x="27" y="1234"/>
                    <a:pt x="1" y="2468"/>
                    <a:pt x="27" y="3728"/>
                  </a:cubicBezTo>
                  <a:cubicBezTo>
                    <a:pt x="27" y="4043"/>
                    <a:pt x="53" y="4358"/>
                    <a:pt x="79" y="4673"/>
                  </a:cubicBezTo>
                  <a:cubicBezTo>
                    <a:pt x="79" y="4830"/>
                    <a:pt x="106" y="4961"/>
                    <a:pt x="132" y="5119"/>
                  </a:cubicBezTo>
                  <a:cubicBezTo>
                    <a:pt x="158" y="5276"/>
                    <a:pt x="184" y="5434"/>
                    <a:pt x="263" y="5591"/>
                  </a:cubicBezTo>
                  <a:cubicBezTo>
                    <a:pt x="342" y="5723"/>
                    <a:pt x="473" y="5828"/>
                    <a:pt x="631" y="5880"/>
                  </a:cubicBezTo>
                  <a:cubicBezTo>
                    <a:pt x="762" y="5959"/>
                    <a:pt x="919" y="5985"/>
                    <a:pt x="1077" y="6011"/>
                  </a:cubicBezTo>
                  <a:cubicBezTo>
                    <a:pt x="1392" y="6011"/>
                    <a:pt x="1707" y="5985"/>
                    <a:pt x="2022" y="5933"/>
                  </a:cubicBezTo>
                  <a:lnTo>
                    <a:pt x="2022" y="5880"/>
                  </a:lnTo>
                  <a:cubicBezTo>
                    <a:pt x="1707" y="5880"/>
                    <a:pt x="1418" y="5854"/>
                    <a:pt x="1103" y="5801"/>
                  </a:cubicBezTo>
                  <a:cubicBezTo>
                    <a:pt x="867" y="5775"/>
                    <a:pt x="657" y="5644"/>
                    <a:pt x="526" y="5434"/>
                  </a:cubicBezTo>
                  <a:cubicBezTo>
                    <a:pt x="499" y="5408"/>
                    <a:pt x="499" y="5355"/>
                    <a:pt x="499" y="5355"/>
                  </a:cubicBezTo>
                  <a:cubicBezTo>
                    <a:pt x="499" y="5355"/>
                    <a:pt x="499" y="5329"/>
                    <a:pt x="499" y="5276"/>
                  </a:cubicBezTo>
                  <a:cubicBezTo>
                    <a:pt x="499" y="5224"/>
                    <a:pt x="473" y="5145"/>
                    <a:pt x="473" y="5066"/>
                  </a:cubicBezTo>
                  <a:cubicBezTo>
                    <a:pt x="447" y="4935"/>
                    <a:pt x="447" y="4778"/>
                    <a:pt x="447" y="4620"/>
                  </a:cubicBezTo>
                  <a:cubicBezTo>
                    <a:pt x="421" y="4331"/>
                    <a:pt x="421" y="4016"/>
                    <a:pt x="421" y="3728"/>
                  </a:cubicBezTo>
                  <a:lnTo>
                    <a:pt x="394" y="2783"/>
                  </a:lnTo>
                  <a:cubicBezTo>
                    <a:pt x="368" y="2494"/>
                    <a:pt x="368" y="2179"/>
                    <a:pt x="342" y="1864"/>
                  </a:cubicBezTo>
                  <a:cubicBezTo>
                    <a:pt x="316" y="1234"/>
                    <a:pt x="237" y="604"/>
                    <a:pt x="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8196675" y="2480775"/>
              <a:ext cx="144400" cy="99750"/>
            </a:xfrm>
            <a:custGeom>
              <a:avLst/>
              <a:gdLst/>
              <a:ahLst/>
              <a:cxnLst/>
              <a:rect l="l" t="t" r="r" b="b"/>
              <a:pathLst>
                <a:path w="5776" h="3990" extrusionOk="0">
                  <a:moveTo>
                    <a:pt x="26" y="0"/>
                  </a:moveTo>
                  <a:lnTo>
                    <a:pt x="0" y="26"/>
                  </a:lnTo>
                  <a:cubicBezTo>
                    <a:pt x="158" y="446"/>
                    <a:pt x="341" y="866"/>
                    <a:pt x="604" y="1260"/>
                  </a:cubicBezTo>
                  <a:cubicBezTo>
                    <a:pt x="840" y="1654"/>
                    <a:pt x="1129" y="2021"/>
                    <a:pt x="1444" y="2336"/>
                  </a:cubicBezTo>
                  <a:cubicBezTo>
                    <a:pt x="1601" y="2520"/>
                    <a:pt x="1759" y="2678"/>
                    <a:pt x="1943" y="2835"/>
                  </a:cubicBezTo>
                  <a:cubicBezTo>
                    <a:pt x="2100" y="2993"/>
                    <a:pt x="2284" y="3124"/>
                    <a:pt x="2494" y="3255"/>
                  </a:cubicBezTo>
                  <a:cubicBezTo>
                    <a:pt x="2678" y="3386"/>
                    <a:pt x="2861" y="3517"/>
                    <a:pt x="3071" y="3649"/>
                  </a:cubicBezTo>
                  <a:cubicBezTo>
                    <a:pt x="3281" y="3754"/>
                    <a:pt x="3491" y="3859"/>
                    <a:pt x="3701" y="3937"/>
                  </a:cubicBezTo>
                  <a:lnTo>
                    <a:pt x="3833" y="3990"/>
                  </a:lnTo>
                  <a:lnTo>
                    <a:pt x="3938" y="3964"/>
                  </a:lnTo>
                  <a:cubicBezTo>
                    <a:pt x="4121" y="3859"/>
                    <a:pt x="4305" y="3754"/>
                    <a:pt x="4489" y="3622"/>
                  </a:cubicBezTo>
                  <a:cubicBezTo>
                    <a:pt x="4646" y="3517"/>
                    <a:pt x="4830" y="3386"/>
                    <a:pt x="4961" y="3229"/>
                  </a:cubicBezTo>
                  <a:cubicBezTo>
                    <a:pt x="5276" y="2966"/>
                    <a:pt x="5539" y="2678"/>
                    <a:pt x="5775" y="2336"/>
                  </a:cubicBezTo>
                  <a:lnTo>
                    <a:pt x="5749" y="2310"/>
                  </a:lnTo>
                  <a:cubicBezTo>
                    <a:pt x="5460" y="2573"/>
                    <a:pt x="5171" y="2835"/>
                    <a:pt x="4830" y="3071"/>
                  </a:cubicBezTo>
                  <a:cubicBezTo>
                    <a:pt x="4673" y="3176"/>
                    <a:pt x="4515" y="3281"/>
                    <a:pt x="4358" y="3386"/>
                  </a:cubicBezTo>
                  <a:cubicBezTo>
                    <a:pt x="4174" y="3491"/>
                    <a:pt x="3990" y="3570"/>
                    <a:pt x="3833" y="3649"/>
                  </a:cubicBezTo>
                  <a:cubicBezTo>
                    <a:pt x="3045" y="3255"/>
                    <a:pt x="2310" y="2756"/>
                    <a:pt x="1680" y="2126"/>
                  </a:cubicBezTo>
                  <a:cubicBezTo>
                    <a:pt x="1024" y="1496"/>
                    <a:pt x="473" y="788"/>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8165825" y="2688125"/>
              <a:ext cx="187050" cy="235625"/>
            </a:xfrm>
            <a:custGeom>
              <a:avLst/>
              <a:gdLst/>
              <a:ahLst/>
              <a:cxnLst/>
              <a:rect l="l" t="t" r="r" b="b"/>
              <a:pathLst>
                <a:path w="7482" h="9425" extrusionOk="0">
                  <a:moveTo>
                    <a:pt x="6405" y="1"/>
                  </a:moveTo>
                  <a:lnTo>
                    <a:pt x="6379" y="80"/>
                  </a:lnTo>
                  <a:cubicBezTo>
                    <a:pt x="6458" y="185"/>
                    <a:pt x="6563" y="290"/>
                    <a:pt x="6642" y="368"/>
                  </a:cubicBezTo>
                  <a:cubicBezTo>
                    <a:pt x="6720" y="473"/>
                    <a:pt x="6799" y="578"/>
                    <a:pt x="6878" y="683"/>
                  </a:cubicBezTo>
                  <a:cubicBezTo>
                    <a:pt x="7035" y="867"/>
                    <a:pt x="7167" y="1103"/>
                    <a:pt x="7245" y="1340"/>
                  </a:cubicBezTo>
                  <a:cubicBezTo>
                    <a:pt x="7298" y="1445"/>
                    <a:pt x="7298" y="1497"/>
                    <a:pt x="7245" y="1550"/>
                  </a:cubicBezTo>
                  <a:cubicBezTo>
                    <a:pt x="7193" y="1628"/>
                    <a:pt x="7088" y="1733"/>
                    <a:pt x="7009" y="1812"/>
                  </a:cubicBezTo>
                  <a:cubicBezTo>
                    <a:pt x="6825" y="2022"/>
                    <a:pt x="6642" y="2206"/>
                    <a:pt x="6458" y="2390"/>
                  </a:cubicBezTo>
                  <a:lnTo>
                    <a:pt x="5303" y="3492"/>
                  </a:lnTo>
                  <a:lnTo>
                    <a:pt x="4174" y="4621"/>
                  </a:lnTo>
                  <a:lnTo>
                    <a:pt x="3045" y="5750"/>
                  </a:lnTo>
                  <a:lnTo>
                    <a:pt x="1917" y="6878"/>
                  </a:lnTo>
                  <a:cubicBezTo>
                    <a:pt x="1549" y="7246"/>
                    <a:pt x="1182" y="7640"/>
                    <a:pt x="840" y="8060"/>
                  </a:cubicBezTo>
                  <a:cubicBezTo>
                    <a:pt x="683" y="8270"/>
                    <a:pt x="499" y="8480"/>
                    <a:pt x="368" y="8716"/>
                  </a:cubicBezTo>
                  <a:cubicBezTo>
                    <a:pt x="211" y="8952"/>
                    <a:pt x="79" y="9188"/>
                    <a:pt x="1" y="9424"/>
                  </a:cubicBezTo>
                  <a:lnTo>
                    <a:pt x="27" y="9424"/>
                  </a:lnTo>
                  <a:cubicBezTo>
                    <a:pt x="289" y="8978"/>
                    <a:pt x="604" y="8558"/>
                    <a:pt x="972" y="8165"/>
                  </a:cubicBezTo>
                  <a:cubicBezTo>
                    <a:pt x="1339" y="7771"/>
                    <a:pt x="1733" y="7430"/>
                    <a:pt x="2127" y="7062"/>
                  </a:cubicBezTo>
                  <a:cubicBezTo>
                    <a:pt x="2888" y="6353"/>
                    <a:pt x="3675" y="5618"/>
                    <a:pt x="4410" y="4857"/>
                  </a:cubicBezTo>
                  <a:cubicBezTo>
                    <a:pt x="5172" y="4096"/>
                    <a:pt x="5907" y="3335"/>
                    <a:pt x="6642" y="2547"/>
                  </a:cubicBezTo>
                  <a:cubicBezTo>
                    <a:pt x="6825" y="2363"/>
                    <a:pt x="7009" y="2153"/>
                    <a:pt x="7167" y="1970"/>
                  </a:cubicBezTo>
                  <a:cubicBezTo>
                    <a:pt x="7272" y="1865"/>
                    <a:pt x="7350" y="1760"/>
                    <a:pt x="7429" y="1628"/>
                  </a:cubicBezTo>
                  <a:cubicBezTo>
                    <a:pt x="7482" y="1497"/>
                    <a:pt x="7482" y="1366"/>
                    <a:pt x="7429" y="1235"/>
                  </a:cubicBezTo>
                  <a:cubicBezTo>
                    <a:pt x="7324" y="972"/>
                    <a:pt x="7167" y="762"/>
                    <a:pt x="6983" y="578"/>
                  </a:cubicBezTo>
                  <a:cubicBezTo>
                    <a:pt x="6799" y="368"/>
                    <a:pt x="6589" y="185"/>
                    <a:pt x="6405" y="1"/>
                  </a:cubicBez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325300" y="2558200"/>
              <a:ext cx="81400" cy="131275"/>
            </a:xfrm>
            <a:custGeom>
              <a:avLst/>
              <a:gdLst/>
              <a:ahLst/>
              <a:cxnLst/>
              <a:rect l="l" t="t" r="r" b="b"/>
              <a:pathLst>
                <a:path w="3256" h="5251" extrusionOk="0">
                  <a:moveTo>
                    <a:pt x="3203" y="1"/>
                  </a:moveTo>
                  <a:cubicBezTo>
                    <a:pt x="3045" y="578"/>
                    <a:pt x="2888" y="1155"/>
                    <a:pt x="2756" y="1733"/>
                  </a:cubicBezTo>
                  <a:cubicBezTo>
                    <a:pt x="2678" y="2022"/>
                    <a:pt x="2599" y="2284"/>
                    <a:pt x="2520" y="2573"/>
                  </a:cubicBezTo>
                  <a:cubicBezTo>
                    <a:pt x="2468" y="2835"/>
                    <a:pt x="2389" y="3124"/>
                    <a:pt x="2284" y="3387"/>
                  </a:cubicBezTo>
                  <a:cubicBezTo>
                    <a:pt x="2205" y="3675"/>
                    <a:pt x="2100" y="3938"/>
                    <a:pt x="1995" y="4200"/>
                  </a:cubicBezTo>
                  <a:cubicBezTo>
                    <a:pt x="1943" y="4332"/>
                    <a:pt x="1890" y="4463"/>
                    <a:pt x="1838" y="4568"/>
                  </a:cubicBezTo>
                  <a:lnTo>
                    <a:pt x="1785" y="4673"/>
                  </a:lnTo>
                  <a:cubicBezTo>
                    <a:pt x="1759" y="4699"/>
                    <a:pt x="1706" y="4725"/>
                    <a:pt x="1680" y="4752"/>
                  </a:cubicBezTo>
                  <a:cubicBezTo>
                    <a:pt x="1418" y="4857"/>
                    <a:pt x="1129" y="4935"/>
                    <a:pt x="866" y="4988"/>
                  </a:cubicBezTo>
                  <a:cubicBezTo>
                    <a:pt x="578" y="5067"/>
                    <a:pt x="289" y="5119"/>
                    <a:pt x="0" y="5198"/>
                  </a:cubicBezTo>
                  <a:lnTo>
                    <a:pt x="0" y="5250"/>
                  </a:lnTo>
                  <a:cubicBezTo>
                    <a:pt x="289" y="5224"/>
                    <a:pt x="604" y="5198"/>
                    <a:pt x="893" y="5172"/>
                  </a:cubicBezTo>
                  <a:cubicBezTo>
                    <a:pt x="1181" y="5145"/>
                    <a:pt x="1470" y="5093"/>
                    <a:pt x="1759" y="5014"/>
                  </a:cubicBezTo>
                  <a:cubicBezTo>
                    <a:pt x="1838" y="4988"/>
                    <a:pt x="1916" y="4962"/>
                    <a:pt x="1969" y="4935"/>
                  </a:cubicBezTo>
                  <a:cubicBezTo>
                    <a:pt x="1995" y="4909"/>
                    <a:pt x="2021" y="4857"/>
                    <a:pt x="2048" y="4830"/>
                  </a:cubicBezTo>
                  <a:lnTo>
                    <a:pt x="2100" y="4725"/>
                  </a:lnTo>
                  <a:cubicBezTo>
                    <a:pt x="2179" y="4594"/>
                    <a:pt x="2258" y="4463"/>
                    <a:pt x="2310" y="4332"/>
                  </a:cubicBezTo>
                  <a:cubicBezTo>
                    <a:pt x="2441" y="4069"/>
                    <a:pt x="2546" y="3780"/>
                    <a:pt x="2651" y="3518"/>
                  </a:cubicBezTo>
                  <a:cubicBezTo>
                    <a:pt x="2809" y="2940"/>
                    <a:pt x="2940" y="2363"/>
                    <a:pt x="3045" y="1759"/>
                  </a:cubicBezTo>
                  <a:cubicBezTo>
                    <a:pt x="3150" y="1182"/>
                    <a:pt x="3203" y="604"/>
                    <a:pt x="3255" y="1"/>
                  </a:cubicBez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292475" y="2572625"/>
              <a:ext cx="21025" cy="65650"/>
            </a:xfrm>
            <a:custGeom>
              <a:avLst/>
              <a:gdLst/>
              <a:ahLst/>
              <a:cxnLst/>
              <a:rect l="l" t="t" r="r" b="b"/>
              <a:pathLst>
                <a:path w="841" h="2626" extrusionOk="0">
                  <a:moveTo>
                    <a:pt x="1" y="1"/>
                  </a:moveTo>
                  <a:cubicBezTo>
                    <a:pt x="27" y="473"/>
                    <a:pt x="106" y="946"/>
                    <a:pt x="237" y="1392"/>
                  </a:cubicBezTo>
                  <a:cubicBezTo>
                    <a:pt x="368" y="1838"/>
                    <a:pt x="552" y="2258"/>
                    <a:pt x="841" y="2626"/>
                  </a:cubicBezTo>
                  <a:cubicBezTo>
                    <a:pt x="788" y="2521"/>
                    <a:pt x="762" y="2416"/>
                    <a:pt x="709" y="2311"/>
                  </a:cubicBezTo>
                  <a:cubicBezTo>
                    <a:pt x="657" y="2180"/>
                    <a:pt x="631" y="2101"/>
                    <a:pt x="604" y="1970"/>
                  </a:cubicBezTo>
                  <a:cubicBezTo>
                    <a:pt x="526" y="1760"/>
                    <a:pt x="447" y="1550"/>
                    <a:pt x="394" y="1313"/>
                  </a:cubicBezTo>
                  <a:cubicBezTo>
                    <a:pt x="316" y="1103"/>
                    <a:pt x="263" y="867"/>
                    <a:pt x="211" y="657"/>
                  </a:cubicBezTo>
                  <a:cubicBezTo>
                    <a:pt x="158" y="447"/>
                    <a:pt x="79" y="237"/>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a:off x="8196675" y="2566075"/>
              <a:ext cx="96475" cy="63675"/>
            </a:xfrm>
            <a:custGeom>
              <a:avLst/>
              <a:gdLst/>
              <a:ahLst/>
              <a:cxnLst/>
              <a:rect l="l" t="t" r="r" b="b"/>
              <a:pathLst>
                <a:path w="3859" h="2547" extrusionOk="0">
                  <a:moveTo>
                    <a:pt x="0" y="0"/>
                  </a:moveTo>
                  <a:lnTo>
                    <a:pt x="0" y="27"/>
                  </a:lnTo>
                  <a:lnTo>
                    <a:pt x="92" y="127"/>
                  </a:lnTo>
                  <a:lnTo>
                    <a:pt x="92" y="127"/>
                  </a:lnTo>
                  <a:cubicBezTo>
                    <a:pt x="61" y="85"/>
                    <a:pt x="31" y="43"/>
                    <a:pt x="0" y="0"/>
                  </a:cubicBezTo>
                  <a:close/>
                  <a:moveTo>
                    <a:pt x="92" y="127"/>
                  </a:moveTo>
                  <a:cubicBezTo>
                    <a:pt x="403" y="553"/>
                    <a:pt x="718" y="959"/>
                    <a:pt x="1076" y="1365"/>
                  </a:cubicBezTo>
                  <a:cubicBezTo>
                    <a:pt x="1260" y="1575"/>
                    <a:pt x="1444" y="1785"/>
                    <a:pt x="1654" y="1995"/>
                  </a:cubicBezTo>
                  <a:cubicBezTo>
                    <a:pt x="1864" y="2179"/>
                    <a:pt x="2074" y="2389"/>
                    <a:pt x="2310" y="2547"/>
                  </a:cubicBezTo>
                  <a:cubicBezTo>
                    <a:pt x="2651" y="2232"/>
                    <a:pt x="2940" y="1864"/>
                    <a:pt x="3203" y="1470"/>
                  </a:cubicBezTo>
                  <a:cubicBezTo>
                    <a:pt x="3439" y="1077"/>
                    <a:pt x="3675" y="683"/>
                    <a:pt x="3859" y="263"/>
                  </a:cubicBezTo>
                  <a:lnTo>
                    <a:pt x="3833" y="263"/>
                  </a:lnTo>
                  <a:cubicBezTo>
                    <a:pt x="3701" y="447"/>
                    <a:pt x="3596" y="657"/>
                    <a:pt x="3465" y="840"/>
                  </a:cubicBezTo>
                  <a:cubicBezTo>
                    <a:pt x="3334" y="1050"/>
                    <a:pt x="3203" y="1234"/>
                    <a:pt x="3071" y="1418"/>
                  </a:cubicBezTo>
                  <a:cubicBezTo>
                    <a:pt x="2940" y="1602"/>
                    <a:pt x="2783" y="1759"/>
                    <a:pt x="2651" y="1943"/>
                  </a:cubicBezTo>
                  <a:cubicBezTo>
                    <a:pt x="2523" y="2071"/>
                    <a:pt x="2412" y="2217"/>
                    <a:pt x="2277" y="2337"/>
                  </a:cubicBezTo>
                  <a:lnTo>
                    <a:pt x="2277" y="2337"/>
                  </a:lnTo>
                  <a:cubicBezTo>
                    <a:pt x="2086" y="2199"/>
                    <a:pt x="1913" y="2045"/>
                    <a:pt x="1759" y="1890"/>
                  </a:cubicBezTo>
                  <a:cubicBezTo>
                    <a:pt x="1549" y="1707"/>
                    <a:pt x="1365" y="1497"/>
                    <a:pt x="1155" y="1287"/>
                  </a:cubicBezTo>
                  <a:cubicBezTo>
                    <a:pt x="971" y="1077"/>
                    <a:pt x="761" y="867"/>
                    <a:pt x="578" y="657"/>
                  </a:cubicBezTo>
                  <a:lnTo>
                    <a:pt x="92" y="1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7793075" y="2487725"/>
              <a:ext cx="315675" cy="525925"/>
            </a:xfrm>
            <a:custGeom>
              <a:avLst/>
              <a:gdLst/>
              <a:ahLst/>
              <a:cxnLst/>
              <a:rect l="l" t="t" r="r" b="b"/>
              <a:pathLst>
                <a:path w="12627" h="21037" extrusionOk="0">
                  <a:moveTo>
                    <a:pt x="972" y="14947"/>
                  </a:moveTo>
                  <a:cubicBezTo>
                    <a:pt x="976" y="14954"/>
                    <a:pt x="980" y="14962"/>
                    <a:pt x="983" y="14970"/>
                  </a:cubicBezTo>
                  <a:lnTo>
                    <a:pt x="983" y="14970"/>
                  </a:lnTo>
                  <a:cubicBezTo>
                    <a:pt x="968" y="14955"/>
                    <a:pt x="962" y="14947"/>
                    <a:pt x="972" y="14947"/>
                  </a:cubicBezTo>
                  <a:close/>
                  <a:moveTo>
                    <a:pt x="10632" y="1"/>
                  </a:moveTo>
                  <a:cubicBezTo>
                    <a:pt x="10244" y="1"/>
                    <a:pt x="9856" y="30"/>
                    <a:pt x="9469" y="87"/>
                  </a:cubicBezTo>
                  <a:lnTo>
                    <a:pt x="9469" y="87"/>
                  </a:lnTo>
                  <a:cubicBezTo>
                    <a:pt x="9333" y="43"/>
                    <a:pt x="9188" y="23"/>
                    <a:pt x="9041" y="23"/>
                  </a:cubicBezTo>
                  <a:cubicBezTo>
                    <a:pt x="8850" y="23"/>
                    <a:pt x="8656" y="57"/>
                    <a:pt x="8479" y="116"/>
                  </a:cubicBezTo>
                  <a:cubicBezTo>
                    <a:pt x="8164" y="221"/>
                    <a:pt x="7902" y="378"/>
                    <a:pt x="7639" y="615"/>
                  </a:cubicBezTo>
                  <a:cubicBezTo>
                    <a:pt x="7403" y="825"/>
                    <a:pt x="7167" y="1061"/>
                    <a:pt x="6983" y="1350"/>
                  </a:cubicBezTo>
                  <a:cubicBezTo>
                    <a:pt x="6799" y="1612"/>
                    <a:pt x="6616" y="1875"/>
                    <a:pt x="6458" y="2137"/>
                  </a:cubicBezTo>
                  <a:cubicBezTo>
                    <a:pt x="5776" y="3239"/>
                    <a:pt x="5146" y="4342"/>
                    <a:pt x="4516" y="5471"/>
                  </a:cubicBezTo>
                  <a:cubicBezTo>
                    <a:pt x="3886" y="6599"/>
                    <a:pt x="3282" y="7728"/>
                    <a:pt x="2705" y="8883"/>
                  </a:cubicBezTo>
                  <a:cubicBezTo>
                    <a:pt x="2127" y="10038"/>
                    <a:pt x="1550" y="11167"/>
                    <a:pt x="1077" y="12374"/>
                  </a:cubicBezTo>
                  <a:cubicBezTo>
                    <a:pt x="841" y="12978"/>
                    <a:pt x="605" y="13556"/>
                    <a:pt x="342" y="14159"/>
                  </a:cubicBezTo>
                  <a:cubicBezTo>
                    <a:pt x="211" y="14448"/>
                    <a:pt x="106" y="14763"/>
                    <a:pt x="27" y="15078"/>
                  </a:cubicBezTo>
                  <a:cubicBezTo>
                    <a:pt x="1" y="15183"/>
                    <a:pt x="27" y="15262"/>
                    <a:pt x="53" y="15367"/>
                  </a:cubicBezTo>
                  <a:cubicBezTo>
                    <a:pt x="53" y="15446"/>
                    <a:pt x="106" y="15524"/>
                    <a:pt x="185" y="15603"/>
                  </a:cubicBezTo>
                  <a:cubicBezTo>
                    <a:pt x="290" y="15734"/>
                    <a:pt x="421" y="15839"/>
                    <a:pt x="578" y="15944"/>
                  </a:cubicBezTo>
                  <a:cubicBezTo>
                    <a:pt x="1681" y="16574"/>
                    <a:pt x="2810" y="17178"/>
                    <a:pt x="3965" y="17755"/>
                  </a:cubicBezTo>
                  <a:cubicBezTo>
                    <a:pt x="5119" y="18359"/>
                    <a:pt x="6248" y="18937"/>
                    <a:pt x="7403" y="19488"/>
                  </a:cubicBezTo>
                  <a:cubicBezTo>
                    <a:pt x="8584" y="20039"/>
                    <a:pt x="9739" y="20590"/>
                    <a:pt x="10947" y="21037"/>
                  </a:cubicBezTo>
                  <a:lnTo>
                    <a:pt x="10973" y="20932"/>
                  </a:lnTo>
                  <a:cubicBezTo>
                    <a:pt x="9844" y="20302"/>
                    <a:pt x="8768" y="19645"/>
                    <a:pt x="7639" y="18989"/>
                  </a:cubicBezTo>
                  <a:cubicBezTo>
                    <a:pt x="7114" y="18648"/>
                    <a:pt x="6563" y="18333"/>
                    <a:pt x="6012" y="17992"/>
                  </a:cubicBezTo>
                  <a:lnTo>
                    <a:pt x="5198" y="17519"/>
                  </a:lnTo>
                  <a:lnTo>
                    <a:pt x="4358" y="17020"/>
                  </a:lnTo>
                  <a:cubicBezTo>
                    <a:pt x="3807" y="16706"/>
                    <a:pt x="3256" y="16364"/>
                    <a:pt x="2731" y="16023"/>
                  </a:cubicBezTo>
                  <a:lnTo>
                    <a:pt x="1891" y="15551"/>
                  </a:lnTo>
                  <a:lnTo>
                    <a:pt x="1497" y="15314"/>
                  </a:lnTo>
                  <a:cubicBezTo>
                    <a:pt x="1371" y="15238"/>
                    <a:pt x="1220" y="15138"/>
                    <a:pt x="1115" y="15084"/>
                  </a:cubicBezTo>
                  <a:lnTo>
                    <a:pt x="1115" y="15084"/>
                  </a:lnTo>
                  <a:cubicBezTo>
                    <a:pt x="1126" y="15051"/>
                    <a:pt x="1140" y="15013"/>
                    <a:pt x="1156" y="14973"/>
                  </a:cubicBezTo>
                  <a:lnTo>
                    <a:pt x="1340" y="14579"/>
                  </a:lnTo>
                  <a:cubicBezTo>
                    <a:pt x="1471" y="14291"/>
                    <a:pt x="1602" y="13976"/>
                    <a:pt x="1733" y="13687"/>
                  </a:cubicBezTo>
                  <a:lnTo>
                    <a:pt x="1917" y="13214"/>
                  </a:lnTo>
                  <a:lnTo>
                    <a:pt x="2101" y="12768"/>
                  </a:lnTo>
                  <a:cubicBezTo>
                    <a:pt x="2311" y="12217"/>
                    <a:pt x="2600" y="11666"/>
                    <a:pt x="2862" y="11088"/>
                  </a:cubicBezTo>
                  <a:cubicBezTo>
                    <a:pt x="3125" y="10511"/>
                    <a:pt x="3413" y="9933"/>
                    <a:pt x="3676" y="9356"/>
                  </a:cubicBezTo>
                  <a:lnTo>
                    <a:pt x="5382" y="5943"/>
                  </a:lnTo>
                  <a:cubicBezTo>
                    <a:pt x="5959" y="4814"/>
                    <a:pt x="6511" y="3659"/>
                    <a:pt x="7141" y="2557"/>
                  </a:cubicBezTo>
                  <a:cubicBezTo>
                    <a:pt x="7298" y="2295"/>
                    <a:pt x="7429" y="2006"/>
                    <a:pt x="7587" y="1770"/>
                  </a:cubicBezTo>
                  <a:cubicBezTo>
                    <a:pt x="7666" y="1638"/>
                    <a:pt x="7744" y="1507"/>
                    <a:pt x="7823" y="1402"/>
                  </a:cubicBezTo>
                  <a:cubicBezTo>
                    <a:pt x="7902" y="1297"/>
                    <a:pt x="7981" y="1192"/>
                    <a:pt x="8086" y="1113"/>
                  </a:cubicBezTo>
                  <a:cubicBezTo>
                    <a:pt x="8243" y="930"/>
                    <a:pt x="8453" y="772"/>
                    <a:pt x="8689" y="667"/>
                  </a:cubicBezTo>
                  <a:cubicBezTo>
                    <a:pt x="8794" y="615"/>
                    <a:pt x="8899" y="562"/>
                    <a:pt x="9004" y="562"/>
                  </a:cubicBezTo>
                  <a:cubicBezTo>
                    <a:pt x="9031" y="549"/>
                    <a:pt x="9057" y="542"/>
                    <a:pt x="9083" y="542"/>
                  </a:cubicBezTo>
                  <a:cubicBezTo>
                    <a:pt x="9109" y="542"/>
                    <a:pt x="9136" y="549"/>
                    <a:pt x="9162" y="562"/>
                  </a:cubicBezTo>
                  <a:lnTo>
                    <a:pt x="9293" y="562"/>
                  </a:lnTo>
                  <a:lnTo>
                    <a:pt x="9398" y="615"/>
                  </a:lnTo>
                  <a:lnTo>
                    <a:pt x="9529" y="588"/>
                  </a:lnTo>
                  <a:cubicBezTo>
                    <a:pt x="9766" y="510"/>
                    <a:pt x="10002" y="457"/>
                    <a:pt x="10264" y="431"/>
                  </a:cubicBezTo>
                  <a:cubicBezTo>
                    <a:pt x="10501" y="378"/>
                    <a:pt x="10763" y="352"/>
                    <a:pt x="11026" y="326"/>
                  </a:cubicBezTo>
                  <a:cubicBezTo>
                    <a:pt x="11288" y="300"/>
                    <a:pt x="11551" y="273"/>
                    <a:pt x="11813" y="247"/>
                  </a:cubicBezTo>
                  <a:cubicBezTo>
                    <a:pt x="12076" y="247"/>
                    <a:pt x="12338" y="221"/>
                    <a:pt x="12601" y="221"/>
                  </a:cubicBezTo>
                  <a:lnTo>
                    <a:pt x="12627" y="116"/>
                  </a:lnTo>
                  <a:cubicBezTo>
                    <a:pt x="12102" y="37"/>
                    <a:pt x="11577" y="11"/>
                    <a:pt x="11026" y="11"/>
                  </a:cubicBezTo>
                  <a:cubicBezTo>
                    <a:pt x="10894" y="4"/>
                    <a:pt x="10763" y="1"/>
                    <a:pt x="10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8026050" y="2491275"/>
              <a:ext cx="23000" cy="225750"/>
            </a:xfrm>
            <a:custGeom>
              <a:avLst/>
              <a:gdLst/>
              <a:ahLst/>
              <a:cxnLst/>
              <a:rect l="l" t="t" r="r" b="b"/>
              <a:pathLst>
                <a:path w="920" h="9030" extrusionOk="0">
                  <a:moveTo>
                    <a:pt x="132" y="0"/>
                  </a:moveTo>
                  <a:lnTo>
                    <a:pt x="132" y="26"/>
                  </a:lnTo>
                  <a:cubicBezTo>
                    <a:pt x="141" y="44"/>
                    <a:pt x="150" y="61"/>
                    <a:pt x="159" y="79"/>
                  </a:cubicBezTo>
                  <a:lnTo>
                    <a:pt x="159" y="79"/>
                  </a:lnTo>
                  <a:cubicBezTo>
                    <a:pt x="150" y="52"/>
                    <a:pt x="141" y="26"/>
                    <a:pt x="132" y="0"/>
                  </a:cubicBezTo>
                  <a:close/>
                  <a:moveTo>
                    <a:pt x="159" y="79"/>
                  </a:moveTo>
                  <a:cubicBezTo>
                    <a:pt x="407" y="787"/>
                    <a:pt x="580" y="1497"/>
                    <a:pt x="630" y="2231"/>
                  </a:cubicBezTo>
                  <a:cubicBezTo>
                    <a:pt x="709" y="2992"/>
                    <a:pt x="735" y="3754"/>
                    <a:pt x="709" y="4541"/>
                  </a:cubicBezTo>
                  <a:cubicBezTo>
                    <a:pt x="657" y="6064"/>
                    <a:pt x="420" y="7560"/>
                    <a:pt x="0" y="9030"/>
                  </a:cubicBezTo>
                  <a:lnTo>
                    <a:pt x="27" y="9030"/>
                  </a:lnTo>
                  <a:cubicBezTo>
                    <a:pt x="158" y="8689"/>
                    <a:pt x="289" y="8321"/>
                    <a:pt x="368" y="7954"/>
                  </a:cubicBezTo>
                  <a:cubicBezTo>
                    <a:pt x="473" y="7586"/>
                    <a:pt x="552" y="7192"/>
                    <a:pt x="630" y="6825"/>
                  </a:cubicBezTo>
                  <a:cubicBezTo>
                    <a:pt x="762" y="6064"/>
                    <a:pt x="867" y="5302"/>
                    <a:pt x="893" y="4515"/>
                  </a:cubicBezTo>
                  <a:cubicBezTo>
                    <a:pt x="919" y="3754"/>
                    <a:pt x="867" y="2992"/>
                    <a:pt x="788" y="2231"/>
                  </a:cubicBezTo>
                  <a:cubicBezTo>
                    <a:pt x="735" y="1838"/>
                    <a:pt x="657" y="1470"/>
                    <a:pt x="552" y="1103"/>
                  </a:cubicBezTo>
                  <a:cubicBezTo>
                    <a:pt x="452" y="729"/>
                    <a:pt x="329" y="403"/>
                    <a:pt x="159" y="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8026050" y="2491925"/>
              <a:ext cx="19050" cy="225775"/>
            </a:xfrm>
            <a:custGeom>
              <a:avLst/>
              <a:gdLst/>
              <a:ahLst/>
              <a:cxnLst/>
              <a:rect l="l" t="t" r="r" b="b"/>
              <a:pathLst>
                <a:path w="762" h="9031" extrusionOk="0">
                  <a:moveTo>
                    <a:pt x="132" y="0"/>
                  </a:moveTo>
                  <a:lnTo>
                    <a:pt x="132" y="0"/>
                  </a:lnTo>
                  <a:cubicBezTo>
                    <a:pt x="237" y="368"/>
                    <a:pt x="315" y="735"/>
                    <a:pt x="368" y="1129"/>
                  </a:cubicBezTo>
                  <a:cubicBezTo>
                    <a:pt x="447" y="1497"/>
                    <a:pt x="499" y="1864"/>
                    <a:pt x="525" y="2258"/>
                  </a:cubicBezTo>
                  <a:cubicBezTo>
                    <a:pt x="578" y="2993"/>
                    <a:pt x="578" y="3754"/>
                    <a:pt x="552" y="4515"/>
                  </a:cubicBezTo>
                  <a:cubicBezTo>
                    <a:pt x="525" y="5276"/>
                    <a:pt x="473" y="6038"/>
                    <a:pt x="368" y="6773"/>
                  </a:cubicBezTo>
                  <a:cubicBezTo>
                    <a:pt x="342" y="7166"/>
                    <a:pt x="263" y="7534"/>
                    <a:pt x="210" y="7901"/>
                  </a:cubicBezTo>
                  <a:cubicBezTo>
                    <a:pt x="158" y="8269"/>
                    <a:pt x="79" y="8663"/>
                    <a:pt x="0" y="9030"/>
                  </a:cubicBezTo>
                  <a:lnTo>
                    <a:pt x="27" y="9030"/>
                  </a:lnTo>
                  <a:cubicBezTo>
                    <a:pt x="447" y="7560"/>
                    <a:pt x="683" y="6038"/>
                    <a:pt x="735" y="4515"/>
                  </a:cubicBezTo>
                  <a:cubicBezTo>
                    <a:pt x="762" y="3754"/>
                    <a:pt x="735" y="2966"/>
                    <a:pt x="657" y="2205"/>
                  </a:cubicBezTo>
                  <a:cubicBezTo>
                    <a:pt x="604" y="1444"/>
                    <a:pt x="420" y="709"/>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9062250" y="3127825"/>
              <a:ext cx="45300" cy="63675"/>
            </a:xfrm>
            <a:custGeom>
              <a:avLst/>
              <a:gdLst/>
              <a:ahLst/>
              <a:cxnLst/>
              <a:rect l="l" t="t" r="r" b="b"/>
              <a:pathLst>
                <a:path w="1812" h="2547" extrusionOk="0">
                  <a:moveTo>
                    <a:pt x="26" y="0"/>
                  </a:moveTo>
                  <a:cubicBezTo>
                    <a:pt x="0" y="289"/>
                    <a:pt x="26" y="578"/>
                    <a:pt x="79" y="866"/>
                  </a:cubicBezTo>
                  <a:cubicBezTo>
                    <a:pt x="131" y="1129"/>
                    <a:pt x="236" y="1418"/>
                    <a:pt x="394" y="1654"/>
                  </a:cubicBezTo>
                  <a:cubicBezTo>
                    <a:pt x="578" y="1890"/>
                    <a:pt x="788" y="2074"/>
                    <a:pt x="1024" y="2231"/>
                  </a:cubicBezTo>
                  <a:cubicBezTo>
                    <a:pt x="1260" y="2389"/>
                    <a:pt x="1523" y="2468"/>
                    <a:pt x="1811" y="2546"/>
                  </a:cubicBezTo>
                  <a:lnTo>
                    <a:pt x="1811" y="2520"/>
                  </a:lnTo>
                  <a:cubicBezTo>
                    <a:pt x="1680" y="2468"/>
                    <a:pt x="1549" y="2389"/>
                    <a:pt x="1444" y="2336"/>
                  </a:cubicBezTo>
                  <a:cubicBezTo>
                    <a:pt x="1313" y="2258"/>
                    <a:pt x="1208" y="2179"/>
                    <a:pt x="1103" y="2100"/>
                  </a:cubicBezTo>
                  <a:cubicBezTo>
                    <a:pt x="893" y="1943"/>
                    <a:pt x="709" y="1759"/>
                    <a:pt x="578" y="1549"/>
                  </a:cubicBezTo>
                  <a:cubicBezTo>
                    <a:pt x="420" y="1313"/>
                    <a:pt x="315" y="1076"/>
                    <a:pt x="236" y="814"/>
                  </a:cubicBezTo>
                  <a:cubicBezTo>
                    <a:pt x="158" y="551"/>
                    <a:pt x="105" y="289"/>
                    <a:pt x="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9062900" y="2898125"/>
              <a:ext cx="332075" cy="230375"/>
            </a:xfrm>
            <a:custGeom>
              <a:avLst/>
              <a:gdLst/>
              <a:ahLst/>
              <a:cxnLst/>
              <a:rect l="l" t="t" r="r" b="b"/>
              <a:pathLst>
                <a:path w="13283" h="9215" extrusionOk="0">
                  <a:moveTo>
                    <a:pt x="13230" y="1"/>
                  </a:moveTo>
                  <a:cubicBezTo>
                    <a:pt x="12364" y="1051"/>
                    <a:pt x="11419" y="2048"/>
                    <a:pt x="10421" y="2941"/>
                  </a:cubicBezTo>
                  <a:cubicBezTo>
                    <a:pt x="9398" y="3859"/>
                    <a:pt x="8348" y="4699"/>
                    <a:pt x="7219" y="5461"/>
                  </a:cubicBezTo>
                  <a:cubicBezTo>
                    <a:pt x="5014" y="7036"/>
                    <a:pt x="2573" y="8296"/>
                    <a:pt x="0" y="9162"/>
                  </a:cubicBezTo>
                  <a:lnTo>
                    <a:pt x="27" y="9214"/>
                  </a:lnTo>
                  <a:cubicBezTo>
                    <a:pt x="1392" y="8978"/>
                    <a:pt x="2704" y="8532"/>
                    <a:pt x="3964" y="7981"/>
                  </a:cubicBezTo>
                  <a:cubicBezTo>
                    <a:pt x="4594" y="7692"/>
                    <a:pt x="5198" y="7377"/>
                    <a:pt x="5802" y="7036"/>
                  </a:cubicBezTo>
                  <a:cubicBezTo>
                    <a:pt x="6405" y="6694"/>
                    <a:pt x="7009" y="6327"/>
                    <a:pt x="7560" y="5933"/>
                  </a:cubicBezTo>
                  <a:cubicBezTo>
                    <a:pt x="8112" y="5513"/>
                    <a:pt x="8663" y="5119"/>
                    <a:pt x="9188" y="4673"/>
                  </a:cubicBezTo>
                  <a:cubicBezTo>
                    <a:pt x="9739" y="4201"/>
                    <a:pt x="10238" y="3754"/>
                    <a:pt x="10710" y="3256"/>
                  </a:cubicBezTo>
                  <a:cubicBezTo>
                    <a:pt x="11708" y="2311"/>
                    <a:pt x="12574" y="1208"/>
                    <a:pt x="13283" y="53"/>
                  </a:cubicBezTo>
                  <a:lnTo>
                    <a:pt x="132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9394300" y="2900717"/>
              <a:ext cx="179825" cy="28900"/>
            </a:xfrm>
            <a:custGeom>
              <a:avLst/>
              <a:gdLst/>
              <a:ahLst/>
              <a:cxnLst/>
              <a:rect l="l" t="t" r="r" b="b"/>
              <a:pathLst>
                <a:path w="7193" h="1156" extrusionOk="0">
                  <a:moveTo>
                    <a:pt x="27" y="1"/>
                  </a:moveTo>
                  <a:lnTo>
                    <a:pt x="0" y="53"/>
                  </a:lnTo>
                  <a:cubicBezTo>
                    <a:pt x="525" y="447"/>
                    <a:pt x="1103" y="736"/>
                    <a:pt x="1707" y="893"/>
                  </a:cubicBezTo>
                  <a:cubicBezTo>
                    <a:pt x="2022" y="998"/>
                    <a:pt x="2337" y="1051"/>
                    <a:pt x="2652" y="1103"/>
                  </a:cubicBezTo>
                  <a:cubicBezTo>
                    <a:pt x="2967" y="1129"/>
                    <a:pt x="3282" y="1156"/>
                    <a:pt x="3597" y="1156"/>
                  </a:cubicBezTo>
                  <a:cubicBezTo>
                    <a:pt x="3938" y="1156"/>
                    <a:pt x="4253" y="1129"/>
                    <a:pt x="4568" y="1077"/>
                  </a:cubicBezTo>
                  <a:cubicBezTo>
                    <a:pt x="4883" y="1051"/>
                    <a:pt x="5198" y="972"/>
                    <a:pt x="5487" y="893"/>
                  </a:cubicBezTo>
                  <a:cubicBezTo>
                    <a:pt x="6117" y="709"/>
                    <a:pt x="6694" y="421"/>
                    <a:pt x="7193" y="53"/>
                  </a:cubicBezTo>
                  <a:lnTo>
                    <a:pt x="7193" y="1"/>
                  </a:lnTo>
                  <a:cubicBezTo>
                    <a:pt x="6038" y="395"/>
                    <a:pt x="4830" y="604"/>
                    <a:pt x="3597" y="604"/>
                  </a:cubicBezTo>
                  <a:cubicBezTo>
                    <a:pt x="2993" y="604"/>
                    <a:pt x="2389" y="578"/>
                    <a:pt x="1785" y="473"/>
                  </a:cubicBezTo>
                  <a:cubicBezTo>
                    <a:pt x="1497" y="421"/>
                    <a:pt x="1182" y="342"/>
                    <a:pt x="893" y="290"/>
                  </a:cubicBezTo>
                  <a:cubicBezTo>
                    <a:pt x="604" y="211"/>
                    <a:pt x="315" y="106"/>
                    <a:pt x="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9531449" y="2625429"/>
              <a:ext cx="87300" cy="207654"/>
            </a:xfrm>
            <a:custGeom>
              <a:avLst/>
              <a:gdLst/>
              <a:ahLst/>
              <a:cxnLst/>
              <a:rect l="l" t="t" r="r" b="b"/>
              <a:pathLst>
                <a:path w="3492" h="8374" extrusionOk="0">
                  <a:moveTo>
                    <a:pt x="3387" y="0"/>
                  </a:moveTo>
                  <a:cubicBezTo>
                    <a:pt x="2757" y="473"/>
                    <a:pt x="2232" y="1076"/>
                    <a:pt x="1785" y="1706"/>
                  </a:cubicBezTo>
                  <a:cubicBezTo>
                    <a:pt x="1339" y="2336"/>
                    <a:pt x="972" y="2993"/>
                    <a:pt x="683" y="3675"/>
                  </a:cubicBezTo>
                  <a:cubicBezTo>
                    <a:pt x="342" y="4410"/>
                    <a:pt x="132" y="5171"/>
                    <a:pt x="53" y="5959"/>
                  </a:cubicBezTo>
                  <a:cubicBezTo>
                    <a:pt x="1" y="6353"/>
                    <a:pt x="1" y="6773"/>
                    <a:pt x="53" y="7193"/>
                  </a:cubicBezTo>
                  <a:cubicBezTo>
                    <a:pt x="79" y="7376"/>
                    <a:pt x="132" y="7586"/>
                    <a:pt x="184" y="7796"/>
                  </a:cubicBezTo>
                  <a:cubicBezTo>
                    <a:pt x="211" y="7901"/>
                    <a:pt x="263" y="7980"/>
                    <a:pt x="289" y="8085"/>
                  </a:cubicBezTo>
                  <a:cubicBezTo>
                    <a:pt x="342" y="8190"/>
                    <a:pt x="394" y="8269"/>
                    <a:pt x="447" y="8374"/>
                  </a:cubicBezTo>
                  <a:lnTo>
                    <a:pt x="578" y="8374"/>
                  </a:lnTo>
                  <a:cubicBezTo>
                    <a:pt x="552" y="8006"/>
                    <a:pt x="578" y="7639"/>
                    <a:pt x="657" y="7271"/>
                  </a:cubicBezTo>
                  <a:cubicBezTo>
                    <a:pt x="709" y="6904"/>
                    <a:pt x="788" y="6536"/>
                    <a:pt x="893" y="6195"/>
                  </a:cubicBezTo>
                  <a:cubicBezTo>
                    <a:pt x="1129" y="5486"/>
                    <a:pt x="1392" y="4804"/>
                    <a:pt x="1707" y="4121"/>
                  </a:cubicBezTo>
                  <a:cubicBezTo>
                    <a:pt x="1995" y="3439"/>
                    <a:pt x="2284" y="2756"/>
                    <a:pt x="2599" y="2074"/>
                  </a:cubicBezTo>
                  <a:lnTo>
                    <a:pt x="3045" y="1076"/>
                  </a:lnTo>
                  <a:lnTo>
                    <a:pt x="3492" y="53"/>
                  </a:lnTo>
                  <a:lnTo>
                    <a:pt x="3387"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9434325" y="2898125"/>
              <a:ext cx="202150" cy="564400"/>
            </a:xfrm>
            <a:custGeom>
              <a:avLst/>
              <a:gdLst/>
              <a:ahLst/>
              <a:cxnLst/>
              <a:rect l="l" t="t" r="r" b="b"/>
              <a:pathLst>
                <a:path w="8086" h="22576" extrusionOk="0">
                  <a:moveTo>
                    <a:pt x="5618" y="1"/>
                  </a:moveTo>
                  <a:lnTo>
                    <a:pt x="5539" y="80"/>
                  </a:lnTo>
                  <a:cubicBezTo>
                    <a:pt x="6143" y="893"/>
                    <a:pt x="6615" y="1838"/>
                    <a:pt x="6878" y="2809"/>
                  </a:cubicBezTo>
                  <a:cubicBezTo>
                    <a:pt x="7009" y="3282"/>
                    <a:pt x="7114" y="3754"/>
                    <a:pt x="7167" y="4253"/>
                  </a:cubicBezTo>
                  <a:cubicBezTo>
                    <a:pt x="7193" y="4726"/>
                    <a:pt x="7219" y="5224"/>
                    <a:pt x="7193" y="5697"/>
                  </a:cubicBezTo>
                  <a:cubicBezTo>
                    <a:pt x="7035" y="7666"/>
                    <a:pt x="6510" y="9582"/>
                    <a:pt x="5644" y="11367"/>
                  </a:cubicBezTo>
                  <a:cubicBezTo>
                    <a:pt x="5434" y="11813"/>
                    <a:pt x="5224" y="12259"/>
                    <a:pt x="4988" y="12706"/>
                  </a:cubicBezTo>
                  <a:cubicBezTo>
                    <a:pt x="4752" y="13152"/>
                    <a:pt x="4489" y="13572"/>
                    <a:pt x="4227" y="14018"/>
                  </a:cubicBezTo>
                  <a:cubicBezTo>
                    <a:pt x="3964" y="14438"/>
                    <a:pt x="3676" y="14858"/>
                    <a:pt x="3387" y="15304"/>
                  </a:cubicBezTo>
                  <a:cubicBezTo>
                    <a:pt x="3229" y="15514"/>
                    <a:pt x="3072" y="15724"/>
                    <a:pt x="2941" y="15960"/>
                  </a:cubicBezTo>
                  <a:lnTo>
                    <a:pt x="2521" y="16643"/>
                  </a:lnTo>
                  <a:cubicBezTo>
                    <a:pt x="2258" y="17115"/>
                    <a:pt x="1996" y="17562"/>
                    <a:pt x="1733" y="18034"/>
                  </a:cubicBezTo>
                  <a:cubicBezTo>
                    <a:pt x="1497" y="18507"/>
                    <a:pt x="1234" y="18979"/>
                    <a:pt x="1024" y="19478"/>
                  </a:cubicBezTo>
                  <a:cubicBezTo>
                    <a:pt x="814" y="19977"/>
                    <a:pt x="604" y="20475"/>
                    <a:pt x="421" y="20974"/>
                  </a:cubicBezTo>
                  <a:cubicBezTo>
                    <a:pt x="237" y="21473"/>
                    <a:pt x="79" y="21998"/>
                    <a:pt x="1" y="22549"/>
                  </a:cubicBezTo>
                  <a:lnTo>
                    <a:pt x="106" y="22575"/>
                  </a:lnTo>
                  <a:cubicBezTo>
                    <a:pt x="289" y="22077"/>
                    <a:pt x="526" y="21604"/>
                    <a:pt x="762" y="21132"/>
                  </a:cubicBezTo>
                  <a:cubicBezTo>
                    <a:pt x="1024" y="20685"/>
                    <a:pt x="1261" y="20213"/>
                    <a:pt x="1549" y="19767"/>
                  </a:cubicBezTo>
                  <a:cubicBezTo>
                    <a:pt x="2074" y="18900"/>
                    <a:pt x="2652" y="18008"/>
                    <a:pt x="3256" y="17142"/>
                  </a:cubicBezTo>
                  <a:cubicBezTo>
                    <a:pt x="3571" y="16722"/>
                    <a:pt x="3859" y="16275"/>
                    <a:pt x="4174" y="15855"/>
                  </a:cubicBezTo>
                  <a:cubicBezTo>
                    <a:pt x="4489" y="15435"/>
                    <a:pt x="4804" y="15015"/>
                    <a:pt x="5093" y="14595"/>
                  </a:cubicBezTo>
                  <a:cubicBezTo>
                    <a:pt x="5697" y="13703"/>
                    <a:pt x="6222" y="12784"/>
                    <a:pt x="6668" y="11839"/>
                  </a:cubicBezTo>
                  <a:cubicBezTo>
                    <a:pt x="7114" y="10868"/>
                    <a:pt x="7455" y="9871"/>
                    <a:pt x="7718" y="8847"/>
                  </a:cubicBezTo>
                  <a:cubicBezTo>
                    <a:pt x="7980" y="7797"/>
                    <a:pt x="8085" y="6747"/>
                    <a:pt x="8085" y="5697"/>
                  </a:cubicBezTo>
                  <a:cubicBezTo>
                    <a:pt x="8059" y="4621"/>
                    <a:pt x="7849" y="3571"/>
                    <a:pt x="7429" y="2573"/>
                  </a:cubicBezTo>
                  <a:cubicBezTo>
                    <a:pt x="7035" y="1602"/>
                    <a:pt x="6405" y="709"/>
                    <a:pt x="5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9063550" y="3032000"/>
              <a:ext cx="288775" cy="174425"/>
            </a:xfrm>
            <a:custGeom>
              <a:avLst/>
              <a:gdLst/>
              <a:ahLst/>
              <a:cxnLst/>
              <a:rect l="l" t="t" r="r" b="b"/>
              <a:pathLst>
                <a:path w="11551" h="6977" extrusionOk="0">
                  <a:moveTo>
                    <a:pt x="11472" y="1"/>
                  </a:moveTo>
                  <a:cubicBezTo>
                    <a:pt x="11052" y="394"/>
                    <a:pt x="10632" y="762"/>
                    <a:pt x="10212" y="1129"/>
                  </a:cubicBezTo>
                  <a:cubicBezTo>
                    <a:pt x="9765" y="1471"/>
                    <a:pt x="9319" y="1838"/>
                    <a:pt x="8899" y="2179"/>
                  </a:cubicBezTo>
                  <a:cubicBezTo>
                    <a:pt x="8007" y="2862"/>
                    <a:pt x="7088" y="3492"/>
                    <a:pt x="6117" y="4096"/>
                  </a:cubicBezTo>
                  <a:cubicBezTo>
                    <a:pt x="5172" y="4699"/>
                    <a:pt x="4174" y="5224"/>
                    <a:pt x="3177" y="5697"/>
                  </a:cubicBezTo>
                  <a:cubicBezTo>
                    <a:pt x="2652" y="5933"/>
                    <a:pt x="2127" y="6143"/>
                    <a:pt x="1602" y="6327"/>
                  </a:cubicBezTo>
                  <a:cubicBezTo>
                    <a:pt x="1077" y="6511"/>
                    <a:pt x="552" y="6694"/>
                    <a:pt x="1" y="6852"/>
                  </a:cubicBezTo>
                  <a:lnTo>
                    <a:pt x="27" y="6957"/>
                  </a:lnTo>
                  <a:cubicBezTo>
                    <a:pt x="226" y="6970"/>
                    <a:pt x="424" y="6977"/>
                    <a:pt x="623" y="6977"/>
                  </a:cubicBezTo>
                  <a:cubicBezTo>
                    <a:pt x="1604" y="6977"/>
                    <a:pt x="2579" y="6816"/>
                    <a:pt x="3518" y="6511"/>
                  </a:cubicBezTo>
                  <a:cubicBezTo>
                    <a:pt x="4647" y="6143"/>
                    <a:pt x="5697" y="5644"/>
                    <a:pt x="6694" y="5041"/>
                  </a:cubicBezTo>
                  <a:cubicBezTo>
                    <a:pt x="7692" y="4411"/>
                    <a:pt x="8611" y="3702"/>
                    <a:pt x="9450" y="2888"/>
                  </a:cubicBezTo>
                  <a:cubicBezTo>
                    <a:pt x="10290" y="2074"/>
                    <a:pt x="10999" y="1129"/>
                    <a:pt x="11550" y="79"/>
                  </a:cubicBezTo>
                  <a:lnTo>
                    <a:pt x="114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9280127" y="3466431"/>
              <a:ext cx="30200" cy="254869"/>
            </a:xfrm>
            <a:custGeom>
              <a:avLst/>
              <a:gdLst/>
              <a:ahLst/>
              <a:cxnLst/>
              <a:rect l="l" t="t" r="r" b="b"/>
              <a:pathLst>
                <a:path w="1208" h="10370" extrusionOk="0">
                  <a:moveTo>
                    <a:pt x="0" y="1"/>
                  </a:moveTo>
                  <a:lnTo>
                    <a:pt x="0" y="1"/>
                  </a:lnTo>
                  <a:cubicBezTo>
                    <a:pt x="131" y="867"/>
                    <a:pt x="210" y="1707"/>
                    <a:pt x="236" y="2573"/>
                  </a:cubicBezTo>
                  <a:lnTo>
                    <a:pt x="315" y="5146"/>
                  </a:lnTo>
                  <a:cubicBezTo>
                    <a:pt x="341" y="5592"/>
                    <a:pt x="341" y="6038"/>
                    <a:pt x="394" y="6458"/>
                  </a:cubicBezTo>
                  <a:cubicBezTo>
                    <a:pt x="420" y="6904"/>
                    <a:pt x="446" y="7351"/>
                    <a:pt x="499" y="7771"/>
                  </a:cubicBezTo>
                  <a:cubicBezTo>
                    <a:pt x="551" y="8217"/>
                    <a:pt x="630" y="8663"/>
                    <a:pt x="735" y="9083"/>
                  </a:cubicBezTo>
                  <a:cubicBezTo>
                    <a:pt x="814" y="9529"/>
                    <a:pt x="945" y="9949"/>
                    <a:pt x="1155" y="10369"/>
                  </a:cubicBezTo>
                  <a:lnTo>
                    <a:pt x="1207" y="10369"/>
                  </a:lnTo>
                  <a:cubicBezTo>
                    <a:pt x="1050" y="9503"/>
                    <a:pt x="971" y="8637"/>
                    <a:pt x="945" y="7771"/>
                  </a:cubicBezTo>
                  <a:lnTo>
                    <a:pt x="866" y="5172"/>
                  </a:lnTo>
                  <a:cubicBezTo>
                    <a:pt x="840" y="4306"/>
                    <a:pt x="787" y="3413"/>
                    <a:pt x="656" y="2573"/>
                  </a:cubicBezTo>
                  <a:cubicBezTo>
                    <a:pt x="577" y="1681"/>
                    <a:pt x="367" y="841"/>
                    <a:pt x="52" y="27"/>
                  </a:cubicBezTo>
                  <a:lnTo>
                    <a:pt x="0" y="1"/>
                  </a:lnTo>
                  <a:close/>
                </a:path>
              </a:pathLst>
            </a:custGeom>
            <a:solidFill>
              <a:srgbClr val="D89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7938100" y="3228875"/>
              <a:ext cx="563750" cy="630675"/>
            </a:xfrm>
            <a:custGeom>
              <a:avLst/>
              <a:gdLst/>
              <a:ahLst/>
              <a:cxnLst/>
              <a:rect l="l" t="t" r="r" b="b"/>
              <a:pathLst>
                <a:path w="22550" h="25227" extrusionOk="0">
                  <a:moveTo>
                    <a:pt x="80" y="1"/>
                  </a:moveTo>
                  <a:lnTo>
                    <a:pt x="1" y="79"/>
                  </a:lnTo>
                  <a:cubicBezTo>
                    <a:pt x="342" y="289"/>
                    <a:pt x="683" y="473"/>
                    <a:pt x="1051" y="604"/>
                  </a:cubicBezTo>
                  <a:cubicBezTo>
                    <a:pt x="1392" y="762"/>
                    <a:pt x="1760" y="893"/>
                    <a:pt x="2127" y="1051"/>
                  </a:cubicBezTo>
                  <a:cubicBezTo>
                    <a:pt x="2836" y="1313"/>
                    <a:pt x="3571" y="1549"/>
                    <a:pt x="4306" y="1812"/>
                  </a:cubicBezTo>
                  <a:cubicBezTo>
                    <a:pt x="5750" y="2310"/>
                    <a:pt x="7220" y="2783"/>
                    <a:pt x="8663" y="3308"/>
                  </a:cubicBezTo>
                  <a:cubicBezTo>
                    <a:pt x="10107" y="3833"/>
                    <a:pt x="11524" y="4410"/>
                    <a:pt x="12916" y="5093"/>
                  </a:cubicBezTo>
                  <a:cubicBezTo>
                    <a:pt x="13624" y="5408"/>
                    <a:pt x="14281" y="5802"/>
                    <a:pt x="14911" y="6222"/>
                  </a:cubicBezTo>
                  <a:cubicBezTo>
                    <a:pt x="15226" y="6432"/>
                    <a:pt x="15514" y="6668"/>
                    <a:pt x="15803" y="6930"/>
                  </a:cubicBezTo>
                  <a:cubicBezTo>
                    <a:pt x="16066" y="7193"/>
                    <a:pt x="16302" y="7482"/>
                    <a:pt x="16512" y="7797"/>
                  </a:cubicBezTo>
                  <a:cubicBezTo>
                    <a:pt x="16932" y="8453"/>
                    <a:pt x="17273" y="9135"/>
                    <a:pt x="17562" y="9844"/>
                  </a:cubicBezTo>
                  <a:cubicBezTo>
                    <a:pt x="17851" y="10553"/>
                    <a:pt x="18113" y="11262"/>
                    <a:pt x="18349" y="11997"/>
                  </a:cubicBezTo>
                  <a:cubicBezTo>
                    <a:pt x="18796" y="13467"/>
                    <a:pt x="19189" y="14937"/>
                    <a:pt x="19609" y="16433"/>
                  </a:cubicBezTo>
                  <a:cubicBezTo>
                    <a:pt x="20003" y="17929"/>
                    <a:pt x="20397" y="19425"/>
                    <a:pt x="20843" y="20895"/>
                  </a:cubicBezTo>
                  <a:cubicBezTo>
                    <a:pt x="21289" y="22365"/>
                    <a:pt x="21814" y="23809"/>
                    <a:pt x="22444" y="25226"/>
                  </a:cubicBezTo>
                  <a:lnTo>
                    <a:pt x="22549" y="25174"/>
                  </a:lnTo>
                  <a:cubicBezTo>
                    <a:pt x="22103" y="23704"/>
                    <a:pt x="21735" y="22208"/>
                    <a:pt x="21420" y="20711"/>
                  </a:cubicBezTo>
                  <a:cubicBezTo>
                    <a:pt x="21263" y="19976"/>
                    <a:pt x="21079" y="19215"/>
                    <a:pt x="20922" y="18480"/>
                  </a:cubicBezTo>
                  <a:cubicBezTo>
                    <a:pt x="20764" y="17719"/>
                    <a:pt x="20607" y="16958"/>
                    <a:pt x="20449" y="16223"/>
                  </a:cubicBezTo>
                  <a:lnTo>
                    <a:pt x="20213" y="15094"/>
                  </a:lnTo>
                  <a:cubicBezTo>
                    <a:pt x="20108" y="14700"/>
                    <a:pt x="20029" y="14333"/>
                    <a:pt x="19924" y="13939"/>
                  </a:cubicBezTo>
                  <a:cubicBezTo>
                    <a:pt x="19741" y="13204"/>
                    <a:pt x="19557" y="12443"/>
                    <a:pt x="19347" y="11682"/>
                  </a:cubicBezTo>
                  <a:cubicBezTo>
                    <a:pt x="19111" y="10920"/>
                    <a:pt x="18848" y="10185"/>
                    <a:pt x="18559" y="9424"/>
                  </a:cubicBezTo>
                  <a:cubicBezTo>
                    <a:pt x="18271" y="8637"/>
                    <a:pt x="17877" y="7902"/>
                    <a:pt x="17431" y="7193"/>
                  </a:cubicBezTo>
                  <a:cubicBezTo>
                    <a:pt x="17326" y="7009"/>
                    <a:pt x="17194" y="6825"/>
                    <a:pt x="17037" y="6642"/>
                  </a:cubicBezTo>
                  <a:cubicBezTo>
                    <a:pt x="16958" y="6563"/>
                    <a:pt x="16879" y="6484"/>
                    <a:pt x="16801" y="6379"/>
                  </a:cubicBezTo>
                  <a:cubicBezTo>
                    <a:pt x="16722" y="6300"/>
                    <a:pt x="16643" y="6222"/>
                    <a:pt x="16564" y="6143"/>
                  </a:cubicBezTo>
                  <a:cubicBezTo>
                    <a:pt x="16249" y="5828"/>
                    <a:pt x="15882" y="5565"/>
                    <a:pt x="15514" y="5329"/>
                  </a:cubicBezTo>
                  <a:cubicBezTo>
                    <a:pt x="14832" y="4883"/>
                    <a:pt x="14123" y="4489"/>
                    <a:pt x="13388" y="4148"/>
                  </a:cubicBezTo>
                  <a:cubicBezTo>
                    <a:pt x="12653" y="3807"/>
                    <a:pt x="11918" y="3518"/>
                    <a:pt x="11183" y="3255"/>
                  </a:cubicBezTo>
                  <a:cubicBezTo>
                    <a:pt x="10816" y="3098"/>
                    <a:pt x="10448" y="2967"/>
                    <a:pt x="10081" y="2835"/>
                  </a:cubicBezTo>
                  <a:cubicBezTo>
                    <a:pt x="9713" y="2730"/>
                    <a:pt x="9346" y="2599"/>
                    <a:pt x="8978" y="2494"/>
                  </a:cubicBezTo>
                  <a:cubicBezTo>
                    <a:pt x="8217" y="2258"/>
                    <a:pt x="7482" y="2048"/>
                    <a:pt x="6721" y="1838"/>
                  </a:cubicBezTo>
                  <a:lnTo>
                    <a:pt x="4490" y="1234"/>
                  </a:lnTo>
                  <a:cubicBezTo>
                    <a:pt x="3755" y="1051"/>
                    <a:pt x="2993" y="867"/>
                    <a:pt x="2258" y="683"/>
                  </a:cubicBezTo>
                  <a:cubicBezTo>
                    <a:pt x="1891" y="578"/>
                    <a:pt x="1523" y="473"/>
                    <a:pt x="1156" y="368"/>
                  </a:cubicBezTo>
                  <a:cubicBezTo>
                    <a:pt x="788" y="289"/>
                    <a:pt x="421" y="158"/>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8686225" y="2750475"/>
              <a:ext cx="57100" cy="125375"/>
            </a:xfrm>
            <a:custGeom>
              <a:avLst/>
              <a:gdLst/>
              <a:ahLst/>
              <a:cxnLst/>
              <a:rect l="l" t="t" r="r" b="b"/>
              <a:pathLst>
                <a:path w="2284" h="5015" extrusionOk="0">
                  <a:moveTo>
                    <a:pt x="79" y="1"/>
                  </a:moveTo>
                  <a:cubicBezTo>
                    <a:pt x="0" y="473"/>
                    <a:pt x="0" y="946"/>
                    <a:pt x="79" y="1418"/>
                  </a:cubicBezTo>
                  <a:cubicBezTo>
                    <a:pt x="132" y="1654"/>
                    <a:pt x="184" y="1891"/>
                    <a:pt x="237" y="2127"/>
                  </a:cubicBezTo>
                  <a:cubicBezTo>
                    <a:pt x="315" y="2363"/>
                    <a:pt x="368" y="2573"/>
                    <a:pt x="473" y="2809"/>
                  </a:cubicBezTo>
                  <a:cubicBezTo>
                    <a:pt x="578" y="3019"/>
                    <a:pt x="683" y="3256"/>
                    <a:pt x="814" y="3466"/>
                  </a:cubicBezTo>
                  <a:cubicBezTo>
                    <a:pt x="919" y="3676"/>
                    <a:pt x="1077" y="3859"/>
                    <a:pt x="1208" y="4043"/>
                  </a:cubicBezTo>
                  <a:cubicBezTo>
                    <a:pt x="1497" y="4437"/>
                    <a:pt x="1864" y="4778"/>
                    <a:pt x="2284" y="5014"/>
                  </a:cubicBezTo>
                  <a:lnTo>
                    <a:pt x="2284" y="4988"/>
                  </a:lnTo>
                  <a:cubicBezTo>
                    <a:pt x="1969" y="4647"/>
                    <a:pt x="1680" y="4279"/>
                    <a:pt x="1444" y="3886"/>
                  </a:cubicBezTo>
                  <a:cubicBezTo>
                    <a:pt x="1208" y="3492"/>
                    <a:pt x="998" y="3098"/>
                    <a:pt x="814" y="2678"/>
                  </a:cubicBezTo>
                  <a:cubicBezTo>
                    <a:pt x="473" y="1812"/>
                    <a:pt x="210" y="919"/>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8423725" y="2782625"/>
              <a:ext cx="320275" cy="148600"/>
            </a:xfrm>
            <a:custGeom>
              <a:avLst/>
              <a:gdLst/>
              <a:ahLst/>
              <a:cxnLst/>
              <a:rect l="l" t="t" r="r" b="b"/>
              <a:pathLst>
                <a:path w="12811" h="5944" extrusionOk="0">
                  <a:moveTo>
                    <a:pt x="106" y="1"/>
                  </a:moveTo>
                  <a:lnTo>
                    <a:pt x="1" y="106"/>
                  </a:lnTo>
                  <a:lnTo>
                    <a:pt x="1287" y="1550"/>
                  </a:lnTo>
                  <a:cubicBezTo>
                    <a:pt x="1733" y="2022"/>
                    <a:pt x="2153" y="2521"/>
                    <a:pt x="2599" y="2993"/>
                  </a:cubicBezTo>
                  <a:cubicBezTo>
                    <a:pt x="3045" y="3466"/>
                    <a:pt x="3492" y="3912"/>
                    <a:pt x="3938" y="4385"/>
                  </a:cubicBezTo>
                  <a:cubicBezTo>
                    <a:pt x="4174" y="4595"/>
                    <a:pt x="4410" y="4805"/>
                    <a:pt x="4647" y="5041"/>
                  </a:cubicBezTo>
                  <a:cubicBezTo>
                    <a:pt x="4883" y="5251"/>
                    <a:pt x="5172" y="5461"/>
                    <a:pt x="5460" y="5618"/>
                  </a:cubicBezTo>
                  <a:cubicBezTo>
                    <a:pt x="5539" y="5671"/>
                    <a:pt x="5618" y="5697"/>
                    <a:pt x="5697" y="5723"/>
                  </a:cubicBezTo>
                  <a:lnTo>
                    <a:pt x="5959" y="5723"/>
                  </a:lnTo>
                  <a:cubicBezTo>
                    <a:pt x="6012" y="5723"/>
                    <a:pt x="6090" y="5749"/>
                    <a:pt x="6143" y="5776"/>
                  </a:cubicBezTo>
                  <a:cubicBezTo>
                    <a:pt x="6222" y="5828"/>
                    <a:pt x="6300" y="5854"/>
                    <a:pt x="6379" y="5881"/>
                  </a:cubicBezTo>
                  <a:cubicBezTo>
                    <a:pt x="6514" y="5919"/>
                    <a:pt x="6634" y="5944"/>
                    <a:pt x="6761" y="5944"/>
                  </a:cubicBezTo>
                  <a:cubicBezTo>
                    <a:pt x="6808" y="5944"/>
                    <a:pt x="6855" y="5940"/>
                    <a:pt x="6904" y="5933"/>
                  </a:cubicBezTo>
                  <a:cubicBezTo>
                    <a:pt x="7062" y="5907"/>
                    <a:pt x="7219" y="5881"/>
                    <a:pt x="7403" y="5854"/>
                  </a:cubicBezTo>
                  <a:cubicBezTo>
                    <a:pt x="8033" y="5723"/>
                    <a:pt x="8637" y="5513"/>
                    <a:pt x="9267" y="5303"/>
                  </a:cubicBezTo>
                  <a:cubicBezTo>
                    <a:pt x="9870" y="5067"/>
                    <a:pt x="10448" y="4831"/>
                    <a:pt x="11052" y="4568"/>
                  </a:cubicBezTo>
                  <a:cubicBezTo>
                    <a:pt x="11655" y="4306"/>
                    <a:pt x="12233" y="4043"/>
                    <a:pt x="12810" y="3755"/>
                  </a:cubicBezTo>
                  <a:lnTo>
                    <a:pt x="12758" y="3650"/>
                  </a:lnTo>
                  <a:cubicBezTo>
                    <a:pt x="11445" y="3833"/>
                    <a:pt x="10185" y="4175"/>
                    <a:pt x="8952" y="4463"/>
                  </a:cubicBezTo>
                  <a:cubicBezTo>
                    <a:pt x="8348" y="4595"/>
                    <a:pt x="7744" y="4752"/>
                    <a:pt x="7193" y="4831"/>
                  </a:cubicBezTo>
                  <a:cubicBezTo>
                    <a:pt x="7062" y="4831"/>
                    <a:pt x="6957" y="4857"/>
                    <a:pt x="6825" y="4857"/>
                  </a:cubicBezTo>
                  <a:cubicBezTo>
                    <a:pt x="6799" y="4866"/>
                    <a:pt x="6776" y="4869"/>
                    <a:pt x="6757" y="4869"/>
                  </a:cubicBezTo>
                  <a:cubicBezTo>
                    <a:pt x="6720" y="4869"/>
                    <a:pt x="6703" y="4857"/>
                    <a:pt x="6720" y="4857"/>
                  </a:cubicBezTo>
                  <a:cubicBezTo>
                    <a:pt x="6714" y="4851"/>
                    <a:pt x="6699" y="4836"/>
                    <a:pt x="6668" y="4805"/>
                  </a:cubicBezTo>
                  <a:cubicBezTo>
                    <a:pt x="6589" y="4778"/>
                    <a:pt x="6510" y="4752"/>
                    <a:pt x="6432" y="4726"/>
                  </a:cubicBezTo>
                  <a:cubicBezTo>
                    <a:pt x="6300" y="4673"/>
                    <a:pt x="6195" y="4647"/>
                    <a:pt x="6090" y="4647"/>
                  </a:cubicBezTo>
                  <a:lnTo>
                    <a:pt x="5959" y="4647"/>
                  </a:lnTo>
                  <a:cubicBezTo>
                    <a:pt x="5880" y="4595"/>
                    <a:pt x="5802" y="4516"/>
                    <a:pt x="5697" y="4463"/>
                  </a:cubicBezTo>
                  <a:cubicBezTo>
                    <a:pt x="5592" y="4385"/>
                    <a:pt x="5487" y="4306"/>
                    <a:pt x="5382" y="4201"/>
                  </a:cubicBezTo>
                  <a:cubicBezTo>
                    <a:pt x="5145" y="4017"/>
                    <a:pt x="4909" y="3807"/>
                    <a:pt x="4699" y="3623"/>
                  </a:cubicBezTo>
                  <a:cubicBezTo>
                    <a:pt x="4227" y="3203"/>
                    <a:pt x="3754" y="2757"/>
                    <a:pt x="3255" y="2363"/>
                  </a:cubicBezTo>
                  <a:cubicBezTo>
                    <a:pt x="2258" y="1497"/>
                    <a:pt x="1208" y="710"/>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8087075" y="3602925"/>
              <a:ext cx="334050" cy="195600"/>
            </a:xfrm>
            <a:custGeom>
              <a:avLst/>
              <a:gdLst/>
              <a:ahLst/>
              <a:cxnLst/>
              <a:rect l="l" t="t" r="r" b="b"/>
              <a:pathLst>
                <a:path w="13362" h="7824" extrusionOk="0">
                  <a:moveTo>
                    <a:pt x="13335" y="1"/>
                  </a:moveTo>
                  <a:cubicBezTo>
                    <a:pt x="12128" y="552"/>
                    <a:pt x="10973" y="1077"/>
                    <a:pt x="9818" y="1654"/>
                  </a:cubicBezTo>
                  <a:cubicBezTo>
                    <a:pt x="9240" y="1917"/>
                    <a:pt x="8689" y="2232"/>
                    <a:pt x="8112" y="2521"/>
                  </a:cubicBezTo>
                  <a:lnTo>
                    <a:pt x="6432" y="3466"/>
                  </a:lnTo>
                  <a:cubicBezTo>
                    <a:pt x="5880" y="3781"/>
                    <a:pt x="5329" y="4096"/>
                    <a:pt x="4778" y="4437"/>
                  </a:cubicBezTo>
                  <a:cubicBezTo>
                    <a:pt x="4227" y="4778"/>
                    <a:pt x="3675" y="5093"/>
                    <a:pt x="3124" y="5461"/>
                  </a:cubicBezTo>
                  <a:cubicBezTo>
                    <a:pt x="2048" y="6169"/>
                    <a:pt x="998" y="6931"/>
                    <a:pt x="1" y="7744"/>
                  </a:cubicBezTo>
                  <a:lnTo>
                    <a:pt x="27" y="7823"/>
                  </a:lnTo>
                  <a:cubicBezTo>
                    <a:pt x="2284" y="6589"/>
                    <a:pt x="4542" y="5356"/>
                    <a:pt x="6773" y="4122"/>
                  </a:cubicBezTo>
                  <a:cubicBezTo>
                    <a:pt x="7902" y="3492"/>
                    <a:pt x="9004" y="2836"/>
                    <a:pt x="10107" y="2179"/>
                  </a:cubicBezTo>
                  <a:cubicBezTo>
                    <a:pt x="11209" y="1497"/>
                    <a:pt x="12312" y="841"/>
                    <a:pt x="13362" y="106"/>
                  </a:cubicBezTo>
                  <a:lnTo>
                    <a:pt x="133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8488025" y="3810950"/>
              <a:ext cx="180500" cy="51875"/>
            </a:xfrm>
            <a:custGeom>
              <a:avLst/>
              <a:gdLst/>
              <a:ahLst/>
              <a:cxnLst/>
              <a:rect l="l" t="t" r="r" b="b"/>
              <a:pathLst>
                <a:path w="7220" h="2075" extrusionOk="0">
                  <a:moveTo>
                    <a:pt x="7220" y="1"/>
                  </a:moveTo>
                  <a:cubicBezTo>
                    <a:pt x="6905" y="53"/>
                    <a:pt x="6590" y="132"/>
                    <a:pt x="6301" y="185"/>
                  </a:cubicBezTo>
                  <a:lnTo>
                    <a:pt x="5382" y="395"/>
                  </a:lnTo>
                  <a:cubicBezTo>
                    <a:pt x="4778" y="526"/>
                    <a:pt x="4175" y="683"/>
                    <a:pt x="3571" y="867"/>
                  </a:cubicBezTo>
                  <a:cubicBezTo>
                    <a:pt x="2967" y="1051"/>
                    <a:pt x="2390" y="1208"/>
                    <a:pt x="1786" y="1418"/>
                  </a:cubicBezTo>
                  <a:lnTo>
                    <a:pt x="893" y="1707"/>
                  </a:lnTo>
                  <a:cubicBezTo>
                    <a:pt x="605" y="1812"/>
                    <a:pt x="316" y="1917"/>
                    <a:pt x="27" y="2048"/>
                  </a:cubicBezTo>
                  <a:lnTo>
                    <a:pt x="1" y="2075"/>
                  </a:lnTo>
                  <a:lnTo>
                    <a:pt x="1" y="2075"/>
                  </a:lnTo>
                  <a:lnTo>
                    <a:pt x="3623" y="1051"/>
                  </a:lnTo>
                  <a:lnTo>
                    <a:pt x="5408" y="526"/>
                  </a:lnTo>
                  <a:cubicBezTo>
                    <a:pt x="6012" y="368"/>
                    <a:pt x="6616" y="185"/>
                    <a:pt x="7220" y="27"/>
                  </a:cubicBezTo>
                  <a:lnTo>
                    <a:pt x="72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7921050" y="3768950"/>
              <a:ext cx="173925" cy="32200"/>
            </a:xfrm>
            <a:custGeom>
              <a:avLst/>
              <a:gdLst/>
              <a:ahLst/>
              <a:cxnLst/>
              <a:rect l="l" t="t" r="r" b="b"/>
              <a:pathLst>
                <a:path w="6957" h="1288" extrusionOk="0">
                  <a:moveTo>
                    <a:pt x="1785" y="1"/>
                  </a:moveTo>
                  <a:cubicBezTo>
                    <a:pt x="1497" y="1"/>
                    <a:pt x="1182" y="1"/>
                    <a:pt x="893" y="27"/>
                  </a:cubicBezTo>
                  <a:cubicBezTo>
                    <a:pt x="604" y="53"/>
                    <a:pt x="315" y="80"/>
                    <a:pt x="0" y="132"/>
                  </a:cubicBezTo>
                  <a:lnTo>
                    <a:pt x="0" y="158"/>
                  </a:lnTo>
                  <a:cubicBezTo>
                    <a:pt x="355" y="135"/>
                    <a:pt x="712" y="123"/>
                    <a:pt x="1069" y="123"/>
                  </a:cubicBezTo>
                  <a:cubicBezTo>
                    <a:pt x="1901" y="123"/>
                    <a:pt x="2736" y="187"/>
                    <a:pt x="3544" y="316"/>
                  </a:cubicBezTo>
                  <a:cubicBezTo>
                    <a:pt x="4148" y="395"/>
                    <a:pt x="4725" y="526"/>
                    <a:pt x="5277" y="683"/>
                  </a:cubicBezTo>
                  <a:cubicBezTo>
                    <a:pt x="5854" y="841"/>
                    <a:pt x="6405" y="1025"/>
                    <a:pt x="6957" y="1287"/>
                  </a:cubicBezTo>
                  <a:cubicBezTo>
                    <a:pt x="6694" y="1130"/>
                    <a:pt x="6432" y="998"/>
                    <a:pt x="6169" y="867"/>
                  </a:cubicBezTo>
                  <a:cubicBezTo>
                    <a:pt x="5880" y="736"/>
                    <a:pt x="5618" y="631"/>
                    <a:pt x="5329" y="552"/>
                  </a:cubicBezTo>
                  <a:cubicBezTo>
                    <a:pt x="4752" y="368"/>
                    <a:pt x="4174" y="237"/>
                    <a:pt x="3570" y="132"/>
                  </a:cubicBezTo>
                  <a:cubicBezTo>
                    <a:pt x="2993" y="53"/>
                    <a:pt x="2389" y="1"/>
                    <a:pt x="1785" y="1"/>
                  </a:cubicBezTo>
                  <a:close/>
                </a:path>
              </a:pathLst>
            </a:custGeom>
            <a:solidFill>
              <a:srgbClr val="1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a:off x="7898750" y="3772900"/>
              <a:ext cx="22975" cy="34150"/>
            </a:xfrm>
            <a:custGeom>
              <a:avLst/>
              <a:gdLst/>
              <a:ahLst/>
              <a:cxnLst/>
              <a:rect l="l" t="t" r="r" b="b"/>
              <a:pathLst>
                <a:path w="919" h="1366" extrusionOk="0">
                  <a:moveTo>
                    <a:pt x="919" y="0"/>
                  </a:moveTo>
                  <a:lnTo>
                    <a:pt x="446" y="683"/>
                  </a:lnTo>
                  <a:lnTo>
                    <a:pt x="0" y="1365"/>
                  </a:lnTo>
                  <a:cubicBezTo>
                    <a:pt x="105" y="1287"/>
                    <a:pt x="210" y="1208"/>
                    <a:pt x="315" y="1103"/>
                  </a:cubicBezTo>
                  <a:cubicBezTo>
                    <a:pt x="420" y="998"/>
                    <a:pt x="499" y="893"/>
                    <a:pt x="577" y="762"/>
                  </a:cubicBezTo>
                  <a:cubicBezTo>
                    <a:pt x="656" y="657"/>
                    <a:pt x="709" y="525"/>
                    <a:pt x="787" y="420"/>
                  </a:cubicBezTo>
                  <a:cubicBezTo>
                    <a:pt x="840" y="289"/>
                    <a:pt x="892" y="132"/>
                    <a:pt x="919" y="0"/>
                  </a:cubicBezTo>
                  <a:close/>
                </a:path>
              </a:pathLst>
            </a:custGeom>
            <a:solidFill>
              <a:srgbClr val="3F3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a:off x="8064775" y="3830000"/>
              <a:ext cx="48575" cy="45300"/>
            </a:xfrm>
            <a:custGeom>
              <a:avLst/>
              <a:gdLst/>
              <a:ahLst/>
              <a:cxnLst/>
              <a:rect l="l" t="t" r="r" b="b"/>
              <a:pathLst>
                <a:path w="1943" h="1812" extrusionOk="0">
                  <a:moveTo>
                    <a:pt x="131" y="0"/>
                  </a:moveTo>
                  <a:cubicBezTo>
                    <a:pt x="79" y="53"/>
                    <a:pt x="53" y="105"/>
                    <a:pt x="26" y="184"/>
                  </a:cubicBezTo>
                  <a:cubicBezTo>
                    <a:pt x="0" y="236"/>
                    <a:pt x="0" y="315"/>
                    <a:pt x="0" y="394"/>
                  </a:cubicBezTo>
                  <a:cubicBezTo>
                    <a:pt x="26" y="525"/>
                    <a:pt x="53" y="656"/>
                    <a:pt x="105" y="788"/>
                  </a:cubicBezTo>
                  <a:cubicBezTo>
                    <a:pt x="210" y="1024"/>
                    <a:pt x="341" y="1260"/>
                    <a:pt x="499" y="1444"/>
                  </a:cubicBezTo>
                  <a:cubicBezTo>
                    <a:pt x="604" y="1575"/>
                    <a:pt x="709" y="1680"/>
                    <a:pt x="840" y="1811"/>
                  </a:cubicBezTo>
                  <a:lnTo>
                    <a:pt x="1943" y="1628"/>
                  </a:lnTo>
                  <a:cubicBezTo>
                    <a:pt x="1575" y="1418"/>
                    <a:pt x="1208" y="1208"/>
                    <a:pt x="866" y="971"/>
                  </a:cubicBezTo>
                  <a:cubicBezTo>
                    <a:pt x="709" y="840"/>
                    <a:pt x="551" y="683"/>
                    <a:pt x="420" y="525"/>
                  </a:cubicBezTo>
                  <a:cubicBezTo>
                    <a:pt x="263" y="394"/>
                    <a:pt x="184" y="184"/>
                    <a:pt x="184"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8715750" y="2742600"/>
              <a:ext cx="42025" cy="110925"/>
            </a:xfrm>
            <a:custGeom>
              <a:avLst/>
              <a:gdLst/>
              <a:ahLst/>
              <a:cxnLst/>
              <a:rect l="l" t="t" r="r" b="b"/>
              <a:pathLst>
                <a:path w="1681" h="4437" extrusionOk="0">
                  <a:moveTo>
                    <a:pt x="1" y="1"/>
                  </a:moveTo>
                  <a:cubicBezTo>
                    <a:pt x="27" y="342"/>
                    <a:pt x="106" y="683"/>
                    <a:pt x="211" y="1051"/>
                  </a:cubicBezTo>
                  <a:cubicBezTo>
                    <a:pt x="263" y="1208"/>
                    <a:pt x="289" y="1392"/>
                    <a:pt x="342" y="1549"/>
                  </a:cubicBezTo>
                  <a:cubicBezTo>
                    <a:pt x="394" y="1733"/>
                    <a:pt x="473" y="1891"/>
                    <a:pt x="526" y="2074"/>
                  </a:cubicBezTo>
                  <a:cubicBezTo>
                    <a:pt x="657" y="2389"/>
                    <a:pt x="788" y="2731"/>
                    <a:pt x="972" y="3046"/>
                  </a:cubicBezTo>
                  <a:cubicBezTo>
                    <a:pt x="1103" y="3334"/>
                    <a:pt x="1287" y="3597"/>
                    <a:pt x="1470" y="3833"/>
                  </a:cubicBezTo>
                  <a:lnTo>
                    <a:pt x="998" y="4096"/>
                  </a:lnTo>
                  <a:cubicBezTo>
                    <a:pt x="814" y="4201"/>
                    <a:pt x="604" y="4306"/>
                    <a:pt x="421" y="4437"/>
                  </a:cubicBezTo>
                  <a:lnTo>
                    <a:pt x="1654" y="3859"/>
                  </a:lnTo>
                  <a:lnTo>
                    <a:pt x="1680" y="3886"/>
                  </a:lnTo>
                  <a:cubicBezTo>
                    <a:pt x="1470" y="3597"/>
                    <a:pt x="1287" y="3308"/>
                    <a:pt x="1129" y="2993"/>
                  </a:cubicBezTo>
                  <a:cubicBezTo>
                    <a:pt x="972" y="2652"/>
                    <a:pt x="814" y="2337"/>
                    <a:pt x="683" y="1996"/>
                  </a:cubicBezTo>
                  <a:cubicBezTo>
                    <a:pt x="421" y="1339"/>
                    <a:pt x="211" y="68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8689500" y="2742600"/>
              <a:ext cx="26275" cy="14075"/>
            </a:xfrm>
            <a:custGeom>
              <a:avLst/>
              <a:gdLst/>
              <a:ahLst/>
              <a:cxnLst/>
              <a:rect l="l" t="t" r="r" b="b"/>
              <a:pathLst>
                <a:path w="1051" h="563" extrusionOk="0">
                  <a:moveTo>
                    <a:pt x="1051" y="1"/>
                  </a:moveTo>
                  <a:lnTo>
                    <a:pt x="526" y="263"/>
                  </a:lnTo>
                  <a:lnTo>
                    <a:pt x="1" y="552"/>
                  </a:lnTo>
                  <a:cubicBezTo>
                    <a:pt x="31" y="560"/>
                    <a:pt x="62" y="563"/>
                    <a:pt x="93" y="563"/>
                  </a:cubicBezTo>
                  <a:cubicBezTo>
                    <a:pt x="167" y="563"/>
                    <a:pt x="241" y="544"/>
                    <a:pt x="316" y="526"/>
                  </a:cubicBezTo>
                  <a:cubicBezTo>
                    <a:pt x="421" y="499"/>
                    <a:pt x="499" y="473"/>
                    <a:pt x="604" y="421"/>
                  </a:cubicBezTo>
                  <a:cubicBezTo>
                    <a:pt x="683" y="394"/>
                    <a:pt x="762" y="316"/>
                    <a:pt x="841" y="263"/>
                  </a:cubicBezTo>
                  <a:cubicBezTo>
                    <a:pt x="919" y="184"/>
                    <a:pt x="998" y="106"/>
                    <a:pt x="1051" y="27"/>
                  </a:cubicBezTo>
                  <a:lnTo>
                    <a:pt x="10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8742650" y="2846950"/>
              <a:ext cx="6600" cy="29550"/>
            </a:xfrm>
            <a:custGeom>
              <a:avLst/>
              <a:gdLst/>
              <a:ahLst/>
              <a:cxnLst/>
              <a:rect l="l" t="t" r="r" b="b"/>
              <a:pathLst>
                <a:path w="264" h="1182" extrusionOk="0">
                  <a:moveTo>
                    <a:pt x="27" y="0"/>
                  </a:moveTo>
                  <a:cubicBezTo>
                    <a:pt x="1" y="105"/>
                    <a:pt x="1" y="210"/>
                    <a:pt x="27" y="342"/>
                  </a:cubicBezTo>
                  <a:cubicBezTo>
                    <a:pt x="27" y="447"/>
                    <a:pt x="53" y="552"/>
                    <a:pt x="79" y="630"/>
                  </a:cubicBezTo>
                  <a:cubicBezTo>
                    <a:pt x="79" y="735"/>
                    <a:pt x="106" y="814"/>
                    <a:pt x="106" y="893"/>
                  </a:cubicBezTo>
                  <a:cubicBezTo>
                    <a:pt x="132" y="998"/>
                    <a:pt x="106" y="1077"/>
                    <a:pt x="27" y="1129"/>
                  </a:cubicBezTo>
                  <a:lnTo>
                    <a:pt x="27" y="1182"/>
                  </a:lnTo>
                  <a:cubicBezTo>
                    <a:pt x="132" y="1155"/>
                    <a:pt x="237" y="1077"/>
                    <a:pt x="263" y="945"/>
                  </a:cubicBezTo>
                  <a:cubicBezTo>
                    <a:pt x="263" y="840"/>
                    <a:pt x="263" y="735"/>
                    <a:pt x="263" y="630"/>
                  </a:cubicBezTo>
                  <a:cubicBezTo>
                    <a:pt x="211" y="420"/>
                    <a:pt x="132" y="21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8715750" y="2691800"/>
              <a:ext cx="191650" cy="65275"/>
            </a:xfrm>
            <a:custGeom>
              <a:avLst/>
              <a:gdLst/>
              <a:ahLst/>
              <a:cxnLst/>
              <a:rect l="l" t="t" r="r" b="b"/>
              <a:pathLst>
                <a:path w="7666" h="2611" extrusionOk="0">
                  <a:moveTo>
                    <a:pt x="4552" y="1"/>
                  </a:moveTo>
                  <a:cubicBezTo>
                    <a:pt x="4427" y="1"/>
                    <a:pt x="4300" y="12"/>
                    <a:pt x="4174" y="38"/>
                  </a:cubicBezTo>
                  <a:cubicBezTo>
                    <a:pt x="3387" y="169"/>
                    <a:pt x="2652" y="431"/>
                    <a:pt x="1969" y="825"/>
                  </a:cubicBezTo>
                  <a:cubicBezTo>
                    <a:pt x="1313" y="1193"/>
                    <a:pt x="657" y="1586"/>
                    <a:pt x="1" y="2033"/>
                  </a:cubicBezTo>
                  <a:lnTo>
                    <a:pt x="1" y="2059"/>
                  </a:lnTo>
                  <a:lnTo>
                    <a:pt x="2127" y="1088"/>
                  </a:lnTo>
                  <a:cubicBezTo>
                    <a:pt x="2468" y="930"/>
                    <a:pt x="2809" y="773"/>
                    <a:pt x="3177" y="668"/>
                  </a:cubicBezTo>
                  <a:cubicBezTo>
                    <a:pt x="3518" y="536"/>
                    <a:pt x="3859" y="458"/>
                    <a:pt x="4227" y="405"/>
                  </a:cubicBezTo>
                  <a:cubicBezTo>
                    <a:pt x="4332" y="388"/>
                    <a:pt x="4440" y="379"/>
                    <a:pt x="4548" y="379"/>
                  </a:cubicBezTo>
                  <a:cubicBezTo>
                    <a:pt x="4766" y="379"/>
                    <a:pt x="4988" y="414"/>
                    <a:pt x="5198" y="484"/>
                  </a:cubicBezTo>
                  <a:lnTo>
                    <a:pt x="5303" y="510"/>
                  </a:lnTo>
                  <a:lnTo>
                    <a:pt x="5434" y="589"/>
                  </a:lnTo>
                  <a:cubicBezTo>
                    <a:pt x="5513" y="615"/>
                    <a:pt x="5592" y="668"/>
                    <a:pt x="5670" y="720"/>
                  </a:cubicBezTo>
                  <a:cubicBezTo>
                    <a:pt x="5828" y="799"/>
                    <a:pt x="5985" y="904"/>
                    <a:pt x="6143" y="1009"/>
                  </a:cubicBezTo>
                  <a:cubicBezTo>
                    <a:pt x="6458" y="1219"/>
                    <a:pt x="6747" y="1455"/>
                    <a:pt x="7009" y="1718"/>
                  </a:cubicBezTo>
                  <a:cubicBezTo>
                    <a:pt x="7140" y="1849"/>
                    <a:pt x="7272" y="1980"/>
                    <a:pt x="7403" y="2138"/>
                  </a:cubicBezTo>
                  <a:cubicBezTo>
                    <a:pt x="7455" y="2190"/>
                    <a:pt x="7508" y="2269"/>
                    <a:pt x="7560" y="2348"/>
                  </a:cubicBezTo>
                  <a:cubicBezTo>
                    <a:pt x="7587" y="2400"/>
                    <a:pt x="7587" y="2426"/>
                    <a:pt x="7613" y="2479"/>
                  </a:cubicBezTo>
                  <a:cubicBezTo>
                    <a:pt x="7613" y="2505"/>
                    <a:pt x="7639" y="2558"/>
                    <a:pt x="7587" y="2584"/>
                  </a:cubicBezTo>
                  <a:lnTo>
                    <a:pt x="7587" y="2610"/>
                  </a:lnTo>
                  <a:cubicBezTo>
                    <a:pt x="7639" y="2584"/>
                    <a:pt x="7665" y="2531"/>
                    <a:pt x="7665" y="2479"/>
                  </a:cubicBezTo>
                  <a:cubicBezTo>
                    <a:pt x="7665" y="2426"/>
                    <a:pt x="7639" y="2374"/>
                    <a:pt x="7613" y="2321"/>
                  </a:cubicBezTo>
                  <a:cubicBezTo>
                    <a:pt x="7587" y="2243"/>
                    <a:pt x="7534" y="2138"/>
                    <a:pt x="7482" y="2059"/>
                  </a:cubicBezTo>
                  <a:cubicBezTo>
                    <a:pt x="7377" y="1901"/>
                    <a:pt x="7272" y="1744"/>
                    <a:pt x="7140" y="1586"/>
                  </a:cubicBezTo>
                  <a:cubicBezTo>
                    <a:pt x="6904" y="1298"/>
                    <a:pt x="6615" y="1035"/>
                    <a:pt x="6327" y="773"/>
                  </a:cubicBezTo>
                  <a:cubicBezTo>
                    <a:pt x="6012" y="536"/>
                    <a:pt x="5670" y="326"/>
                    <a:pt x="5329" y="143"/>
                  </a:cubicBezTo>
                  <a:cubicBezTo>
                    <a:pt x="5079" y="53"/>
                    <a:pt x="4818" y="1"/>
                    <a:pt x="4552" y="1"/>
                  </a:cubicBezTo>
                  <a:close/>
                </a:path>
              </a:pathLst>
            </a:custGeom>
            <a:solidFill>
              <a:srgbClr val="EA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9471725" y="2037800"/>
              <a:ext cx="13150" cy="50550"/>
            </a:xfrm>
            <a:custGeom>
              <a:avLst/>
              <a:gdLst/>
              <a:ahLst/>
              <a:cxnLst/>
              <a:rect l="l" t="t" r="r" b="b"/>
              <a:pathLst>
                <a:path w="526" h="2022" extrusionOk="0">
                  <a:moveTo>
                    <a:pt x="158" y="1"/>
                  </a:moveTo>
                  <a:cubicBezTo>
                    <a:pt x="106" y="27"/>
                    <a:pt x="80" y="53"/>
                    <a:pt x="53" y="79"/>
                  </a:cubicBezTo>
                  <a:cubicBezTo>
                    <a:pt x="27" y="132"/>
                    <a:pt x="27" y="184"/>
                    <a:pt x="27" y="211"/>
                  </a:cubicBezTo>
                  <a:cubicBezTo>
                    <a:pt x="1" y="316"/>
                    <a:pt x="27" y="394"/>
                    <a:pt x="27" y="499"/>
                  </a:cubicBezTo>
                  <a:cubicBezTo>
                    <a:pt x="53" y="657"/>
                    <a:pt x="106" y="841"/>
                    <a:pt x="158" y="998"/>
                  </a:cubicBezTo>
                  <a:cubicBezTo>
                    <a:pt x="211" y="1182"/>
                    <a:pt x="263" y="1339"/>
                    <a:pt x="342" y="1497"/>
                  </a:cubicBezTo>
                  <a:lnTo>
                    <a:pt x="421" y="1759"/>
                  </a:lnTo>
                  <a:lnTo>
                    <a:pt x="473" y="1891"/>
                  </a:lnTo>
                  <a:lnTo>
                    <a:pt x="473" y="1943"/>
                  </a:lnTo>
                  <a:cubicBezTo>
                    <a:pt x="473" y="1969"/>
                    <a:pt x="473" y="1996"/>
                    <a:pt x="473" y="1996"/>
                  </a:cubicBezTo>
                  <a:lnTo>
                    <a:pt x="500" y="2022"/>
                  </a:lnTo>
                  <a:cubicBezTo>
                    <a:pt x="526" y="1996"/>
                    <a:pt x="526" y="1969"/>
                    <a:pt x="526" y="1969"/>
                  </a:cubicBezTo>
                  <a:lnTo>
                    <a:pt x="526" y="1864"/>
                  </a:lnTo>
                  <a:cubicBezTo>
                    <a:pt x="526" y="1812"/>
                    <a:pt x="526" y="1812"/>
                    <a:pt x="526" y="1733"/>
                  </a:cubicBezTo>
                  <a:cubicBezTo>
                    <a:pt x="500" y="1628"/>
                    <a:pt x="500" y="1549"/>
                    <a:pt x="473" y="1471"/>
                  </a:cubicBezTo>
                  <a:cubicBezTo>
                    <a:pt x="421" y="1287"/>
                    <a:pt x="395" y="1129"/>
                    <a:pt x="342" y="946"/>
                  </a:cubicBezTo>
                  <a:lnTo>
                    <a:pt x="185" y="473"/>
                  </a:lnTo>
                  <a:cubicBezTo>
                    <a:pt x="158" y="394"/>
                    <a:pt x="132" y="316"/>
                    <a:pt x="106" y="237"/>
                  </a:cubicBezTo>
                  <a:cubicBezTo>
                    <a:pt x="106" y="158"/>
                    <a:pt x="80" y="79"/>
                    <a:pt x="158" y="27"/>
                  </a:cubicBezTo>
                  <a:lnTo>
                    <a:pt x="158" y="1"/>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9441550" y="2017450"/>
              <a:ext cx="42675" cy="70900"/>
            </a:xfrm>
            <a:custGeom>
              <a:avLst/>
              <a:gdLst/>
              <a:ahLst/>
              <a:cxnLst/>
              <a:rect l="l" t="t" r="r" b="b"/>
              <a:pathLst>
                <a:path w="1707" h="2836" extrusionOk="0">
                  <a:moveTo>
                    <a:pt x="0" y="1"/>
                  </a:moveTo>
                  <a:lnTo>
                    <a:pt x="0" y="27"/>
                  </a:lnTo>
                  <a:cubicBezTo>
                    <a:pt x="105" y="80"/>
                    <a:pt x="210" y="185"/>
                    <a:pt x="263" y="290"/>
                  </a:cubicBezTo>
                  <a:cubicBezTo>
                    <a:pt x="342" y="395"/>
                    <a:pt x="394" y="526"/>
                    <a:pt x="473" y="657"/>
                  </a:cubicBezTo>
                  <a:cubicBezTo>
                    <a:pt x="604" y="893"/>
                    <a:pt x="709" y="1130"/>
                    <a:pt x="840" y="1392"/>
                  </a:cubicBezTo>
                  <a:cubicBezTo>
                    <a:pt x="972" y="1628"/>
                    <a:pt x="1077" y="1865"/>
                    <a:pt x="1208" y="2127"/>
                  </a:cubicBezTo>
                  <a:cubicBezTo>
                    <a:pt x="1339" y="2390"/>
                    <a:pt x="1497" y="2626"/>
                    <a:pt x="1707" y="2836"/>
                  </a:cubicBezTo>
                  <a:lnTo>
                    <a:pt x="1707" y="2810"/>
                  </a:lnTo>
                  <a:cubicBezTo>
                    <a:pt x="1654" y="2757"/>
                    <a:pt x="1628" y="2705"/>
                    <a:pt x="1602" y="2626"/>
                  </a:cubicBezTo>
                  <a:lnTo>
                    <a:pt x="1523" y="2442"/>
                  </a:lnTo>
                  <a:lnTo>
                    <a:pt x="1339" y="2075"/>
                  </a:lnTo>
                  <a:cubicBezTo>
                    <a:pt x="1234" y="1812"/>
                    <a:pt x="1129" y="1550"/>
                    <a:pt x="998" y="1287"/>
                  </a:cubicBezTo>
                  <a:cubicBezTo>
                    <a:pt x="867" y="1051"/>
                    <a:pt x="735" y="815"/>
                    <a:pt x="604" y="578"/>
                  </a:cubicBezTo>
                  <a:cubicBezTo>
                    <a:pt x="525" y="447"/>
                    <a:pt x="420" y="342"/>
                    <a:pt x="342" y="237"/>
                  </a:cubicBezTo>
                  <a:cubicBezTo>
                    <a:pt x="263" y="132"/>
                    <a:pt x="132" y="53"/>
                    <a:pt x="0" y="1"/>
                  </a:cubicBezTo>
                  <a:close/>
                </a:path>
              </a:pathLst>
            </a:custGeom>
            <a:solidFill>
              <a:srgbClr val="E1A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9437600" y="2018275"/>
              <a:ext cx="26950" cy="66800"/>
            </a:xfrm>
            <a:custGeom>
              <a:avLst/>
              <a:gdLst/>
              <a:ahLst/>
              <a:cxnLst/>
              <a:rect l="l" t="t" r="r" b="b"/>
              <a:pathLst>
                <a:path w="1078" h="2672" extrusionOk="0">
                  <a:moveTo>
                    <a:pt x="119" y="1"/>
                  </a:moveTo>
                  <a:cubicBezTo>
                    <a:pt x="106" y="1"/>
                    <a:pt x="93" y="7"/>
                    <a:pt x="80" y="20"/>
                  </a:cubicBezTo>
                  <a:cubicBezTo>
                    <a:pt x="27" y="20"/>
                    <a:pt x="1" y="47"/>
                    <a:pt x="1" y="73"/>
                  </a:cubicBezTo>
                  <a:cubicBezTo>
                    <a:pt x="1" y="152"/>
                    <a:pt x="1" y="204"/>
                    <a:pt x="1" y="283"/>
                  </a:cubicBezTo>
                  <a:cubicBezTo>
                    <a:pt x="27" y="388"/>
                    <a:pt x="80" y="519"/>
                    <a:pt x="132" y="624"/>
                  </a:cubicBezTo>
                  <a:cubicBezTo>
                    <a:pt x="237" y="834"/>
                    <a:pt x="342" y="1070"/>
                    <a:pt x="447" y="1280"/>
                  </a:cubicBezTo>
                  <a:cubicBezTo>
                    <a:pt x="552" y="1490"/>
                    <a:pt x="683" y="1700"/>
                    <a:pt x="788" y="1937"/>
                  </a:cubicBezTo>
                  <a:cubicBezTo>
                    <a:pt x="841" y="2042"/>
                    <a:pt x="893" y="2147"/>
                    <a:pt x="920" y="2278"/>
                  </a:cubicBezTo>
                  <a:cubicBezTo>
                    <a:pt x="972" y="2383"/>
                    <a:pt x="998" y="2488"/>
                    <a:pt x="998" y="2619"/>
                  </a:cubicBezTo>
                  <a:lnTo>
                    <a:pt x="1051" y="2672"/>
                  </a:lnTo>
                  <a:cubicBezTo>
                    <a:pt x="1077" y="2567"/>
                    <a:pt x="1077" y="2435"/>
                    <a:pt x="1051" y="2304"/>
                  </a:cubicBezTo>
                  <a:cubicBezTo>
                    <a:pt x="1025" y="2173"/>
                    <a:pt x="972" y="2042"/>
                    <a:pt x="920" y="1910"/>
                  </a:cubicBezTo>
                  <a:cubicBezTo>
                    <a:pt x="841" y="1700"/>
                    <a:pt x="736" y="1464"/>
                    <a:pt x="631" y="1228"/>
                  </a:cubicBezTo>
                  <a:cubicBezTo>
                    <a:pt x="526" y="1018"/>
                    <a:pt x="395" y="782"/>
                    <a:pt x="263" y="572"/>
                  </a:cubicBezTo>
                  <a:cubicBezTo>
                    <a:pt x="211" y="467"/>
                    <a:pt x="158" y="362"/>
                    <a:pt x="106" y="257"/>
                  </a:cubicBezTo>
                  <a:cubicBezTo>
                    <a:pt x="80" y="204"/>
                    <a:pt x="80" y="152"/>
                    <a:pt x="53" y="99"/>
                  </a:cubicBezTo>
                  <a:cubicBezTo>
                    <a:pt x="53" y="99"/>
                    <a:pt x="80" y="73"/>
                    <a:pt x="80" y="47"/>
                  </a:cubicBezTo>
                  <a:cubicBezTo>
                    <a:pt x="106" y="47"/>
                    <a:pt x="132" y="20"/>
                    <a:pt x="158" y="20"/>
                  </a:cubicBezTo>
                  <a:cubicBezTo>
                    <a:pt x="145" y="7"/>
                    <a:pt x="132" y="1"/>
                    <a:pt x="119"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9408725" y="2008650"/>
              <a:ext cx="54500" cy="76275"/>
            </a:xfrm>
            <a:custGeom>
              <a:avLst/>
              <a:gdLst/>
              <a:ahLst/>
              <a:cxnLst/>
              <a:rect l="l" t="t" r="r" b="b"/>
              <a:pathLst>
                <a:path w="2180" h="3051" extrusionOk="0">
                  <a:moveTo>
                    <a:pt x="77" y="1"/>
                  </a:moveTo>
                  <a:cubicBezTo>
                    <a:pt x="51" y="1"/>
                    <a:pt x="19" y="19"/>
                    <a:pt x="1" y="38"/>
                  </a:cubicBezTo>
                  <a:lnTo>
                    <a:pt x="1" y="64"/>
                  </a:lnTo>
                  <a:cubicBezTo>
                    <a:pt x="24" y="49"/>
                    <a:pt x="45" y="42"/>
                    <a:pt x="64" y="42"/>
                  </a:cubicBezTo>
                  <a:cubicBezTo>
                    <a:pt x="110" y="42"/>
                    <a:pt x="148" y="80"/>
                    <a:pt x="185" y="117"/>
                  </a:cubicBezTo>
                  <a:cubicBezTo>
                    <a:pt x="237" y="169"/>
                    <a:pt x="290" y="222"/>
                    <a:pt x="316" y="300"/>
                  </a:cubicBezTo>
                  <a:cubicBezTo>
                    <a:pt x="395" y="432"/>
                    <a:pt x="473" y="563"/>
                    <a:pt x="552" y="694"/>
                  </a:cubicBezTo>
                  <a:cubicBezTo>
                    <a:pt x="683" y="983"/>
                    <a:pt x="867" y="1272"/>
                    <a:pt x="1025" y="1534"/>
                  </a:cubicBezTo>
                  <a:cubicBezTo>
                    <a:pt x="1182" y="1797"/>
                    <a:pt x="1340" y="2085"/>
                    <a:pt x="1523" y="2348"/>
                  </a:cubicBezTo>
                  <a:cubicBezTo>
                    <a:pt x="1628" y="2479"/>
                    <a:pt x="1733" y="2610"/>
                    <a:pt x="1812" y="2742"/>
                  </a:cubicBezTo>
                  <a:cubicBezTo>
                    <a:pt x="1865" y="2794"/>
                    <a:pt x="1943" y="2873"/>
                    <a:pt x="1970" y="2925"/>
                  </a:cubicBezTo>
                  <a:cubicBezTo>
                    <a:pt x="2022" y="2952"/>
                    <a:pt x="2048" y="2978"/>
                    <a:pt x="2075" y="3004"/>
                  </a:cubicBezTo>
                  <a:cubicBezTo>
                    <a:pt x="2101" y="3004"/>
                    <a:pt x="2101" y="3030"/>
                    <a:pt x="2127" y="3030"/>
                  </a:cubicBezTo>
                  <a:cubicBezTo>
                    <a:pt x="2140" y="3043"/>
                    <a:pt x="2147" y="3050"/>
                    <a:pt x="2153" y="3050"/>
                  </a:cubicBezTo>
                  <a:cubicBezTo>
                    <a:pt x="2160" y="3050"/>
                    <a:pt x="2166" y="3043"/>
                    <a:pt x="2180" y="3030"/>
                  </a:cubicBezTo>
                  <a:cubicBezTo>
                    <a:pt x="2180" y="3030"/>
                    <a:pt x="2180" y="3004"/>
                    <a:pt x="2180" y="3004"/>
                  </a:cubicBezTo>
                  <a:cubicBezTo>
                    <a:pt x="2180" y="3020"/>
                    <a:pt x="2175" y="3027"/>
                    <a:pt x="2167" y="3027"/>
                  </a:cubicBezTo>
                  <a:cubicBezTo>
                    <a:pt x="2150" y="3027"/>
                    <a:pt x="2119" y="2996"/>
                    <a:pt x="2101" y="2978"/>
                  </a:cubicBezTo>
                  <a:lnTo>
                    <a:pt x="2022" y="2873"/>
                  </a:lnTo>
                  <a:cubicBezTo>
                    <a:pt x="1996" y="2820"/>
                    <a:pt x="1943" y="2742"/>
                    <a:pt x="1891" y="2663"/>
                  </a:cubicBezTo>
                  <a:cubicBezTo>
                    <a:pt x="1812" y="2532"/>
                    <a:pt x="1733" y="2400"/>
                    <a:pt x="1655" y="2269"/>
                  </a:cubicBezTo>
                  <a:lnTo>
                    <a:pt x="1182" y="1429"/>
                  </a:lnTo>
                  <a:cubicBezTo>
                    <a:pt x="998" y="1167"/>
                    <a:pt x="841" y="904"/>
                    <a:pt x="683" y="615"/>
                  </a:cubicBezTo>
                  <a:cubicBezTo>
                    <a:pt x="578" y="484"/>
                    <a:pt x="500" y="353"/>
                    <a:pt x="395" y="222"/>
                  </a:cubicBezTo>
                  <a:cubicBezTo>
                    <a:pt x="342" y="169"/>
                    <a:pt x="290" y="117"/>
                    <a:pt x="237" y="64"/>
                  </a:cubicBezTo>
                  <a:cubicBezTo>
                    <a:pt x="185" y="38"/>
                    <a:pt x="158" y="12"/>
                    <a:pt x="106" y="12"/>
                  </a:cubicBezTo>
                  <a:cubicBezTo>
                    <a:pt x="98" y="4"/>
                    <a:pt x="88" y="1"/>
                    <a:pt x="77" y="1"/>
                  </a:cubicBezTo>
                  <a:close/>
                </a:path>
              </a:pathLst>
            </a:custGeom>
            <a:solidFill>
              <a:srgbClr val="E1A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9407425" y="2009575"/>
              <a:ext cx="32825" cy="85350"/>
            </a:xfrm>
            <a:custGeom>
              <a:avLst/>
              <a:gdLst/>
              <a:ahLst/>
              <a:cxnLst/>
              <a:rect l="l" t="t" r="r" b="b"/>
              <a:pathLst>
                <a:path w="1313" h="3414" extrusionOk="0">
                  <a:moveTo>
                    <a:pt x="53" y="1"/>
                  </a:moveTo>
                  <a:lnTo>
                    <a:pt x="53" y="1"/>
                  </a:lnTo>
                  <a:cubicBezTo>
                    <a:pt x="0" y="80"/>
                    <a:pt x="0" y="158"/>
                    <a:pt x="27" y="237"/>
                  </a:cubicBezTo>
                  <a:cubicBezTo>
                    <a:pt x="27" y="316"/>
                    <a:pt x="27" y="395"/>
                    <a:pt x="53" y="473"/>
                  </a:cubicBezTo>
                  <a:cubicBezTo>
                    <a:pt x="105" y="605"/>
                    <a:pt x="158" y="762"/>
                    <a:pt x="210" y="893"/>
                  </a:cubicBezTo>
                  <a:cubicBezTo>
                    <a:pt x="315" y="1182"/>
                    <a:pt x="473" y="1445"/>
                    <a:pt x="630" y="1733"/>
                  </a:cubicBezTo>
                  <a:cubicBezTo>
                    <a:pt x="762" y="2022"/>
                    <a:pt x="893" y="2285"/>
                    <a:pt x="998" y="2573"/>
                  </a:cubicBezTo>
                  <a:cubicBezTo>
                    <a:pt x="1077" y="2731"/>
                    <a:pt x="1129" y="2862"/>
                    <a:pt x="1182" y="3020"/>
                  </a:cubicBezTo>
                  <a:cubicBezTo>
                    <a:pt x="1208" y="3072"/>
                    <a:pt x="1234" y="3203"/>
                    <a:pt x="1260" y="3230"/>
                  </a:cubicBezTo>
                  <a:cubicBezTo>
                    <a:pt x="1260" y="3256"/>
                    <a:pt x="1287" y="3308"/>
                    <a:pt x="1287" y="3335"/>
                  </a:cubicBezTo>
                  <a:cubicBezTo>
                    <a:pt x="1287" y="3326"/>
                    <a:pt x="1287" y="3317"/>
                    <a:pt x="1287" y="3308"/>
                  </a:cubicBezTo>
                  <a:cubicBezTo>
                    <a:pt x="1287" y="3282"/>
                    <a:pt x="1313" y="3282"/>
                    <a:pt x="1287" y="3203"/>
                  </a:cubicBezTo>
                  <a:cubicBezTo>
                    <a:pt x="1287" y="3125"/>
                    <a:pt x="1234" y="3046"/>
                    <a:pt x="1234" y="2967"/>
                  </a:cubicBezTo>
                  <a:cubicBezTo>
                    <a:pt x="1208" y="2810"/>
                    <a:pt x="1182" y="2652"/>
                    <a:pt x="1129" y="2521"/>
                  </a:cubicBezTo>
                  <a:cubicBezTo>
                    <a:pt x="1024" y="2206"/>
                    <a:pt x="919" y="1917"/>
                    <a:pt x="762" y="1628"/>
                  </a:cubicBezTo>
                  <a:cubicBezTo>
                    <a:pt x="709" y="1497"/>
                    <a:pt x="630" y="1340"/>
                    <a:pt x="552" y="1235"/>
                  </a:cubicBezTo>
                  <a:cubicBezTo>
                    <a:pt x="473" y="1103"/>
                    <a:pt x="394" y="972"/>
                    <a:pt x="315" y="841"/>
                  </a:cubicBezTo>
                  <a:cubicBezTo>
                    <a:pt x="263" y="710"/>
                    <a:pt x="184" y="552"/>
                    <a:pt x="132" y="421"/>
                  </a:cubicBezTo>
                  <a:cubicBezTo>
                    <a:pt x="53" y="290"/>
                    <a:pt x="27" y="158"/>
                    <a:pt x="53" y="1"/>
                  </a:cubicBezTo>
                  <a:close/>
                  <a:moveTo>
                    <a:pt x="1234" y="3387"/>
                  </a:moveTo>
                  <a:cubicBezTo>
                    <a:pt x="1234" y="3387"/>
                    <a:pt x="1234" y="3413"/>
                    <a:pt x="1260" y="3413"/>
                  </a:cubicBezTo>
                  <a:lnTo>
                    <a:pt x="1287" y="3413"/>
                  </a:lnTo>
                  <a:cubicBezTo>
                    <a:pt x="1287" y="3387"/>
                    <a:pt x="1287" y="3387"/>
                    <a:pt x="1287" y="3387"/>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9402175" y="2033875"/>
              <a:ext cx="36775" cy="60400"/>
            </a:xfrm>
            <a:custGeom>
              <a:avLst/>
              <a:gdLst/>
              <a:ahLst/>
              <a:cxnLst/>
              <a:rect l="l" t="t" r="r" b="b"/>
              <a:pathLst>
                <a:path w="1471" h="2416" extrusionOk="0">
                  <a:moveTo>
                    <a:pt x="0" y="0"/>
                  </a:moveTo>
                  <a:cubicBezTo>
                    <a:pt x="11" y="0"/>
                    <a:pt x="22" y="1"/>
                    <a:pt x="32" y="2"/>
                  </a:cubicBezTo>
                  <a:lnTo>
                    <a:pt x="32" y="2"/>
                  </a:lnTo>
                  <a:cubicBezTo>
                    <a:pt x="30" y="1"/>
                    <a:pt x="28" y="1"/>
                    <a:pt x="27" y="0"/>
                  </a:cubicBezTo>
                  <a:close/>
                  <a:moveTo>
                    <a:pt x="32" y="2"/>
                  </a:moveTo>
                  <a:cubicBezTo>
                    <a:pt x="133" y="31"/>
                    <a:pt x="159" y="159"/>
                    <a:pt x="210" y="263"/>
                  </a:cubicBezTo>
                  <a:cubicBezTo>
                    <a:pt x="237" y="368"/>
                    <a:pt x="289" y="473"/>
                    <a:pt x="315" y="578"/>
                  </a:cubicBezTo>
                  <a:cubicBezTo>
                    <a:pt x="394" y="814"/>
                    <a:pt x="473" y="1050"/>
                    <a:pt x="578" y="1260"/>
                  </a:cubicBezTo>
                  <a:cubicBezTo>
                    <a:pt x="657" y="1496"/>
                    <a:pt x="788" y="1706"/>
                    <a:pt x="945" y="1916"/>
                  </a:cubicBezTo>
                  <a:cubicBezTo>
                    <a:pt x="1024" y="1995"/>
                    <a:pt x="1103" y="2100"/>
                    <a:pt x="1182" y="2179"/>
                  </a:cubicBezTo>
                  <a:cubicBezTo>
                    <a:pt x="1260" y="2284"/>
                    <a:pt x="1365" y="2363"/>
                    <a:pt x="1470" y="2415"/>
                  </a:cubicBezTo>
                  <a:cubicBezTo>
                    <a:pt x="1155" y="2048"/>
                    <a:pt x="919" y="1654"/>
                    <a:pt x="735" y="1208"/>
                  </a:cubicBezTo>
                  <a:cubicBezTo>
                    <a:pt x="630" y="998"/>
                    <a:pt x="525" y="761"/>
                    <a:pt x="447" y="551"/>
                  </a:cubicBezTo>
                  <a:cubicBezTo>
                    <a:pt x="394" y="420"/>
                    <a:pt x="342" y="315"/>
                    <a:pt x="289" y="210"/>
                  </a:cubicBezTo>
                  <a:cubicBezTo>
                    <a:pt x="237" y="158"/>
                    <a:pt x="210" y="105"/>
                    <a:pt x="184" y="53"/>
                  </a:cubicBezTo>
                  <a:cubicBezTo>
                    <a:pt x="139" y="30"/>
                    <a:pt x="94" y="8"/>
                    <a:pt x="32" y="2"/>
                  </a:cubicBezTo>
                  <a:close/>
                </a:path>
              </a:pathLst>
            </a:custGeom>
            <a:solidFill>
              <a:srgbClr val="E1A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9399550" y="2033875"/>
              <a:ext cx="34800" cy="103700"/>
            </a:xfrm>
            <a:custGeom>
              <a:avLst/>
              <a:gdLst/>
              <a:ahLst/>
              <a:cxnLst/>
              <a:rect l="l" t="t" r="r" b="b"/>
              <a:pathLst>
                <a:path w="1392" h="4148" extrusionOk="0">
                  <a:moveTo>
                    <a:pt x="105" y="0"/>
                  </a:moveTo>
                  <a:cubicBezTo>
                    <a:pt x="53" y="26"/>
                    <a:pt x="27" y="53"/>
                    <a:pt x="0" y="105"/>
                  </a:cubicBezTo>
                  <a:cubicBezTo>
                    <a:pt x="0" y="158"/>
                    <a:pt x="0" y="210"/>
                    <a:pt x="0" y="236"/>
                  </a:cubicBezTo>
                  <a:cubicBezTo>
                    <a:pt x="0" y="341"/>
                    <a:pt x="0" y="446"/>
                    <a:pt x="27" y="525"/>
                  </a:cubicBezTo>
                  <a:cubicBezTo>
                    <a:pt x="53" y="709"/>
                    <a:pt x="79" y="893"/>
                    <a:pt x="132" y="1076"/>
                  </a:cubicBezTo>
                  <a:cubicBezTo>
                    <a:pt x="237" y="1444"/>
                    <a:pt x="342" y="1785"/>
                    <a:pt x="473" y="2126"/>
                  </a:cubicBezTo>
                  <a:cubicBezTo>
                    <a:pt x="735" y="2835"/>
                    <a:pt x="1050" y="3491"/>
                    <a:pt x="1392" y="4148"/>
                  </a:cubicBezTo>
                  <a:cubicBezTo>
                    <a:pt x="1182" y="3439"/>
                    <a:pt x="893" y="2756"/>
                    <a:pt x="630" y="2048"/>
                  </a:cubicBezTo>
                  <a:cubicBezTo>
                    <a:pt x="499" y="1706"/>
                    <a:pt x="394" y="1365"/>
                    <a:pt x="263" y="1024"/>
                  </a:cubicBezTo>
                  <a:cubicBezTo>
                    <a:pt x="210" y="866"/>
                    <a:pt x="132" y="683"/>
                    <a:pt x="105" y="499"/>
                  </a:cubicBezTo>
                  <a:cubicBezTo>
                    <a:pt x="79" y="420"/>
                    <a:pt x="53" y="341"/>
                    <a:pt x="53" y="236"/>
                  </a:cubicBezTo>
                  <a:cubicBezTo>
                    <a:pt x="27" y="210"/>
                    <a:pt x="27" y="158"/>
                    <a:pt x="53" y="105"/>
                  </a:cubicBezTo>
                  <a:cubicBezTo>
                    <a:pt x="53" y="79"/>
                    <a:pt x="53" y="26"/>
                    <a:pt x="105" y="26"/>
                  </a:cubicBezTo>
                  <a:lnTo>
                    <a:pt x="105"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9371325" y="2128375"/>
              <a:ext cx="92550" cy="22325"/>
            </a:xfrm>
            <a:custGeom>
              <a:avLst/>
              <a:gdLst/>
              <a:ahLst/>
              <a:cxnLst/>
              <a:rect l="l" t="t" r="r" b="b"/>
              <a:pathLst>
                <a:path w="3702" h="893" extrusionOk="0">
                  <a:moveTo>
                    <a:pt x="893" y="0"/>
                  </a:moveTo>
                  <a:cubicBezTo>
                    <a:pt x="736" y="0"/>
                    <a:pt x="552" y="26"/>
                    <a:pt x="394" y="79"/>
                  </a:cubicBezTo>
                  <a:cubicBezTo>
                    <a:pt x="316" y="105"/>
                    <a:pt x="237" y="131"/>
                    <a:pt x="158" y="184"/>
                  </a:cubicBezTo>
                  <a:cubicBezTo>
                    <a:pt x="79" y="236"/>
                    <a:pt x="27" y="289"/>
                    <a:pt x="1" y="394"/>
                  </a:cubicBezTo>
                  <a:lnTo>
                    <a:pt x="27" y="394"/>
                  </a:lnTo>
                  <a:cubicBezTo>
                    <a:pt x="132" y="263"/>
                    <a:pt x="263" y="184"/>
                    <a:pt x="421" y="184"/>
                  </a:cubicBezTo>
                  <a:cubicBezTo>
                    <a:pt x="578" y="131"/>
                    <a:pt x="736" y="131"/>
                    <a:pt x="893" y="131"/>
                  </a:cubicBezTo>
                  <a:cubicBezTo>
                    <a:pt x="1051" y="158"/>
                    <a:pt x="1182" y="184"/>
                    <a:pt x="1339" y="236"/>
                  </a:cubicBezTo>
                  <a:cubicBezTo>
                    <a:pt x="1497" y="315"/>
                    <a:pt x="1654" y="368"/>
                    <a:pt x="1812" y="420"/>
                  </a:cubicBezTo>
                  <a:cubicBezTo>
                    <a:pt x="2153" y="525"/>
                    <a:pt x="2494" y="499"/>
                    <a:pt x="2783" y="551"/>
                  </a:cubicBezTo>
                  <a:cubicBezTo>
                    <a:pt x="3098" y="630"/>
                    <a:pt x="3413" y="735"/>
                    <a:pt x="3702" y="893"/>
                  </a:cubicBezTo>
                  <a:cubicBezTo>
                    <a:pt x="3466" y="656"/>
                    <a:pt x="3151" y="499"/>
                    <a:pt x="2836" y="420"/>
                  </a:cubicBezTo>
                  <a:cubicBezTo>
                    <a:pt x="2521" y="315"/>
                    <a:pt x="2179" y="341"/>
                    <a:pt x="1864" y="263"/>
                  </a:cubicBezTo>
                  <a:cubicBezTo>
                    <a:pt x="1707" y="210"/>
                    <a:pt x="1549" y="158"/>
                    <a:pt x="1392" y="79"/>
                  </a:cubicBezTo>
                  <a:cubicBezTo>
                    <a:pt x="1234" y="26"/>
                    <a:pt x="1051" y="0"/>
                    <a:pt x="893" y="0"/>
                  </a:cubicBezTo>
                  <a:close/>
                </a:path>
              </a:pathLst>
            </a:custGeom>
            <a:solidFill>
              <a:srgbClr val="E1A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9284700" y="2403600"/>
              <a:ext cx="59750" cy="14200"/>
            </a:xfrm>
            <a:custGeom>
              <a:avLst/>
              <a:gdLst/>
              <a:ahLst/>
              <a:cxnLst/>
              <a:rect l="l" t="t" r="r" b="b"/>
              <a:pathLst>
                <a:path w="2390" h="568" extrusionOk="0">
                  <a:moveTo>
                    <a:pt x="1588" y="0"/>
                  </a:moveTo>
                  <a:cubicBezTo>
                    <a:pt x="1448" y="0"/>
                    <a:pt x="1315" y="18"/>
                    <a:pt x="1182" y="68"/>
                  </a:cubicBezTo>
                  <a:cubicBezTo>
                    <a:pt x="972" y="95"/>
                    <a:pt x="762" y="147"/>
                    <a:pt x="578" y="226"/>
                  </a:cubicBezTo>
                  <a:cubicBezTo>
                    <a:pt x="368" y="305"/>
                    <a:pt x="184" y="383"/>
                    <a:pt x="1" y="462"/>
                  </a:cubicBezTo>
                  <a:lnTo>
                    <a:pt x="1" y="515"/>
                  </a:lnTo>
                  <a:lnTo>
                    <a:pt x="1182" y="515"/>
                  </a:lnTo>
                  <a:cubicBezTo>
                    <a:pt x="1366" y="541"/>
                    <a:pt x="1549" y="567"/>
                    <a:pt x="1733" y="567"/>
                  </a:cubicBezTo>
                  <a:cubicBezTo>
                    <a:pt x="1917" y="567"/>
                    <a:pt x="2074" y="541"/>
                    <a:pt x="2311" y="515"/>
                  </a:cubicBezTo>
                  <a:lnTo>
                    <a:pt x="2389" y="462"/>
                  </a:lnTo>
                  <a:cubicBezTo>
                    <a:pt x="2337" y="331"/>
                    <a:pt x="2258" y="252"/>
                    <a:pt x="2153" y="173"/>
                  </a:cubicBezTo>
                  <a:cubicBezTo>
                    <a:pt x="2048" y="95"/>
                    <a:pt x="1943" y="42"/>
                    <a:pt x="1838" y="16"/>
                  </a:cubicBezTo>
                  <a:cubicBezTo>
                    <a:pt x="1752" y="6"/>
                    <a:pt x="1669" y="0"/>
                    <a:pt x="1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9398900" y="2401750"/>
              <a:ext cx="70900" cy="14725"/>
            </a:xfrm>
            <a:custGeom>
              <a:avLst/>
              <a:gdLst/>
              <a:ahLst/>
              <a:cxnLst/>
              <a:rect l="l" t="t" r="r" b="b"/>
              <a:pathLst>
                <a:path w="2836" h="589" extrusionOk="0">
                  <a:moveTo>
                    <a:pt x="1008" y="1"/>
                  </a:moveTo>
                  <a:cubicBezTo>
                    <a:pt x="892" y="1"/>
                    <a:pt x="774" y="14"/>
                    <a:pt x="656" y="37"/>
                  </a:cubicBezTo>
                  <a:cubicBezTo>
                    <a:pt x="525" y="64"/>
                    <a:pt x="394" y="116"/>
                    <a:pt x="289" y="195"/>
                  </a:cubicBezTo>
                  <a:cubicBezTo>
                    <a:pt x="210" y="221"/>
                    <a:pt x="158" y="274"/>
                    <a:pt x="105" y="326"/>
                  </a:cubicBezTo>
                  <a:cubicBezTo>
                    <a:pt x="26" y="379"/>
                    <a:pt x="0" y="457"/>
                    <a:pt x="0" y="536"/>
                  </a:cubicBezTo>
                  <a:lnTo>
                    <a:pt x="53" y="562"/>
                  </a:lnTo>
                  <a:cubicBezTo>
                    <a:pt x="105" y="536"/>
                    <a:pt x="158" y="536"/>
                    <a:pt x="236" y="536"/>
                  </a:cubicBezTo>
                  <a:lnTo>
                    <a:pt x="394" y="536"/>
                  </a:lnTo>
                  <a:cubicBezTo>
                    <a:pt x="499" y="562"/>
                    <a:pt x="604" y="562"/>
                    <a:pt x="709" y="562"/>
                  </a:cubicBezTo>
                  <a:cubicBezTo>
                    <a:pt x="945" y="562"/>
                    <a:pt x="1181" y="536"/>
                    <a:pt x="1418" y="484"/>
                  </a:cubicBezTo>
                  <a:lnTo>
                    <a:pt x="2100" y="484"/>
                  </a:lnTo>
                  <a:cubicBezTo>
                    <a:pt x="2363" y="484"/>
                    <a:pt x="2599" y="536"/>
                    <a:pt x="2809" y="589"/>
                  </a:cubicBezTo>
                  <a:lnTo>
                    <a:pt x="2835" y="536"/>
                  </a:lnTo>
                  <a:cubicBezTo>
                    <a:pt x="2625" y="405"/>
                    <a:pt x="2415" y="274"/>
                    <a:pt x="2153" y="195"/>
                  </a:cubicBezTo>
                  <a:cubicBezTo>
                    <a:pt x="1916" y="142"/>
                    <a:pt x="1680" y="90"/>
                    <a:pt x="1418" y="64"/>
                  </a:cubicBezTo>
                  <a:cubicBezTo>
                    <a:pt x="1288" y="20"/>
                    <a:pt x="1150"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9288650" y="2448775"/>
              <a:ext cx="52525" cy="11675"/>
            </a:xfrm>
            <a:custGeom>
              <a:avLst/>
              <a:gdLst/>
              <a:ahLst/>
              <a:cxnLst/>
              <a:rect l="l" t="t" r="r" b="b"/>
              <a:pathLst>
                <a:path w="2101" h="467" extrusionOk="0">
                  <a:moveTo>
                    <a:pt x="276" y="0"/>
                  </a:moveTo>
                  <a:cubicBezTo>
                    <a:pt x="184" y="0"/>
                    <a:pt x="92" y="7"/>
                    <a:pt x="0" y="20"/>
                  </a:cubicBezTo>
                  <a:lnTo>
                    <a:pt x="0" y="73"/>
                  </a:lnTo>
                  <a:cubicBezTo>
                    <a:pt x="131" y="204"/>
                    <a:pt x="289" y="335"/>
                    <a:pt x="473" y="388"/>
                  </a:cubicBezTo>
                  <a:cubicBezTo>
                    <a:pt x="656" y="440"/>
                    <a:pt x="840" y="466"/>
                    <a:pt x="1024" y="466"/>
                  </a:cubicBezTo>
                  <a:cubicBezTo>
                    <a:pt x="1208" y="466"/>
                    <a:pt x="1391" y="466"/>
                    <a:pt x="1575" y="414"/>
                  </a:cubicBezTo>
                  <a:cubicBezTo>
                    <a:pt x="1759" y="388"/>
                    <a:pt x="1916" y="335"/>
                    <a:pt x="2100" y="256"/>
                  </a:cubicBezTo>
                  <a:lnTo>
                    <a:pt x="2074" y="230"/>
                  </a:lnTo>
                  <a:cubicBezTo>
                    <a:pt x="1982" y="243"/>
                    <a:pt x="1897" y="250"/>
                    <a:pt x="1811" y="250"/>
                  </a:cubicBezTo>
                  <a:cubicBezTo>
                    <a:pt x="1726" y="250"/>
                    <a:pt x="1641" y="243"/>
                    <a:pt x="1549" y="230"/>
                  </a:cubicBezTo>
                  <a:cubicBezTo>
                    <a:pt x="1391" y="230"/>
                    <a:pt x="1208" y="204"/>
                    <a:pt x="1050" y="151"/>
                  </a:cubicBezTo>
                  <a:cubicBezTo>
                    <a:pt x="893" y="99"/>
                    <a:pt x="709" y="46"/>
                    <a:pt x="551" y="20"/>
                  </a:cubicBezTo>
                  <a:cubicBezTo>
                    <a:pt x="460" y="7"/>
                    <a:pt x="368"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9396275" y="2445500"/>
              <a:ext cx="66950" cy="16500"/>
            </a:xfrm>
            <a:custGeom>
              <a:avLst/>
              <a:gdLst/>
              <a:ahLst/>
              <a:cxnLst/>
              <a:rect l="l" t="t" r="r" b="b"/>
              <a:pathLst>
                <a:path w="2678" h="660" extrusionOk="0">
                  <a:moveTo>
                    <a:pt x="2297" y="0"/>
                  </a:moveTo>
                  <a:cubicBezTo>
                    <a:pt x="2179" y="0"/>
                    <a:pt x="2061" y="7"/>
                    <a:pt x="1943" y="20"/>
                  </a:cubicBezTo>
                  <a:cubicBezTo>
                    <a:pt x="1733" y="46"/>
                    <a:pt x="1549" y="177"/>
                    <a:pt x="1339" y="204"/>
                  </a:cubicBezTo>
                  <a:cubicBezTo>
                    <a:pt x="1129" y="256"/>
                    <a:pt x="919" y="256"/>
                    <a:pt x="709" y="256"/>
                  </a:cubicBezTo>
                  <a:cubicBezTo>
                    <a:pt x="604" y="230"/>
                    <a:pt x="473" y="230"/>
                    <a:pt x="368" y="204"/>
                  </a:cubicBezTo>
                  <a:lnTo>
                    <a:pt x="210" y="151"/>
                  </a:lnTo>
                  <a:cubicBezTo>
                    <a:pt x="171" y="138"/>
                    <a:pt x="138" y="131"/>
                    <a:pt x="105" y="131"/>
                  </a:cubicBezTo>
                  <a:cubicBezTo>
                    <a:pt x="72" y="131"/>
                    <a:pt x="40" y="138"/>
                    <a:pt x="0" y="151"/>
                  </a:cubicBezTo>
                  <a:lnTo>
                    <a:pt x="26" y="204"/>
                  </a:lnTo>
                  <a:cubicBezTo>
                    <a:pt x="53" y="204"/>
                    <a:pt x="105" y="230"/>
                    <a:pt x="158" y="256"/>
                  </a:cubicBezTo>
                  <a:lnTo>
                    <a:pt x="289" y="361"/>
                  </a:lnTo>
                  <a:cubicBezTo>
                    <a:pt x="394" y="414"/>
                    <a:pt x="525" y="466"/>
                    <a:pt x="630" y="519"/>
                  </a:cubicBezTo>
                  <a:cubicBezTo>
                    <a:pt x="866" y="597"/>
                    <a:pt x="1103" y="650"/>
                    <a:pt x="1365" y="650"/>
                  </a:cubicBezTo>
                  <a:cubicBezTo>
                    <a:pt x="1424" y="656"/>
                    <a:pt x="1483" y="660"/>
                    <a:pt x="1542" y="660"/>
                  </a:cubicBezTo>
                  <a:cubicBezTo>
                    <a:pt x="1719" y="660"/>
                    <a:pt x="1897" y="630"/>
                    <a:pt x="2074" y="571"/>
                  </a:cubicBezTo>
                  <a:cubicBezTo>
                    <a:pt x="2205" y="519"/>
                    <a:pt x="2310" y="440"/>
                    <a:pt x="2415" y="361"/>
                  </a:cubicBezTo>
                  <a:cubicBezTo>
                    <a:pt x="2520" y="282"/>
                    <a:pt x="2599" y="204"/>
                    <a:pt x="2678" y="72"/>
                  </a:cubicBezTo>
                  <a:lnTo>
                    <a:pt x="2651" y="20"/>
                  </a:lnTo>
                  <a:cubicBezTo>
                    <a:pt x="2533" y="7"/>
                    <a:pt x="2415" y="0"/>
                    <a:pt x="2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9394300" y="2521450"/>
              <a:ext cx="5925" cy="13150"/>
            </a:xfrm>
            <a:custGeom>
              <a:avLst/>
              <a:gdLst/>
              <a:ahLst/>
              <a:cxnLst/>
              <a:rect l="l" t="t" r="r" b="b"/>
              <a:pathLst>
                <a:path w="237" h="526" extrusionOk="0">
                  <a:moveTo>
                    <a:pt x="210" y="1"/>
                  </a:moveTo>
                  <a:cubicBezTo>
                    <a:pt x="53" y="132"/>
                    <a:pt x="0" y="342"/>
                    <a:pt x="79" y="526"/>
                  </a:cubicBezTo>
                  <a:lnTo>
                    <a:pt x="105" y="526"/>
                  </a:lnTo>
                  <a:cubicBezTo>
                    <a:pt x="132" y="473"/>
                    <a:pt x="184" y="421"/>
                    <a:pt x="210" y="368"/>
                  </a:cubicBezTo>
                  <a:cubicBezTo>
                    <a:pt x="210" y="342"/>
                    <a:pt x="237" y="316"/>
                    <a:pt x="237" y="289"/>
                  </a:cubicBezTo>
                  <a:cubicBezTo>
                    <a:pt x="237" y="263"/>
                    <a:pt x="237" y="211"/>
                    <a:pt x="237" y="184"/>
                  </a:cubicBezTo>
                  <a:cubicBezTo>
                    <a:pt x="237" y="158"/>
                    <a:pt x="210" y="106"/>
                    <a:pt x="210" y="27"/>
                  </a:cubicBezTo>
                  <a:lnTo>
                    <a:pt x="210" y="1"/>
                  </a:lnTo>
                  <a:close/>
                </a:path>
              </a:pathLst>
            </a:custGeom>
            <a:solidFill>
              <a:srgbClr val="E0A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9416600" y="2463275"/>
              <a:ext cx="55150" cy="45575"/>
            </a:xfrm>
            <a:custGeom>
              <a:avLst/>
              <a:gdLst/>
              <a:ahLst/>
              <a:cxnLst/>
              <a:rect l="l" t="t" r="r" b="b"/>
              <a:pathLst>
                <a:path w="2206" h="1823" extrusionOk="0">
                  <a:moveTo>
                    <a:pt x="1686" y="0"/>
                  </a:moveTo>
                  <a:cubicBezTo>
                    <a:pt x="1632" y="0"/>
                    <a:pt x="1578" y="7"/>
                    <a:pt x="1523" y="18"/>
                  </a:cubicBezTo>
                  <a:cubicBezTo>
                    <a:pt x="1261" y="70"/>
                    <a:pt x="1051" y="201"/>
                    <a:pt x="841" y="359"/>
                  </a:cubicBezTo>
                  <a:cubicBezTo>
                    <a:pt x="631" y="490"/>
                    <a:pt x="447" y="674"/>
                    <a:pt x="290" y="858"/>
                  </a:cubicBezTo>
                  <a:cubicBezTo>
                    <a:pt x="211" y="963"/>
                    <a:pt x="132" y="1068"/>
                    <a:pt x="80" y="1199"/>
                  </a:cubicBezTo>
                  <a:cubicBezTo>
                    <a:pt x="27" y="1304"/>
                    <a:pt x="1" y="1435"/>
                    <a:pt x="27" y="1566"/>
                  </a:cubicBezTo>
                  <a:lnTo>
                    <a:pt x="27" y="1540"/>
                  </a:lnTo>
                  <a:cubicBezTo>
                    <a:pt x="27" y="1619"/>
                    <a:pt x="53" y="1671"/>
                    <a:pt x="106" y="1724"/>
                  </a:cubicBezTo>
                  <a:cubicBezTo>
                    <a:pt x="158" y="1776"/>
                    <a:pt x="211" y="1803"/>
                    <a:pt x="290" y="1803"/>
                  </a:cubicBezTo>
                  <a:cubicBezTo>
                    <a:pt x="185" y="1776"/>
                    <a:pt x="80" y="1698"/>
                    <a:pt x="53" y="1566"/>
                  </a:cubicBezTo>
                  <a:lnTo>
                    <a:pt x="53" y="1566"/>
                  </a:lnTo>
                  <a:lnTo>
                    <a:pt x="80" y="1593"/>
                  </a:lnTo>
                  <a:cubicBezTo>
                    <a:pt x="80" y="1330"/>
                    <a:pt x="185" y="1094"/>
                    <a:pt x="368" y="936"/>
                  </a:cubicBezTo>
                  <a:cubicBezTo>
                    <a:pt x="526" y="753"/>
                    <a:pt x="736" y="621"/>
                    <a:pt x="946" y="516"/>
                  </a:cubicBezTo>
                  <a:cubicBezTo>
                    <a:pt x="1156" y="438"/>
                    <a:pt x="1366" y="385"/>
                    <a:pt x="1576" y="359"/>
                  </a:cubicBezTo>
                  <a:cubicBezTo>
                    <a:pt x="1655" y="359"/>
                    <a:pt x="1707" y="359"/>
                    <a:pt x="1760" y="411"/>
                  </a:cubicBezTo>
                  <a:cubicBezTo>
                    <a:pt x="1786" y="411"/>
                    <a:pt x="1812" y="438"/>
                    <a:pt x="1812" y="490"/>
                  </a:cubicBezTo>
                  <a:cubicBezTo>
                    <a:pt x="1838" y="543"/>
                    <a:pt x="1838" y="621"/>
                    <a:pt x="1812" y="674"/>
                  </a:cubicBezTo>
                  <a:cubicBezTo>
                    <a:pt x="1812" y="753"/>
                    <a:pt x="1760" y="831"/>
                    <a:pt x="1733" y="910"/>
                  </a:cubicBezTo>
                  <a:cubicBezTo>
                    <a:pt x="1602" y="1094"/>
                    <a:pt x="1445" y="1251"/>
                    <a:pt x="1287" y="1409"/>
                  </a:cubicBezTo>
                  <a:cubicBezTo>
                    <a:pt x="1103" y="1566"/>
                    <a:pt x="867" y="1671"/>
                    <a:pt x="657" y="1750"/>
                  </a:cubicBezTo>
                  <a:cubicBezTo>
                    <a:pt x="526" y="1803"/>
                    <a:pt x="421" y="1803"/>
                    <a:pt x="290" y="1803"/>
                  </a:cubicBezTo>
                  <a:cubicBezTo>
                    <a:pt x="355" y="1816"/>
                    <a:pt x="421" y="1822"/>
                    <a:pt x="483" y="1822"/>
                  </a:cubicBezTo>
                  <a:cubicBezTo>
                    <a:pt x="546" y="1822"/>
                    <a:pt x="605" y="1816"/>
                    <a:pt x="657" y="1803"/>
                  </a:cubicBezTo>
                  <a:cubicBezTo>
                    <a:pt x="920" y="1750"/>
                    <a:pt x="1156" y="1671"/>
                    <a:pt x="1366" y="1540"/>
                  </a:cubicBezTo>
                  <a:cubicBezTo>
                    <a:pt x="1602" y="1435"/>
                    <a:pt x="1812" y="1278"/>
                    <a:pt x="1970" y="1068"/>
                  </a:cubicBezTo>
                  <a:cubicBezTo>
                    <a:pt x="2048" y="989"/>
                    <a:pt x="2127" y="858"/>
                    <a:pt x="2153" y="753"/>
                  </a:cubicBezTo>
                  <a:cubicBezTo>
                    <a:pt x="2206" y="621"/>
                    <a:pt x="2206" y="490"/>
                    <a:pt x="2153" y="359"/>
                  </a:cubicBezTo>
                  <a:cubicBezTo>
                    <a:pt x="2127" y="228"/>
                    <a:pt x="2022" y="123"/>
                    <a:pt x="1917" y="44"/>
                  </a:cubicBezTo>
                  <a:cubicBezTo>
                    <a:pt x="1840" y="13"/>
                    <a:pt x="1763" y="0"/>
                    <a:pt x="1686"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9342450" y="2544425"/>
              <a:ext cx="28250" cy="13800"/>
            </a:xfrm>
            <a:custGeom>
              <a:avLst/>
              <a:gdLst/>
              <a:ahLst/>
              <a:cxnLst/>
              <a:rect l="l" t="t" r="r" b="b"/>
              <a:pathLst>
                <a:path w="1130" h="552" extrusionOk="0">
                  <a:moveTo>
                    <a:pt x="27" y="0"/>
                  </a:moveTo>
                  <a:lnTo>
                    <a:pt x="27" y="27"/>
                  </a:lnTo>
                  <a:cubicBezTo>
                    <a:pt x="1" y="79"/>
                    <a:pt x="1" y="105"/>
                    <a:pt x="27" y="158"/>
                  </a:cubicBezTo>
                  <a:cubicBezTo>
                    <a:pt x="27" y="184"/>
                    <a:pt x="27" y="210"/>
                    <a:pt x="53" y="263"/>
                  </a:cubicBezTo>
                  <a:cubicBezTo>
                    <a:pt x="79" y="315"/>
                    <a:pt x="132" y="368"/>
                    <a:pt x="184" y="420"/>
                  </a:cubicBezTo>
                  <a:cubicBezTo>
                    <a:pt x="237" y="473"/>
                    <a:pt x="289" y="499"/>
                    <a:pt x="368" y="525"/>
                  </a:cubicBezTo>
                  <a:cubicBezTo>
                    <a:pt x="394" y="525"/>
                    <a:pt x="421" y="552"/>
                    <a:pt x="473" y="552"/>
                  </a:cubicBezTo>
                  <a:lnTo>
                    <a:pt x="552" y="552"/>
                  </a:lnTo>
                  <a:cubicBezTo>
                    <a:pt x="604" y="552"/>
                    <a:pt x="683" y="525"/>
                    <a:pt x="736" y="525"/>
                  </a:cubicBezTo>
                  <a:cubicBezTo>
                    <a:pt x="788" y="499"/>
                    <a:pt x="841" y="473"/>
                    <a:pt x="893" y="447"/>
                  </a:cubicBezTo>
                  <a:cubicBezTo>
                    <a:pt x="998" y="368"/>
                    <a:pt x="1103" y="263"/>
                    <a:pt x="1129" y="132"/>
                  </a:cubicBezTo>
                  <a:lnTo>
                    <a:pt x="1129" y="79"/>
                  </a:lnTo>
                  <a:cubicBezTo>
                    <a:pt x="946" y="158"/>
                    <a:pt x="736" y="184"/>
                    <a:pt x="552" y="184"/>
                  </a:cubicBezTo>
                  <a:cubicBezTo>
                    <a:pt x="447" y="184"/>
                    <a:pt x="368" y="158"/>
                    <a:pt x="289" y="132"/>
                  </a:cubicBezTo>
                  <a:cubicBezTo>
                    <a:pt x="184" y="105"/>
                    <a:pt x="106" y="53"/>
                    <a:pt x="27"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9335900" y="2528025"/>
              <a:ext cx="49225" cy="22325"/>
            </a:xfrm>
            <a:custGeom>
              <a:avLst/>
              <a:gdLst/>
              <a:ahLst/>
              <a:cxnLst/>
              <a:rect l="l" t="t" r="r" b="b"/>
              <a:pathLst>
                <a:path w="1969" h="893" extrusionOk="0">
                  <a:moveTo>
                    <a:pt x="1943" y="0"/>
                  </a:moveTo>
                  <a:cubicBezTo>
                    <a:pt x="1864" y="210"/>
                    <a:pt x="1706" y="368"/>
                    <a:pt x="1523" y="473"/>
                  </a:cubicBezTo>
                  <a:cubicBezTo>
                    <a:pt x="1339" y="551"/>
                    <a:pt x="1129" y="578"/>
                    <a:pt x="945" y="604"/>
                  </a:cubicBezTo>
                  <a:lnTo>
                    <a:pt x="656" y="604"/>
                  </a:lnTo>
                  <a:cubicBezTo>
                    <a:pt x="578" y="578"/>
                    <a:pt x="473" y="551"/>
                    <a:pt x="394" y="525"/>
                  </a:cubicBezTo>
                  <a:cubicBezTo>
                    <a:pt x="210" y="446"/>
                    <a:pt x="53" y="263"/>
                    <a:pt x="79" y="53"/>
                  </a:cubicBezTo>
                  <a:lnTo>
                    <a:pt x="53" y="53"/>
                  </a:lnTo>
                  <a:cubicBezTo>
                    <a:pt x="0" y="158"/>
                    <a:pt x="0" y="289"/>
                    <a:pt x="53" y="420"/>
                  </a:cubicBezTo>
                  <a:cubicBezTo>
                    <a:pt x="79" y="525"/>
                    <a:pt x="158" y="630"/>
                    <a:pt x="263" y="709"/>
                  </a:cubicBezTo>
                  <a:cubicBezTo>
                    <a:pt x="368" y="761"/>
                    <a:pt x="473" y="814"/>
                    <a:pt x="604" y="866"/>
                  </a:cubicBezTo>
                  <a:cubicBezTo>
                    <a:pt x="709" y="893"/>
                    <a:pt x="840" y="893"/>
                    <a:pt x="971" y="893"/>
                  </a:cubicBezTo>
                  <a:cubicBezTo>
                    <a:pt x="1208" y="866"/>
                    <a:pt x="1444" y="761"/>
                    <a:pt x="1654" y="630"/>
                  </a:cubicBezTo>
                  <a:cubicBezTo>
                    <a:pt x="1864" y="499"/>
                    <a:pt x="1969" y="263"/>
                    <a:pt x="1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9335225" y="2528025"/>
              <a:ext cx="49900" cy="23625"/>
            </a:xfrm>
            <a:custGeom>
              <a:avLst/>
              <a:gdLst/>
              <a:ahLst/>
              <a:cxnLst/>
              <a:rect l="l" t="t" r="r" b="b"/>
              <a:pathLst>
                <a:path w="1996" h="945" extrusionOk="0">
                  <a:moveTo>
                    <a:pt x="1970" y="0"/>
                  </a:moveTo>
                  <a:cubicBezTo>
                    <a:pt x="1970" y="236"/>
                    <a:pt x="1865" y="473"/>
                    <a:pt x="1655" y="604"/>
                  </a:cubicBezTo>
                  <a:cubicBezTo>
                    <a:pt x="1445" y="735"/>
                    <a:pt x="1235" y="814"/>
                    <a:pt x="998" y="840"/>
                  </a:cubicBezTo>
                  <a:cubicBezTo>
                    <a:pt x="959" y="844"/>
                    <a:pt x="919" y="847"/>
                    <a:pt x="879" y="847"/>
                  </a:cubicBezTo>
                  <a:cubicBezTo>
                    <a:pt x="677" y="847"/>
                    <a:pt x="469" y="792"/>
                    <a:pt x="316" y="683"/>
                  </a:cubicBezTo>
                  <a:cubicBezTo>
                    <a:pt x="211" y="604"/>
                    <a:pt x="132" y="499"/>
                    <a:pt x="106" y="394"/>
                  </a:cubicBezTo>
                  <a:cubicBezTo>
                    <a:pt x="53" y="289"/>
                    <a:pt x="53" y="158"/>
                    <a:pt x="106" y="53"/>
                  </a:cubicBezTo>
                  <a:lnTo>
                    <a:pt x="106" y="26"/>
                  </a:lnTo>
                  <a:cubicBezTo>
                    <a:pt x="27" y="131"/>
                    <a:pt x="1" y="263"/>
                    <a:pt x="53" y="394"/>
                  </a:cubicBezTo>
                  <a:cubicBezTo>
                    <a:pt x="80" y="525"/>
                    <a:pt x="158" y="630"/>
                    <a:pt x="263" y="735"/>
                  </a:cubicBezTo>
                  <a:cubicBezTo>
                    <a:pt x="368" y="814"/>
                    <a:pt x="473" y="866"/>
                    <a:pt x="605" y="893"/>
                  </a:cubicBezTo>
                  <a:cubicBezTo>
                    <a:pt x="657" y="919"/>
                    <a:pt x="736" y="945"/>
                    <a:pt x="788" y="945"/>
                  </a:cubicBezTo>
                  <a:lnTo>
                    <a:pt x="972" y="945"/>
                  </a:lnTo>
                  <a:cubicBezTo>
                    <a:pt x="1235" y="919"/>
                    <a:pt x="1471" y="814"/>
                    <a:pt x="1681" y="683"/>
                  </a:cubicBezTo>
                  <a:cubicBezTo>
                    <a:pt x="1786" y="578"/>
                    <a:pt x="1865" y="499"/>
                    <a:pt x="1917" y="368"/>
                  </a:cubicBezTo>
                  <a:cubicBezTo>
                    <a:pt x="1970" y="263"/>
                    <a:pt x="1996" y="131"/>
                    <a:pt x="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9161325" y="2509650"/>
              <a:ext cx="102400" cy="59725"/>
            </a:xfrm>
            <a:custGeom>
              <a:avLst/>
              <a:gdLst/>
              <a:ahLst/>
              <a:cxnLst/>
              <a:rect l="l" t="t" r="r" b="b"/>
              <a:pathLst>
                <a:path w="4096" h="2389" extrusionOk="0">
                  <a:moveTo>
                    <a:pt x="1" y="0"/>
                  </a:moveTo>
                  <a:cubicBezTo>
                    <a:pt x="53" y="289"/>
                    <a:pt x="158" y="551"/>
                    <a:pt x="316" y="788"/>
                  </a:cubicBezTo>
                  <a:cubicBezTo>
                    <a:pt x="473" y="1024"/>
                    <a:pt x="683" y="1208"/>
                    <a:pt x="946" y="1339"/>
                  </a:cubicBezTo>
                  <a:cubicBezTo>
                    <a:pt x="1208" y="1470"/>
                    <a:pt x="1497" y="1549"/>
                    <a:pt x="1760" y="1549"/>
                  </a:cubicBezTo>
                  <a:cubicBezTo>
                    <a:pt x="2022" y="1549"/>
                    <a:pt x="2285" y="1549"/>
                    <a:pt x="2547" y="1496"/>
                  </a:cubicBezTo>
                  <a:lnTo>
                    <a:pt x="2547" y="1496"/>
                  </a:lnTo>
                  <a:cubicBezTo>
                    <a:pt x="2495" y="1601"/>
                    <a:pt x="2416" y="1733"/>
                    <a:pt x="2337" y="1838"/>
                  </a:cubicBezTo>
                  <a:cubicBezTo>
                    <a:pt x="2232" y="1969"/>
                    <a:pt x="2127" y="2074"/>
                    <a:pt x="2022" y="2152"/>
                  </a:cubicBezTo>
                  <a:lnTo>
                    <a:pt x="1970" y="2205"/>
                  </a:lnTo>
                  <a:lnTo>
                    <a:pt x="2022" y="2205"/>
                  </a:lnTo>
                  <a:cubicBezTo>
                    <a:pt x="2180" y="2284"/>
                    <a:pt x="2363" y="2310"/>
                    <a:pt x="2547" y="2362"/>
                  </a:cubicBezTo>
                  <a:cubicBezTo>
                    <a:pt x="2731" y="2389"/>
                    <a:pt x="2915" y="2389"/>
                    <a:pt x="3098" y="2389"/>
                  </a:cubicBezTo>
                  <a:cubicBezTo>
                    <a:pt x="3466" y="2362"/>
                    <a:pt x="3807" y="2231"/>
                    <a:pt x="4096" y="2021"/>
                  </a:cubicBezTo>
                  <a:lnTo>
                    <a:pt x="4096" y="1995"/>
                  </a:lnTo>
                  <a:cubicBezTo>
                    <a:pt x="3912" y="2074"/>
                    <a:pt x="3755" y="2126"/>
                    <a:pt x="3571" y="2152"/>
                  </a:cubicBezTo>
                  <a:cubicBezTo>
                    <a:pt x="3466" y="2152"/>
                    <a:pt x="3361" y="2164"/>
                    <a:pt x="3248" y="2164"/>
                  </a:cubicBezTo>
                  <a:cubicBezTo>
                    <a:pt x="3192" y="2164"/>
                    <a:pt x="3133" y="2161"/>
                    <a:pt x="3072" y="2152"/>
                  </a:cubicBezTo>
                  <a:cubicBezTo>
                    <a:pt x="2915" y="2152"/>
                    <a:pt x="2757" y="2126"/>
                    <a:pt x="2600" y="2074"/>
                  </a:cubicBezTo>
                  <a:lnTo>
                    <a:pt x="2626" y="2047"/>
                  </a:lnTo>
                  <a:cubicBezTo>
                    <a:pt x="2678" y="1969"/>
                    <a:pt x="2731" y="1890"/>
                    <a:pt x="2783" y="1811"/>
                  </a:cubicBezTo>
                  <a:cubicBezTo>
                    <a:pt x="2836" y="1733"/>
                    <a:pt x="2888" y="1628"/>
                    <a:pt x="2915" y="1549"/>
                  </a:cubicBezTo>
                  <a:lnTo>
                    <a:pt x="3151" y="971"/>
                  </a:lnTo>
                  <a:lnTo>
                    <a:pt x="2547" y="1103"/>
                  </a:lnTo>
                  <a:cubicBezTo>
                    <a:pt x="2285" y="1155"/>
                    <a:pt x="2048" y="1181"/>
                    <a:pt x="1786" y="1181"/>
                  </a:cubicBezTo>
                  <a:cubicBezTo>
                    <a:pt x="1550" y="1181"/>
                    <a:pt x="1313" y="1155"/>
                    <a:pt x="1077" y="1076"/>
                  </a:cubicBezTo>
                  <a:cubicBezTo>
                    <a:pt x="972" y="1024"/>
                    <a:pt x="867" y="971"/>
                    <a:pt x="762" y="919"/>
                  </a:cubicBezTo>
                  <a:cubicBezTo>
                    <a:pt x="657" y="840"/>
                    <a:pt x="552" y="761"/>
                    <a:pt x="473" y="656"/>
                  </a:cubicBezTo>
                  <a:cubicBezTo>
                    <a:pt x="290" y="473"/>
                    <a:pt x="132" y="263"/>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9227625" y="2678300"/>
              <a:ext cx="36100" cy="76150"/>
            </a:xfrm>
            <a:custGeom>
              <a:avLst/>
              <a:gdLst/>
              <a:ahLst/>
              <a:cxnLst/>
              <a:rect l="l" t="t" r="r" b="b"/>
              <a:pathLst>
                <a:path w="1444" h="3046" extrusionOk="0">
                  <a:moveTo>
                    <a:pt x="0" y="0"/>
                  </a:moveTo>
                  <a:lnTo>
                    <a:pt x="26" y="26"/>
                  </a:lnTo>
                  <a:cubicBezTo>
                    <a:pt x="184" y="236"/>
                    <a:pt x="341" y="473"/>
                    <a:pt x="499" y="709"/>
                  </a:cubicBezTo>
                  <a:cubicBezTo>
                    <a:pt x="630" y="945"/>
                    <a:pt x="761" y="1208"/>
                    <a:pt x="866" y="1444"/>
                  </a:cubicBezTo>
                  <a:cubicBezTo>
                    <a:pt x="971" y="1706"/>
                    <a:pt x="1076" y="1969"/>
                    <a:pt x="1181" y="2231"/>
                  </a:cubicBezTo>
                  <a:cubicBezTo>
                    <a:pt x="1208" y="2363"/>
                    <a:pt x="1260" y="2494"/>
                    <a:pt x="1313" y="2625"/>
                  </a:cubicBezTo>
                  <a:cubicBezTo>
                    <a:pt x="1365" y="2756"/>
                    <a:pt x="1391" y="2888"/>
                    <a:pt x="1444" y="3045"/>
                  </a:cubicBezTo>
                  <a:cubicBezTo>
                    <a:pt x="1391" y="2468"/>
                    <a:pt x="1234" y="1916"/>
                    <a:pt x="1024" y="1365"/>
                  </a:cubicBezTo>
                  <a:cubicBezTo>
                    <a:pt x="893" y="1129"/>
                    <a:pt x="761" y="866"/>
                    <a:pt x="604" y="630"/>
                  </a:cubicBezTo>
                  <a:cubicBezTo>
                    <a:pt x="446" y="394"/>
                    <a:pt x="236" y="184"/>
                    <a:pt x="0"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9227625" y="2678300"/>
              <a:ext cx="36750" cy="76150"/>
            </a:xfrm>
            <a:custGeom>
              <a:avLst/>
              <a:gdLst/>
              <a:ahLst/>
              <a:cxnLst/>
              <a:rect l="l" t="t" r="r" b="b"/>
              <a:pathLst>
                <a:path w="1470" h="3046" extrusionOk="0">
                  <a:moveTo>
                    <a:pt x="0" y="0"/>
                  </a:moveTo>
                  <a:lnTo>
                    <a:pt x="26" y="26"/>
                  </a:lnTo>
                  <a:cubicBezTo>
                    <a:pt x="236" y="210"/>
                    <a:pt x="446" y="420"/>
                    <a:pt x="604" y="656"/>
                  </a:cubicBezTo>
                  <a:cubicBezTo>
                    <a:pt x="761" y="893"/>
                    <a:pt x="893" y="1129"/>
                    <a:pt x="998" y="1391"/>
                  </a:cubicBezTo>
                  <a:cubicBezTo>
                    <a:pt x="1234" y="1916"/>
                    <a:pt x="1365" y="2468"/>
                    <a:pt x="1444" y="3045"/>
                  </a:cubicBezTo>
                  <a:cubicBezTo>
                    <a:pt x="1470" y="2888"/>
                    <a:pt x="1470" y="2756"/>
                    <a:pt x="1444" y="2599"/>
                  </a:cubicBezTo>
                  <a:cubicBezTo>
                    <a:pt x="1444" y="2441"/>
                    <a:pt x="1418" y="2310"/>
                    <a:pt x="1391" y="2153"/>
                  </a:cubicBezTo>
                  <a:cubicBezTo>
                    <a:pt x="1365" y="1864"/>
                    <a:pt x="1260" y="1601"/>
                    <a:pt x="1155" y="1313"/>
                  </a:cubicBezTo>
                  <a:cubicBezTo>
                    <a:pt x="1024" y="1050"/>
                    <a:pt x="893" y="788"/>
                    <a:pt x="709" y="551"/>
                  </a:cubicBezTo>
                  <a:cubicBezTo>
                    <a:pt x="525" y="315"/>
                    <a:pt x="289" y="131"/>
                    <a:pt x="0" y="0"/>
                  </a:cubicBezTo>
                  <a:close/>
                </a:path>
              </a:pathLst>
            </a:custGeom>
            <a:solidFill>
              <a:srgbClr val="EB9999"/>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9492725" y="2428425"/>
              <a:ext cx="19950" cy="28750"/>
            </a:xfrm>
            <a:custGeom>
              <a:avLst/>
              <a:gdLst/>
              <a:ahLst/>
              <a:cxnLst/>
              <a:rect l="l" t="t" r="r" b="b"/>
              <a:pathLst>
                <a:path w="798" h="1150" extrusionOk="0">
                  <a:moveTo>
                    <a:pt x="294" y="1"/>
                  </a:moveTo>
                  <a:cubicBezTo>
                    <a:pt x="195" y="1"/>
                    <a:pt x="88" y="76"/>
                    <a:pt x="1" y="257"/>
                  </a:cubicBezTo>
                  <a:cubicBezTo>
                    <a:pt x="185" y="283"/>
                    <a:pt x="316" y="414"/>
                    <a:pt x="290" y="598"/>
                  </a:cubicBezTo>
                  <a:cubicBezTo>
                    <a:pt x="290" y="782"/>
                    <a:pt x="263" y="965"/>
                    <a:pt x="211" y="1149"/>
                  </a:cubicBezTo>
                  <a:cubicBezTo>
                    <a:pt x="798" y="641"/>
                    <a:pt x="583" y="1"/>
                    <a:pt x="294" y="1"/>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9339175" y="2241675"/>
              <a:ext cx="190325" cy="157075"/>
            </a:xfrm>
            <a:custGeom>
              <a:avLst/>
              <a:gdLst/>
              <a:ahLst/>
              <a:cxnLst/>
              <a:rect l="l" t="t" r="r" b="b"/>
              <a:pathLst>
                <a:path w="7613" h="6283" extrusionOk="0">
                  <a:moveTo>
                    <a:pt x="2059" y="1"/>
                  </a:moveTo>
                  <a:cubicBezTo>
                    <a:pt x="1709" y="1"/>
                    <a:pt x="1367" y="70"/>
                    <a:pt x="1050" y="219"/>
                  </a:cubicBezTo>
                  <a:cubicBezTo>
                    <a:pt x="604" y="455"/>
                    <a:pt x="237" y="823"/>
                    <a:pt x="0" y="1243"/>
                  </a:cubicBezTo>
                  <a:lnTo>
                    <a:pt x="0" y="1269"/>
                  </a:lnTo>
                  <a:cubicBezTo>
                    <a:pt x="263" y="849"/>
                    <a:pt x="630" y="508"/>
                    <a:pt x="1077" y="298"/>
                  </a:cubicBezTo>
                  <a:cubicBezTo>
                    <a:pt x="1370" y="177"/>
                    <a:pt x="1674" y="113"/>
                    <a:pt x="1983" y="113"/>
                  </a:cubicBezTo>
                  <a:cubicBezTo>
                    <a:pt x="2144" y="113"/>
                    <a:pt x="2306" y="131"/>
                    <a:pt x="2468" y="167"/>
                  </a:cubicBezTo>
                  <a:cubicBezTo>
                    <a:pt x="3413" y="350"/>
                    <a:pt x="4305" y="744"/>
                    <a:pt x="5093" y="1295"/>
                  </a:cubicBezTo>
                  <a:cubicBezTo>
                    <a:pt x="5880" y="1847"/>
                    <a:pt x="6510" y="2608"/>
                    <a:pt x="6957" y="3448"/>
                  </a:cubicBezTo>
                  <a:cubicBezTo>
                    <a:pt x="7167" y="3894"/>
                    <a:pt x="7298" y="4340"/>
                    <a:pt x="7377" y="4839"/>
                  </a:cubicBezTo>
                  <a:cubicBezTo>
                    <a:pt x="7482" y="5312"/>
                    <a:pt x="7508" y="5810"/>
                    <a:pt x="7455" y="6283"/>
                  </a:cubicBezTo>
                  <a:lnTo>
                    <a:pt x="7482" y="6283"/>
                  </a:lnTo>
                  <a:cubicBezTo>
                    <a:pt x="7613" y="5312"/>
                    <a:pt x="7482" y="4314"/>
                    <a:pt x="7088" y="3395"/>
                  </a:cubicBezTo>
                  <a:cubicBezTo>
                    <a:pt x="6668" y="2503"/>
                    <a:pt x="6012" y="1742"/>
                    <a:pt x="5198" y="1164"/>
                  </a:cubicBezTo>
                  <a:cubicBezTo>
                    <a:pt x="4804" y="875"/>
                    <a:pt x="4358" y="639"/>
                    <a:pt x="3912" y="429"/>
                  </a:cubicBezTo>
                  <a:cubicBezTo>
                    <a:pt x="3465" y="245"/>
                    <a:pt x="2967" y="88"/>
                    <a:pt x="2494" y="35"/>
                  </a:cubicBezTo>
                  <a:cubicBezTo>
                    <a:pt x="2349" y="13"/>
                    <a:pt x="2203"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9221050" y="2277825"/>
              <a:ext cx="67625" cy="44900"/>
            </a:xfrm>
            <a:custGeom>
              <a:avLst/>
              <a:gdLst/>
              <a:ahLst/>
              <a:cxnLst/>
              <a:rect l="l" t="t" r="r" b="b"/>
              <a:pathLst>
                <a:path w="2705" h="1796" extrusionOk="0">
                  <a:moveTo>
                    <a:pt x="1875" y="0"/>
                  </a:moveTo>
                  <a:cubicBezTo>
                    <a:pt x="1829" y="0"/>
                    <a:pt x="1781" y="3"/>
                    <a:pt x="1733" y="7"/>
                  </a:cubicBezTo>
                  <a:cubicBezTo>
                    <a:pt x="1471" y="33"/>
                    <a:pt x="1234" y="138"/>
                    <a:pt x="998" y="296"/>
                  </a:cubicBezTo>
                  <a:cubicBezTo>
                    <a:pt x="788" y="427"/>
                    <a:pt x="604" y="611"/>
                    <a:pt x="447" y="821"/>
                  </a:cubicBezTo>
                  <a:cubicBezTo>
                    <a:pt x="263" y="1031"/>
                    <a:pt x="132" y="1241"/>
                    <a:pt x="1" y="1477"/>
                  </a:cubicBezTo>
                  <a:lnTo>
                    <a:pt x="1" y="1503"/>
                  </a:lnTo>
                  <a:lnTo>
                    <a:pt x="27" y="1503"/>
                  </a:lnTo>
                  <a:cubicBezTo>
                    <a:pt x="76" y="1522"/>
                    <a:pt x="126" y="1540"/>
                    <a:pt x="176" y="1558"/>
                  </a:cubicBezTo>
                  <a:lnTo>
                    <a:pt x="176" y="1558"/>
                  </a:lnTo>
                  <a:lnTo>
                    <a:pt x="184" y="1582"/>
                  </a:lnTo>
                  <a:cubicBezTo>
                    <a:pt x="187" y="1576"/>
                    <a:pt x="191" y="1571"/>
                    <a:pt x="194" y="1565"/>
                  </a:cubicBezTo>
                  <a:lnTo>
                    <a:pt x="194" y="1565"/>
                  </a:lnTo>
                  <a:cubicBezTo>
                    <a:pt x="350" y="1622"/>
                    <a:pt x="509" y="1675"/>
                    <a:pt x="683" y="1713"/>
                  </a:cubicBezTo>
                  <a:cubicBezTo>
                    <a:pt x="893" y="1766"/>
                    <a:pt x="1129" y="1792"/>
                    <a:pt x="1366" y="1792"/>
                  </a:cubicBezTo>
                  <a:cubicBezTo>
                    <a:pt x="1405" y="1794"/>
                    <a:pt x="1445" y="1795"/>
                    <a:pt x="1484" y="1795"/>
                  </a:cubicBezTo>
                  <a:cubicBezTo>
                    <a:pt x="1917" y="1795"/>
                    <a:pt x="2344" y="1665"/>
                    <a:pt x="2704" y="1424"/>
                  </a:cubicBezTo>
                  <a:lnTo>
                    <a:pt x="2704" y="1424"/>
                  </a:lnTo>
                  <a:cubicBezTo>
                    <a:pt x="2494" y="1529"/>
                    <a:pt x="2258" y="1608"/>
                    <a:pt x="2048" y="1634"/>
                  </a:cubicBezTo>
                  <a:cubicBezTo>
                    <a:pt x="1910" y="1665"/>
                    <a:pt x="1780" y="1678"/>
                    <a:pt x="1655" y="1678"/>
                  </a:cubicBezTo>
                  <a:cubicBezTo>
                    <a:pt x="1566" y="1678"/>
                    <a:pt x="1479" y="1672"/>
                    <a:pt x="1392" y="1661"/>
                  </a:cubicBezTo>
                  <a:cubicBezTo>
                    <a:pt x="1156" y="1634"/>
                    <a:pt x="946" y="1608"/>
                    <a:pt x="736" y="1556"/>
                  </a:cubicBezTo>
                  <a:cubicBezTo>
                    <a:pt x="581" y="1517"/>
                    <a:pt x="426" y="1478"/>
                    <a:pt x="272" y="1429"/>
                  </a:cubicBezTo>
                  <a:lnTo>
                    <a:pt x="272" y="1429"/>
                  </a:lnTo>
                  <a:cubicBezTo>
                    <a:pt x="375" y="1254"/>
                    <a:pt x="482" y="1095"/>
                    <a:pt x="604" y="952"/>
                  </a:cubicBezTo>
                  <a:cubicBezTo>
                    <a:pt x="762" y="742"/>
                    <a:pt x="919" y="584"/>
                    <a:pt x="1129" y="427"/>
                  </a:cubicBezTo>
                  <a:cubicBezTo>
                    <a:pt x="1377" y="212"/>
                    <a:pt x="1678" y="101"/>
                    <a:pt x="1991" y="101"/>
                  </a:cubicBezTo>
                  <a:cubicBezTo>
                    <a:pt x="2174" y="101"/>
                    <a:pt x="2362" y="139"/>
                    <a:pt x="2547" y="217"/>
                  </a:cubicBezTo>
                  <a:lnTo>
                    <a:pt x="2520" y="164"/>
                  </a:lnTo>
                  <a:cubicBezTo>
                    <a:pt x="2324" y="55"/>
                    <a:pt x="2109" y="0"/>
                    <a:pt x="1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9307675" y="2203825"/>
              <a:ext cx="47275" cy="65000"/>
            </a:xfrm>
            <a:custGeom>
              <a:avLst/>
              <a:gdLst/>
              <a:ahLst/>
              <a:cxnLst/>
              <a:rect l="l" t="t" r="r" b="b"/>
              <a:pathLst>
                <a:path w="1891" h="2600" extrusionOk="0">
                  <a:moveTo>
                    <a:pt x="1392" y="1"/>
                  </a:moveTo>
                  <a:cubicBezTo>
                    <a:pt x="1260" y="1"/>
                    <a:pt x="1155" y="27"/>
                    <a:pt x="1077" y="106"/>
                  </a:cubicBezTo>
                  <a:cubicBezTo>
                    <a:pt x="972" y="185"/>
                    <a:pt x="867" y="237"/>
                    <a:pt x="788" y="342"/>
                  </a:cubicBezTo>
                  <a:cubicBezTo>
                    <a:pt x="604" y="499"/>
                    <a:pt x="473" y="683"/>
                    <a:pt x="342" y="893"/>
                  </a:cubicBezTo>
                  <a:cubicBezTo>
                    <a:pt x="210" y="1103"/>
                    <a:pt x="132" y="1313"/>
                    <a:pt x="79" y="1549"/>
                  </a:cubicBezTo>
                  <a:cubicBezTo>
                    <a:pt x="0" y="1786"/>
                    <a:pt x="27" y="2022"/>
                    <a:pt x="79" y="2258"/>
                  </a:cubicBezTo>
                  <a:lnTo>
                    <a:pt x="105" y="2258"/>
                  </a:lnTo>
                  <a:cubicBezTo>
                    <a:pt x="79" y="2048"/>
                    <a:pt x="79" y="1812"/>
                    <a:pt x="158" y="1576"/>
                  </a:cubicBezTo>
                  <a:cubicBezTo>
                    <a:pt x="237" y="1366"/>
                    <a:pt x="342" y="1156"/>
                    <a:pt x="473" y="972"/>
                  </a:cubicBezTo>
                  <a:cubicBezTo>
                    <a:pt x="578" y="788"/>
                    <a:pt x="735" y="631"/>
                    <a:pt x="893" y="473"/>
                  </a:cubicBezTo>
                  <a:cubicBezTo>
                    <a:pt x="972" y="394"/>
                    <a:pt x="1077" y="316"/>
                    <a:pt x="1155" y="263"/>
                  </a:cubicBezTo>
                  <a:cubicBezTo>
                    <a:pt x="1234" y="211"/>
                    <a:pt x="1313" y="185"/>
                    <a:pt x="1392" y="185"/>
                  </a:cubicBezTo>
                  <a:cubicBezTo>
                    <a:pt x="1418" y="185"/>
                    <a:pt x="1497" y="237"/>
                    <a:pt x="1549" y="316"/>
                  </a:cubicBezTo>
                  <a:cubicBezTo>
                    <a:pt x="1602" y="394"/>
                    <a:pt x="1628" y="499"/>
                    <a:pt x="1654" y="604"/>
                  </a:cubicBezTo>
                  <a:cubicBezTo>
                    <a:pt x="1707" y="814"/>
                    <a:pt x="1733" y="1024"/>
                    <a:pt x="1733" y="1261"/>
                  </a:cubicBezTo>
                  <a:cubicBezTo>
                    <a:pt x="1733" y="1471"/>
                    <a:pt x="1680" y="1707"/>
                    <a:pt x="1628" y="1943"/>
                  </a:cubicBezTo>
                  <a:cubicBezTo>
                    <a:pt x="1575" y="2153"/>
                    <a:pt x="1497" y="2389"/>
                    <a:pt x="1392" y="2599"/>
                  </a:cubicBezTo>
                  <a:cubicBezTo>
                    <a:pt x="1654" y="2179"/>
                    <a:pt x="1812" y="1733"/>
                    <a:pt x="1864" y="1261"/>
                  </a:cubicBezTo>
                  <a:cubicBezTo>
                    <a:pt x="1890" y="1024"/>
                    <a:pt x="1864" y="762"/>
                    <a:pt x="1812" y="552"/>
                  </a:cubicBezTo>
                  <a:cubicBezTo>
                    <a:pt x="1785" y="421"/>
                    <a:pt x="1733" y="316"/>
                    <a:pt x="1680" y="211"/>
                  </a:cubicBezTo>
                  <a:cubicBezTo>
                    <a:pt x="1628" y="106"/>
                    <a:pt x="1523" y="27"/>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9606250" y="2443350"/>
              <a:ext cx="57125" cy="69600"/>
            </a:xfrm>
            <a:custGeom>
              <a:avLst/>
              <a:gdLst/>
              <a:ahLst/>
              <a:cxnLst/>
              <a:rect l="l" t="t" r="r" b="b"/>
              <a:pathLst>
                <a:path w="2285" h="2784" extrusionOk="0">
                  <a:moveTo>
                    <a:pt x="1" y="1"/>
                  </a:moveTo>
                  <a:lnTo>
                    <a:pt x="1" y="27"/>
                  </a:lnTo>
                  <a:cubicBezTo>
                    <a:pt x="4" y="35"/>
                    <a:pt x="7" y="44"/>
                    <a:pt x="10" y="52"/>
                  </a:cubicBezTo>
                  <a:lnTo>
                    <a:pt x="10" y="52"/>
                  </a:lnTo>
                  <a:cubicBezTo>
                    <a:pt x="7" y="35"/>
                    <a:pt x="4" y="18"/>
                    <a:pt x="1" y="1"/>
                  </a:cubicBezTo>
                  <a:close/>
                  <a:moveTo>
                    <a:pt x="10" y="52"/>
                  </a:moveTo>
                  <a:cubicBezTo>
                    <a:pt x="68" y="347"/>
                    <a:pt x="192" y="619"/>
                    <a:pt x="316" y="867"/>
                  </a:cubicBezTo>
                  <a:cubicBezTo>
                    <a:pt x="473" y="1156"/>
                    <a:pt x="631" y="1392"/>
                    <a:pt x="841" y="1628"/>
                  </a:cubicBezTo>
                  <a:cubicBezTo>
                    <a:pt x="1025" y="1865"/>
                    <a:pt x="1261" y="2101"/>
                    <a:pt x="1497" y="2285"/>
                  </a:cubicBezTo>
                  <a:cubicBezTo>
                    <a:pt x="1628" y="2390"/>
                    <a:pt x="1733" y="2468"/>
                    <a:pt x="1865" y="2547"/>
                  </a:cubicBezTo>
                  <a:cubicBezTo>
                    <a:pt x="1996" y="2652"/>
                    <a:pt x="2127" y="2705"/>
                    <a:pt x="2285" y="2783"/>
                  </a:cubicBezTo>
                  <a:cubicBezTo>
                    <a:pt x="1786" y="2416"/>
                    <a:pt x="1340" y="1996"/>
                    <a:pt x="972" y="1550"/>
                  </a:cubicBezTo>
                  <a:cubicBezTo>
                    <a:pt x="762" y="1313"/>
                    <a:pt x="578" y="1077"/>
                    <a:pt x="421" y="815"/>
                  </a:cubicBezTo>
                  <a:cubicBezTo>
                    <a:pt x="268" y="585"/>
                    <a:pt x="115" y="331"/>
                    <a:pt x="10" y="52"/>
                  </a:cubicBezTo>
                  <a:close/>
                </a:path>
              </a:pathLst>
            </a:custGeom>
            <a:solidFill>
              <a:srgbClr val="EB9999"/>
            </a:solidFill>
            <a:ln w="9525" cap="flat" cmpd="sng">
              <a:solidFill>
                <a:srgbClr val="EB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8752500" y="2739325"/>
              <a:ext cx="511225" cy="77050"/>
            </a:xfrm>
            <a:custGeom>
              <a:avLst/>
              <a:gdLst/>
              <a:ahLst/>
              <a:cxnLst/>
              <a:rect l="l" t="t" r="r" b="b"/>
              <a:pathLst>
                <a:path w="20449" h="3082" extrusionOk="0">
                  <a:moveTo>
                    <a:pt x="105" y="0"/>
                  </a:moveTo>
                  <a:cubicBezTo>
                    <a:pt x="79" y="0"/>
                    <a:pt x="53" y="0"/>
                    <a:pt x="27" y="27"/>
                  </a:cubicBezTo>
                  <a:cubicBezTo>
                    <a:pt x="27" y="53"/>
                    <a:pt x="27" y="79"/>
                    <a:pt x="0" y="105"/>
                  </a:cubicBezTo>
                  <a:cubicBezTo>
                    <a:pt x="0" y="184"/>
                    <a:pt x="27" y="263"/>
                    <a:pt x="53" y="342"/>
                  </a:cubicBezTo>
                  <a:cubicBezTo>
                    <a:pt x="132" y="788"/>
                    <a:pt x="315" y="1234"/>
                    <a:pt x="578" y="1628"/>
                  </a:cubicBezTo>
                  <a:cubicBezTo>
                    <a:pt x="683" y="1838"/>
                    <a:pt x="814" y="2022"/>
                    <a:pt x="972" y="2205"/>
                  </a:cubicBezTo>
                  <a:cubicBezTo>
                    <a:pt x="1103" y="2389"/>
                    <a:pt x="1287" y="2547"/>
                    <a:pt x="1470" y="2704"/>
                  </a:cubicBezTo>
                  <a:cubicBezTo>
                    <a:pt x="1575" y="2757"/>
                    <a:pt x="1680" y="2783"/>
                    <a:pt x="1812" y="2783"/>
                  </a:cubicBezTo>
                  <a:lnTo>
                    <a:pt x="2153" y="2783"/>
                  </a:lnTo>
                  <a:cubicBezTo>
                    <a:pt x="2389" y="2783"/>
                    <a:pt x="2625" y="2757"/>
                    <a:pt x="2862" y="2730"/>
                  </a:cubicBezTo>
                  <a:lnTo>
                    <a:pt x="4253" y="2599"/>
                  </a:lnTo>
                  <a:cubicBezTo>
                    <a:pt x="4489" y="2573"/>
                    <a:pt x="4699" y="2547"/>
                    <a:pt x="4935" y="2547"/>
                  </a:cubicBezTo>
                  <a:cubicBezTo>
                    <a:pt x="5172" y="2573"/>
                    <a:pt x="5408" y="2599"/>
                    <a:pt x="5618" y="2625"/>
                  </a:cubicBezTo>
                  <a:cubicBezTo>
                    <a:pt x="6090" y="2704"/>
                    <a:pt x="6537" y="2783"/>
                    <a:pt x="7009" y="2862"/>
                  </a:cubicBezTo>
                  <a:cubicBezTo>
                    <a:pt x="7928" y="2967"/>
                    <a:pt x="8847" y="3045"/>
                    <a:pt x="9792" y="3072"/>
                  </a:cubicBezTo>
                  <a:cubicBezTo>
                    <a:pt x="10038" y="3079"/>
                    <a:pt x="10286" y="3082"/>
                    <a:pt x="10535" y="3082"/>
                  </a:cubicBezTo>
                  <a:cubicBezTo>
                    <a:pt x="11215" y="3082"/>
                    <a:pt x="11901" y="3057"/>
                    <a:pt x="12574" y="3019"/>
                  </a:cubicBezTo>
                  <a:cubicBezTo>
                    <a:pt x="13519" y="2993"/>
                    <a:pt x="14438" y="2914"/>
                    <a:pt x="15356" y="2783"/>
                  </a:cubicBezTo>
                  <a:cubicBezTo>
                    <a:pt x="15829" y="2730"/>
                    <a:pt x="16275" y="2625"/>
                    <a:pt x="16721" y="2520"/>
                  </a:cubicBezTo>
                  <a:cubicBezTo>
                    <a:pt x="16958" y="2442"/>
                    <a:pt x="17168" y="2363"/>
                    <a:pt x="17378" y="2284"/>
                  </a:cubicBezTo>
                  <a:cubicBezTo>
                    <a:pt x="17614" y="2179"/>
                    <a:pt x="17824" y="2100"/>
                    <a:pt x="18034" y="1995"/>
                  </a:cubicBezTo>
                  <a:cubicBezTo>
                    <a:pt x="18874" y="1602"/>
                    <a:pt x="19688" y="1129"/>
                    <a:pt x="20449" y="604"/>
                  </a:cubicBezTo>
                  <a:lnTo>
                    <a:pt x="20423" y="578"/>
                  </a:lnTo>
                  <a:cubicBezTo>
                    <a:pt x="19609" y="1050"/>
                    <a:pt x="18795" y="1444"/>
                    <a:pt x="17929" y="1812"/>
                  </a:cubicBezTo>
                  <a:cubicBezTo>
                    <a:pt x="17509" y="1995"/>
                    <a:pt x="17089" y="2153"/>
                    <a:pt x="16643" y="2284"/>
                  </a:cubicBezTo>
                  <a:cubicBezTo>
                    <a:pt x="16196" y="2389"/>
                    <a:pt x="15750" y="2442"/>
                    <a:pt x="15304" y="2494"/>
                  </a:cubicBezTo>
                  <a:cubicBezTo>
                    <a:pt x="14385" y="2599"/>
                    <a:pt x="13466" y="2652"/>
                    <a:pt x="12548" y="2678"/>
                  </a:cubicBezTo>
                  <a:cubicBezTo>
                    <a:pt x="11898" y="2696"/>
                    <a:pt x="11248" y="2715"/>
                    <a:pt x="10599" y="2715"/>
                  </a:cubicBezTo>
                  <a:cubicBezTo>
                    <a:pt x="10330" y="2715"/>
                    <a:pt x="10061" y="2712"/>
                    <a:pt x="9792" y="2704"/>
                  </a:cubicBezTo>
                  <a:cubicBezTo>
                    <a:pt x="8873" y="2678"/>
                    <a:pt x="7954" y="2625"/>
                    <a:pt x="7035" y="2494"/>
                  </a:cubicBezTo>
                  <a:cubicBezTo>
                    <a:pt x="6589" y="2442"/>
                    <a:pt x="6143" y="2363"/>
                    <a:pt x="5670" y="2310"/>
                  </a:cubicBezTo>
                  <a:cubicBezTo>
                    <a:pt x="5434" y="2284"/>
                    <a:pt x="5172" y="2258"/>
                    <a:pt x="4935" y="2232"/>
                  </a:cubicBezTo>
                  <a:cubicBezTo>
                    <a:pt x="4804" y="2232"/>
                    <a:pt x="4699" y="2232"/>
                    <a:pt x="4568" y="2258"/>
                  </a:cubicBezTo>
                  <a:lnTo>
                    <a:pt x="4200" y="2284"/>
                  </a:lnTo>
                  <a:lnTo>
                    <a:pt x="2835" y="2468"/>
                  </a:lnTo>
                  <a:cubicBezTo>
                    <a:pt x="2599" y="2494"/>
                    <a:pt x="2363" y="2547"/>
                    <a:pt x="2153" y="2547"/>
                  </a:cubicBezTo>
                  <a:lnTo>
                    <a:pt x="1812" y="2547"/>
                  </a:lnTo>
                  <a:cubicBezTo>
                    <a:pt x="1733" y="2547"/>
                    <a:pt x="1654" y="2547"/>
                    <a:pt x="1575" y="2494"/>
                  </a:cubicBezTo>
                  <a:cubicBezTo>
                    <a:pt x="1497" y="2442"/>
                    <a:pt x="1418" y="2389"/>
                    <a:pt x="1339" y="2310"/>
                  </a:cubicBezTo>
                  <a:cubicBezTo>
                    <a:pt x="1260" y="2232"/>
                    <a:pt x="1182" y="2153"/>
                    <a:pt x="1103" y="2074"/>
                  </a:cubicBezTo>
                  <a:cubicBezTo>
                    <a:pt x="945" y="1890"/>
                    <a:pt x="814" y="1733"/>
                    <a:pt x="683" y="1549"/>
                  </a:cubicBezTo>
                  <a:cubicBezTo>
                    <a:pt x="420" y="1182"/>
                    <a:pt x="210" y="762"/>
                    <a:pt x="105" y="315"/>
                  </a:cubicBezTo>
                  <a:cubicBezTo>
                    <a:pt x="79" y="237"/>
                    <a:pt x="79" y="184"/>
                    <a:pt x="53" y="105"/>
                  </a:cubicBezTo>
                  <a:cubicBezTo>
                    <a:pt x="53" y="79"/>
                    <a:pt x="79" y="53"/>
                    <a:pt x="105" y="53"/>
                  </a:cubicBezTo>
                  <a:cubicBezTo>
                    <a:pt x="132" y="53"/>
                    <a:pt x="158" y="53"/>
                    <a:pt x="184" y="79"/>
                  </a:cubicBezTo>
                  <a:lnTo>
                    <a:pt x="210" y="53"/>
                  </a:lnTo>
                  <a:cubicBezTo>
                    <a:pt x="184" y="27"/>
                    <a:pt x="132" y="0"/>
                    <a:pt x="105" y="0"/>
                  </a:cubicBezTo>
                  <a:close/>
                </a:path>
              </a:pathLst>
            </a:custGeom>
            <a:solidFill>
              <a:srgbClr val="E1A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9312925" y="3719900"/>
              <a:ext cx="6575" cy="16275"/>
            </a:xfrm>
            <a:custGeom>
              <a:avLst/>
              <a:gdLst/>
              <a:ahLst/>
              <a:cxnLst/>
              <a:rect l="l" t="t" r="r" b="b"/>
              <a:pathLst>
                <a:path w="263" h="651" extrusionOk="0">
                  <a:moveTo>
                    <a:pt x="27" y="1"/>
                  </a:moveTo>
                  <a:cubicBezTo>
                    <a:pt x="14" y="1"/>
                    <a:pt x="0" y="7"/>
                    <a:pt x="0" y="20"/>
                  </a:cubicBezTo>
                  <a:lnTo>
                    <a:pt x="53" y="20"/>
                  </a:lnTo>
                  <a:cubicBezTo>
                    <a:pt x="53" y="7"/>
                    <a:pt x="40" y="1"/>
                    <a:pt x="27" y="1"/>
                  </a:cubicBezTo>
                  <a:close/>
                  <a:moveTo>
                    <a:pt x="53" y="20"/>
                  </a:moveTo>
                  <a:cubicBezTo>
                    <a:pt x="53" y="20"/>
                    <a:pt x="79" y="73"/>
                    <a:pt x="79" y="99"/>
                  </a:cubicBezTo>
                  <a:cubicBezTo>
                    <a:pt x="79" y="99"/>
                    <a:pt x="79" y="152"/>
                    <a:pt x="79" y="178"/>
                  </a:cubicBezTo>
                  <a:lnTo>
                    <a:pt x="79" y="335"/>
                  </a:lnTo>
                  <a:cubicBezTo>
                    <a:pt x="79" y="440"/>
                    <a:pt x="79" y="545"/>
                    <a:pt x="79" y="650"/>
                  </a:cubicBezTo>
                  <a:lnTo>
                    <a:pt x="105" y="650"/>
                  </a:lnTo>
                  <a:cubicBezTo>
                    <a:pt x="158" y="624"/>
                    <a:pt x="210" y="545"/>
                    <a:pt x="237" y="493"/>
                  </a:cubicBezTo>
                  <a:cubicBezTo>
                    <a:pt x="263" y="388"/>
                    <a:pt x="263" y="257"/>
                    <a:pt x="210" y="152"/>
                  </a:cubicBezTo>
                  <a:cubicBezTo>
                    <a:pt x="184" y="125"/>
                    <a:pt x="158" y="99"/>
                    <a:pt x="132" y="73"/>
                  </a:cubicBezTo>
                  <a:cubicBezTo>
                    <a:pt x="132" y="73"/>
                    <a:pt x="105" y="47"/>
                    <a:pt x="79" y="47"/>
                  </a:cubicBezTo>
                  <a:lnTo>
                    <a:pt x="53" y="20"/>
                  </a:ln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9246650" y="3742050"/>
              <a:ext cx="16425" cy="32850"/>
            </a:xfrm>
            <a:custGeom>
              <a:avLst/>
              <a:gdLst/>
              <a:ahLst/>
              <a:cxnLst/>
              <a:rect l="l" t="t" r="r" b="b"/>
              <a:pathLst>
                <a:path w="657" h="1314" extrusionOk="0">
                  <a:moveTo>
                    <a:pt x="263" y="1"/>
                  </a:moveTo>
                  <a:cubicBezTo>
                    <a:pt x="184" y="1"/>
                    <a:pt x="105" y="27"/>
                    <a:pt x="53" y="106"/>
                  </a:cubicBezTo>
                  <a:cubicBezTo>
                    <a:pt x="27" y="184"/>
                    <a:pt x="0" y="263"/>
                    <a:pt x="0" y="342"/>
                  </a:cubicBezTo>
                  <a:cubicBezTo>
                    <a:pt x="0" y="473"/>
                    <a:pt x="27" y="604"/>
                    <a:pt x="79" y="736"/>
                  </a:cubicBezTo>
                  <a:cubicBezTo>
                    <a:pt x="132" y="867"/>
                    <a:pt x="210" y="972"/>
                    <a:pt x="315" y="1077"/>
                  </a:cubicBezTo>
                  <a:cubicBezTo>
                    <a:pt x="394" y="1182"/>
                    <a:pt x="499" y="1261"/>
                    <a:pt x="630" y="1313"/>
                  </a:cubicBezTo>
                  <a:lnTo>
                    <a:pt x="657" y="1313"/>
                  </a:lnTo>
                  <a:cubicBezTo>
                    <a:pt x="499" y="1129"/>
                    <a:pt x="368" y="893"/>
                    <a:pt x="263" y="657"/>
                  </a:cubicBezTo>
                  <a:cubicBezTo>
                    <a:pt x="210" y="552"/>
                    <a:pt x="158" y="447"/>
                    <a:pt x="158" y="316"/>
                  </a:cubicBezTo>
                  <a:cubicBezTo>
                    <a:pt x="132" y="263"/>
                    <a:pt x="132" y="211"/>
                    <a:pt x="158" y="132"/>
                  </a:cubicBezTo>
                  <a:cubicBezTo>
                    <a:pt x="158" y="79"/>
                    <a:pt x="210" y="27"/>
                    <a:pt x="263" y="27"/>
                  </a:cubicBezTo>
                  <a:lnTo>
                    <a:pt x="263" y="1"/>
                  </a:ln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9318825" y="3731550"/>
              <a:ext cx="14475" cy="30225"/>
            </a:xfrm>
            <a:custGeom>
              <a:avLst/>
              <a:gdLst/>
              <a:ahLst/>
              <a:cxnLst/>
              <a:rect l="l" t="t" r="r" b="b"/>
              <a:pathLst>
                <a:path w="579" h="1209" extrusionOk="0">
                  <a:moveTo>
                    <a:pt x="1" y="1"/>
                  </a:moveTo>
                  <a:cubicBezTo>
                    <a:pt x="53" y="106"/>
                    <a:pt x="106" y="211"/>
                    <a:pt x="158" y="289"/>
                  </a:cubicBezTo>
                  <a:cubicBezTo>
                    <a:pt x="184" y="394"/>
                    <a:pt x="237" y="499"/>
                    <a:pt x="289" y="604"/>
                  </a:cubicBezTo>
                  <a:cubicBezTo>
                    <a:pt x="368" y="814"/>
                    <a:pt x="447" y="1024"/>
                    <a:pt x="526" y="1208"/>
                  </a:cubicBezTo>
                  <a:lnTo>
                    <a:pt x="552" y="1208"/>
                  </a:lnTo>
                  <a:cubicBezTo>
                    <a:pt x="578" y="1103"/>
                    <a:pt x="578" y="972"/>
                    <a:pt x="552" y="867"/>
                  </a:cubicBezTo>
                  <a:cubicBezTo>
                    <a:pt x="526" y="762"/>
                    <a:pt x="499" y="631"/>
                    <a:pt x="447" y="526"/>
                  </a:cubicBezTo>
                  <a:cubicBezTo>
                    <a:pt x="421" y="421"/>
                    <a:pt x="342" y="342"/>
                    <a:pt x="289" y="237"/>
                  </a:cubicBezTo>
                  <a:cubicBezTo>
                    <a:pt x="211" y="132"/>
                    <a:pt x="132" y="53"/>
                    <a:pt x="27"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9253200" y="3731550"/>
              <a:ext cx="65000" cy="47925"/>
            </a:xfrm>
            <a:custGeom>
              <a:avLst/>
              <a:gdLst/>
              <a:ahLst/>
              <a:cxnLst/>
              <a:rect l="l" t="t" r="r" b="b"/>
              <a:pathLst>
                <a:path w="2600" h="1917" extrusionOk="0">
                  <a:moveTo>
                    <a:pt x="2599" y="1"/>
                  </a:moveTo>
                  <a:cubicBezTo>
                    <a:pt x="2521" y="106"/>
                    <a:pt x="2416" y="211"/>
                    <a:pt x="2311" y="289"/>
                  </a:cubicBezTo>
                  <a:cubicBezTo>
                    <a:pt x="2206" y="368"/>
                    <a:pt x="2101" y="447"/>
                    <a:pt x="1996" y="526"/>
                  </a:cubicBezTo>
                  <a:cubicBezTo>
                    <a:pt x="1786" y="683"/>
                    <a:pt x="1576" y="841"/>
                    <a:pt x="1339" y="972"/>
                  </a:cubicBezTo>
                  <a:lnTo>
                    <a:pt x="683" y="1418"/>
                  </a:lnTo>
                  <a:cubicBezTo>
                    <a:pt x="473" y="1576"/>
                    <a:pt x="263" y="1733"/>
                    <a:pt x="27" y="1891"/>
                  </a:cubicBezTo>
                  <a:lnTo>
                    <a:pt x="1" y="1917"/>
                  </a:lnTo>
                  <a:cubicBezTo>
                    <a:pt x="500" y="1681"/>
                    <a:pt x="972" y="1418"/>
                    <a:pt x="1418" y="1129"/>
                  </a:cubicBezTo>
                  <a:cubicBezTo>
                    <a:pt x="1654" y="972"/>
                    <a:pt x="1891" y="814"/>
                    <a:pt x="2074" y="631"/>
                  </a:cubicBezTo>
                  <a:cubicBezTo>
                    <a:pt x="2284" y="447"/>
                    <a:pt x="2468" y="237"/>
                    <a:pt x="2599"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9253200" y="3778800"/>
              <a:ext cx="15775" cy="28250"/>
            </a:xfrm>
            <a:custGeom>
              <a:avLst/>
              <a:gdLst/>
              <a:ahLst/>
              <a:cxnLst/>
              <a:rect l="l" t="t" r="r" b="b"/>
              <a:pathLst>
                <a:path w="631" h="1130" extrusionOk="0">
                  <a:moveTo>
                    <a:pt x="27" y="1"/>
                  </a:moveTo>
                  <a:cubicBezTo>
                    <a:pt x="1" y="132"/>
                    <a:pt x="1" y="237"/>
                    <a:pt x="27" y="368"/>
                  </a:cubicBezTo>
                  <a:cubicBezTo>
                    <a:pt x="53" y="473"/>
                    <a:pt x="106" y="578"/>
                    <a:pt x="158" y="683"/>
                  </a:cubicBezTo>
                  <a:cubicBezTo>
                    <a:pt x="211" y="762"/>
                    <a:pt x="263" y="867"/>
                    <a:pt x="342" y="946"/>
                  </a:cubicBezTo>
                  <a:cubicBezTo>
                    <a:pt x="421" y="1024"/>
                    <a:pt x="526" y="1077"/>
                    <a:pt x="631" y="1129"/>
                  </a:cubicBezTo>
                  <a:lnTo>
                    <a:pt x="631" y="1103"/>
                  </a:lnTo>
                  <a:cubicBezTo>
                    <a:pt x="526" y="946"/>
                    <a:pt x="395" y="762"/>
                    <a:pt x="316" y="578"/>
                  </a:cubicBezTo>
                  <a:cubicBezTo>
                    <a:pt x="185" y="394"/>
                    <a:pt x="106" y="211"/>
                    <a:pt x="53"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9259125" y="3754525"/>
              <a:ext cx="76125" cy="54325"/>
            </a:xfrm>
            <a:custGeom>
              <a:avLst/>
              <a:gdLst/>
              <a:ahLst/>
              <a:cxnLst/>
              <a:rect l="l" t="t" r="r" b="b"/>
              <a:pathLst>
                <a:path w="3045" h="2173" extrusionOk="0">
                  <a:moveTo>
                    <a:pt x="3019" y="0"/>
                  </a:moveTo>
                  <a:cubicBezTo>
                    <a:pt x="2940" y="315"/>
                    <a:pt x="2782" y="604"/>
                    <a:pt x="2572" y="867"/>
                  </a:cubicBezTo>
                  <a:cubicBezTo>
                    <a:pt x="2362" y="1129"/>
                    <a:pt x="2100" y="1339"/>
                    <a:pt x="1837" y="1523"/>
                  </a:cubicBezTo>
                  <a:cubicBezTo>
                    <a:pt x="1260" y="1864"/>
                    <a:pt x="630" y="2074"/>
                    <a:pt x="0" y="2153"/>
                  </a:cubicBezTo>
                  <a:cubicBezTo>
                    <a:pt x="79" y="2166"/>
                    <a:pt x="158" y="2173"/>
                    <a:pt x="240" y="2173"/>
                  </a:cubicBezTo>
                  <a:cubicBezTo>
                    <a:pt x="322" y="2173"/>
                    <a:pt x="407" y="2166"/>
                    <a:pt x="499" y="2153"/>
                  </a:cubicBezTo>
                  <a:cubicBezTo>
                    <a:pt x="656" y="2153"/>
                    <a:pt x="814" y="2127"/>
                    <a:pt x="997" y="2074"/>
                  </a:cubicBezTo>
                  <a:cubicBezTo>
                    <a:pt x="1339" y="1995"/>
                    <a:pt x="1654" y="1864"/>
                    <a:pt x="1942" y="1680"/>
                  </a:cubicBezTo>
                  <a:cubicBezTo>
                    <a:pt x="2231" y="1497"/>
                    <a:pt x="2494" y="1260"/>
                    <a:pt x="2677" y="972"/>
                  </a:cubicBezTo>
                  <a:cubicBezTo>
                    <a:pt x="2887" y="683"/>
                    <a:pt x="3019" y="368"/>
                    <a:pt x="3045" y="27"/>
                  </a:cubicBezTo>
                  <a:lnTo>
                    <a:pt x="3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9334575" y="3755175"/>
              <a:ext cx="40050" cy="58425"/>
            </a:xfrm>
            <a:custGeom>
              <a:avLst/>
              <a:gdLst/>
              <a:ahLst/>
              <a:cxnLst/>
              <a:rect l="l" t="t" r="r" b="b"/>
              <a:pathLst>
                <a:path w="1602" h="2337" extrusionOk="0">
                  <a:moveTo>
                    <a:pt x="1" y="1"/>
                  </a:moveTo>
                  <a:lnTo>
                    <a:pt x="1" y="1"/>
                  </a:lnTo>
                  <a:cubicBezTo>
                    <a:pt x="79" y="79"/>
                    <a:pt x="184" y="184"/>
                    <a:pt x="263" y="263"/>
                  </a:cubicBezTo>
                  <a:cubicBezTo>
                    <a:pt x="342" y="342"/>
                    <a:pt x="421" y="421"/>
                    <a:pt x="499" y="526"/>
                  </a:cubicBezTo>
                  <a:cubicBezTo>
                    <a:pt x="657" y="683"/>
                    <a:pt x="788" y="893"/>
                    <a:pt x="919" y="1077"/>
                  </a:cubicBezTo>
                  <a:cubicBezTo>
                    <a:pt x="1182" y="1471"/>
                    <a:pt x="1418" y="1891"/>
                    <a:pt x="1602" y="2337"/>
                  </a:cubicBezTo>
                  <a:cubicBezTo>
                    <a:pt x="1523" y="1864"/>
                    <a:pt x="1339" y="1392"/>
                    <a:pt x="1077" y="998"/>
                  </a:cubicBezTo>
                  <a:cubicBezTo>
                    <a:pt x="946" y="788"/>
                    <a:pt x="762" y="604"/>
                    <a:pt x="604" y="447"/>
                  </a:cubicBezTo>
                  <a:cubicBezTo>
                    <a:pt x="421" y="263"/>
                    <a:pt x="211" y="13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9255825" y="3820150"/>
              <a:ext cx="21025" cy="61700"/>
            </a:xfrm>
            <a:custGeom>
              <a:avLst/>
              <a:gdLst/>
              <a:ahLst/>
              <a:cxnLst/>
              <a:rect l="l" t="t" r="r" b="b"/>
              <a:pathLst>
                <a:path w="841" h="2468" extrusionOk="0">
                  <a:moveTo>
                    <a:pt x="368" y="0"/>
                  </a:moveTo>
                  <a:lnTo>
                    <a:pt x="80" y="79"/>
                  </a:lnTo>
                  <a:cubicBezTo>
                    <a:pt x="80" y="394"/>
                    <a:pt x="106" y="683"/>
                    <a:pt x="106" y="998"/>
                  </a:cubicBezTo>
                  <a:cubicBezTo>
                    <a:pt x="106" y="1260"/>
                    <a:pt x="106" y="1497"/>
                    <a:pt x="106" y="1733"/>
                  </a:cubicBezTo>
                  <a:cubicBezTo>
                    <a:pt x="106" y="1864"/>
                    <a:pt x="106" y="1969"/>
                    <a:pt x="106" y="2100"/>
                  </a:cubicBezTo>
                  <a:cubicBezTo>
                    <a:pt x="80" y="2205"/>
                    <a:pt x="53" y="2310"/>
                    <a:pt x="27" y="2415"/>
                  </a:cubicBezTo>
                  <a:lnTo>
                    <a:pt x="1" y="2468"/>
                  </a:lnTo>
                  <a:lnTo>
                    <a:pt x="788" y="2337"/>
                  </a:lnTo>
                  <a:cubicBezTo>
                    <a:pt x="815" y="2284"/>
                    <a:pt x="815" y="2232"/>
                    <a:pt x="815" y="2179"/>
                  </a:cubicBezTo>
                  <a:cubicBezTo>
                    <a:pt x="841" y="2022"/>
                    <a:pt x="841" y="1864"/>
                    <a:pt x="815" y="1733"/>
                  </a:cubicBezTo>
                  <a:cubicBezTo>
                    <a:pt x="788" y="1470"/>
                    <a:pt x="762" y="1234"/>
                    <a:pt x="683" y="972"/>
                  </a:cubicBezTo>
                  <a:cubicBezTo>
                    <a:pt x="605" y="630"/>
                    <a:pt x="500" y="315"/>
                    <a:pt x="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9257800" y="3808325"/>
              <a:ext cx="7250" cy="13825"/>
            </a:xfrm>
            <a:custGeom>
              <a:avLst/>
              <a:gdLst/>
              <a:ahLst/>
              <a:cxnLst/>
              <a:rect l="l" t="t" r="r" b="b"/>
              <a:pathLst>
                <a:path w="290" h="553" extrusionOk="0">
                  <a:moveTo>
                    <a:pt x="1" y="1"/>
                  </a:moveTo>
                  <a:cubicBezTo>
                    <a:pt x="1" y="185"/>
                    <a:pt x="1" y="368"/>
                    <a:pt x="1" y="552"/>
                  </a:cubicBezTo>
                  <a:lnTo>
                    <a:pt x="289" y="473"/>
                  </a:lnTo>
                  <a:cubicBezTo>
                    <a:pt x="237" y="316"/>
                    <a:pt x="158" y="158"/>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9205300" y="3878550"/>
              <a:ext cx="70900" cy="49250"/>
            </a:xfrm>
            <a:custGeom>
              <a:avLst/>
              <a:gdLst/>
              <a:ahLst/>
              <a:cxnLst/>
              <a:rect l="l" t="t" r="r" b="b"/>
              <a:pathLst>
                <a:path w="2836" h="1970" extrusionOk="0">
                  <a:moveTo>
                    <a:pt x="2836" y="1"/>
                  </a:moveTo>
                  <a:lnTo>
                    <a:pt x="2048" y="79"/>
                  </a:lnTo>
                  <a:cubicBezTo>
                    <a:pt x="2022" y="106"/>
                    <a:pt x="1996" y="132"/>
                    <a:pt x="1969" y="132"/>
                  </a:cubicBezTo>
                  <a:cubicBezTo>
                    <a:pt x="1917" y="158"/>
                    <a:pt x="1838" y="184"/>
                    <a:pt x="1786" y="184"/>
                  </a:cubicBezTo>
                  <a:cubicBezTo>
                    <a:pt x="1681" y="237"/>
                    <a:pt x="1576" y="289"/>
                    <a:pt x="1471" y="342"/>
                  </a:cubicBezTo>
                  <a:cubicBezTo>
                    <a:pt x="1261" y="473"/>
                    <a:pt x="1051" y="604"/>
                    <a:pt x="841" y="762"/>
                  </a:cubicBezTo>
                  <a:cubicBezTo>
                    <a:pt x="631" y="919"/>
                    <a:pt x="447" y="1077"/>
                    <a:pt x="289" y="1261"/>
                  </a:cubicBezTo>
                  <a:cubicBezTo>
                    <a:pt x="211" y="1366"/>
                    <a:pt x="132" y="1471"/>
                    <a:pt x="79" y="1602"/>
                  </a:cubicBezTo>
                  <a:cubicBezTo>
                    <a:pt x="53" y="1654"/>
                    <a:pt x="27" y="1707"/>
                    <a:pt x="27" y="1786"/>
                  </a:cubicBezTo>
                  <a:cubicBezTo>
                    <a:pt x="1" y="1864"/>
                    <a:pt x="27" y="1943"/>
                    <a:pt x="106" y="1969"/>
                  </a:cubicBezTo>
                  <a:lnTo>
                    <a:pt x="132" y="1917"/>
                  </a:lnTo>
                  <a:cubicBezTo>
                    <a:pt x="132" y="1864"/>
                    <a:pt x="158" y="1838"/>
                    <a:pt x="184" y="1812"/>
                  </a:cubicBezTo>
                  <a:cubicBezTo>
                    <a:pt x="211" y="1786"/>
                    <a:pt x="263" y="1759"/>
                    <a:pt x="316" y="1707"/>
                  </a:cubicBezTo>
                  <a:cubicBezTo>
                    <a:pt x="394" y="1654"/>
                    <a:pt x="499" y="1602"/>
                    <a:pt x="604" y="1549"/>
                  </a:cubicBezTo>
                  <a:cubicBezTo>
                    <a:pt x="788" y="1444"/>
                    <a:pt x="998" y="1339"/>
                    <a:pt x="1208" y="1261"/>
                  </a:cubicBezTo>
                  <a:cubicBezTo>
                    <a:pt x="1392" y="1156"/>
                    <a:pt x="1602" y="1077"/>
                    <a:pt x="1786" y="998"/>
                  </a:cubicBezTo>
                  <a:cubicBezTo>
                    <a:pt x="1891" y="946"/>
                    <a:pt x="1996" y="919"/>
                    <a:pt x="2074" y="893"/>
                  </a:cubicBezTo>
                  <a:lnTo>
                    <a:pt x="2101" y="893"/>
                  </a:lnTo>
                  <a:lnTo>
                    <a:pt x="2206" y="867"/>
                  </a:lnTo>
                  <a:cubicBezTo>
                    <a:pt x="2311" y="841"/>
                    <a:pt x="2442" y="762"/>
                    <a:pt x="2521" y="683"/>
                  </a:cubicBezTo>
                  <a:cubicBezTo>
                    <a:pt x="2599" y="604"/>
                    <a:pt x="2652" y="526"/>
                    <a:pt x="2704" y="447"/>
                  </a:cubicBezTo>
                  <a:cubicBezTo>
                    <a:pt x="2757" y="316"/>
                    <a:pt x="2809" y="211"/>
                    <a:pt x="2836" y="79"/>
                  </a:cubicBez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9264375" y="3747950"/>
              <a:ext cx="63000" cy="53200"/>
            </a:xfrm>
            <a:custGeom>
              <a:avLst/>
              <a:gdLst/>
              <a:ahLst/>
              <a:cxnLst/>
              <a:rect l="l" t="t" r="r" b="b"/>
              <a:pathLst>
                <a:path w="2520" h="2128" extrusionOk="0">
                  <a:moveTo>
                    <a:pt x="2494" y="1"/>
                  </a:moveTo>
                  <a:cubicBezTo>
                    <a:pt x="2441" y="132"/>
                    <a:pt x="2362" y="237"/>
                    <a:pt x="2257" y="342"/>
                  </a:cubicBezTo>
                  <a:cubicBezTo>
                    <a:pt x="2179" y="421"/>
                    <a:pt x="2074" y="526"/>
                    <a:pt x="1995" y="631"/>
                  </a:cubicBezTo>
                  <a:cubicBezTo>
                    <a:pt x="1785" y="815"/>
                    <a:pt x="1575" y="998"/>
                    <a:pt x="1365" y="1156"/>
                  </a:cubicBezTo>
                  <a:cubicBezTo>
                    <a:pt x="1155" y="1313"/>
                    <a:pt x="945" y="1497"/>
                    <a:pt x="709" y="1655"/>
                  </a:cubicBezTo>
                  <a:cubicBezTo>
                    <a:pt x="499" y="1786"/>
                    <a:pt x="263" y="1943"/>
                    <a:pt x="0" y="2101"/>
                  </a:cubicBezTo>
                  <a:lnTo>
                    <a:pt x="26" y="2127"/>
                  </a:lnTo>
                  <a:cubicBezTo>
                    <a:pt x="551" y="1943"/>
                    <a:pt x="1050" y="1655"/>
                    <a:pt x="1496" y="1313"/>
                  </a:cubicBezTo>
                  <a:cubicBezTo>
                    <a:pt x="1706" y="1130"/>
                    <a:pt x="1916" y="946"/>
                    <a:pt x="2100" y="736"/>
                  </a:cubicBezTo>
                  <a:cubicBezTo>
                    <a:pt x="2284" y="526"/>
                    <a:pt x="2441" y="263"/>
                    <a:pt x="2520"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9257800" y="3878375"/>
              <a:ext cx="59075" cy="19900"/>
            </a:xfrm>
            <a:custGeom>
              <a:avLst/>
              <a:gdLst/>
              <a:ahLst/>
              <a:cxnLst/>
              <a:rect l="l" t="t" r="r" b="b"/>
              <a:pathLst>
                <a:path w="2363" h="796" extrusionOk="0">
                  <a:moveTo>
                    <a:pt x="519" y="1"/>
                  </a:moveTo>
                  <a:cubicBezTo>
                    <a:pt x="346" y="1"/>
                    <a:pt x="173" y="48"/>
                    <a:pt x="1" y="113"/>
                  </a:cubicBezTo>
                  <a:cubicBezTo>
                    <a:pt x="106" y="99"/>
                    <a:pt x="211" y="93"/>
                    <a:pt x="316" y="93"/>
                  </a:cubicBezTo>
                  <a:cubicBezTo>
                    <a:pt x="421" y="93"/>
                    <a:pt x="526" y="99"/>
                    <a:pt x="631" y="113"/>
                  </a:cubicBezTo>
                  <a:cubicBezTo>
                    <a:pt x="841" y="139"/>
                    <a:pt x="1024" y="191"/>
                    <a:pt x="1208" y="270"/>
                  </a:cubicBezTo>
                  <a:cubicBezTo>
                    <a:pt x="1418" y="323"/>
                    <a:pt x="1602" y="375"/>
                    <a:pt x="1785" y="480"/>
                  </a:cubicBezTo>
                  <a:cubicBezTo>
                    <a:pt x="1969" y="559"/>
                    <a:pt x="2153" y="690"/>
                    <a:pt x="2337" y="795"/>
                  </a:cubicBezTo>
                  <a:lnTo>
                    <a:pt x="2363" y="795"/>
                  </a:lnTo>
                  <a:cubicBezTo>
                    <a:pt x="2074" y="454"/>
                    <a:pt x="1707" y="218"/>
                    <a:pt x="1287" y="113"/>
                  </a:cubicBezTo>
                  <a:cubicBezTo>
                    <a:pt x="1077" y="34"/>
                    <a:pt x="867" y="8"/>
                    <a:pt x="631" y="8"/>
                  </a:cubicBezTo>
                  <a:cubicBezTo>
                    <a:pt x="593" y="3"/>
                    <a:pt x="556"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9258450" y="3816850"/>
              <a:ext cx="87300" cy="25625"/>
            </a:xfrm>
            <a:custGeom>
              <a:avLst/>
              <a:gdLst/>
              <a:ahLst/>
              <a:cxnLst/>
              <a:rect l="l" t="t" r="r" b="b"/>
              <a:pathLst>
                <a:path w="3492" h="1025" extrusionOk="0">
                  <a:moveTo>
                    <a:pt x="1261" y="0"/>
                  </a:moveTo>
                  <a:cubicBezTo>
                    <a:pt x="840" y="0"/>
                    <a:pt x="415" y="64"/>
                    <a:pt x="1" y="185"/>
                  </a:cubicBezTo>
                  <a:lnTo>
                    <a:pt x="27" y="185"/>
                  </a:lnTo>
                  <a:cubicBezTo>
                    <a:pt x="342" y="132"/>
                    <a:pt x="657" y="132"/>
                    <a:pt x="972" y="132"/>
                  </a:cubicBezTo>
                  <a:cubicBezTo>
                    <a:pt x="1287" y="132"/>
                    <a:pt x="1602" y="159"/>
                    <a:pt x="1891" y="211"/>
                  </a:cubicBezTo>
                  <a:cubicBezTo>
                    <a:pt x="2206" y="264"/>
                    <a:pt x="2494" y="342"/>
                    <a:pt x="2757" y="474"/>
                  </a:cubicBezTo>
                  <a:cubicBezTo>
                    <a:pt x="2888" y="526"/>
                    <a:pt x="3019" y="605"/>
                    <a:pt x="3151" y="710"/>
                  </a:cubicBezTo>
                  <a:cubicBezTo>
                    <a:pt x="3282" y="789"/>
                    <a:pt x="3387" y="920"/>
                    <a:pt x="3492" y="1025"/>
                  </a:cubicBezTo>
                  <a:cubicBezTo>
                    <a:pt x="3334" y="762"/>
                    <a:pt x="3098" y="526"/>
                    <a:pt x="2809" y="369"/>
                  </a:cubicBezTo>
                  <a:cubicBezTo>
                    <a:pt x="2547" y="211"/>
                    <a:pt x="2232" y="106"/>
                    <a:pt x="1917" y="54"/>
                  </a:cubicBezTo>
                  <a:cubicBezTo>
                    <a:pt x="1701" y="18"/>
                    <a:pt x="1482" y="0"/>
                    <a:pt x="1261" y="0"/>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9258450" y="3814475"/>
              <a:ext cx="87300" cy="28000"/>
            </a:xfrm>
            <a:custGeom>
              <a:avLst/>
              <a:gdLst/>
              <a:ahLst/>
              <a:cxnLst/>
              <a:rect l="l" t="t" r="r" b="b"/>
              <a:pathLst>
                <a:path w="3492" h="1120" extrusionOk="0">
                  <a:moveTo>
                    <a:pt x="1360" y="0"/>
                  </a:moveTo>
                  <a:cubicBezTo>
                    <a:pt x="1224" y="0"/>
                    <a:pt x="1087" y="6"/>
                    <a:pt x="946" y="17"/>
                  </a:cubicBezTo>
                  <a:cubicBezTo>
                    <a:pt x="788" y="44"/>
                    <a:pt x="631" y="70"/>
                    <a:pt x="473" y="122"/>
                  </a:cubicBezTo>
                  <a:cubicBezTo>
                    <a:pt x="316" y="149"/>
                    <a:pt x="158" y="201"/>
                    <a:pt x="1" y="280"/>
                  </a:cubicBezTo>
                  <a:lnTo>
                    <a:pt x="27" y="280"/>
                  </a:lnTo>
                  <a:cubicBezTo>
                    <a:pt x="424" y="159"/>
                    <a:pt x="843" y="95"/>
                    <a:pt x="1262" y="95"/>
                  </a:cubicBezTo>
                  <a:cubicBezTo>
                    <a:pt x="1482" y="95"/>
                    <a:pt x="1701" y="113"/>
                    <a:pt x="1917" y="149"/>
                  </a:cubicBezTo>
                  <a:cubicBezTo>
                    <a:pt x="2232" y="201"/>
                    <a:pt x="2547" y="306"/>
                    <a:pt x="2809" y="464"/>
                  </a:cubicBezTo>
                  <a:cubicBezTo>
                    <a:pt x="3098" y="621"/>
                    <a:pt x="3334" y="857"/>
                    <a:pt x="3492" y="1120"/>
                  </a:cubicBezTo>
                  <a:cubicBezTo>
                    <a:pt x="3439" y="989"/>
                    <a:pt x="3361" y="831"/>
                    <a:pt x="3256" y="726"/>
                  </a:cubicBezTo>
                  <a:cubicBezTo>
                    <a:pt x="3124" y="595"/>
                    <a:pt x="2993" y="490"/>
                    <a:pt x="2862" y="385"/>
                  </a:cubicBezTo>
                  <a:cubicBezTo>
                    <a:pt x="2573" y="227"/>
                    <a:pt x="2258" y="96"/>
                    <a:pt x="1943" y="44"/>
                  </a:cubicBezTo>
                  <a:cubicBezTo>
                    <a:pt x="1743" y="13"/>
                    <a:pt x="1552" y="0"/>
                    <a:pt x="1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9109500" y="3802425"/>
              <a:ext cx="21025" cy="24300"/>
            </a:xfrm>
            <a:custGeom>
              <a:avLst/>
              <a:gdLst/>
              <a:ahLst/>
              <a:cxnLst/>
              <a:rect l="l" t="t" r="r" b="b"/>
              <a:pathLst>
                <a:path w="841" h="972" extrusionOk="0">
                  <a:moveTo>
                    <a:pt x="840" y="1"/>
                  </a:moveTo>
                  <a:lnTo>
                    <a:pt x="840" y="1"/>
                  </a:lnTo>
                  <a:cubicBezTo>
                    <a:pt x="735" y="53"/>
                    <a:pt x="656" y="106"/>
                    <a:pt x="551" y="184"/>
                  </a:cubicBezTo>
                  <a:cubicBezTo>
                    <a:pt x="473" y="263"/>
                    <a:pt x="394" y="342"/>
                    <a:pt x="341" y="421"/>
                  </a:cubicBezTo>
                  <a:cubicBezTo>
                    <a:pt x="263" y="499"/>
                    <a:pt x="210" y="578"/>
                    <a:pt x="158" y="657"/>
                  </a:cubicBezTo>
                  <a:cubicBezTo>
                    <a:pt x="79" y="762"/>
                    <a:pt x="26" y="867"/>
                    <a:pt x="0" y="972"/>
                  </a:cubicBezTo>
                  <a:cubicBezTo>
                    <a:pt x="158" y="841"/>
                    <a:pt x="315" y="683"/>
                    <a:pt x="473" y="526"/>
                  </a:cubicBezTo>
                  <a:cubicBezTo>
                    <a:pt x="604" y="342"/>
                    <a:pt x="735" y="184"/>
                    <a:pt x="840"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9058300" y="3770925"/>
              <a:ext cx="61050" cy="46625"/>
            </a:xfrm>
            <a:custGeom>
              <a:avLst/>
              <a:gdLst/>
              <a:ahLst/>
              <a:cxnLst/>
              <a:rect l="l" t="t" r="r" b="b"/>
              <a:pathLst>
                <a:path w="2442" h="1865" extrusionOk="0">
                  <a:moveTo>
                    <a:pt x="1" y="1"/>
                  </a:moveTo>
                  <a:lnTo>
                    <a:pt x="1" y="1"/>
                  </a:lnTo>
                  <a:cubicBezTo>
                    <a:pt x="132" y="237"/>
                    <a:pt x="289" y="447"/>
                    <a:pt x="499" y="631"/>
                  </a:cubicBezTo>
                  <a:cubicBezTo>
                    <a:pt x="683" y="814"/>
                    <a:pt x="867" y="972"/>
                    <a:pt x="1077" y="1103"/>
                  </a:cubicBezTo>
                  <a:cubicBezTo>
                    <a:pt x="1523" y="1418"/>
                    <a:pt x="1969" y="1654"/>
                    <a:pt x="2442" y="1864"/>
                  </a:cubicBezTo>
                  <a:lnTo>
                    <a:pt x="2442" y="1838"/>
                  </a:lnTo>
                  <a:cubicBezTo>
                    <a:pt x="2337" y="1759"/>
                    <a:pt x="2232" y="1681"/>
                    <a:pt x="2127" y="1602"/>
                  </a:cubicBezTo>
                  <a:cubicBezTo>
                    <a:pt x="1996" y="1549"/>
                    <a:pt x="1891" y="1471"/>
                    <a:pt x="1786" y="1392"/>
                  </a:cubicBezTo>
                  <a:cubicBezTo>
                    <a:pt x="1576" y="1261"/>
                    <a:pt x="1366" y="1103"/>
                    <a:pt x="1156" y="972"/>
                  </a:cubicBezTo>
                  <a:cubicBezTo>
                    <a:pt x="972" y="814"/>
                    <a:pt x="762" y="683"/>
                    <a:pt x="578" y="526"/>
                  </a:cubicBezTo>
                  <a:cubicBezTo>
                    <a:pt x="368" y="368"/>
                    <a:pt x="184" y="184"/>
                    <a:pt x="1"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9045825" y="3770925"/>
              <a:ext cx="11850" cy="26275"/>
            </a:xfrm>
            <a:custGeom>
              <a:avLst/>
              <a:gdLst/>
              <a:ahLst/>
              <a:cxnLst/>
              <a:rect l="l" t="t" r="r" b="b"/>
              <a:pathLst>
                <a:path w="474" h="1051" extrusionOk="0">
                  <a:moveTo>
                    <a:pt x="473" y="1"/>
                  </a:moveTo>
                  <a:lnTo>
                    <a:pt x="473" y="1"/>
                  </a:lnTo>
                  <a:cubicBezTo>
                    <a:pt x="395" y="53"/>
                    <a:pt x="290" y="106"/>
                    <a:pt x="237" y="184"/>
                  </a:cubicBezTo>
                  <a:cubicBezTo>
                    <a:pt x="185" y="263"/>
                    <a:pt x="132" y="368"/>
                    <a:pt x="80" y="447"/>
                  </a:cubicBezTo>
                  <a:cubicBezTo>
                    <a:pt x="53" y="552"/>
                    <a:pt x="27" y="631"/>
                    <a:pt x="27" y="736"/>
                  </a:cubicBezTo>
                  <a:cubicBezTo>
                    <a:pt x="1" y="841"/>
                    <a:pt x="27" y="946"/>
                    <a:pt x="80" y="1051"/>
                  </a:cubicBezTo>
                  <a:cubicBezTo>
                    <a:pt x="106" y="867"/>
                    <a:pt x="158" y="683"/>
                    <a:pt x="237" y="499"/>
                  </a:cubicBezTo>
                  <a:cubicBezTo>
                    <a:pt x="316" y="342"/>
                    <a:pt x="395" y="158"/>
                    <a:pt x="473" y="1"/>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9106875" y="3826700"/>
              <a:ext cx="7900" cy="62375"/>
            </a:xfrm>
            <a:custGeom>
              <a:avLst/>
              <a:gdLst/>
              <a:ahLst/>
              <a:cxnLst/>
              <a:rect l="l" t="t" r="r" b="b"/>
              <a:pathLst>
                <a:path w="316" h="2495" extrusionOk="0">
                  <a:moveTo>
                    <a:pt x="105" y="1"/>
                  </a:moveTo>
                  <a:cubicBezTo>
                    <a:pt x="79" y="447"/>
                    <a:pt x="105" y="867"/>
                    <a:pt x="105" y="1261"/>
                  </a:cubicBezTo>
                  <a:lnTo>
                    <a:pt x="105" y="1865"/>
                  </a:lnTo>
                  <a:cubicBezTo>
                    <a:pt x="105" y="2075"/>
                    <a:pt x="79" y="2285"/>
                    <a:pt x="0" y="2468"/>
                  </a:cubicBezTo>
                  <a:lnTo>
                    <a:pt x="26" y="2495"/>
                  </a:lnTo>
                  <a:cubicBezTo>
                    <a:pt x="158" y="2311"/>
                    <a:pt x="236" y="2127"/>
                    <a:pt x="263" y="1917"/>
                  </a:cubicBezTo>
                  <a:cubicBezTo>
                    <a:pt x="289" y="1681"/>
                    <a:pt x="315" y="1471"/>
                    <a:pt x="315" y="1261"/>
                  </a:cubicBezTo>
                  <a:cubicBezTo>
                    <a:pt x="289" y="841"/>
                    <a:pt x="210" y="42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8896225" y="3845750"/>
              <a:ext cx="82050" cy="51850"/>
            </a:xfrm>
            <a:custGeom>
              <a:avLst/>
              <a:gdLst/>
              <a:ahLst/>
              <a:cxnLst/>
              <a:rect l="l" t="t" r="r" b="b"/>
              <a:pathLst>
                <a:path w="3282" h="2074" extrusionOk="0">
                  <a:moveTo>
                    <a:pt x="2966" y="0"/>
                  </a:moveTo>
                  <a:cubicBezTo>
                    <a:pt x="2835" y="105"/>
                    <a:pt x="2678" y="210"/>
                    <a:pt x="2520" y="315"/>
                  </a:cubicBezTo>
                  <a:cubicBezTo>
                    <a:pt x="2258" y="446"/>
                    <a:pt x="1995" y="551"/>
                    <a:pt x="1733" y="630"/>
                  </a:cubicBezTo>
                  <a:cubicBezTo>
                    <a:pt x="1470" y="709"/>
                    <a:pt x="1181" y="761"/>
                    <a:pt x="893" y="814"/>
                  </a:cubicBezTo>
                  <a:cubicBezTo>
                    <a:pt x="735" y="840"/>
                    <a:pt x="604" y="866"/>
                    <a:pt x="473" y="919"/>
                  </a:cubicBezTo>
                  <a:cubicBezTo>
                    <a:pt x="315" y="971"/>
                    <a:pt x="210" y="1076"/>
                    <a:pt x="131" y="1234"/>
                  </a:cubicBezTo>
                  <a:cubicBezTo>
                    <a:pt x="0" y="1496"/>
                    <a:pt x="0" y="1811"/>
                    <a:pt x="184" y="2074"/>
                  </a:cubicBezTo>
                  <a:lnTo>
                    <a:pt x="236" y="2048"/>
                  </a:lnTo>
                  <a:cubicBezTo>
                    <a:pt x="158" y="1811"/>
                    <a:pt x="236" y="1549"/>
                    <a:pt x="394" y="1391"/>
                  </a:cubicBezTo>
                  <a:lnTo>
                    <a:pt x="446" y="1339"/>
                  </a:lnTo>
                  <a:lnTo>
                    <a:pt x="473" y="1339"/>
                  </a:lnTo>
                  <a:cubicBezTo>
                    <a:pt x="525" y="1313"/>
                    <a:pt x="551" y="1313"/>
                    <a:pt x="604" y="1313"/>
                  </a:cubicBezTo>
                  <a:cubicBezTo>
                    <a:pt x="709" y="1286"/>
                    <a:pt x="840" y="1260"/>
                    <a:pt x="971" y="1260"/>
                  </a:cubicBezTo>
                  <a:cubicBezTo>
                    <a:pt x="1260" y="1260"/>
                    <a:pt x="1549" y="1234"/>
                    <a:pt x="1864" y="1181"/>
                  </a:cubicBezTo>
                  <a:cubicBezTo>
                    <a:pt x="2179" y="1103"/>
                    <a:pt x="2494" y="998"/>
                    <a:pt x="2783" y="840"/>
                  </a:cubicBezTo>
                  <a:cubicBezTo>
                    <a:pt x="2914" y="761"/>
                    <a:pt x="3045" y="683"/>
                    <a:pt x="3176" y="578"/>
                  </a:cubicBezTo>
                  <a:lnTo>
                    <a:pt x="3281" y="473"/>
                  </a:lnTo>
                  <a:lnTo>
                    <a:pt x="29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8970375" y="3816200"/>
              <a:ext cx="49225" cy="41375"/>
            </a:xfrm>
            <a:custGeom>
              <a:avLst/>
              <a:gdLst/>
              <a:ahLst/>
              <a:cxnLst/>
              <a:rect l="l" t="t" r="r" b="b"/>
              <a:pathLst>
                <a:path w="1969" h="1655" extrusionOk="0">
                  <a:moveTo>
                    <a:pt x="1785" y="1"/>
                  </a:moveTo>
                  <a:lnTo>
                    <a:pt x="972" y="578"/>
                  </a:lnTo>
                  <a:lnTo>
                    <a:pt x="263" y="1051"/>
                  </a:lnTo>
                  <a:lnTo>
                    <a:pt x="0" y="1235"/>
                  </a:lnTo>
                  <a:lnTo>
                    <a:pt x="315" y="1655"/>
                  </a:lnTo>
                  <a:cubicBezTo>
                    <a:pt x="394" y="1602"/>
                    <a:pt x="473" y="1550"/>
                    <a:pt x="552" y="1497"/>
                  </a:cubicBezTo>
                  <a:cubicBezTo>
                    <a:pt x="762" y="1313"/>
                    <a:pt x="998" y="1130"/>
                    <a:pt x="1208" y="946"/>
                  </a:cubicBezTo>
                  <a:cubicBezTo>
                    <a:pt x="1470" y="710"/>
                    <a:pt x="1706" y="447"/>
                    <a:pt x="1969" y="185"/>
                  </a:cubicBezTo>
                  <a:lnTo>
                    <a:pt x="1785" y="1"/>
                  </a:ln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9014325" y="3806375"/>
              <a:ext cx="15775" cy="14450"/>
            </a:xfrm>
            <a:custGeom>
              <a:avLst/>
              <a:gdLst/>
              <a:ahLst/>
              <a:cxnLst/>
              <a:rect l="l" t="t" r="r" b="b"/>
              <a:pathLst>
                <a:path w="631" h="578" extrusionOk="0">
                  <a:moveTo>
                    <a:pt x="605" y="0"/>
                  </a:moveTo>
                  <a:lnTo>
                    <a:pt x="1" y="394"/>
                  </a:lnTo>
                  <a:lnTo>
                    <a:pt x="211" y="578"/>
                  </a:lnTo>
                  <a:cubicBezTo>
                    <a:pt x="342" y="420"/>
                    <a:pt x="500" y="236"/>
                    <a:pt x="631" y="53"/>
                  </a:cubicBezTo>
                  <a:lnTo>
                    <a:pt x="6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9030075" y="3806375"/>
              <a:ext cx="79450" cy="29875"/>
            </a:xfrm>
            <a:custGeom>
              <a:avLst/>
              <a:gdLst/>
              <a:ahLst/>
              <a:cxnLst/>
              <a:rect l="l" t="t" r="r" b="b"/>
              <a:pathLst>
                <a:path w="3178" h="1195" extrusionOk="0">
                  <a:moveTo>
                    <a:pt x="1" y="0"/>
                  </a:moveTo>
                  <a:cubicBezTo>
                    <a:pt x="1" y="158"/>
                    <a:pt x="53" y="315"/>
                    <a:pt x="158" y="446"/>
                  </a:cubicBezTo>
                  <a:cubicBezTo>
                    <a:pt x="263" y="578"/>
                    <a:pt x="368" y="683"/>
                    <a:pt x="526" y="788"/>
                  </a:cubicBezTo>
                  <a:cubicBezTo>
                    <a:pt x="788" y="945"/>
                    <a:pt x="1077" y="1076"/>
                    <a:pt x="1366" y="1155"/>
                  </a:cubicBezTo>
                  <a:cubicBezTo>
                    <a:pt x="1521" y="1181"/>
                    <a:pt x="1678" y="1194"/>
                    <a:pt x="1834" y="1194"/>
                  </a:cubicBezTo>
                  <a:cubicBezTo>
                    <a:pt x="2311" y="1194"/>
                    <a:pt x="2781" y="1071"/>
                    <a:pt x="3177" y="814"/>
                  </a:cubicBezTo>
                  <a:lnTo>
                    <a:pt x="3177" y="788"/>
                  </a:lnTo>
                  <a:cubicBezTo>
                    <a:pt x="2888" y="893"/>
                    <a:pt x="2600" y="971"/>
                    <a:pt x="2311" y="998"/>
                  </a:cubicBezTo>
                  <a:cubicBezTo>
                    <a:pt x="2201" y="1018"/>
                    <a:pt x="2087" y="1026"/>
                    <a:pt x="1971" y="1026"/>
                  </a:cubicBezTo>
                  <a:cubicBezTo>
                    <a:pt x="1785" y="1026"/>
                    <a:pt x="1597" y="1004"/>
                    <a:pt x="1418" y="971"/>
                  </a:cubicBezTo>
                  <a:cubicBezTo>
                    <a:pt x="1130" y="893"/>
                    <a:pt x="841" y="788"/>
                    <a:pt x="578" y="630"/>
                  </a:cubicBezTo>
                  <a:cubicBezTo>
                    <a:pt x="447" y="578"/>
                    <a:pt x="342" y="473"/>
                    <a:pt x="237" y="368"/>
                  </a:cubicBezTo>
                  <a:cubicBezTo>
                    <a:pt x="106" y="289"/>
                    <a:pt x="27" y="15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9015000" y="3816875"/>
              <a:ext cx="42025" cy="78775"/>
            </a:xfrm>
            <a:custGeom>
              <a:avLst/>
              <a:gdLst/>
              <a:ahLst/>
              <a:cxnLst/>
              <a:rect l="l" t="t" r="r" b="b"/>
              <a:pathLst>
                <a:path w="1681" h="3151" extrusionOk="0">
                  <a:moveTo>
                    <a:pt x="0" y="0"/>
                  </a:moveTo>
                  <a:cubicBezTo>
                    <a:pt x="184" y="263"/>
                    <a:pt x="368" y="525"/>
                    <a:pt x="525" y="761"/>
                  </a:cubicBezTo>
                  <a:cubicBezTo>
                    <a:pt x="709" y="998"/>
                    <a:pt x="866" y="1234"/>
                    <a:pt x="998" y="1496"/>
                  </a:cubicBezTo>
                  <a:cubicBezTo>
                    <a:pt x="1129" y="1759"/>
                    <a:pt x="1260" y="2021"/>
                    <a:pt x="1365" y="2310"/>
                  </a:cubicBezTo>
                  <a:cubicBezTo>
                    <a:pt x="1418" y="2441"/>
                    <a:pt x="1470" y="2573"/>
                    <a:pt x="1523" y="2730"/>
                  </a:cubicBezTo>
                  <a:cubicBezTo>
                    <a:pt x="1575" y="2861"/>
                    <a:pt x="1628" y="3019"/>
                    <a:pt x="1680" y="3150"/>
                  </a:cubicBezTo>
                  <a:cubicBezTo>
                    <a:pt x="1628" y="2546"/>
                    <a:pt x="1444" y="1969"/>
                    <a:pt x="1155" y="1418"/>
                  </a:cubicBezTo>
                  <a:cubicBezTo>
                    <a:pt x="866" y="893"/>
                    <a:pt x="473" y="420"/>
                    <a:pt x="26" y="0"/>
                  </a:cubicBezTo>
                  <a:close/>
                </a:path>
              </a:pathLst>
            </a:custGeom>
            <a:solidFill>
              <a:srgbClr val="DEE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9015650" y="3816875"/>
              <a:ext cx="41375" cy="78775"/>
            </a:xfrm>
            <a:custGeom>
              <a:avLst/>
              <a:gdLst/>
              <a:ahLst/>
              <a:cxnLst/>
              <a:rect l="l" t="t" r="r" b="b"/>
              <a:pathLst>
                <a:path w="1655" h="3151" extrusionOk="0">
                  <a:moveTo>
                    <a:pt x="0" y="0"/>
                  </a:moveTo>
                  <a:lnTo>
                    <a:pt x="0" y="26"/>
                  </a:lnTo>
                  <a:cubicBezTo>
                    <a:pt x="447" y="420"/>
                    <a:pt x="814" y="919"/>
                    <a:pt x="1129" y="1444"/>
                  </a:cubicBezTo>
                  <a:cubicBezTo>
                    <a:pt x="1392" y="1969"/>
                    <a:pt x="1575" y="2573"/>
                    <a:pt x="1654" y="3150"/>
                  </a:cubicBezTo>
                  <a:cubicBezTo>
                    <a:pt x="1654" y="3019"/>
                    <a:pt x="1654" y="2861"/>
                    <a:pt x="1628" y="2704"/>
                  </a:cubicBezTo>
                  <a:cubicBezTo>
                    <a:pt x="1628" y="2546"/>
                    <a:pt x="1575" y="2389"/>
                    <a:pt x="1549" y="2231"/>
                  </a:cubicBezTo>
                  <a:cubicBezTo>
                    <a:pt x="1470" y="1943"/>
                    <a:pt x="1365" y="1654"/>
                    <a:pt x="1234" y="1365"/>
                  </a:cubicBezTo>
                  <a:cubicBezTo>
                    <a:pt x="1077" y="1103"/>
                    <a:pt x="893" y="840"/>
                    <a:pt x="683" y="630"/>
                  </a:cubicBezTo>
                  <a:cubicBezTo>
                    <a:pt x="578" y="499"/>
                    <a:pt x="473" y="394"/>
                    <a:pt x="342" y="289"/>
                  </a:cubicBezTo>
                  <a:cubicBezTo>
                    <a:pt x="237" y="184"/>
                    <a:pt x="132" y="7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8971025" y="3847700"/>
              <a:ext cx="21025" cy="51875"/>
            </a:xfrm>
            <a:custGeom>
              <a:avLst/>
              <a:gdLst/>
              <a:ahLst/>
              <a:cxnLst/>
              <a:rect l="l" t="t" r="r" b="b"/>
              <a:pathLst>
                <a:path w="841" h="2075" extrusionOk="0">
                  <a:moveTo>
                    <a:pt x="1" y="1"/>
                  </a:moveTo>
                  <a:lnTo>
                    <a:pt x="1" y="27"/>
                  </a:lnTo>
                  <a:cubicBezTo>
                    <a:pt x="158" y="395"/>
                    <a:pt x="316" y="710"/>
                    <a:pt x="447" y="1051"/>
                  </a:cubicBezTo>
                  <a:cubicBezTo>
                    <a:pt x="526" y="1208"/>
                    <a:pt x="578" y="1366"/>
                    <a:pt x="631" y="1550"/>
                  </a:cubicBezTo>
                  <a:cubicBezTo>
                    <a:pt x="683" y="1707"/>
                    <a:pt x="736" y="1891"/>
                    <a:pt x="762" y="2075"/>
                  </a:cubicBezTo>
                  <a:lnTo>
                    <a:pt x="788" y="2075"/>
                  </a:lnTo>
                  <a:cubicBezTo>
                    <a:pt x="841" y="1707"/>
                    <a:pt x="788" y="1313"/>
                    <a:pt x="631" y="972"/>
                  </a:cubicBezTo>
                  <a:cubicBezTo>
                    <a:pt x="473" y="605"/>
                    <a:pt x="263" y="2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8743300" y="2806925"/>
              <a:ext cx="76825" cy="13400"/>
            </a:xfrm>
            <a:custGeom>
              <a:avLst/>
              <a:gdLst/>
              <a:ahLst/>
              <a:cxnLst/>
              <a:rect l="l" t="t" r="r" b="b"/>
              <a:pathLst>
                <a:path w="3073" h="536" extrusionOk="0">
                  <a:moveTo>
                    <a:pt x="3072" y="0"/>
                  </a:moveTo>
                  <a:cubicBezTo>
                    <a:pt x="2941" y="26"/>
                    <a:pt x="2810" y="53"/>
                    <a:pt x="2678" y="79"/>
                  </a:cubicBezTo>
                  <a:lnTo>
                    <a:pt x="2311" y="158"/>
                  </a:lnTo>
                  <a:cubicBezTo>
                    <a:pt x="2048" y="210"/>
                    <a:pt x="1786" y="263"/>
                    <a:pt x="1550" y="315"/>
                  </a:cubicBezTo>
                  <a:cubicBezTo>
                    <a:pt x="1313" y="341"/>
                    <a:pt x="1051" y="368"/>
                    <a:pt x="788" y="394"/>
                  </a:cubicBezTo>
                  <a:cubicBezTo>
                    <a:pt x="552" y="394"/>
                    <a:pt x="290" y="420"/>
                    <a:pt x="1" y="420"/>
                  </a:cubicBezTo>
                  <a:lnTo>
                    <a:pt x="1" y="446"/>
                  </a:lnTo>
                  <a:cubicBezTo>
                    <a:pt x="263" y="473"/>
                    <a:pt x="526" y="525"/>
                    <a:pt x="788" y="525"/>
                  </a:cubicBezTo>
                  <a:cubicBezTo>
                    <a:pt x="865" y="533"/>
                    <a:pt x="942" y="536"/>
                    <a:pt x="1019" y="536"/>
                  </a:cubicBezTo>
                  <a:cubicBezTo>
                    <a:pt x="1205" y="536"/>
                    <a:pt x="1390" y="517"/>
                    <a:pt x="1576" y="499"/>
                  </a:cubicBezTo>
                  <a:cubicBezTo>
                    <a:pt x="2101" y="394"/>
                    <a:pt x="2600" y="236"/>
                    <a:pt x="3072" y="26"/>
                  </a:cubicBezTo>
                  <a:lnTo>
                    <a:pt x="3072" y="0"/>
                  </a:lnTo>
                  <a:close/>
                </a:path>
              </a:pathLst>
            </a:custGeom>
            <a:solidFill>
              <a:srgbClr val="D39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8819425" y="2732100"/>
              <a:ext cx="46625" cy="46450"/>
            </a:xfrm>
            <a:custGeom>
              <a:avLst/>
              <a:gdLst/>
              <a:ahLst/>
              <a:cxnLst/>
              <a:rect l="l" t="t" r="r" b="b"/>
              <a:pathLst>
                <a:path w="1865" h="1858" extrusionOk="0">
                  <a:moveTo>
                    <a:pt x="1" y="1"/>
                  </a:moveTo>
                  <a:lnTo>
                    <a:pt x="1" y="27"/>
                  </a:lnTo>
                  <a:cubicBezTo>
                    <a:pt x="185" y="132"/>
                    <a:pt x="368" y="263"/>
                    <a:pt x="500" y="447"/>
                  </a:cubicBezTo>
                  <a:cubicBezTo>
                    <a:pt x="631" y="631"/>
                    <a:pt x="762" y="814"/>
                    <a:pt x="893" y="998"/>
                  </a:cubicBezTo>
                  <a:cubicBezTo>
                    <a:pt x="998" y="1182"/>
                    <a:pt x="1156" y="1339"/>
                    <a:pt x="1287" y="1523"/>
                  </a:cubicBezTo>
                  <a:cubicBezTo>
                    <a:pt x="1366" y="1602"/>
                    <a:pt x="1445" y="1681"/>
                    <a:pt x="1550" y="1733"/>
                  </a:cubicBezTo>
                  <a:cubicBezTo>
                    <a:pt x="1576" y="1786"/>
                    <a:pt x="1628" y="1812"/>
                    <a:pt x="1681" y="1838"/>
                  </a:cubicBezTo>
                  <a:cubicBezTo>
                    <a:pt x="1707" y="1851"/>
                    <a:pt x="1733" y="1858"/>
                    <a:pt x="1763" y="1858"/>
                  </a:cubicBezTo>
                  <a:cubicBezTo>
                    <a:pt x="1792" y="1858"/>
                    <a:pt x="1825" y="1851"/>
                    <a:pt x="1865" y="1838"/>
                  </a:cubicBezTo>
                  <a:lnTo>
                    <a:pt x="1838" y="1838"/>
                  </a:lnTo>
                  <a:cubicBezTo>
                    <a:pt x="1786" y="1838"/>
                    <a:pt x="1760" y="1812"/>
                    <a:pt x="1707" y="1759"/>
                  </a:cubicBezTo>
                  <a:cubicBezTo>
                    <a:pt x="1655" y="1733"/>
                    <a:pt x="1628" y="1707"/>
                    <a:pt x="1602" y="1654"/>
                  </a:cubicBezTo>
                  <a:cubicBezTo>
                    <a:pt x="1523" y="1576"/>
                    <a:pt x="1471" y="1497"/>
                    <a:pt x="1392" y="1418"/>
                  </a:cubicBezTo>
                  <a:lnTo>
                    <a:pt x="1025" y="893"/>
                  </a:lnTo>
                  <a:cubicBezTo>
                    <a:pt x="893" y="709"/>
                    <a:pt x="762" y="526"/>
                    <a:pt x="605" y="368"/>
                  </a:cubicBezTo>
                  <a:cubicBezTo>
                    <a:pt x="526" y="289"/>
                    <a:pt x="421" y="211"/>
                    <a:pt x="342" y="132"/>
                  </a:cubicBezTo>
                  <a:cubicBezTo>
                    <a:pt x="237" y="79"/>
                    <a:pt x="132" y="27"/>
                    <a:pt x="1"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8793175" y="2755075"/>
              <a:ext cx="24975" cy="15775"/>
            </a:xfrm>
            <a:custGeom>
              <a:avLst/>
              <a:gdLst/>
              <a:ahLst/>
              <a:cxnLst/>
              <a:rect l="l" t="t" r="r" b="b"/>
              <a:pathLst>
                <a:path w="999" h="631" extrusionOk="0">
                  <a:moveTo>
                    <a:pt x="27" y="0"/>
                  </a:moveTo>
                  <a:lnTo>
                    <a:pt x="1" y="27"/>
                  </a:lnTo>
                  <a:cubicBezTo>
                    <a:pt x="80" y="210"/>
                    <a:pt x="237" y="368"/>
                    <a:pt x="395" y="499"/>
                  </a:cubicBezTo>
                  <a:cubicBezTo>
                    <a:pt x="605" y="552"/>
                    <a:pt x="788" y="604"/>
                    <a:pt x="998" y="630"/>
                  </a:cubicBezTo>
                  <a:cubicBezTo>
                    <a:pt x="841" y="499"/>
                    <a:pt x="657" y="394"/>
                    <a:pt x="473" y="315"/>
                  </a:cubicBezTo>
                  <a:cubicBezTo>
                    <a:pt x="421" y="289"/>
                    <a:pt x="342" y="237"/>
                    <a:pt x="290" y="184"/>
                  </a:cubicBezTo>
                  <a:cubicBezTo>
                    <a:pt x="211" y="132"/>
                    <a:pt x="106" y="53"/>
                    <a:pt x="27" y="0"/>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9354925" y="2516850"/>
              <a:ext cx="41375" cy="12225"/>
            </a:xfrm>
            <a:custGeom>
              <a:avLst/>
              <a:gdLst/>
              <a:ahLst/>
              <a:cxnLst/>
              <a:rect l="l" t="t" r="r" b="b"/>
              <a:pathLst>
                <a:path w="1655" h="489" extrusionOk="0">
                  <a:moveTo>
                    <a:pt x="473" y="1"/>
                  </a:moveTo>
                  <a:cubicBezTo>
                    <a:pt x="289" y="80"/>
                    <a:pt x="132" y="185"/>
                    <a:pt x="0" y="316"/>
                  </a:cubicBezTo>
                  <a:lnTo>
                    <a:pt x="27" y="342"/>
                  </a:lnTo>
                  <a:lnTo>
                    <a:pt x="263" y="237"/>
                  </a:lnTo>
                  <a:lnTo>
                    <a:pt x="394" y="185"/>
                  </a:lnTo>
                  <a:lnTo>
                    <a:pt x="435" y="168"/>
                  </a:lnTo>
                  <a:lnTo>
                    <a:pt x="435" y="168"/>
                  </a:lnTo>
                  <a:cubicBezTo>
                    <a:pt x="510" y="234"/>
                    <a:pt x="581" y="275"/>
                    <a:pt x="683" y="316"/>
                  </a:cubicBezTo>
                  <a:cubicBezTo>
                    <a:pt x="788" y="368"/>
                    <a:pt x="893" y="395"/>
                    <a:pt x="998" y="421"/>
                  </a:cubicBezTo>
                  <a:cubicBezTo>
                    <a:pt x="1131" y="471"/>
                    <a:pt x="1275" y="489"/>
                    <a:pt x="1416" y="489"/>
                  </a:cubicBezTo>
                  <a:cubicBezTo>
                    <a:pt x="1497" y="489"/>
                    <a:pt x="1577" y="483"/>
                    <a:pt x="1654" y="473"/>
                  </a:cubicBezTo>
                  <a:lnTo>
                    <a:pt x="1654" y="447"/>
                  </a:lnTo>
                  <a:cubicBezTo>
                    <a:pt x="1444" y="395"/>
                    <a:pt x="1234" y="342"/>
                    <a:pt x="1050" y="263"/>
                  </a:cubicBezTo>
                  <a:cubicBezTo>
                    <a:pt x="945" y="237"/>
                    <a:pt x="840" y="185"/>
                    <a:pt x="762" y="158"/>
                  </a:cubicBezTo>
                  <a:cubicBezTo>
                    <a:pt x="657" y="106"/>
                    <a:pt x="552" y="53"/>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9320150" y="2516850"/>
              <a:ext cx="35450" cy="11850"/>
            </a:xfrm>
            <a:custGeom>
              <a:avLst/>
              <a:gdLst/>
              <a:ahLst/>
              <a:cxnLst/>
              <a:rect l="l" t="t" r="r" b="b"/>
              <a:pathLst>
                <a:path w="1418" h="474" extrusionOk="0">
                  <a:moveTo>
                    <a:pt x="1155" y="1"/>
                  </a:moveTo>
                  <a:cubicBezTo>
                    <a:pt x="1050" y="80"/>
                    <a:pt x="919" y="158"/>
                    <a:pt x="788" y="211"/>
                  </a:cubicBezTo>
                  <a:cubicBezTo>
                    <a:pt x="615" y="288"/>
                    <a:pt x="414" y="336"/>
                    <a:pt x="215" y="336"/>
                  </a:cubicBezTo>
                  <a:cubicBezTo>
                    <a:pt x="143" y="336"/>
                    <a:pt x="71" y="330"/>
                    <a:pt x="0" y="316"/>
                  </a:cubicBezTo>
                  <a:lnTo>
                    <a:pt x="0" y="342"/>
                  </a:lnTo>
                  <a:cubicBezTo>
                    <a:pt x="131" y="421"/>
                    <a:pt x="289" y="473"/>
                    <a:pt x="446" y="473"/>
                  </a:cubicBezTo>
                  <a:cubicBezTo>
                    <a:pt x="604" y="473"/>
                    <a:pt x="761" y="421"/>
                    <a:pt x="893" y="368"/>
                  </a:cubicBezTo>
                  <a:cubicBezTo>
                    <a:pt x="971" y="342"/>
                    <a:pt x="1024" y="290"/>
                    <a:pt x="1103" y="263"/>
                  </a:cubicBezTo>
                  <a:lnTo>
                    <a:pt x="1181" y="185"/>
                  </a:lnTo>
                  <a:lnTo>
                    <a:pt x="1233" y="159"/>
                  </a:lnTo>
                  <a:lnTo>
                    <a:pt x="1233" y="159"/>
                  </a:lnTo>
                  <a:cubicBezTo>
                    <a:pt x="1242" y="167"/>
                    <a:pt x="1251" y="176"/>
                    <a:pt x="1260" y="185"/>
                  </a:cubicBezTo>
                  <a:cubicBezTo>
                    <a:pt x="1313" y="237"/>
                    <a:pt x="1365" y="263"/>
                    <a:pt x="1418" y="316"/>
                  </a:cubicBezTo>
                  <a:cubicBezTo>
                    <a:pt x="1391" y="263"/>
                    <a:pt x="1365" y="185"/>
                    <a:pt x="1313" y="132"/>
                  </a:cubicBezTo>
                  <a:cubicBezTo>
                    <a:pt x="1313" y="106"/>
                    <a:pt x="1286" y="80"/>
                    <a:pt x="1260" y="53"/>
                  </a:cubicBezTo>
                  <a:cubicBezTo>
                    <a:pt x="1234" y="27"/>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9329975" y="2524725"/>
              <a:ext cx="58450" cy="9300"/>
            </a:xfrm>
            <a:custGeom>
              <a:avLst/>
              <a:gdLst/>
              <a:ahLst/>
              <a:cxnLst/>
              <a:rect l="l" t="t" r="r" b="b"/>
              <a:pathLst>
                <a:path w="2338" h="372" extrusionOk="0">
                  <a:moveTo>
                    <a:pt x="1" y="1"/>
                  </a:moveTo>
                  <a:lnTo>
                    <a:pt x="27" y="27"/>
                  </a:lnTo>
                  <a:cubicBezTo>
                    <a:pt x="34" y="29"/>
                    <a:pt x="41" y="30"/>
                    <a:pt x="47" y="32"/>
                  </a:cubicBezTo>
                  <a:lnTo>
                    <a:pt x="47" y="32"/>
                  </a:lnTo>
                  <a:cubicBezTo>
                    <a:pt x="32" y="22"/>
                    <a:pt x="16" y="11"/>
                    <a:pt x="1" y="1"/>
                  </a:cubicBezTo>
                  <a:close/>
                  <a:moveTo>
                    <a:pt x="47" y="32"/>
                  </a:moveTo>
                  <a:cubicBezTo>
                    <a:pt x="378" y="249"/>
                    <a:pt x="755" y="368"/>
                    <a:pt x="1156" y="368"/>
                  </a:cubicBezTo>
                  <a:cubicBezTo>
                    <a:pt x="1192" y="371"/>
                    <a:pt x="1227" y="372"/>
                    <a:pt x="1263" y="372"/>
                  </a:cubicBezTo>
                  <a:cubicBezTo>
                    <a:pt x="1643" y="372"/>
                    <a:pt x="2001" y="245"/>
                    <a:pt x="2337" y="53"/>
                  </a:cubicBezTo>
                  <a:lnTo>
                    <a:pt x="2337" y="53"/>
                  </a:lnTo>
                  <a:cubicBezTo>
                    <a:pt x="2127" y="106"/>
                    <a:pt x="1943" y="158"/>
                    <a:pt x="1733" y="185"/>
                  </a:cubicBezTo>
                  <a:cubicBezTo>
                    <a:pt x="1550" y="211"/>
                    <a:pt x="1366" y="211"/>
                    <a:pt x="1182" y="211"/>
                  </a:cubicBezTo>
                  <a:cubicBezTo>
                    <a:pt x="972" y="211"/>
                    <a:pt x="788" y="185"/>
                    <a:pt x="605" y="158"/>
                  </a:cubicBezTo>
                  <a:cubicBezTo>
                    <a:pt x="427" y="107"/>
                    <a:pt x="249" y="81"/>
                    <a:pt x="47" y="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9365425" y="2536275"/>
              <a:ext cx="9200" cy="5800"/>
            </a:xfrm>
            <a:custGeom>
              <a:avLst/>
              <a:gdLst/>
              <a:ahLst/>
              <a:cxnLst/>
              <a:rect l="l" t="t" r="r" b="b"/>
              <a:pathLst>
                <a:path w="368" h="232" extrusionOk="0">
                  <a:moveTo>
                    <a:pt x="224" y="1"/>
                  </a:moveTo>
                  <a:cubicBezTo>
                    <a:pt x="202" y="1"/>
                    <a:pt x="179" y="4"/>
                    <a:pt x="158" y="11"/>
                  </a:cubicBezTo>
                  <a:cubicBezTo>
                    <a:pt x="53" y="38"/>
                    <a:pt x="0" y="90"/>
                    <a:pt x="27" y="169"/>
                  </a:cubicBezTo>
                  <a:cubicBezTo>
                    <a:pt x="27" y="207"/>
                    <a:pt x="83" y="232"/>
                    <a:pt x="144" y="232"/>
                  </a:cubicBezTo>
                  <a:cubicBezTo>
                    <a:pt x="166" y="232"/>
                    <a:pt x="189" y="228"/>
                    <a:pt x="210" y="221"/>
                  </a:cubicBezTo>
                  <a:cubicBezTo>
                    <a:pt x="315" y="195"/>
                    <a:pt x="368" y="116"/>
                    <a:pt x="342" y="64"/>
                  </a:cubicBezTo>
                  <a:cubicBezTo>
                    <a:pt x="342" y="25"/>
                    <a:pt x="285" y="1"/>
                    <a:pt x="22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9329325" y="2415800"/>
              <a:ext cx="26925" cy="84025"/>
            </a:xfrm>
            <a:custGeom>
              <a:avLst/>
              <a:gdLst/>
              <a:ahLst/>
              <a:cxnLst/>
              <a:rect l="l" t="t" r="r" b="b"/>
              <a:pathLst>
                <a:path w="1077" h="3361" extrusionOk="0">
                  <a:moveTo>
                    <a:pt x="526" y="0"/>
                  </a:moveTo>
                  <a:cubicBezTo>
                    <a:pt x="552" y="342"/>
                    <a:pt x="552" y="683"/>
                    <a:pt x="499" y="1050"/>
                  </a:cubicBezTo>
                  <a:cubicBezTo>
                    <a:pt x="473" y="1392"/>
                    <a:pt x="394" y="1707"/>
                    <a:pt x="316" y="2048"/>
                  </a:cubicBezTo>
                  <a:cubicBezTo>
                    <a:pt x="289" y="2127"/>
                    <a:pt x="263" y="2205"/>
                    <a:pt x="211" y="2284"/>
                  </a:cubicBezTo>
                  <a:cubicBezTo>
                    <a:pt x="184" y="2363"/>
                    <a:pt x="158" y="2442"/>
                    <a:pt x="106" y="2520"/>
                  </a:cubicBezTo>
                  <a:cubicBezTo>
                    <a:pt x="53" y="2599"/>
                    <a:pt x="27" y="2678"/>
                    <a:pt x="27" y="2783"/>
                  </a:cubicBezTo>
                  <a:cubicBezTo>
                    <a:pt x="1" y="2862"/>
                    <a:pt x="27" y="2967"/>
                    <a:pt x="79" y="3045"/>
                  </a:cubicBezTo>
                  <a:cubicBezTo>
                    <a:pt x="211" y="3177"/>
                    <a:pt x="394" y="3255"/>
                    <a:pt x="578" y="3282"/>
                  </a:cubicBezTo>
                  <a:cubicBezTo>
                    <a:pt x="736" y="3308"/>
                    <a:pt x="919" y="3334"/>
                    <a:pt x="1077" y="3360"/>
                  </a:cubicBezTo>
                  <a:lnTo>
                    <a:pt x="1077" y="3308"/>
                  </a:lnTo>
                  <a:cubicBezTo>
                    <a:pt x="919" y="3229"/>
                    <a:pt x="762" y="3177"/>
                    <a:pt x="604" y="3098"/>
                  </a:cubicBezTo>
                  <a:cubicBezTo>
                    <a:pt x="526" y="3045"/>
                    <a:pt x="473" y="3019"/>
                    <a:pt x="421" y="2967"/>
                  </a:cubicBezTo>
                  <a:cubicBezTo>
                    <a:pt x="342" y="2940"/>
                    <a:pt x="316" y="2888"/>
                    <a:pt x="316" y="2862"/>
                  </a:cubicBezTo>
                  <a:cubicBezTo>
                    <a:pt x="316" y="2848"/>
                    <a:pt x="322" y="2848"/>
                    <a:pt x="329" y="2848"/>
                  </a:cubicBezTo>
                  <a:cubicBezTo>
                    <a:pt x="335" y="2848"/>
                    <a:pt x="342" y="2848"/>
                    <a:pt x="342" y="2835"/>
                  </a:cubicBezTo>
                  <a:cubicBezTo>
                    <a:pt x="368" y="2783"/>
                    <a:pt x="394" y="2730"/>
                    <a:pt x="421" y="2678"/>
                  </a:cubicBezTo>
                  <a:lnTo>
                    <a:pt x="473" y="2573"/>
                  </a:lnTo>
                  <a:cubicBezTo>
                    <a:pt x="499" y="2520"/>
                    <a:pt x="526" y="2494"/>
                    <a:pt x="552" y="2442"/>
                  </a:cubicBezTo>
                  <a:cubicBezTo>
                    <a:pt x="578" y="2337"/>
                    <a:pt x="631" y="2258"/>
                    <a:pt x="657" y="2153"/>
                  </a:cubicBezTo>
                  <a:cubicBezTo>
                    <a:pt x="709" y="1969"/>
                    <a:pt x="736" y="1785"/>
                    <a:pt x="762" y="1602"/>
                  </a:cubicBezTo>
                  <a:cubicBezTo>
                    <a:pt x="788" y="1418"/>
                    <a:pt x="788" y="1260"/>
                    <a:pt x="788" y="1077"/>
                  </a:cubicBezTo>
                  <a:cubicBezTo>
                    <a:pt x="814" y="709"/>
                    <a:pt x="736" y="342"/>
                    <a:pt x="552"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9355575" y="2684200"/>
              <a:ext cx="30225" cy="30875"/>
            </a:xfrm>
            <a:custGeom>
              <a:avLst/>
              <a:gdLst/>
              <a:ahLst/>
              <a:cxnLst/>
              <a:rect l="l" t="t" r="r" b="b"/>
              <a:pathLst>
                <a:path w="1209" h="1235" extrusionOk="0">
                  <a:moveTo>
                    <a:pt x="604" y="0"/>
                  </a:moveTo>
                  <a:cubicBezTo>
                    <a:pt x="263" y="0"/>
                    <a:pt x="1" y="263"/>
                    <a:pt x="1" y="604"/>
                  </a:cubicBezTo>
                  <a:cubicBezTo>
                    <a:pt x="1" y="945"/>
                    <a:pt x="263" y="1234"/>
                    <a:pt x="604" y="1234"/>
                  </a:cubicBezTo>
                  <a:cubicBezTo>
                    <a:pt x="946" y="1234"/>
                    <a:pt x="1208" y="945"/>
                    <a:pt x="1208" y="604"/>
                  </a:cubicBezTo>
                  <a:cubicBezTo>
                    <a:pt x="1208" y="263"/>
                    <a:pt x="946" y="0"/>
                    <a:pt x="604"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9360825" y="2608075"/>
              <a:ext cx="30875" cy="30875"/>
            </a:xfrm>
            <a:custGeom>
              <a:avLst/>
              <a:gdLst/>
              <a:ahLst/>
              <a:cxnLst/>
              <a:rect l="l" t="t" r="r" b="b"/>
              <a:pathLst>
                <a:path w="1235" h="1235" extrusionOk="0">
                  <a:moveTo>
                    <a:pt x="604" y="0"/>
                  </a:moveTo>
                  <a:cubicBezTo>
                    <a:pt x="263" y="0"/>
                    <a:pt x="1" y="263"/>
                    <a:pt x="1" y="604"/>
                  </a:cubicBezTo>
                  <a:cubicBezTo>
                    <a:pt x="1" y="945"/>
                    <a:pt x="263" y="1234"/>
                    <a:pt x="604" y="1234"/>
                  </a:cubicBezTo>
                  <a:cubicBezTo>
                    <a:pt x="946" y="1234"/>
                    <a:pt x="1234" y="945"/>
                    <a:pt x="1234" y="604"/>
                  </a:cubicBezTo>
                  <a:cubicBezTo>
                    <a:pt x="1234" y="263"/>
                    <a:pt x="946" y="0"/>
                    <a:pt x="604"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9451400" y="2669100"/>
              <a:ext cx="30200" cy="30225"/>
            </a:xfrm>
            <a:custGeom>
              <a:avLst/>
              <a:gdLst/>
              <a:ahLst/>
              <a:cxnLst/>
              <a:rect l="l" t="t" r="r" b="b"/>
              <a:pathLst>
                <a:path w="1208" h="1209" extrusionOk="0">
                  <a:moveTo>
                    <a:pt x="604" y="1"/>
                  </a:moveTo>
                  <a:cubicBezTo>
                    <a:pt x="263" y="1"/>
                    <a:pt x="0" y="263"/>
                    <a:pt x="0" y="604"/>
                  </a:cubicBezTo>
                  <a:cubicBezTo>
                    <a:pt x="0" y="946"/>
                    <a:pt x="263" y="1208"/>
                    <a:pt x="604" y="1208"/>
                  </a:cubicBezTo>
                  <a:cubicBezTo>
                    <a:pt x="945" y="1208"/>
                    <a:pt x="1208" y="946"/>
                    <a:pt x="1208" y="604"/>
                  </a:cubicBezTo>
                  <a:cubicBezTo>
                    <a:pt x="1208" y="263"/>
                    <a:pt x="945" y="1"/>
                    <a:pt x="604" y="1"/>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9533425" y="2606100"/>
              <a:ext cx="30200" cy="30875"/>
            </a:xfrm>
            <a:custGeom>
              <a:avLst/>
              <a:gdLst/>
              <a:ahLst/>
              <a:cxnLst/>
              <a:rect l="l" t="t" r="r" b="b"/>
              <a:pathLst>
                <a:path w="1208" h="1235" extrusionOk="0">
                  <a:moveTo>
                    <a:pt x="604" y="1"/>
                  </a:moveTo>
                  <a:cubicBezTo>
                    <a:pt x="263" y="1"/>
                    <a:pt x="0" y="263"/>
                    <a:pt x="0" y="604"/>
                  </a:cubicBezTo>
                  <a:cubicBezTo>
                    <a:pt x="0" y="946"/>
                    <a:pt x="263" y="1234"/>
                    <a:pt x="604" y="1234"/>
                  </a:cubicBezTo>
                  <a:cubicBezTo>
                    <a:pt x="945" y="1234"/>
                    <a:pt x="1208" y="946"/>
                    <a:pt x="1208" y="604"/>
                  </a:cubicBezTo>
                  <a:cubicBezTo>
                    <a:pt x="1208" y="263"/>
                    <a:pt x="945" y="1"/>
                    <a:pt x="604" y="1"/>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9536050" y="2702575"/>
              <a:ext cx="30850" cy="30875"/>
            </a:xfrm>
            <a:custGeom>
              <a:avLst/>
              <a:gdLst/>
              <a:ahLst/>
              <a:cxnLst/>
              <a:rect l="l" t="t" r="r" b="b"/>
              <a:pathLst>
                <a:path w="1234" h="1235" extrusionOk="0">
                  <a:moveTo>
                    <a:pt x="630" y="0"/>
                  </a:moveTo>
                  <a:cubicBezTo>
                    <a:pt x="289" y="0"/>
                    <a:pt x="0" y="263"/>
                    <a:pt x="0" y="604"/>
                  </a:cubicBezTo>
                  <a:cubicBezTo>
                    <a:pt x="0" y="945"/>
                    <a:pt x="289" y="1234"/>
                    <a:pt x="630" y="1234"/>
                  </a:cubicBezTo>
                  <a:cubicBezTo>
                    <a:pt x="971" y="1234"/>
                    <a:pt x="1234" y="945"/>
                    <a:pt x="1234" y="604"/>
                  </a:cubicBezTo>
                  <a:cubicBezTo>
                    <a:pt x="1234" y="263"/>
                    <a:pt x="971" y="0"/>
                    <a:pt x="630"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9408725" y="2755075"/>
              <a:ext cx="30225" cy="30875"/>
            </a:xfrm>
            <a:custGeom>
              <a:avLst/>
              <a:gdLst/>
              <a:ahLst/>
              <a:cxnLst/>
              <a:rect l="l" t="t" r="r" b="b"/>
              <a:pathLst>
                <a:path w="1209" h="1235" extrusionOk="0">
                  <a:moveTo>
                    <a:pt x="605" y="0"/>
                  </a:moveTo>
                  <a:cubicBezTo>
                    <a:pt x="263" y="0"/>
                    <a:pt x="1" y="289"/>
                    <a:pt x="1" y="630"/>
                  </a:cubicBezTo>
                  <a:cubicBezTo>
                    <a:pt x="1" y="972"/>
                    <a:pt x="263" y="1234"/>
                    <a:pt x="605" y="1234"/>
                  </a:cubicBezTo>
                  <a:cubicBezTo>
                    <a:pt x="946" y="1234"/>
                    <a:pt x="1208" y="972"/>
                    <a:pt x="1208" y="630"/>
                  </a:cubicBezTo>
                  <a:cubicBezTo>
                    <a:pt x="1208" y="289"/>
                    <a:pt x="946" y="0"/>
                    <a:pt x="605"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9482900" y="2791825"/>
              <a:ext cx="30850" cy="30875"/>
            </a:xfrm>
            <a:custGeom>
              <a:avLst/>
              <a:gdLst/>
              <a:ahLst/>
              <a:cxnLst/>
              <a:rect l="l" t="t" r="r" b="b"/>
              <a:pathLst>
                <a:path w="1234" h="1235" extrusionOk="0">
                  <a:moveTo>
                    <a:pt x="604" y="0"/>
                  </a:moveTo>
                  <a:cubicBezTo>
                    <a:pt x="263" y="0"/>
                    <a:pt x="0" y="289"/>
                    <a:pt x="0" y="630"/>
                  </a:cubicBezTo>
                  <a:cubicBezTo>
                    <a:pt x="0" y="945"/>
                    <a:pt x="263" y="1234"/>
                    <a:pt x="604" y="1234"/>
                  </a:cubicBezTo>
                  <a:cubicBezTo>
                    <a:pt x="945" y="1234"/>
                    <a:pt x="1234" y="945"/>
                    <a:pt x="1234" y="630"/>
                  </a:cubicBezTo>
                  <a:cubicBezTo>
                    <a:pt x="1234" y="289"/>
                    <a:pt x="945" y="0"/>
                    <a:pt x="604" y="0"/>
                  </a:cubicBezTo>
                  <a:close/>
                </a:path>
              </a:pathLst>
            </a:custGeom>
            <a:solidFill>
              <a:srgbClr val="EB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9062900" y="3203950"/>
              <a:ext cx="372100" cy="286525"/>
            </a:xfrm>
            <a:custGeom>
              <a:avLst/>
              <a:gdLst/>
              <a:ahLst/>
              <a:cxnLst/>
              <a:rect l="l" t="t" r="r" b="b"/>
              <a:pathLst>
                <a:path w="14884" h="11461" extrusionOk="0">
                  <a:moveTo>
                    <a:pt x="0" y="0"/>
                  </a:moveTo>
                  <a:lnTo>
                    <a:pt x="0" y="0"/>
                  </a:lnTo>
                  <a:cubicBezTo>
                    <a:pt x="184" y="866"/>
                    <a:pt x="499" y="1706"/>
                    <a:pt x="893" y="2467"/>
                  </a:cubicBezTo>
                  <a:cubicBezTo>
                    <a:pt x="1287" y="3281"/>
                    <a:pt x="1812" y="3990"/>
                    <a:pt x="2468" y="4567"/>
                  </a:cubicBezTo>
                  <a:cubicBezTo>
                    <a:pt x="3124" y="5171"/>
                    <a:pt x="3938" y="5565"/>
                    <a:pt x="4830" y="5696"/>
                  </a:cubicBezTo>
                  <a:cubicBezTo>
                    <a:pt x="5250" y="5801"/>
                    <a:pt x="5644" y="5959"/>
                    <a:pt x="6038" y="6195"/>
                  </a:cubicBezTo>
                  <a:cubicBezTo>
                    <a:pt x="6405" y="6431"/>
                    <a:pt x="6720" y="6746"/>
                    <a:pt x="6957" y="7087"/>
                  </a:cubicBezTo>
                  <a:cubicBezTo>
                    <a:pt x="7482" y="7822"/>
                    <a:pt x="7718" y="8662"/>
                    <a:pt x="8059" y="9476"/>
                  </a:cubicBezTo>
                  <a:cubicBezTo>
                    <a:pt x="8217" y="9896"/>
                    <a:pt x="8453" y="10264"/>
                    <a:pt x="8768" y="10605"/>
                  </a:cubicBezTo>
                  <a:cubicBezTo>
                    <a:pt x="8925" y="10736"/>
                    <a:pt x="9083" y="10867"/>
                    <a:pt x="9293" y="10972"/>
                  </a:cubicBezTo>
                  <a:cubicBezTo>
                    <a:pt x="9503" y="11051"/>
                    <a:pt x="9713" y="11130"/>
                    <a:pt x="9923" y="11182"/>
                  </a:cubicBezTo>
                  <a:cubicBezTo>
                    <a:pt x="10477" y="11373"/>
                    <a:pt x="11053" y="11460"/>
                    <a:pt x="11630" y="11460"/>
                  </a:cubicBezTo>
                  <a:cubicBezTo>
                    <a:pt x="11928" y="11460"/>
                    <a:pt x="12226" y="11437"/>
                    <a:pt x="12521" y="11392"/>
                  </a:cubicBezTo>
                  <a:cubicBezTo>
                    <a:pt x="13388" y="11261"/>
                    <a:pt x="14201" y="10894"/>
                    <a:pt x="14884" y="10316"/>
                  </a:cubicBezTo>
                  <a:lnTo>
                    <a:pt x="14884" y="10316"/>
                  </a:lnTo>
                  <a:cubicBezTo>
                    <a:pt x="14201" y="10841"/>
                    <a:pt x="13388" y="11209"/>
                    <a:pt x="12521" y="11314"/>
                  </a:cubicBezTo>
                  <a:cubicBezTo>
                    <a:pt x="12268" y="11352"/>
                    <a:pt x="12016" y="11370"/>
                    <a:pt x="11764" y="11370"/>
                  </a:cubicBezTo>
                  <a:cubicBezTo>
                    <a:pt x="11154" y="11370"/>
                    <a:pt x="10551" y="11263"/>
                    <a:pt x="9975" y="11077"/>
                  </a:cubicBezTo>
                  <a:lnTo>
                    <a:pt x="9660" y="10972"/>
                  </a:lnTo>
                  <a:cubicBezTo>
                    <a:pt x="9555" y="10920"/>
                    <a:pt x="9476" y="10894"/>
                    <a:pt x="9371" y="10841"/>
                  </a:cubicBezTo>
                  <a:cubicBezTo>
                    <a:pt x="9188" y="10762"/>
                    <a:pt x="9030" y="10631"/>
                    <a:pt x="8873" y="10500"/>
                  </a:cubicBezTo>
                  <a:cubicBezTo>
                    <a:pt x="8584" y="10185"/>
                    <a:pt x="8374" y="9817"/>
                    <a:pt x="8217" y="9424"/>
                  </a:cubicBezTo>
                  <a:cubicBezTo>
                    <a:pt x="7902" y="8636"/>
                    <a:pt x="7665" y="7770"/>
                    <a:pt x="7140" y="7009"/>
                  </a:cubicBezTo>
                  <a:cubicBezTo>
                    <a:pt x="6852" y="6641"/>
                    <a:pt x="6537" y="6300"/>
                    <a:pt x="6143" y="6064"/>
                  </a:cubicBezTo>
                  <a:cubicBezTo>
                    <a:pt x="5749" y="5827"/>
                    <a:pt x="5329" y="5644"/>
                    <a:pt x="4883" y="5565"/>
                  </a:cubicBezTo>
                  <a:cubicBezTo>
                    <a:pt x="4463" y="5486"/>
                    <a:pt x="4043" y="5355"/>
                    <a:pt x="3649" y="5171"/>
                  </a:cubicBezTo>
                  <a:cubicBezTo>
                    <a:pt x="3282" y="4987"/>
                    <a:pt x="2914" y="4751"/>
                    <a:pt x="2599" y="4489"/>
                  </a:cubicBezTo>
                  <a:cubicBezTo>
                    <a:pt x="1943" y="3911"/>
                    <a:pt x="1392" y="3229"/>
                    <a:pt x="998" y="2441"/>
                  </a:cubicBezTo>
                  <a:cubicBezTo>
                    <a:pt x="578" y="1680"/>
                    <a:pt x="263" y="866"/>
                    <a:pt x="53" y="26"/>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8900800" y="3889050"/>
              <a:ext cx="206100" cy="12100"/>
            </a:xfrm>
            <a:custGeom>
              <a:avLst/>
              <a:gdLst/>
              <a:ahLst/>
              <a:cxnLst/>
              <a:rect l="l" t="t" r="r" b="b"/>
              <a:pathLst>
                <a:path w="8244" h="484" extrusionOk="0">
                  <a:moveTo>
                    <a:pt x="8243" y="1"/>
                  </a:moveTo>
                  <a:cubicBezTo>
                    <a:pt x="8138" y="106"/>
                    <a:pt x="7981" y="184"/>
                    <a:pt x="7823" y="211"/>
                  </a:cubicBezTo>
                  <a:lnTo>
                    <a:pt x="7298" y="211"/>
                  </a:lnTo>
                  <a:cubicBezTo>
                    <a:pt x="6957" y="211"/>
                    <a:pt x="6616" y="184"/>
                    <a:pt x="6274" y="158"/>
                  </a:cubicBezTo>
                  <a:cubicBezTo>
                    <a:pt x="6038" y="141"/>
                    <a:pt x="5802" y="132"/>
                    <a:pt x="5567" y="132"/>
                  </a:cubicBezTo>
                  <a:cubicBezTo>
                    <a:pt x="5096" y="132"/>
                    <a:pt x="4629" y="167"/>
                    <a:pt x="4174" y="237"/>
                  </a:cubicBezTo>
                  <a:cubicBezTo>
                    <a:pt x="3466" y="289"/>
                    <a:pt x="2783" y="342"/>
                    <a:pt x="2101" y="342"/>
                  </a:cubicBezTo>
                  <a:lnTo>
                    <a:pt x="1051" y="342"/>
                  </a:lnTo>
                  <a:lnTo>
                    <a:pt x="1" y="368"/>
                  </a:lnTo>
                  <a:lnTo>
                    <a:pt x="1" y="394"/>
                  </a:lnTo>
                  <a:cubicBezTo>
                    <a:pt x="683" y="421"/>
                    <a:pt x="1392" y="473"/>
                    <a:pt x="2075" y="473"/>
                  </a:cubicBezTo>
                  <a:cubicBezTo>
                    <a:pt x="2264" y="480"/>
                    <a:pt x="2452" y="483"/>
                    <a:pt x="2640" y="483"/>
                  </a:cubicBezTo>
                  <a:cubicBezTo>
                    <a:pt x="3151" y="483"/>
                    <a:pt x="3656" y="459"/>
                    <a:pt x="4174" y="421"/>
                  </a:cubicBezTo>
                  <a:cubicBezTo>
                    <a:pt x="4516" y="342"/>
                    <a:pt x="4857" y="316"/>
                    <a:pt x="5198" y="289"/>
                  </a:cubicBezTo>
                  <a:cubicBezTo>
                    <a:pt x="5321" y="281"/>
                    <a:pt x="5440" y="278"/>
                    <a:pt x="5558" y="278"/>
                  </a:cubicBezTo>
                  <a:cubicBezTo>
                    <a:pt x="5793" y="278"/>
                    <a:pt x="6021" y="289"/>
                    <a:pt x="6248" y="289"/>
                  </a:cubicBezTo>
                  <a:lnTo>
                    <a:pt x="7298" y="289"/>
                  </a:lnTo>
                  <a:cubicBezTo>
                    <a:pt x="7456" y="289"/>
                    <a:pt x="7639" y="289"/>
                    <a:pt x="7823" y="263"/>
                  </a:cubicBezTo>
                  <a:cubicBezTo>
                    <a:pt x="7981" y="237"/>
                    <a:pt x="8138" y="132"/>
                    <a:pt x="8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9207275" y="3812925"/>
              <a:ext cx="167350" cy="117500"/>
            </a:xfrm>
            <a:custGeom>
              <a:avLst/>
              <a:gdLst/>
              <a:ahLst/>
              <a:cxnLst/>
              <a:rect l="l" t="t" r="r" b="b"/>
              <a:pathLst>
                <a:path w="6694" h="4700" extrusionOk="0">
                  <a:moveTo>
                    <a:pt x="6694" y="1"/>
                  </a:moveTo>
                  <a:lnTo>
                    <a:pt x="6694" y="1"/>
                  </a:lnTo>
                  <a:cubicBezTo>
                    <a:pt x="6379" y="184"/>
                    <a:pt x="6090" y="447"/>
                    <a:pt x="5828" y="709"/>
                  </a:cubicBezTo>
                  <a:cubicBezTo>
                    <a:pt x="5539" y="972"/>
                    <a:pt x="5303" y="1287"/>
                    <a:pt x="5119" y="1602"/>
                  </a:cubicBezTo>
                  <a:cubicBezTo>
                    <a:pt x="4935" y="1943"/>
                    <a:pt x="4751" y="2284"/>
                    <a:pt x="4594" y="2626"/>
                  </a:cubicBezTo>
                  <a:cubicBezTo>
                    <a:pt x="4463" y="2967"/>
                    <a:pt x="4279" y="3282"/>
                    <a:pt x="4043" y="3571"/>
                  </a:cubicBezTo>
                  <a:cubicBezTo>
                    <a:pt x="3833" y="3859"/>
                    <a:pt x="3570" y="4096"/>
                    <a:pt x="3255" y="4253"/>
                  </a:cubicBezTo>
                  <a:cubicBezTo>
                    <a:pt x="2940" y="4411"/>
                    <a:pt x="2599" y="4516"/>
                    <a:pt x="2232" y="4542"/>
                  </a:cubicBezTo>
                  <a:cubicBezTo>
                    <a:pt x="1864" y="4568"/>
                    <a:pt x="1497" y="4594"/>
                    <a:pt x="1129" y="4621"/>
                  </a:cubicBezTo>
                  <a:cubicBezTo>
                    <a:pt x="945" y="4647"/>
                    <a:pt x="735" y="4647"/>
                    <a:pt x="552" y="4647"/>
                  </a:cubicBezTo>
                  <a:lnTo>
                    <a:pt x="289" y="4647"/>
                  </a:lnTo>
                  <a:cubicBezTo>
                    <a:pt x="184" y="4647"/>
                    <a:pt x="105" y="4621"/>
                    <a:pt x="27" y="4594"/>
                  </a:cubicBezTo>
                  <a:lnTo>
                    <a:pt x="0" y="4594"/>
                  </a:lnTo>
                  <a:cubicBezTo>
                    <a:pt x="79" y="4647"/>
                    <a:pt x="158" y="4673"/>
                    <a:pt x="263" y="4673"/>
                  </a:cubicBezTo>
                  <a:cubicBezTo>
                    <a:pt x="368" y="4699"/>
                    <a:pt x="447" y="4699"/>
                    <a:pt x="552" y="4699"/>
                  </a:cubicBezTo>
                  <a:lnTo>
                    <a:pt x="1103" y="4699"/>
                  </a:lnTo>
                  <a:cubicBezTo>
                    <a:pt x="1470" y="4699"/>
                    <a:pt x="1864" y="4699"/>
                    <a:pt x="2232" y="4673"/>
                  </a:cubicBezTo>
                  <a:cubicBezTo>
                    <a:pt x="2625" y="4647"/>
                    <a:pt x="2993" y="4542"/>
                    <a:pt x="3334" y="4384"/>
                  </a:cubicBezTo>
                  <a:cubicBezTo>
                    <a:pt x="3675" y="4227"/>
                    <a:pt x="3964" y="3964"/>
                    <a:pt x="4174" y="3676"/>
                  </a:cubicBezTo>
                  <a:cubicBezTo>
                    <a:pt x="4410" y="3361"/>
                    <a:pt x="4594" y="3019"/>
                    <a:pt x="4751" y="2678"/>
                  </a:cubicBezTo>
                  <a:cubicBezTo>
                    <a:pt x="4883" y="2337"/>
                    <a:pt x="5040" y="1996"/>
                    <a:pt x="5224" y="1654"/>
                  </a:cubicBezTo>
                  <a:cubicBezTo>
                    <a:pt x="5591" y="1024"/>
                    <a:pt x="6090" y="447"/>
                    <a:pt x="6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9180375" y="2982125"/>
              <a:ext cx="271700" cy="341925"/>
            </a:xfrm>
            <a:custGeom>
              <a:avLst/>
              <a:gdLst/>
              <a:ahLst/>
              <a:cxnLst/>
              <a:rect l="l" t="t" r="r" b="b"/>
              <a:pathLst>
                <a:path w="10868" h="13677" extrusionOk="0">
                  <a:moveTo>
                    <a:pt x="10789" y="1"/>
                  </a:moveTo>
                  <a:cubicBezTo>
                    <a:pt x="10579" y="736"/>
                    <a:pt x="10342" y="1444"/>
                    <a:pt x="10080" y="2127"/>
                  </a:cubicBezTo>
                  <a:cubicBezTo>
                    <a:pt x="9817" y="2836"/>
                    <a:pt x="9529" y="3518"/>
                    <a:pt x="9214" y="4201"/>
                  </a:cubicBezTo>
                  <a:cubicBezTo>
                    <a:pt x="8557" y="5566"/>
                    <a:pt x="7796" y="6852"/>
                    <a:pt x="6877" y="8033"/>
                  </a:cubicBezTo>
                  <a:cubicBezTo>
                    <a:pt x="5985" y="9241"/>
                    <a:pt x="4961" y="10317"/>
                    <a:pt x="3806" y="11288"/>
                  </a:cubicBezTo>
                  <a:cubicBezTo>
                    <a:pt x="3229" y="11760"/>
                    <a:pt x="2625" y="12207"/>
                    <a:pt x="1995" y="12600"/>
                  </a:cubicBezTo>
                  <a:cubicBezTo>
                    <a:pt x="1365" y="12994"/>
                    <a:pt x="683" y="13335"/>
                    <a:pt x="0" y="13624"/>
                  </a:cubicBezTo>
                  <a:lnTo>
                    <a:pt x="26" y="13677"/>
                  </a:lnTo>
                  <a:cubicBezTo>
                    <a:pt x="788" y="13572"/>
                    <a:pt x="1549" y="13335"/>
                    <a:pt x="2258" y="13020"/>
                  </a:cubicBezTo>
                  <a:cubicBezTo>
                    <a:pt x="2599" y="12837"/>
                    <a:pt x="2966" y="12653"/>
                    <a:pt x="3281" y="12469"/>
                  </a:cubicBezTo>
                  <a:cubicBezTo>
                    <a:pt x="3623" y="12285"/>
                    <a:pt x="3938" y="12075"/>
                    <a:pt x="4279" y="11839"/>
                  </a:cubicBezTo>
                  <a:cubicBezTo>
                    <a:pt x="5539" y="10947"/>
                    <a:pt x="6667" y="9844"/>
                    <a:pt x="7612" y="8584"/>
                  </a:cubicBezTo>
                  <a:cubicBezTo>
                    <a:pt x="8557" y="7351"/>
                    <a:pt x="9319" y="5959"/>
                    <a:pt x="9870" y="4516"/>
                  </a:cubicBezTo>
                  <a:cubicBezTo>
                    <a:pt x="10447" y="3072"/>
                    <a:pt x="10789" y="1576"/>
                    <a:pt x="10867" y="27"/>
                  </a:cubicBezTo>
                  <a:lnTo>
                    <a:pt x="107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9180375" y="2982775"/>
              <a:ext cx="271700" cy="341275"/>
            </a:xfrm>
            <a:custGeom>
              <a:avLst/>
              <a:gdLst/>
              <a:ahLst/>
              <a:cxnLst/>
              <a:rect l="l" t="t" r="r" b="b"/>
              <a:pathLst>
                <a:path w="10868" h="13651" extrusionOk="0">
                  <a:moveTo>
                    <a:pt x="10815" y="1"/>
                  </a:moveTo>
                  <a:cubicBezTo>
                    <a:pt x="10237" y="1392"/>
                    <a:pt x="9607" y="2731"/>
                    <a:pt x="8925" y="4043"/>
                  </a:cubicBezTo>
                  <a:cubicBezTo>
                    <a:pt x="8557" y="4700"/>
                    <a:pt x="8190" y="5330"/>
                    <a:pt x="7796" y="5960"/>
                  </a:cubicBezTo>
                  <a:cubicBezTo>
                    <a:pt x="7402" y="6590"/>
                    <a:pt x="7009" y="7193"/>
                    <a:pt x="6562" y="7771"/>
                  </a:cubicBezTo>
                  <a:cubicBezTo>
                    <a:pt x="6116" y="8348"/>
                    <a:pt x="5644" y="8926"/>
                    <a:pt x="5145" y="9451"/>
                  </a:cubicBezTo>
                  <a:cubicBezTo>
                    <a:pt x="4672" y="10002"/>
                    <a:pt x="4147" y="10501"/>
                    <a:pt x="3596" y="11000"/>
                  </a:cubicBezTo>
                  <a:cubicBezTo>
                    <a:pt x="3045" y="11498"/>
                    <a:pt x="2468" y="11971"/>
                    <a:pt x="1890" y="12391"/>
                  </a:cubicBezTo>
                  <a:cubicBezTo>
                    <a:pt x="1286" y="12837"/>
                    <a:pt x="656" y="13257"/>
                    <a:pt x="0" y="13598"/>
                  </a:cubicBezTo>
                  <a:lnTo>
                    <a:pt x="26" y="13651"/>
                  </a:lnTo>
                  <a:cubicBezTo>
                    <a:pt x="709" y="13388"/>
                    <a:pt x="1391" y="13047"/>
                    <a:pt x="2048" y="12653"/>
                  </a:cubicBezTo>
                  <a:cubicBezTo>
                    <a:pt x="2678" y="12259"/>
                    <a:pt x="3281" y="11813"/>
                    <a:pt x="3885" y="11341"/>
                  </a:cubicBezTo>
                  <a:cubicBezTo>
                    <a:pt x="5040" y="10370"/>
                    <a:pt x="6090" y="9293"/>
                    <a:pt x="7009" y="8086"/>
                  </a:cubicBezTo>
                  <a:cubicBezTo>
                    <a:pt x="8794" y="5645"/>
                    <a:pt x="10080" y="2915"/>
                    <a:pt x="1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9281425" y="2963100"/>
              <a:ext cx="261850" cy="479725"/>
            </a:xfrm>
            <a:custGeom>
              <a:avLst/>
              <a:gdLst/>
              <a:ahLst/>
              <a:cxnLst/>
              <a:rect l="l" t="t" r="r" b="b"/>
              <a:pathLst>
                <a:path w="10474" h="19189" extrusionOk="0">
                  <a:moveTo>
                    <a:pt x="9713" y="0"/>
                  </a:moveTo>
                  <a:cubicBezTo>
                    <a:pt x="9739" y="919"/>
                    <a:pt x="9660" y="1838"/>
                    <a:pt x="9529" y="2730"/>
                  </a:cubicBezTo>
                  <a:cubicBezTo>
                    <a:pt x="9398" y="3649"/>
                    <a:pt x="9214" y="4542"/>
                    <a:pt x="8978" y="5434"/>
                  </a:cubicBezTo>
                  <a:cubicBezTo>
                    <a:pt x="8453" y="7193"/>
                    <a:pt x="7744" y="8899"/>
                    <a:pt x="6852" y="10500"/>
                  </a:cubicBezTo>
                  <a:cubicBezTo>
                    <a:pt x="5959" y="12101"/>
                    <a:pt x="4935" y="13624"/>
                    <a:pt x="3780" y="15068"/>
                  </a:cubicBezTo>
                  <a:cubicBezTo>
                    <a:pt x="3203" y="15776"/>
                    <a:pt x="2599" y="16485"/>
                    <a:pt x="1969" y="17141"/>
                  </a:cubicBezTo>
                  <a:cubicBezTo>
                    <a:pt x="1339" y="17824"/>
                    <a:pt x="683" y="18454"/>
                    <a:pt x="0" y="19084"/>
                  </a:cubicBezTo>
                  <a:lnTo>
                    <a:pt x="79" y="19189"/>
                  </a:lnTo>
                  <a:cubicBezTo>
                    <a:pt x="315" y="19084"/>
                    <a:pt x="525" y="18979"/>
                    <a:pt x="735" y="18874"/>
                  </a:cubicBezTo>
                  <a:cubicBezTo>
                    <a:pt x="945" y="18743"/>
                    <a:pt x="1155" y="18611"/>
                    <a:pt x="1365" y="18506"/>
                  </a:cubicBezTo>
                  <a:cubicBezTo>
                    <a:pt x="1785" y="18244"/>
                    <a:pt x="2153" y="17981"/>
                    <a:pt x="2547" y="17693"/>
                  </a:cubicBezTo>
                  <a:cubicBezTo>
                    <a:pt x="3308" y="17115"/>
                    <a:pt x="4017" y="16485"/>
                    <a:pt x="4699" y="15803"/>
                  </a:cubicBezTo>
                  <a:cubicBezTo>
                    <a:pt x="6038" y="14438"/>
                    <a:pt x="7219" y="12889"/>
                    <a:pt x="8138" y="11209"/>
                  </a:cubicBezTo>
                  <a:cubicBezTo>
                    <a:pt x="9083" y="9503"/>
                    <a:pt x="9739" y="7665"/>
                    <a:pt x="10107" y="5749"/>
                  </a:cubicBezTo>
                  <a:cubicBezTo>
                    <a:pt x="10474" y="3833"/>
                    <a:pt x="10395" y="1864"/>
                    <a:pt x="9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9281425" y="2963100"/>
              <a:ext cx="246775" cy="479725"/>
            </a:xfrm>
            <a:custGeom>
              <a:avLst/>
              <a:gdLst/>
              <a:ahLst/>
              <a:cxnLst/>
              <a:rect l="l" t="t" r="r" b="b"/>
              <a:pathLst>
                <a:path w="9871" h="19189" extrusionOk="0">
                  <a:moveTo>
                    <a:pt x="9739" y="0"/>
                  </a:moveTo>
                  <a:cubicBezTo>
                    <a:pt x="9398" y="1785"/>
                    <a:pt x="8925" y="3544"/>
                    <a:pt x="8322" y="5250"/>
                  </a:cubicBezTo>
                  <a:cubicBezTo>
                    <a:pt x="7692" y="6904"/>
                    <a:pt x="6957" y="8532"/>
                    <a:pt x="6090" y="10080"/>
                  </a:cubicBezTo>
                  <a:cubicBezTo>
                    <a:pt x="5224" y="11629"/>
                    <a:pt x="4279" y="13151"/>
                    <a:pt x="3255" y="14648"/>
                  </a:cubicBezTo>
                  <a:cubicBezTo>
                    <a:pt x="2232" y="16144"/>
                    <a:pt x="1129" y="17588"/>
                    <a:pt x="0" y="19084"/>
                  </a:cubicBezTo>
                  <a:lnTo>
                    <a:pt x="79" y="19189"/>
                  </a:lnTo>
                  <a:cubicBezTo>
                    <a:pt x="1497" y="17981"/>
                    <a:pt x="2783" y="16669"/>
                    <a:pt x="3938" y="15225"/>
                  </a:cubicBezTo>
                  <a:cubicBezTo>
                    <a:pt x="5119" y="13781"/>
                    <a:pt x="6169" y="12233"/>
                    <a:pt x="7062" y="10632"/>
                  </a:cubicBezTo>
                  <a:cubicBezTo>
                    <a:pt x="7954" y="9004"/>
                    <a:pt x="8663" y="7272"/>
                    <a:pt x="9162" y="5487"/>
                  </a:cubicBezTo>
                  <a:cubicBezTo>
                    <a:pt x="9424" y="4594"/>
                    <a:pt x="9608" y="3702"/>
                    <a:pt x="9713" y="2757"/>
                  </a:cubicBezTo>
                  <a:cubicBezTo>
                    <a:pt x="9844" y="1838"/>
                    <a:pt x="9870" y="919"/>
                    <a:pt x="9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8499850" y="3347650"/>
              <a:ext cx="80750" cy="227750"/>
            </a:xfrm>
            <a:custGeom>
              <a:avLst/>
              <a:gdLst/>
              <a:ahLst/>
              <a:cxnLst/>
              <a:rect l="l" t="t" r="r" b="b"/>
              <a:pathLst>
                <a:path w="3230" h="9110" extrusionOk="0">
                  <a:moveTo>
                    <a:pt x="3203" y="1"/>
                  </a:moveTo>
                  <a:cubicBezTo>
                    <a:pt x="2993" y="368"/>
                    <a:pt x="2835" y="736"/>
                    <a:pt x="2678" y="1103"/>
                  </a:cubicBezTo>
                  <a:cubicBezTo>
                    <a:pt x="2520" y="1471"/>
                    <a:pt x="2337" y="1838"/>
                    <a:pt x="2179" y="2206"/>
                  </a:cubicBezTo>
                  <a:cubicBezTo>
                    <a:pt x="2022" y="2573"/>
                    <a:pt x="1890" y="2941"/>
                    <a:pt x="1733" y="3334"/>
                  </a:cubicBezTo>
                  <a:lnTo>
                    <a:pt x="1339" y="4463"/>
                  </a:lnTo>
                  <a:lnTo>
                    <a:pt x="945" y="5592"/>
                  </a:lnTo>
                  <a:cubicBezTo>
                    <a:pt x="840" y="5986"/>
                    <a:pt x="735" y="6353"/>
                    <a:pt x="604" y="6747"/>
                  </a:cubicBezTo>
                  <a:cubicBezTo>
                    <a:pt x="473" y="7141"/>
                    <a:pt x="342" y="7508"/>
                    <a:pt x="263" y="7902"/>
                  </a:cubicBezTo>
                  <a:cubicBezTo>
                    <a:pt x="184" y="8296"/>
                    <a:pt x="79" y="8689"/>
                    <a:pt x="0" y="9109"/>
                  </a:cubicBezTo>
                  <a:lnTo>
                    <a:pt x="53" y="9109"/>
                  </a:lnTo>
                  <a:lnTo>
                    <a:pt x="1654" y="4568"/>
                  </a:lnTo>
                  <a:lnTo>
                    <a:pt x="32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8517575" y="3370625"/>
              <a:ext cx="67600" cy="418050"/>
            </a:xfrm>
            <a:custGeom>
              <a:avLst/>
              <a:gdLst/>
              <a:ahLst/>
              <a:cxnLst/>
              <a:rect l="l" t="t" r="r" b="b"/>
              <a:pathLst>
                <a:path w="2704" h="16722" extrusionOk="0">
                  <a:moveTo>
                    <a:pt x="2651" y="0"/>
                  </a:moveTo>
                  <a:cubicBezTo>
                    <a:pt x="2074" y="1313"/>
                    <a:pt x="1601" y="2652"/>
                    <a:pt x="1260" y="4017"/>
                  </a:cubicBezTo>
                  <a:cubicBezTo>
                    <a:pt x="1076" y="4725"/>
                    <a:pt x="919" y="5408"/>
                    <a:pt x="788" y="6117"/>
                  </a:cubicBezTo>
                  <a:cubicBezTo>
                    <a:pt x="656" y="6799"/>
                    <a:pt x="525" y="7508"/>
                    <a:pt x="420" y="8190"/>
                  </a:cubicBezTo>
                  <a:cubicBezTo>
                    <a:pt x="341" y="8899"/>
                    <a:pt x="236" y="9608"/>
                    <a:pt x="184" y="10316"/>
                  </a:cubicBezTo>
                  <a:cubicBezTo>
                    <a:pt x="131" y="11025"/>
                    <a:pt x="53" y="11734"/>
                    <a:pt x="53" y="12443"/>
                  </a:cubicBezTo>
                  <a:cubicBezTo>
                    <a:pt x="0" y="13860"/>
                    <a:pt x="53" y="15304"/>
                    <a:pt x="236" y="16721"/>
                  </a:cubicBezTo>
                  <a:lnTo>
                    <a:pt x="289" y="16721"/>
                  </a:lnTo>
                  <a:cubicBezTo>
                    <a:pt x="341" y="13886"/>
                    <a:pt x="551" y="11078"/>
                    <a:pt x="971" y="8295"/>
                  </a:cubicBezTo>
                  <a:cubicBezTo>
                    <a:pt x="1181" y="6904"/>
                    <a:pt x="1418" y="5513"/>
                    <a:pt x="1706" y="4122"/>
                  </a:cubicBezTo>
                  <a:cubicBezTo>
                    <a:pt x="1995" y="2757"/>
                    <a:pt x="2310" y="1392"/>
                    <a:pt x="2704" y="27"/>
                  </a:cubicBezTo>
                  <a:lnTo>
                    <a:pt x="26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8563500" y="3384400"/>
              <a:ext cx="28900" cy="265150"/>
            </a:xfrm>
            <a:custGeom>
              <a:avLst/>
              <a:gdLst/>
              <a:ahLst/>
              <a:cxnLst/>
              <a:rect l="l" t="t" r="r" b="b"/>
              <a:pathLst>
                <a:path w="1156" h="10606" extrusionOk="0">
                  <a:moveTo>
                    <a:pt x="1129" y="1"/>
                  </a:moveTo>
                  <a:cubicBezTo>
                    <a:pt x="998" y="447"/>
                    <a:pt x="893" y="893"/>
                    <a:pt x="788" y="1313"/>
                  </a:cubicBezTo>
                  <a:cubicBezTo>
                    <a:pt x="709" y="1759"/>
                    <a:pt x="604" y="2206"/>
                    <a:pt x="526" y="2626"/>
                  </a:cubicBezTo>
                  <a:cubicBezTo>
                    <a:pt x="447" y="3072"/>
                    <a:pt x="394" y="3518"/>
                    <a:pt x="316" y="3938"/>
                  </a:cubicBezTo>
                  <a:cubicBezTo>
                    <a:pt x="263" y="4358"/>
                    <a:pt x="211" y="4804"/>
                    <a:pt x="158" y="5251"/>
                  </a:cubicBezTo>
                  <a:cubicBezTo>
                    <a:pt x="132" y="5697"/>
                    <a:pt x="79" y="6143"/>
                    <a:pt x="53" y="6589"/>
                  </a:cubicBezTo>
                  <a:cubicBezTo>
                    <a:pt x="53" y="7036"/>
                    <a:pt x="1" y="7482"/>
                    <a:pt x="1" y="7928"/>
                  </a:cubicBezTo>
                  <a:cubicBezTo>
                    <a:pt x="1" y="8821"/>
                    <a:pt x="27" y="9713"/>
                    <a:pt x="158" y="10605"/>
                  </a:cubicBezTo>
                  <a:lnTo>
                    <a:pt x="184" y="10605"/>
                  </a:lnTo>
                  <a:cubicBezTo>
                    <a:pt x="184" y="9713"/>
                    <a:pt x="237" y="8821"/>
                    <a:pt x="289" y="7954"/>
                  </a:cubicBezTo>
                  <a:cubicBezTo>
                    <a:pt x="368" y="7062"/>
                    <a:pt x="447" y="6169"/>
                    <a:pt x="552" y="5303"/>
                  </a:cubicBezTo>
                  <a:cubicBezTo>
                    <a:pt x="709" y="3518"/>
                    <a:pt x="919" y="1759"/>
                    <a:pt x="1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8361375" y="3325350"/>
              <a:ext cx="45325" cy="89925"/>
            </a:xfrm>
            <a:custGeom>
              <a:avLst/>
              <a:gdLst/>
              <a:ahLst/>
              <a:cxnLst/>
              <a:rect l="l" t="t" r="r" b="b"/>
              <a:pathLst>
                <a:path w="1813" h="3597" extrusionOk="0">
                  <a:moveTo>
                    <a:pt x="1760" y="0"/>
                  </a:moveTo>
                  <a:cubicBezTo>
                    <a:pt x="1523" y="263"/>
                    <a:pt x="1313" y="499"/>
                    <a:pt x="1103" y="761"/>
                  </a:cubicBezTo>
                  <a:cubicBezTo>
                    <a:pt x="893" y="1024"/>
                    <a:pt x="710" y="1313"/>
                    <a:pt x="526" y="1601"/>
                  </a:cubicBezTo>
                  <a:cubicBezTo>
                    <a:pt x="316" y="1864"/>
                    <a:pt x="158" y="2179"/>
                    <a:pt x="53" y="2520"/>
                  </a:cubicBezTo>
                  <a:cubicBezTo>
                    <a:pt x="27" y="2678"/>
                    <a:pt x="1" y="2861"/>
                    <a:pt x="1" y="3045"/>
                  </a:cubicBezTo>
                  <a:cubicBezTo>
                    <a:pt x="27" y="3255"/>
                    <a:pt x="80" y="3439"/>
                    <a:pt x="185" y="3596"/>
                  </a:cubicBezTo>
                  <a:lnTo>
                    <a:pt x="263" y="3596"/>
                  </a:lnTo>
                  <a:cubicBezTo>
                    <a:pt x="447" y="3334"/>
                    <a:pt x="605" y="3045"/>
                    <a:pt x="762" y="2756"/>
                  </a:cubicBezTo>
                  <a:cubicBezTo>
                    <a:pt x="841" y="2625"/>
                    <a:pt x="893" y="2468"/>
                    <a:pt x="920" y="2310"/>
                  </a:cubicBezTo>
                  <a:cubicBezTo>
                    <a:pt x="972" y="2179"/>
                    <a:pt x="998" y="2021"/>
                    <a:pt x="1051" y="1864"/>
                  </a:cubicBezTo>
                  <a:cubicBezTo>
                    <a:pt x="1182" y="1575"/>
                    <a:pt x="1313" y="1260"/>
                    <a:pt x="1418" y="971"/>
                  </a:cubicBezTo>
                  <a:cubicBezTo>
                    <a:pt x="1550" y="656"/>
                    <a:pt x="1681" y="368"/>
                    <a:pt x="1812" y="53"/>
                  </a:cubicBezTo>
                  <a:lnTo>
                    <a:pt x="1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8365975" y="3334525"/>
              <a:ext cx="99775" cy="97150"/>
            </a:xfrm>
            <a:custGeom>
              <a:avLst/>
              <a:gdLst/>
              <a:ahLst/>
              <a:cxnLst/>
              <a:rect l="l" t="t" r="r" b="b"/>
              <a:pathLst>
                <a:path w="3991" h="3886" extrusionOk="0">
                  <a:moveTo>
                    <a:pt x="3964" y="1"/>
                  </a:moveTo>
                  <a:cubicBezTo>
                    <a:pt x="3518" y="158"/>
                    <a:pt x="3098" y="368"/>
                    <a:pt x="2678" y="604"/>
                  </a:cubicBezTo>
                  <a:cubicBezTo>
                    <a:pt x="2258" y="841"/>
                    <a:pt x="1864" y="1129"/>
                    <a:pt x="1523" y="1444"/>
                  </a:cubicBezTo>
                  <a:cubicBezTo>
                    <a:pt x="1339" y="1602"/>
                    <a:pt x="1129" y="1759"/>
                    <a:pt x="946" y="1917"/>
                  </a:cubicBezTo>
                  <a:cubicBezTo>
                    <a:pt x="788" y="2074"/>
                    <a:pt x="631" y="2258"/>
                    <a:pt x="499" y="2468"/>
                  </a:cubicBezTo>
                  <a:cubicBezTo>
                    <a:pt x="368" y="2678"/>
                    <a:pt x="237" y="2914"/>
                    <a:pt x="158" y="3124"/>
                  </a:cubicBezTo>
                  <a:cubicBezTo>
                    <a:pt x="79" y="3361"/>
                    <a:pt x="1" y="3623"/>
                    <a:pt x="1" y="3859"/>
                  </a:cubicBezTo>
                  <a:lnTo>
                    <a:pt x="53" y="3886"/>
                  </a:lnTo>
                  <a:cubicBezTo>
                    <a:pt x="263" y="3728"/>
                    <a:pt x="421" y="3571"/>
                    <a:pt x="578" y="3413"/>
                  </a:cubicBezTo>
                  <a:cubicBezTo>
                    <a:pt x="736" y="3256"/>
                    <a:pt x="919" y="3098"/>
                    <a:pt x="1077" y="2914"/>
                  </a:cubicBezTo>
                  <a:cubicBezTo>
                    <a:pt x="1208" y="2757"/>
                    <a:pt x="1366" y="2599"/>
                    <a:pt x="1497" y="2416"/>
                  </a:cubicBezTo>
                  <a:cubicBezTo>
                    <a:pt x="1628" y="2232"/>
                    <a:pt x="1759" y="2048"/>
                    <a:pt x="1917" y="1864"/>
                  </a:cubicBezTo>
                  <a:cubicBezTo>
                    <a:pt x="2232" y="1523"/>
                    <a:pt x="2547" y="1208"/>
                    <a:pt x="2888" y="919"/>
                  </a:cubicBezTo>
                  <a:cubicBezTo>
                    <a:pt x="3256" y="604"/>
                    <a:pt x="3623" y="316"/>
                    <a:pt x="3990" y="53"/>
                  </a:cubicBezTo>
                  <a:lnTo>
                    <a:pt x="39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8377125" y="3391625"/>
              <a:ext cx="77475" cy="49900"/>
            </a:xfrm>
            <a:custGeom>
              <a:avLst/>
              <a:gdLst/>
              <a:ahLst/>
              <a:cxnLst/>
              <a:rect l="l" t="t" r="r" b="b"/>
              <a:pathLst>
                <a:path w="3099" h="1996" extrusionOk="0">
                  <a:moveTo>
                    <a:pt x="3098" y="0"/>
                  </a:moveTo>
                  <a:cubicBezTo>
                    <a:pt x="2810" y="79"/>
                    <a:pt x="2495" y="158"/>
                    <a:pt x="2206" y="263"/>
                  </a:cubicBezTo>
                  <a:cubicBezTo>
                    <a:pt x="1917" y="394"/>
                    <a:pt x="1628" y="499"/>
                    <a:pt x="1340" y="657"/>
                  </a:cubicBezTo>
                  <a:cubicBezTo>
                    <a:pt x="1051" y="788"/>
                    <a:pt x="788" y="945"/>
                    <a:pt x="526" y="1155"/>
                  </a:cubicBezTo>
                  <a:cubicBezTo>
                    <a:pt x="421" y="1260"/>
                    <a:pt x="290" y="1392"/>
                    <a:pt x="211" y="1523"/>
                  </a:cubicBezTo>
                  <a:cubicBezTo>
                    <a:pt x="106" y="1654"/>
                    <a:pt x="27" y="1812"/>
                    <a:pt x="1" y="1969"/>
                  </a:cubicBezTo>
                  <a:lnTo>
                    <a:pt x="27" y="1995"/>
                  </a:lnTo>
                  <a:cubicBezTo>
                    <a:pt x="263" y="1812"/>
                    <a:pt x="500" y="1628"/>
                    <a:pt x="762" y="1444"/>
                  </a:cubicBezTo>
                  <a:cubicBezTo>
                    <a:pt x="998" y="1287"/>
                    <a:pt x="1235" y="1077"/>
                    <a:pt x="1471" y="919"/>
                  </a:cubicBezTo>
                  <a:cubicBezTo>
                    <a:pt x="1733" y="735"/>
                    <a:pt x="1996" y="578"/>
                    <a:pt x="2285" y="447"/>
                  </a:cubicBezTo>
                  <a:cubicBezTo>
                    <a:pt x="2547" y="289"/>
                    <a:pt x="2836" y="158"/>
                    <a:pt x="3098" y="27"/>
                  </a:cubicBezTo>
                  <a:lnTo>
                    <a:pt x="30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8564150" y="2785250"/>
              <a:ext cx="46625" cy="86000"/>
            </a:xfrm>
            <a:custGeom>
              <a:avLst/>
              <a:gdLst/>
              <a:ahLst/>
              <a:cxnLst/>
              <a:rect l="l" t="t" r="r" b="b"/>
              <a:pathLst>
                <a:path w="1865" h="3440" extrusionOk="0">
                  <a:moveTo>
                    <a:pt x="1812" y="1"/>
                  </a:moveTo>
                  <a:cubicBezTo>
                    <a:pt x="1445" y="53"/>
                    <a:pt x="1130" y="237"/>
                    <a:pt x="867" y="500"/>
                  </a:cubicBezTo>
                  <a:cubicBezTo>
                    <a:pt x="736" y="605"/>
                    <a:pt x="631" y="762"/>
                    <a:pt x="552" y="920"/>
                  </a:cubicBezTo>
                  <a:cubicBezTo>
                    <a:pt x="473" y="1077"/>
                    <a:pt x="421" y="1235"/>
                    <a:pt x="342" y="1392"/>
                  </a:cubicBezTo>
                  <a:cubicBezTo>
                    <a:pt x="211" y="1707"/>
                    <a:pt x="106" y="2048"/>
                    <a:pt x="53" y="2416"/>
                  </a:cubicBezTo>
                  <a:cubicBezTo>
                    <a:pt x="1" y="2757"/>
                    <a:pt x="27" y="3098"/>
                    <a:pt x="106" y="3440"/>
                  </a:cubicBezTo>
                  <a:lnTo>
                    <a:pt x="185" y="3440"/>
                  </a:lnTo>
                  <a:cubicBezTo>
                    <a:pt x="211" y="3098"/>
                    <a:pt x="290" y="2810"/>
                    <a:pt x="421" y="2495"/>
                  </a:cubicBezTo>
                  <a:cubicBezTo>
                    <a:pt x="526" y="2206"/>
                    <a:pt x="683" y="1943"/>
                    <a:pt x="867" y="1681"/>
                  </a:cubicBezTo>
                  <a:cubicBezTo>
                    <a:pt x="946" y="1576"/>
                    <a:pt x="1051" y="1445"/>
                    <a:pt x="1156" y="1340"/>
                  </a:cubicBezTo>
                  <a:cubicBezTo>
                    <a:pt x="1261" y="1235"/>
                    <a:pt x="1366" y="1103"/>
                    <a:pt x="1445" y="972"/>
                  </a:cubicBezTo>
                  <a:cubicBezTo>
                    <a:pt x="1602" y="683"/>
                    <a:pt x="1760" y="368"/>
                    <a:pt x="1865" y="53"/>
                  </a:cubicBezTo>
                  <a:lnTo>
                    <a:pt x="18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8587775" y="2785925"/>
              <a:ext cx="32200" cy="94525"/>
            </a:xfrm>
            <a:custGeom>
              <a:avLst/>
              <a:gdLst/>
              <a:ahLst/>
              <a:cxnLst/>
              <a:rect l="l" t="t" r="r" b="b"/>
              <a:pathLst>
                <a:path w="1288" h="3781" extrusionOk="0">
                  <a:moveTo>
                    <a:pt x="1261" y="0"/>
                  </a:moveTo>
                  <a:cubicBezTo>
                    <a:pt x="1103" y="79"/>
                    <a:pt x="972" y="210"/>
                    <a:pt x="867" y="341"/>
                  </a:cubicBezTo>
                  <a:cubicBezTo>
                    <a:pt x="736" y="473"/>
                    <a:pt x="657" y="630"/>
                    <a:pt x="552" y="788"/>
                  </a:cubicBezTo>
                  <a:cubicBezTo>
                    <a:pt x="395" y="1076"/>
                    <a:pt x="290" y="1418"/>
                    <a:pt x="237" y="1759"/>
                  </a:cubicBezTo>
                  <a:cubicBezTo>
                    <a:pt x="158" y="2100"/>
                    <a:pt x="80" y="2415"/>
                    <a:pt x="53" y="2756"/>
                  </a:cubicBezTo>
                  <a:cubicBezTo>
                    <a:pt x="27" y="3098"/>
                    <a:pt x="1" y="3439"/>
                    <a:pt x="27" y="3780"/>
                  </a:cubicBezTo>
                  <a:lnTo>
                    <a:pt x="80" y="3780"/>
                  </a:lnTo>
                  <a:cubicBezTo>
                    <a:pt x="132" y="3465"/>
                    <a:pt x="211" y="3124"/>
                    <a:pt x="316" y="2809"/>
                  </a:cubicBezTo>
                  <a:cubicBezTo>
                    <a:pt x="421" y="2494"/>
                    <a:pt x="526" y="2179"/>
                    <a:pt x="657" y="1890"/>
                  </a:cubicBezTo>
                  <a:cubicBezTo>
                    <a:pt x="788" y="1601"/>
                    <a:pt x="946" y="1313"/>
                    <a:pt x="1051" y="998"/>
                  </a:cubicBezTo>
                  <a:cubicBezTo>
                    <a:pt x="1156" y="683"/>
                    <a:pt x="1235" y="341"/>
                    <a:pt x="1287" y="26"/>
                  </a:cubicBezTo>
                  <a:lnTo>
                    <a:pt x="1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7870525" y="2796900"/>
              <a:ext cx="105025" cy="23825"/>
            </a:xfrm>
            <a:custGeom>
              <a:avLst/>
              <a:gdLst/>
              <a:ahLst/>
              <a:cxnLst/>
              <a:rect l="l" t="t" r="r" b="b"/>
              <a:pathLst>
                <a:path w="4201" h="953" extrusionOk="0">
                  <a:moveTo>
                    <a:pt x="2661" y="1"/>
                  </a:moveTo>
                  <a:cubicBezTo>
                    <a:pt x="2468" y="1"/>
                    <a:pt x="2271" y="20"/>
                    <a:pt x="2074" y="60"/>
                  </a:cubicBezTo>
                  <a:cubicBezTo>
                    <a:pt x="1706" y="112"/>
                    <a:pt x="1339" y="217"/>
                    <a:pt x="998" y="375"/>
                  </a:cubicBezTo>
                  <a:cubicBezTo>
                    <a:pt x="657" y="506"/>
                    <a:pt x="315" y="690"/>
                    <a:pt x="0" y="900"/>
                  </a:cubicBezTo>
                  <a:lnTo>
                    <a:pt x="27" y="952"/>
                  </a:lnTo>
                  <a:cubicBezTo>
                    <a:pt x="368" y="821"/>
                    <a:pt x="709" y="716"/>
                    <a:pt x="1077" y="637"/>
                  </a:cubicBezTo>
                  <a:cubicBezTo>
                    <a:pt x="1418" y="559"/>
                    <a:pt x="1759" y="506"/>
                    <a:pt x="2126" y="506"/>
                  </a:cubicBezTo>
                  <a:cubicBezTo>
                    <a:pt x="2284" y="506"/>
                    <a:pt x="2468" y="506"/>
                    <a:pt x="2625" y="532"/>
                  </a:cubicBezTo>
                  <a:cubicBezTo>
                    <a:pt x="2809" y="559"/>
                    <a:pt x="2966" y="611"/>
                    <a:pt x="3124" y="611"/>
                  </a:cubicBezTo>
                  <a:cubicBezTo>
                    <a:pt x="3491" y="637"/>
                    <a:pt x="3833" y="690"/>
                    <a:pt x="4174" y="769"/>
                  </a:cubicBezTo>
                  <a:lnTo>
                    <a:pt x="4200" y="716"/>
                  </a:lnTo>
                  <a:cubicBezTo>
                    <a:pt x="4095" y="559"/>
                    <a:pt x="3964" y="401"/>
                    <a:pt x="3780" y="296"/>
                  </a:cubicBezTo>
                  <a:cubicBezTo>
                    <a:pt x="3623" y="191"/>
                    <a:pt x="3439" y="112"/>
                    <a:pt x="3229" y="60"/>
                  </a:cubicBezTo>
                  <a:cubicBezTo>
                    <a:pt x="3045" y="20"/>
                    <a:pt x="2855" y="1"/>
                    <a:pt x="2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7841650" y="2818400"/>
              <a:ext cx="140450" cy="42350"/>
            </a:xfrm>
            <a:custGeom>
              <a:avLst/>
              <a:gdLst/>
              <a:ahLst/>
              <a:cxnLst/>
              <a:rect l="l" t="t" r="r" b="b"/>
              <a:pathLst>
                <a:path w="5618" h="1694" extrusionOk="0">
                  <a:moveTo>
                    <a:pt x="4870" y="0"/>
                  </a:moveTo>
                  <a:cubicBezTo>
                    <a:pt x="4620" y="0"/>
                    <a:pt x="4371" y="14"/>
                    <a:pt x="4121" y="40"/>
                  </a:cubicBezTo>
                  <a:cubicBezTo>
                    <a:pt x="3623" y="92"/>
                    <a:pt x="3124" y="224"/>
                    <a:pt x="2651" y="355"/>
                  </a:cubicBezTo>
                  <a:cubicBezTo>
                    <a:pt x="2179" y="486"/>
                    <a:pt x="1707" y="670"/>
                    <a:pt x="1260" y="880"/>
                  </a:cubicBezTo>
                  <a:cubicBezTo>
                    <a:pt x="788" y="1064"/>
                    <a:pt x="368" y="1326"/>
                    <a:pt x="0" y="1667"/>
                  </a:cubicBezTo>
                  <a:lnTo>
                    <a:pt x="27" y="1694"/>
                  </a:lnTo>
                  <a:cubicBezTo>
                    <a:pt x="420" y="1405"/>
                    <a:pt x="867" y="1195"/>
                    <a:pt x="1339" y="1037"/>
                  </a:cubicBezTo>
                  <a:cubicBezTo>
                    <a:pt x="1785" y="880"/>
                    <a:pt x="2258" y="749"/>
                    <a:pt x="2730" y="670"/>
                  </a:cubicBezTo>
                  <a:cubicBezTo>
                    <a:pt x="3229" y="565"/>
                    <a:pt x="3701" y="486"/>
                    <a:pt x="4174" y="407"/>
                  </a:cubicBezTo>
                  <a:cubicBezTo>
                    <a:pt x="4673" y="329"/>
                    <a:pt x="5145" y="224"/>
                    <a:pt x="5618" y="92"/>
                  </a:cubicBezTo>
                  <a:lnTo>
                    <a:pt x="5618" y="40"/>
                  </a:lnTo>
                  <a:cubicBezTo>
                    <a:pt x="5368" y="14"/>
                    <a:pt x="5119" y="0"/>
                    <a:pt x="4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8333825" y="2762300"/>
              <a:ext cx="78125" cy="42025"/>
            </a:xfrm>
            <a:custGeom>
              <a:avLst/>
              <a:gdLst/>
              <a:ahLst/>
              <a:cxnLst/>
              <a:rect l="l" t="t" r="r" b="b"/>
              <a:pathLst>
                <a:path w="3125" h="1681" extrusionOk="0">
                  <a:moveTo>
                    <a:pt x="604" y="0"/>
                  </a:moveTo>
                  <a:lnTo>
                    <a:pt x="0" y="709"/>
                  </a:lnTo>
                  <a:cubicBezTo>
                    <a:pt x="79" y="761"/>
                    <a:pt x="840" y="1391"/>
                    <a:pt x="2993" y="1680"/>
                  </a:cubicBezTo>
                  <a:lnTo>
                    <a:pt x="3124" y="788"/>
                  </a:lnTo>
                  <a:cubicBezTo>
                    <a:pt x="1260" y="525"/>
                    <a:pt x="604" y="0"/>
                    <a:pt x="604" y="0"/>
                  </a:cubicBezTo>
                  <a:close/>
                </a:path>
              </a:pathLst>
            </a:custGeom>
            <a:solidFill>
              <a:srgbClr val="605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8143525" y="2529975"/>
              <a:ext cx="200825" cy="389825"/>
            </a:xfrm>
            <a:custGeom>
              <a:avLst/>
              <a:gdLst/>
              <a:ahLst/>
              <a:cxnLst/>
              <a:rect l="l" t="t" r="r" b="b"/>
              <a:pathLst>
                <a:path w="8033" h="15593" extrusionOk="0">
                  <a:moveTo>
                    <a:pt x="7875" y="1"/>
                  </a:moveTo>
                  <a:cubicBezTo>
                    <a:pt x="7849" y="736"/>
                    <a:pt x="7717" y="1471"/>
                    <a:pt x="7507" y="2153"/>
                  </a:cubicBezTo>
                  <a:cubicBezTo>
                    <a:pt x="7297" y="2888"/>
                    <a:pt x="7061" y="3571"/>
                    <a:pt x="6746" y="4253"/>
                  </a:cubicBezTo>
                  <a:cubicBezTo>
                    <a:pt x="6169" y="5618"/>
                    <a:pt x="5381" y="6878"/>
                    <a:pt x="4462" y="8007"/>
                  </a:cubicBezTo>
                  <a:cubicBezTo>
                    <a:pt x="3465" y="9109"/>
                    <a:pt x="2546" y="10291"/>
                    <a:pt x="1706" y="11498"/>
                  </a:cubicBezTo>
                  <a:cubicBezTo>
                    <a:pt x="814" y="12706"/>
                    <a:pt x="236" y="14097"/>
                    <a:pt x="0" y="15593"/>
                  </a:cubicBezTo>
                  <a:lnTo>
                    <a:pt x="79" y="15593"/>
                  </a:lnTo>
                  <a:cubicBezTo>
                    <a:pt x="473" y="14176"/>
                    <a:pt x="1155" y="12889"/>
                    <a:pt x="2047" y="11734"/>
                  </a:cubicBezTo>
                  <a:cubicBezTo>
                    <a:pt x="2494" y="11157"/>
                    <a:pt x="2966" y="10606"/>
                    <a:pt x="3439" y="10028"/>
                  </a:cubicBezTo>
                  <a:cubicBezTo>
                    <a:pt x="3885" y="9477"/>
                    <a:pt x="4384" y="8926"/>
                    <a:pt x="4882" y="8374"/>
                  </a:cubicBezTo>
                  <a:cubicBezTo>
                    <a:pt x="5381" y="7771"/>
                    <a:pt x="5801" y="7141"/>
                    <a:pt x="6195" y="6484"/>
                  </a:cubicBezTo>
                  <a:cubicBezTo>
                    <a:pt x="6562" y="5828"/>
                    <a:pt x="6904" y="5146"/>
                    <a:pt x="7166" y="4411"/>
                  </a:cubicBezTo>
                  <a:cubicBezTo>
                    <a:pt x="7455" y="3728"/>
                    <a:pt x="7665" y="2993"/>
                    <a:pt x="7822" y="2232"/>
                  </a:cubicBezTo>
                  <a:cubicBezTo>
                    <a:pt x="7980" y="1497"/>
                    <a:pt x="8032" y="736"/>
                    <a:pt x="7954"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8220300" y="3016425"/>
              <a:ext cx="40050" cy="6425"/>
            </a:xfrm>
            <a:custGeom>
              <a:avLst/>
              <a:gdLst/>
              <a:ahLst/>
              <a:cxnLst/>
              <a:rect l="l" t="t" r="r" b="b"/>
              <a:pathLst>
                <a:path w="1602" h="257" extrusionOk="0">
                  <a:moveTo>
                    <a:pt x="1401" y="0"/>
                  </a:moveTo>
                  <a:cubicBezTo>
                    <a:pt x="1332" y="0"/>
                    <a:pt x="1260" y="7"/>
                    <a:pt x="1181" y="20"/>
                  </a:cubicBezTo>
                  <a:cubicBezTo>
                    <a:pt x="1050" y="20"/>
                    <a:pt x="919" y="46"/>
                    <a:pt x="788" y="46"/>
                  </a:cubicBezTo>
                  <a:cubicBezTo>
                    <a:pt x="525" y="99"/>
                    <a:pt x="263" y="125"/>
                    <a:pt x="0" y="177"/>
                  </a:cubicBezTo>
                  <a:lnTo>
                    <a:pt x="0" y="204"/>
                  </a:lnTo>
                  <a:cubicBezTo>
                    <a:pt x="131" y="230"/>
                    <a:pt x="289" y="256"/>
                    <a:pt x="420" y="256"/>
                  </a:cubicBezTo>
                  <a:cubicBezTo>
                    <a:pt x="551" y="256"/>
                    <a:pt x="683" y="256"/>
                    <a:pt x="814" y="230"/>
                  </a:cubicBezTo>
                  <a:cubicBezTo>
                    <a:pt x="945" y="204"/>
                    <a:pt x="1076" y="177"/>
                    <a:pt x="1208" y="151"/>
                  </a:cubicBezTo>
                  <a:cubicBezTo>
                    <a:pt x="1339" y="125"/>
                    <a:pt x="1444" y="72"/>
                    <a:pt x="1601" y="46"/>
                  </a:cubicBezTo>
                  <a:lnTo>
                    <a:pt x="1601" y="20"/>
                  </a:lnTo>
                  <a:cubicBezTo>
                    <a:pt x="1536" y="7"/>
                    <a:pt x="1470" y="0"/>
                    <a:pt x="1401" y="0"/>
                  </a:cubicBezTo>
                  <a:close/>
                </a:path>
              </a:pathLst>
            </a:custGeom>
            <a:solidFill>
              <a:srgbClr val="CC9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8071325" y="2997875"/>
              <a:ext cx="190325" cy="50550"/>
            </a:xfrm>
            <a:custGeom>
              <a:avLst/>
              <a:gdLst/>
              <a:ahLst/>
              <a:cxnLst/>
              <a:rect l="l" t="t" r="r" b="b"/>
              <a:pathLst>
                <a:path w="7613" h="2022" extrusionOk="0">
                  <a:moveTo>
                    <a:pt x="27" y="1"/>
                  </a:moveTo>
                  <a:lnTo>
                    <a:pt x="1" y="27"/>
                  </a:lnTo>
                  <a:cubicBezTo>
                    <a:pt x="604" y="421"/>
                    <a:pt x="1208" y="788"/>
                    <a:pt x="1812" y="1103"/>
                  </a:cubicBezTo>
                  <a:cubicBezTo>
                    <a:pt x="2442" y="1444"/>
                    <a:pt x="3098" y="1681"/>
                    <a:pt x="3781" y="1812"/>
                  </a:cubicBezTo>
                  <a:cubicBezTo>
                    <a:pt x="4122" y="1891"/>
                    <a:pt x="4489" y="1943"/>
                    <a:pt x="4830" y="1996"/>
                  </a:cubicBezTo>
                  <a:cubicBezTo>
                    <a:pt x="4944" y="2013"/>
                    <a:pt x="5061" y="2022"/>
                    <a:pt x="5179" y="2022"/>
                  </a:cubicBezTo>
                  <a:cubicBezTo>
                    <a:pt x="5414" y="2022"/>
                    <a:pt x="5653" y="1987"/>
                    <a:pt x="5880" y="1917"/>
                  </a:cubicBezTo>
                  <a:cubicBezTo>
                    <a:pt x="6222" y="1812"/>
                    <a:pt x="6563" y="1681"/>
                    <a:pt x="6878" y="1497"/>
                  </a:cubicBezTo>
                  <a:cubicBezTo>
                    <a:pt x="7009" y="1392"/>
                    <a:pt x="7167" y="1287"/>
                    <a:pt x="7298" y="1182"/>
                  </a:cubicBezTo>
                  <a:cubicBezTo>
                    <a:pt x="7377" y="1129"/>
                    <a:pt x="7429" y="1077"/>
                    <a:pt x="7508" y="998"/>
                  </a:cubicBezTo>
                  <a:cubicBezTo>
                    <a:pt x="7534" y="972"/>
                    <a:pt x="7560" y="946"/>
                    <a:pt x="7587" y="893"/>
                  </a:cubicBezTo>
                  <a:cubicBezTo>
                    <a:pt x="7587" y="867"/>
                    <a:pt x="7613" y="867"/>
                    <a:pt x="7613" y="841"/>
                  </a:cubicBezTo>
                  <a:cubicBezTo>
                    <a:pt x="7613" y="814"/>
                    <a:pt x="7587" y="762"/>
                    <a:pt x="7560" y="762"/>
                  </a:cubicBezTo>
                  <a:lnTo>
                    <a:pt x="7560" y="788"/>
                  </a:lnTo>
                  <a:cubicBezTo>
                    <a:pt x="7587" y="814"/>
                    <a:pt x="7560" y="841"/>
                    <a:pt x="7534" y="867"/>
                  </a:cubicBezTo>
                  <a:cubicBezTo>
                    <a:pt x="7508" y="893"/>
                    <a:pt x="7482" y="919"/>
                    <a:pt x="7429" y="946"/>
                  </a:cubicBezTo>
                  <a:cubicBezTo>
                    <a:pt x="7377" y="998"/>
                    <a:pt x="7298" y="1051"/>
                    <a:pt x="7219" y="1103"/>
                  </a:cubicBezTo>
                  <a:cubicBezTo>
                    <a:pt x="7088" y="1182"/>
                    <a:pt x="6930" y="1261"/>
                    <a:pt x="6773" y="1313"/>
                  </a:cubicBezTo>
                  <a:cubicBezTo>
                    <a:pt x="6484" y="1471"/>
                    <a:pt x="6143" y="1576"/>
                    <a:pt x="5828" y="1628"/>
                  </a:cubicBezTo>
                  <a:cubicBezTo>
                    <a:pt x="5655" y="1672"/>
                    <a:pt x="5481" y="1691"/>
                    <a:pt x="5312" y="1691"/>
                  </a:cubicBezTo>
                  <a:cubicBezTo>
                    <a:pt x="5174" y="1691"/>
                    <a:pt x="5039" y="1678"/>
                    <a:pt x="4909" y="1654"/>
                  </a:cubicBezTo>
                  <a:cubicBezTo>
                    <a:pt x="4568" y="1602"/>
                    <a:pt x="4201" y="1523"/>
                    <a:pt x="3886" y="1471"/>
                  </a:cubicBezTo>
                  <a:cubicBezTo>
                    <a:pt x="3229" y="1313"/>
                    <a:pt x="2573" y="1103"/>
                    <a:pt x="1969" y="841"/>
                  </a:cubicBezTo>
                  <a:cubicBezTo>
                    <a:pt x="1654" y="709"/>
                    <a:pt x="1339" y="552"/>
                    <a:pt x="998" y="421"/>
                  </a:cubicBezTo>
                  <a:cubicBezTo>
                    <a:pt x="683" y="289"/>
                    <a:pt x="342" y="132"/>
                    <a:pt x="27"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8379750" y="2339025"/>
              <a:ext cx="45250" cy="101075"/>
            </a:xfrm>
            <a:custGeom>
              <a:avLst/>
              <a:gdLst/>
              <a:ahLst/>
              <a:cxnLst/>
              <a:rect l="l" t="t" r="r" b="b"/>
              <a:pathLst>
                <a:path w="1810" h="4043" extrusionOk="0">
                  <a:moveTo>
                    <a:pt x="1" y="0"/>
                  </a:moveTo>
                  <a:lnTo>
                    <a:pt x="1" y="53"/>
                  </a:lnTo>
                  <a:cubicBezTo>
                    <a:pt x="263" y="735"/>
                    <a:pt x="552" y="1418"/>
                    <a:pt x="893" y="2074"/>
                  </a:cubicBezTo>
                  <a:cubicBezTo>
                    <a:pt x="1051" y="2389"/>
                    <a:pt x="1208" y="2730"/>
                    <a:pt x="1392" y="3045"/>
                  </a:cubicBezTo>
                  <a:cubicBezTo>
                    <a:pt x="1471" y="3229"/>
                    <a:pt x="1550" y="3386"/>
                    <a:pt x="1628" y="3544"/>
                  </a:cubicBezTo>
                  <a:cubicBezTo>
                    <a:pt x="1681" y="3623"/>
                    <a:pt x="1733" y="3754"/>
                    <a:pt x="1760" y="3780"/>
                  </a:cubicBezTo>
                  <a:cubicBezTo>
                    <a:pt x="1760" y="3833"/>
                    <a:pt x="1786" y="3885"/>
                    <a:pt x="1786" y="3911"/>
                  </a:cubicBezTo>
                  <a:cubicBezTo>
                    <a:pt x="1794" y="3929"/>
                    <a:pt x="1800" y="3943"/>
                    <a:pt x="1803" y="3957"/>
                  </a:cubicBezTo>
                  <a:lnTo>
                    <a:pt x="1803" y="3957"/>
                  </a:lnTo>
                  <a:cubicBezTo>
                    <a:pt x="1809" y="3894"/>
                    <a:pt x="1803" y="3824"/>
                    <a:pt x="1786" y="3754"/>
                  </a:cubicBezTo>
                  <a:cubicBezTo>
                    <a:pt x="1760" y="3675"/>
                    <a:pt x="1733" y="3596"/>
                    <a:pt x="1707" y="3491"/>
                  </a:cubicBezTo>
                  <a:cubicBezTo>
                    <a:pt x="1655" y="3308"/>
                    <a:pt x="1576" y="3150"/>
                    <a:pt x="1497" y="2993"/>
                  </a:cubicBezTo>
                  <a:cubicBezTo>
                    <a:pt x="1366" y="2625"/>
                    <a:pt x="1208" y="2310"/>
                    <a:pt x="1025" y="1969"/>
                  </a:cubicBezTo>
                  <a:cubicBezTo>
                    <a:pt x="710" y="1313"/>
                    <a:pt x="368" y="656"/>
                    <a:pt x="1" y="0"/>
                  </a:cubicBezTo>
                  <a:close/>
                  <a:moveTo>
                    <a:pt x="1803" y="3957"/>
                  </a:moveTo>
                  <a:cubicBezTo>
                    <a:pt x="1800" y="3988"/>
                    <a:pt x="1794" y="4017"/>
                    <a:pt x="1786" y="4043"/>
                  </a:cubicBezTo>
                  <a:cubicBezTo>
                    <a:pt x="1803" y="4007"/>
                    <a:pt x="1809" y="3984"/>
                    <a:pt x="1803" y="3957"/>
                  </a:cubicBezTo>
                  <a:close/>
                </a:path>
              </a:pathLst>
            </a:custGeom>
            <a:solidFill>
              <a:srgbClr val="FFE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8352200" y="2457150"/>
              <a:ext cx="72875" cy="18400"/>
            </a:xfrm>
            <a:custGeom>
              <a:avLst/>
              <a:gdLst/>
              <a:ahLst/>
              <a:cxnLst/>
              <a:rect l="l" t="t" r="r" b="b"/>
              <a:pathLst>
                <a:path w="2915" h="736" extrusionOk="0">
                  <a:moveTo>
                    <a:pt x="2389" y="0"/>
                  </a:moveTo>
                  <a:lnTo>
                    <a:pt x="2337" y="26"/>
                  </a:lnTo>
                  <a:cubicBezTo>
                    <a:pt x="2258" y="131"/>
                    <a:pt x="2127" y="184"/>
                    <a:pt x="2022" y="184"/>
                  </a:cubicBezTo>
                  <a:cubicBezTo>
                    <a:pt x="1982" y="197"/>
                    <a:pt x="1949" y="204"/>
                    <a:pt x="1920" y="204"/>
                  </a:cubicBezTo>
                  <a:cubicBezTo>
                    <a:pt x="1890" y="204"/>
                    <a:pt x="1864" y="197"/>
                    <a:pt x="1838" y="184"/>
                  </a:cubicBezTo>
                  <a:cubicBezTo>
                    <a:pt x="1759" y="184"/>
                    <a:pt x="1707" y="158"/>
                    <a:pt x="1654" y="131"/>
                  </a:cubicBezTo>
                  <a:lnTo>
                    <a:pt x="1602" y="105"/>
                  </a:lnTo>
                  <a:lnTo>
                    <a:pt x="1549" y="158"/>
                  </a:lnTo>
                  <a:cubicBezTo>
                    <a:pt x="1470" y="263"/>
                    <a:pt x="1365" y="315"/>
                    <a:pt x="1234" y="368"/>
                  </a:cubicBezTo>
                  <a:cubicBezTo>
                    <a:pt x="1103" y="420"/>
                    <a:pt x="972" y="473"/>
                    <a:pt x="840" y="525"/>
                  </a:cubicBezTo>
                  <a:cubicBezTo>
                    <a:pt x="709" y="551"/>
                    <a:pt x="552" y="604"/>
                    <a:pt x="420" y="630"/>
                  </a:cubicBezTo>
                  <a:cubicBezTo>
                    <a:pt x="289" y="683"/>
                    <a:pt x="158" y="709"/>
                    <a:pt x="0" y="735"/>
                  </a:cubicBezTo>
                  <a:cubicBezTo>
                    <a:pt x="289" y="709"/>
                    <a:pt x="578" y="656"/>
                    <a:pt x="840" y="578"/>
                  </a:cubicBezTo>
                  <a:cubicBezTo>
                    <a:pt x="998" y="551"/>
                    <a:pt x="1129" y="499"/>
                    <a:pt x="1260" y="446"/>
                  </a:cubicBezTo>
                  <a:cubicBezTo>
                    <a:pt x="1392" y="394"/>
                    <a:pt x="1523" y="315"/>
                    <a:pt x="1628" y="210"/>
                  </a:cubicBezTo>
                  <a:cubicBezTo>
                    <a:pt x="1759" y="263"/>
                    <a:pt x="1890" y="289"/>
                    <a:pt x="2022" y="289"/>
                  </a:cubicBezTo>
                  <a:cubicBezTo>
                    <a:pt x="2179" y="263"/>
                    <a:pt x="2310" y="184"/>
                    <a:pt x="2389" y="79"/>
                  </a:cubicBezTo>
                  <a:cubicBezTo>
                    <a:pt x="2468" y="131"/>
                    <a:pt x="2547" y="184"/>
                    <a:pt x="2652" y="236"/>
                  </a:cubicBezTo>
                  <a:cubicBezTo>
                    <a:pt x="2678" y="236"/>
                    <a:pt x="2730" y="263"/>
                    <a:pt x="2783" y="263"/>
                  </a:cubicBezTo>
                  <a:cubicBezTo>
                    <a:pt x="2797" y="270"/>
                    <a:pt x="2811" y="273"/>
                    <a:pt x="2824" y="273"/>
                  </a:cubicBezTo>
                  <a:cubicBezTo>
                    <a:pt x="2862" y="273"/>
                    <a:pt x="2895" y="249"/>
                    <a:pt x="2914" y="210"/>
                  </a:cubicBezTo>
                  <a:lnTo>
                    <a:pt x="2888" y="184"/>
                  </a:lnTo>
                  <a:cubicBezTo>
                    <a:pt x="2869" y="222"/>
                    <a:pt x="2835" y="247"/>
                    <a:pt x="2809" y="247"/>
                  </a:cubicBezTo>
                  <a:cubicBezTo>
                    <a:pt x="2799" y="247"/>
                    <a:pt x="2790" y="243"/>
                    <a:pt x="2783" y="236"/>
                  </a:cubicBezTo>
                  <a:cubicBezTo>
                    <a:pt x="2730" y="236"/>
                    <a:pt x="2678" y="210"/>
                    <a:pt x="2652" y="184"/>
                  </a:cubicBezTo>
                  <a:cubicBezTo>
                    <a:pt x="2573" y="131"/>
                    <a:pt x="2494" y="79"/>
                    <a:pt x="2415" y="26"/>
                  </a:cubicBezTo>
                  <a:lnTo>
                    <a:pt x="2389"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8352850" y="2459100"/>
              <a:ext cx="72225" cy="17100"/>
            </a:xfrm>
            <a:custGeom>
              <a:avLst/>
              <a:gdLst/>
              <a:ahLst/>
              <a:cxnLst/>
              <a:rect l="l" t="t" r="r" b="b"/>
              <a:pathLst>
                <a:path w="2889" h="684" extrusionOk="0">
                  <a:moveTo>
                    <a:pt x="2337" y="1"/>
                  </a:moveTo>
                  <a:cubicBezTo>
                    <a:pt x="2258" y="106"/>
                    <a:pt x="2127" y="185"/>
                    <a:pt x="1996" y="185"/>
                  </a:cubicBezTo>
                  <a:cubicBezTo>
                    <a:pt x="1960" y="192"/>
                    <a:pt x="1925" y="195"/>
                    <a:pt x="1890" y="195"/>
                  </a:cubicBezTo>
                  <a:cubicBezTo>
                    <a:pt x="1794" y="195"/>
                    <a:pt x="1698" y="171"/>
                    <a:pt x="1602" y="132"/>
                  </a:cubicBezTo>
                  <a:cubicBezTo>
                    <a:pt x="1497" y="211"/>
                    <a:pt x="1392" y="290"/>
                    <a:pt x="1261" y="342"/>
                  </a:cubicBezTo>
                  <a:cubicBezTo>
                    <a:pt x="1129" y="395"/>
                    <a:pt x="998" y="447"/>
                    <a:pt x="841" y="500"/>
                  </a:cubicBezTo>
                  <a:cubicBezTo>
                    <a:pt x="578" y="552"/>
                    <a:pt x="289" y="605"/>
                    <a:pt x="1" y="657"/>
                  </a:cubicBezTo>
                  <a:lnTo>
                    <a:pt x="1" y="683"/>
                  </a:lnTo>
                  <a:lnTo>
                    <a:pt x="447" y="683"/>
                  </a:lnTo>
                  <a:cubicBezTo>
                    <a:pt x="604" y="657"/>
                    <a:pt x="736" y="657"/>
                    <a:pt x="893" y="631"/>
                  </a:cubicBezTo>
                  <a:cubicBezTo>
                    <a:pt x="1024" y="605"/>
                    <a:pt x="1182" y="552"/>
                    <a:pt x="1313" y="500"/>
                  </a:cubicBezTo>
                  <a:cubicBezTo>
                    <a:pt x="1452" y="460"/>
                    <a:pt x="1561" y="390"/>
                    <a:pt x="1663" y="301"/>
                  </a:cubicBezTo>
                  <a:lnTo>
                    <a:pt x="1663" y="301"/>
                  </a:lnTo>
                  <a:cubicBezTo>
                    <a:pt x="1704" y="315"/>
                    <a:pt x="1745" y="328"/>
                    <a:pt x="1786" y="342"/>
                  </a:cubicBezTo>
                  <a:lnTo>
                    <a:pt x="2048" y="342"/>
                  </a:lnTo>
                  <a:cubicBezTo>
                    <a:pt x="2179" y="320"/>
                    <a:pt x="2309" y="244"/>
                    <a:pt x="2410" y="144"/>
                  </a:cubicBezTo>
                  <a:lnTo>
                    <a:pt x="2410" y="144"/>
                  </a:lnTo>
                  <a:cubicBezTo>
                    <a:pt x="2469" y="168"/>
                    <a:pt x="2534" y="195"/>
                    <a:pt x="2599" y="211"/>
                  </a:cubicBezTo>
                  <a:cubicBezTo>
                    <a:pt x="2652" y="211"/>
                    <a:pt x="2704" y="237"/>
                    <a:pt x="2757" y="237"/>
                  </a:cubicBezTo>
                  <a:cubicBezTo>
                    <a:pt x="2783" y="237"/>
                    <a:pt x="2809" y="211"/>
                    <a:pt x="2836" y="211"/>
                  </a:cubicBezTo>
                  <a:cubicBezTo>
                    <a:pt x="2862" y="185"/>
                    <a:pt x="2888" y="158"/>
                    <a:pt x="2888" y="132"/>
                  </a:cubicBezTo>
                  <a:lnTo>
                    <a:pt x="2836" y="132"/>
                  </a:lnTo>
                  <a:cubicBezTo>
                    <a:pt x="2816" y="171"/>
                    <a:pt x="2783" y="195"/>
                    <a:pt x="2756" y="195"/>
                  </a:cubicBezTo>
                  <a:cubicBezTo>
                    <a:pt x="2746" y="195"/>
                    <a:pt x="2738" y="192"/>
                    <a:pt x="2731" y="185"/>
                  </a:cubicBezTo>
                  <a:cubicBezTo>
                    <a:pt x="2678" y="185"/>
                    <a:pt x="2626" y="158"/>
                    <a:pt x="2599" y="158"/>
                  </a:cubicBezTo>
                  <a:cubicBezTo>
                    <a:pt x="2549" y="133"/>
                    <a:pt x="2506" y="109"/>
                    <a:pt x="2465" y="84"/>
                  </a:cubicBezTo>
                  <a:lnTo>
                    <a:pt x="2465" y="84"/>
                  </a:lnTo>
                  <a:cubicBezTo>
                    <a:pt x="2466" y="82"/>
                    <a:pt x="2467" y="81"/>
                    <a:pt x="2468" y="80"/>
                  </a:cubicBezTo>
                  <a:lnTo>
                    <a:pt x="2468" y="80"/>
                  </a:lnTo>
                  <a:lnTo>
                    <a:pt x="2460" y="81"/>
                  </a:lnTo>
                  <a:lnTo>
                    <a:pt x="2460" y="81"/>
                  </a:lnTo>
                  <a:cubicBezTo>
                    <a:pt x="2417" y="54"/>
                    <a:pt x="2377" y="28"/>
                    <a:pt x="2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8358750" y="2179575"/>
              <a:ext cx="53850" cy="102375"/>
            </a:xfrm>
            <a:custGeom>
              <a:avLst/>
              <a:gdLst/>
              <a:ahLst/>
              <a:cxnLst/>
              <a:rect l="l" t="t" r="r" b="b"/>
              <a:pathLst>
                <a:path w="2154" h="4095" extrusionOk="0">
                  <a:moveTo>
                    <a:pt x="224" y="0"/>
                  </a:moveTo>
                  <a:cubicBezTo>
                    <a:pt x="150" y="0"/>
                    <a:pt x="76" y="9"/>
                    <a:pt x="1" y="26"/>
                  </a:cubicBezTo>
                  <a:lnTo>
                    <a:pt x="1" y="52"/>
                  </a:lnTo>
                  <a:cubicBezTo>
                    <a:pt x="211" y="105"/>
                    <a:pt x="395" y="236"/>
                    <a:pt x="552" y="393"/>
                  </a:cubicBezTo>
                  <a:cubicBezTo>
                    <a:pt x="683" y="525"/>
                    <a:pt x="815" y="682"/>
                    <a:pt x="946" y="840"/>
                  </a:cubicBezTo>
                  <a:cubicBezTo>
                    <a:pt x="1156" y="1155"/>
                    <a:pt x="1340" y="1522"/>
                    <a:pt x="1471" y="1889"/>
                  </a:cubicBezTo>
                  <a:cubicBezTo>
                    <a:pt x="1576" y="2231"/>
                    <a:pt x="1602" y="2572"/>
                    <a:pt x="1550" y="2939"/>
                  </a:cubicBezTo>
                  <a:cubicBezTo>
                    <a:pt x="1445" y="3359"/>
                    <a:pt x="1261" y="3727"/>
                    <a:pt x="972" y="4042"/>
                  </a:cubicBezTo>
                  <a:lnTo>
                    <a:pt x="998" y="4094"/>
                  </a:lnTo>
                  <a:cubicBezTo>
                    <a:pt x="1208" y="3989"/>
                    <a:pt x="1392" y="3858"/>
                    <a:pt x="1576" y="3701"/>
                  </a:cubicBezTo>
                  <a:cubicBezTo>
                    <a:pt x="1733" y="3517"/>
                    <a:pt x="1865" y="3333"/>
                    <a:pt x="1970" y="3097"/>
                  </a:cubicBezTo>
                  <a:cubicBezTo>
                    <a:pt x="2127" y="2651"/>
                    <a:pt x="2153" y="2178"/>
                    <a:pt x="1996" y="1706"/>
                  </a:cubicBezTo>
                  <a:cubicBezTo>
                    <a:pt x="1838" y="1259"/>
                    <a:pt x="1576" y="866"/>
                    <a:pt x="1261" y="525"/>
                  </a:cubicBezTo>
                  <a:cubicBezTo>
                    <a:pt x="1077" y="367"/>
                    <a:pt x="893" y="236"/>
                    <a:pt x="683" y="131"/>
                  </a:cubicBezTo>
                  <a:cubicBezTo>
                    <a:pt x="540" y="41"/>
                    <a:pt x="38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8139575" y="2253700"/>
              <a:ext cx="65000" cy="51075"/>
            </a:xfrm>
            <a:custGeom>
              <a:avLst/>
              <a:gdLst/>
              <a:ahLst/>
              <a:cxnLst/>
              <a:rect l="l" t="t" r="r" b="b"/>
              <a:pathLst>
                <a:path w="2600" h="2043" extrusionOk="0">
                  <a:moveTo>
                    <a:pt x="53" y="1"/>
                  </a:moveTo>
                  <a:lnTo>
                    <a:pt x="53" y="1"/>
                  </a:lnTo>
                  <a:cubicBezTo>
                    <a:pt x="1" y="316"/>
                    <a:pt x="27" y="631"/>
                    <a:pt x="158" y="919"/>
                  </a:cubicBezTo>
                  <a:cubicBezTo>
                    <a:pt x="316" y="1208"/>
                    <a:pt x="526" y="1471"/>
                    <a:pt x="788" y="1654"/>
                  </a:cubicBezTo>
                  <a:cubicBezTo>
                    <a:pt x="1051" y="1838"/>
                    <a:pt x="1339" y="1969"/>
                    <a:pt x="1654" y="2022"/>
                  </a:cubicBezTo>
                  <a:cubicBezTo>
                    <a:pt x="1736" y="2035"/>
                    <a:pt x="1819" y="2042"/>
                    <a:pt x="1902" y="2042"/>
                  </a:cubicBezTo>
                  <a:cubicBezTo>
                    <a:pt x="2142" y="2042"/>
                    <a:pt x="2385" y="1988"/>
                    <a:pt x="2599" y="1891"/>
                  </a:cubicBezTo>
                  <a:cubicBezTo>
                    <a:pt x="2310" y="1812"/>
                    <a:pt x="2048" y="1707"/>
                    <a:pt x="1785" y="1602"/>
                  </a:cubicBezTo>
                  <a:cubicBezTo>
                    <a:pt x="1549" y="1497"/>
                    <a:pt x="1313" y="1366"/>
                    <a:pt x="1103" y="1208"/>
                  </a:cubicBezTo>
                  <a:cubicBezTo>
                    <a:pt x="893" y="1051"/>
                    <a:pt x="709" y="893"/>
                    <a:pt x="552" y="683"/>
                  </a:cubicBezTo>
                  <a:cubicBezTo>
                    <a:pt x="368" y="473"/>
                    <a:pt x="211" y="237"/>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8251800" y="2201875"/>
              <a:ext cx="69575" cy="58900"/>
            </a:xfrm>
            <a:custGeom>
              <a:avLst/>
              <a:gdLst/>
              <a:ahLst/>
              <a:cxnLst/>
              <a:rect l="l" t="t" r="r" b="b"/>
              <a:pathLst>
                <a:path w="2783" h="2356" extrusionOk="0">
                  <a:moveTo>
                    <a:pt x="263" y="0"/>
                  </a:moveTo>
                  <a:cubicBezTo>
                    <a:pt x="53" y="315"/>
                    <a:pt x="0" y="709"/>
                    <a:pt x="131" y="1050"/>
                  </a:cubicBezTo>
                  <a:cubicBezTo>
                    <a:pt x="263" y="1417"/>
                    <a:pt x="473" y="1732"/>
                    <a:pt x="788" y="1942"/>
                  </a:cubicBezTo>
                  <a:cubicBezTo>
                    <a:pt x="1076" y="2152"/>
                    <a:pt x="1418" y="2284"/>
                    <a:pt x="1759" y="2336"/>
                  </a:cubicBezTo>
                  <a:cubicBezTo>
                    <a:pt x="1851" y="2349"/>
                    <a:pt x="1941" y="2356"/>
                    <a:pt x="2030" y="2356"/>
                  </a:cubicBezTo>
                  <a:cubicBezTo>
                    <a:pt x="2295" y="2356"/>
                    <a:pt x="2546" y="2297"/>
                    <a:pt x="2783" y="2179"/>
                  </a:cubicBezTo>
                  <a:cubicBezTo>
                    <a:pt x="2468" y="2021"/>
                    <a:pt x="2205" y="1916"/>
                    <a:pt x="1943" y="1785"/>
                  </a:cubicBezTo>
                  <a:cubicBezTo>
                    <a:pt x="1706" y="1654"/>
                    <a:pt x="1470" y="1496"/>
                    <a:pt x="1234" y="1339"/>
                  </a:cubicBezTo>
                  <a:cubicBezTo>
                    <a:pt x="1024" y="1181"/>
                    <a:pt x="814" y="997"/>
                    <a:pt x="656" y="814"/>
                  </a:cubicBezTo>
                  <a:cubicBezTo>
                    <a:pt x="473" y="577"/>
                    <a:pt x="341" y="289"/>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8343675" y="2224825"/>
              <a:ext cx="46600" cy="48875"/>
            </a:xfrm>
            <a:custGeom>
              <a:avLst/>
              <a:gdLst/>
              <a:ahLst/>
              <a:cxnLst/>
              <a:rect l="l" t="t" r="r" b="b"/>
              <a:pathLst>
                <a:path w="1864" h="1955" extrusionOk="0">
                  <a:moveTo>
                    <a:pt x="1129" y="1"/>
                  </a:moveTo>
                  <a:lnTo>
                    <a:pt x="1076" y="27"/>
                  </a:lnTo>
                  <a:cubicBezTo>
                    <a:pt x="1260" y="184"/>
                    <a:pt x="1339" y="368"/>
                    <a:pt x="1365" y="578"/>
                  </a:cubicBezTo>
                  <a:cubicBezTo>
                    <a:pt x="1339" y="788"/>
                    <a:pt x="1260" y="998"/>
                    <a:pt x="1129" y="1156"/>
                  </a:cubicBezTo>
                  <a:cubicBezTo>
                    <a:pt x="998" y="1339"/>
                    <a:pt x="840" y="1471"/>
                    <a:pt x="630" y="1549"/>
                  </a:cubicBezTo>
                  <a:cubicBezTo>
                    <a:pt x="420" y="1628"/>
                    <a:pt x="210" y="1654"/>
                    <a:pt x="0" y="1654"/>
                  </a:cubicBezTo>
                  <a:lnTo>
                    <a:pt x="0" y="1707"/>
                  </a:lnTo>
                  <a:cubicBezTo>
                    <a:pt x="199" y="1873"/>
                    <a:pt x="445" y="1955"/>
                    <a:pt x="690" y="1955"/>
                  </a:cubicBezTo>
                  <a:cubicBezTo>
                    <a:pt x="1027" y="1955"/>
                    <a:pt x="1363" y="1801"/>
                    <a:pt x="1575" y="1497"/>
                  </a:cubicBezTo>
                  <a:cubicBezTo>
                    <a:pt x="1785" y="1234"/>
                    <a:pt x="1864" y="893"/>
                    <a:pt x="1785" y="578"/>
                  </a:cubicBezTo>
                  <a:cubicBezTo>
                    <a:pt x="1759" y="421"/>
                    <a:pt x="1680" y="263"/>
                    <a:pt x="1549" y="132"/>
                  </a:cubicBezTo>
                  <a:cubicBezTo>
                    <a:pt x="1418" y="53"/>
                    <a:pt x="1260"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8113975" y="2286525"/>
              <a:ext cx="73525" cy="77450"/>
            </a:xfrm>
            <a:custGeom>
              <a:avLst/>
              <a:gdLst/>
              <a:ahLst/>
              <a:cxnLst/>
              <a:rect l="l" t="t" r="r" b="b"/>
              <a:pathLst>
                <a:path w="2941" h="3098" extrusionOk="0">
                  <a:moveTo>
                    <a:pt x="893" y="0"/>
                  </a:moveTo>
                  <a:lnTo>
                    <a:pt x="893" y="0"/>
                  </a:lnTo>
                  <a:cubicBezTo>
                    <a:pt x="447" y="184"/>
                    <a:pt x="132" y="578"/>
                    <a:pt x="53" y="1050"/>
                  </a:cubicBezTo>
                  <a:cubicBezTo>
                    <a:pt x="1" y="1549"/>
                    <a:pt x="132" y="2048"/>
                    <a:pt x="473" y="2415"/>
                  </a:cubicBezTo>
                  <a:cubicBezTo>
                    <a:pt x="788" y="2756"/>
                    <a:pt x="1208" y="2993"/>
                    <a:pt x="1681" y="3071"/>
                  </a:cubicBezTo>
                  <a:cubicBezTo>
                    <a:pt x="1774" y="3089"/>
                    <a:pt x="1869" y="3097"/>
                    <a:pt x="1966" y="3097"/>
                  </a:cubicBezTo>
                  <a:cubicBezTo>
                    <a:pt x="2305" y="3097"/>
                    <a:pt x="2655" y="2993"/>
                    <a:pt x="2941" y="2809"/>
                  </a:cubicBezTo>
                  <a:cubicBezTo>
                    <a:pt x="2547" y="2756"/>
                    <a:pt x="2180" y="2651"/>
                    <a:pt x="1838" y="2520"/>
                  </a:cubicBezTo>
                  <a:cubicBezTo>
                    <a:pt x="1523" y="2363"/>
                    <a:pt x="1235" y="2179"/>
                    <a:pt x="1025" y="1916"/>
                  </a:cubicBezTo>
                  <a:cubicBezTo>
                    <a:pt x="815" y="1680"/>
                    <a:pt x="683" y="1391"/>
                    <a:pt x="631" y="1076"/>
                  </a:cubicBezTo>
                  <a:cubicBezTo>
                    <a:pt x="631" y="709"/>
                    <a:pt x="710" y="341"/>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8212425" y="2178075"/>
              <a:ext cx="66950" cy="46775"/>
            </a:xfrm>
            <a:custGeom>
              <a:avLst/>
              <a:gdLst/>
              <a:ahLst/>
              <a:cxnLst/>
              <a:rect l="l" t="t" r="r" b="b"/>
              <a:pathLst>
                <a:path w="2678" h="1871" extrusionOk="0">
                  <a:moveTo>
                    <a:pt x="1941" y="0"/>
                  </a:moveTo>
                  <a:cubicBezTo>
                    <a:pt x="1889" y="0"/>
                    <a:pt x="1838" y="3"/>
                    <a:pt x="1785" y="7"/>
                  </a:cubicBezTo>
                  <a:cubicBezTo>
                    <a:pt x="1470" y="33"/>
                    <a:pt x="1155" y="112"/>
                    <a:pt x="893" y="270"/>
                  </a:cubicBezTo>
                  <a:cubicBezTo>
                    <a:pt x="604" y="427"/>
                    <a:pt x="368" y="663"/>
                    <a:pt x="210" y="952"/>
                  </a:cubicBezTo>
                  <a:cubicBezTo>
                    <a:pt x="53" y="1241"/>
                    <a:pt x="0" y="1556"/>
                    <a:pt x="53" y="1871"/>
                  </a:cubicBezTo>
                  <a:cubicBezTo>
                    <a:pt x="184" y="1634"/>
                    <a:pt x="368" y="1424"/>
                    <a:pt x="551" y="1215"/>
                  </a:cubicBezTo>
                  <a:cubicBezTo>
                    <a:pt x="735" y="1031"/>
                    <a:pt x="945" y="900"/>
                    <a:pt x="1155" y="768"/>
                  </a:cubicBezTo>
                  <a:cubicBezTo>
                    <a:pt x="1391" y="637"/>
                    <a:pt x="1628" y="532"/>
                    <a:pt x="1864" y="427"/>
                  </a:cubicBezTo>
                  <a:cubicBezTo>
                    <a:pt x="2126" y="348"/>
                    <a:pt x="2389" y="270"/>
                    <a:pt x="2678" y="165"/>
                  </a:cubicBezTo>
                  <a:cubicBezTo>
                    <a:pt x="2437" y="55"/>
                    <a:pt x="2196"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8181575" y="2212250"/>
              <a:ext cx="63675" cy="30975"/>
            </a:xfrm>
            <a:custGeom>
              <a:avLst/>
              <a:gdLst/>
              <a:ahLst/>
              <a:cxnLst/>
              <a:rect l="l" t="t" r="r" b="b"/>
              <a:pathLst>
                <a:path w="2547" h="1239" extrusionOk="0">
                  <a:moveTo>
                    <a:pt x="1300" y="0"/>
                  </a:moveTo>
                  <a:cubicBezTo>
                    <a:pt x="1260" y="0"/>
                    <a:pt x="1221" y="2"/>
                    <a:pt x="1182" y="5"/>
                  </a:cubicBezTo>
                  <a:cubicBezTo>
                    <a:pt x="840" y="5"/>
                    <a:pt x="525" y="136"/>
                    <a:pt x="315" y="372"/>
                  </a:cubicBezTo>
                  <a:cubicBezTo>
                    <a:pt x="79" y="609"/>
                    <a:pt x="0" y="924"/>
                    <a:pt x="53" y="1239"/>
                  </a:cubicBezTo>
                  <a:cubicBezTo>
                    <a:pt x="184" y="1029"/>
                    <a:pt x="368" y="845"/>
                    <a:pt x="578" y="714"/>
                  </a:cubicBezTo>
                  <a:cubicBezTo>
                    <a:pt x="762" y="635"/>
                    <a:pt x="972" y="556"/>
                    <a:pt x="1208" y="556"/>
                  </a:cubicBezTo>
                  <a:cubicBezTo>
                    <a:pt x="1418" y="556"/>
                    <a:pt x="1654" y="582"/>
                    <a:pt x="1864" y="635"/>
                  </a:cubicBezTo>
                  <a:cubicBezTo>
                    <a:pt x="2127" y="687"/>
                    <a:pt x="2363" y="819"/>
                    <a:pt x="2520" y="976"/>
                  </a:cubicBezTo>
                  <a:cubicBezTo>
                    <a:pt x="2547" y="845"/>
                    <a:pt x="2494" y="687"/>
                    <a:pt x="2389" y="556"/>
                  </a:cubicBezTo>
                  <a:cubicBezTo>
                    <a:pt x="2310" y="425"/>
                    <a:pt x="2205" y="320"/>
                    <a:pt x="2074" y="241"/>
                  </a:cubicBezTo>
                  <a:cubicBezTo>
                    <a:pt x="1845" y="80"/>
                    <a:pt x="1575" y="0"/>
                    <a:pt x="1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8236700" y="2439425"/>
              <a:ext cx="196250" cy="97150"/>
            </a:xfrm>
            <a:custGeom>
              <a:avLst/>
              <a:gdLst/>
              <a:ahLst/>
              <a:cxnLst/>
              <a:rect l="l" t="t" r="r" b="b"/>
              <a:pathLst>
                <a:path w="7850" h="3886" extrusionOk="0">
                  <a:moveTo>
                    <a:pt x="0" y="0"/>
                  </a:moveTo>
                  <a:lnTo>
                    <a:pt x="0" y="27"/>
                  </a:lnTo>
                  <a:cubicBezTo>
                    <a:pt x="79" y="263"/>
                    <a:pt x="132" y="525"/>
                    <a:pt x="132" y="788"/>
                  </a:cubicBezTo>
                  <a:cubicBezTo>
                    <a:pt x="132" y="1024"/>
                    <a:pt x="132" y="1287"/>
                    <a:pt x="158" y="1549"/>
                  </a:cubicBezTo>
                  <a:cubicBezTo>
                    <a:pt x="184" y="1812"/>
                    <a:pt x="289" y="2048"/>
                    <a:pt x="447" y="2258"/>
                  </a:cubicBezTo>
                  <a:cubicBezTo>
                    <a:pt x="604" y="2468"/>
                    <a:pt x="814" y="2599"/>
                    <a:pt x="1077" y="2704"/>
                  </a:cubicBezTo>
                  <a:cubicBezTo>
                    <a:pt x="1549" y="2914"/>
                    <a:pt x="2022" y="3098"/>
                    <a:pt x="2520" y="3229"/>
                  </a:cubicBezTo>
                  <a:cubicBezTo>
                    <a:pt x="2993" y="3387"/>
                    <a:pt x="3492" y="3518"/>
                    <a:pt x="3990" y="3623"/>
                  </a:cubicBezTo>
                  <a:cubicBezTo>
                    <a:pt x="4489" y="3728"/>
                    <a:pt x="5014" y="3807"/>
                    <a:pt x="5513" y="3859"/>
                  </a:cubicBezTo>
                  <a:cubicBezTo>
                    <a:pt x="5775" y="3885"/>
                    <a:pt x="6038" y="3885"/>
                    <a:pt x="6274" y="3885"/>
                  </a:cubicBezTo>
                  <a:cubicBezTo>
                    <a:pt x="6537" y="3859"/>
                    <a:pt x="6799" y="3859"/>
                    <a:pt x="7062" y="3833"/>
                  </a:cubicBezTo>
                  <a:cubicBezTo>
                    <a:pt x="7193" y="3833"/>
                    <a:pt x="7298" y="3807"/>
                    <a:pt x="7429" y="3754"/>
                  </a:cubicBezTo>
                  <a:cubicBezTo>
                    <a:pt x="7560" y="3728"/>
                    <a:pt x="7665" y="3623"/>
                    <a:pt x="7744" y="3518"/>
                  </a:cubicBezTo>
                  <a:cubicBezTo>
                    <a:pt x="7797" y="3413"/>
                    <a:pt x="7849" y="3282"/>
                    <a:pt x="7849" y="3150"/>
                  </a:cubicBezTo>
                  <a:cubicBezTo>
                    <a:pt x="7849" y="3019"/>
                    <a:pt x="7849" y="2888"/>
                    <a:pt x="7849" y="2757"/>
                  </a:cubicBezTo>
                  <a:cubicBezTo>
                    <a:pt x="7823" y="2232"/>
                    <a:pt x="7744" y="1733"/>
                    <a:pt x="7560" y="1260"/>
                  </a:cubicBezTo>
                  <a:lnTo>
                    <a:pt x="7534" y="1260"/>
                  </a:lnTo>
                  <a:cubicBezTo>
                    <a:pt x="7560" y="1365"/>
                    <a:pt x="7587" y="1497"/>
                    <a:pt x="7613" y="1628"/>
                  </a:cubicBezTo>
                  <a:cubicBezTo>
                    <a:pt x="7613" y="1733"/>
                    <a:pt x="7639" y="1864"/>
                    <a:pt x="7639" y="1995"/>
                  </a:cubicBezTo>
                  <a:lnTo>
                    <a:pt x="7639" y="2757"/>
                  </a:lnTo>
                  <a:cubicBezTo>
                    <a:pt x="7639" y="2862"/>
                    <a:pt x="7639" y="2993"/>
                    <a:pt x="7613" y="3098"/>
                  </a:cubicBezTo>
                  <a:cubicBezTo>
                    <a:pt x="7613" y="3203"/>
                    <a:pt x="7587" y="3308"/>
                    <a:pt x="7508" y="3387"/>
                  </a:cubicBezTo>
                  <a:cubicBezTo>
                    <a:pt x="7482" y="3439"/>
                    <a:pt x="7403" y="3465"/>
                    <a:pt x="7324" y="3492"/>
                  </a:cubicBezTo>
                  <a:cubicBezTo>
                    <a:pt x="7219" y="3518"/>
                    <a:pt x="7114" y="3518"/>
                    <a:pt x="7009" y="3518"/>
                  </a:cubicBezTo>
                  <a:lnTo>
                    <a:pt x="6248" y="3518"/>
                  </a:lnTo>
                  <a:cubicBezTo>
                    <a:pt x="6179" y="3525"/>
                    <a:pt x="6109" y="3529"/>
                    <a:pt x="6040" y="3529"/>
                  </a:cubicBezTo>
                  <a:cubicBezTo>
                    <a:pt x="5873" y="3529"/>
                    <a:pt x="5706" y="3510"/>
                    <a:pt x="5539" y="3492"/>
                  </a:cubicBezTo>
                  <a:cubicBezTo>
                    <a:pt x="5040" y="3439"/>
                    <a:pt x="4542" y="3360"/>
                    <a:pt x="4069" y="3229"/>
                  </a:cubicBezTo>
                  <a:cubicBezTo>
                    <a:pt x="3570" y="3150"/>
                    <a:pt x="3072" y="3019"/>
                    <a:pt x="2599" y="2888"/>
                  </a:cubicBezTo>
                  <a:cubicBezTo>
                    <a:pt x="2127" y="2757"/>
                    <a:pt x="1654" y="2599"/>
                    <a:pt x="1182" y="2415"/>
                  </a:cubicBezTo>
                  <a:cubicBezTo>
                    <a:pt x="1077" y="2389"/>
                    <a:pt x="945" y="2337"/>
                    <a:pt x="840" y="2284"/>
                  </a:cubicBezTo>
                  <a:cubicBezTo>
                    <a:pt x="762" y="2232"/>
                    <a:pt x="683" y="2153"/>
                    <a:pt x="604" y="2100"/>
                  </a:cubicBezTo>
                  <a:cubicBezTo>
                    <a:pt x="473" y="1917"/>
                    <a:pt x="368" y="1707"/>
                    <a:pt x="342" y="1497"/>
                  </a:cubicBezTo>
                  <a:cubicBezTo>
                    <a:pt x="289" y="1260"/>
                    <a:pt x="237" y="998"/>
                    <a:pt x="210" y="762"/>
                  </a:cubicBezTo>
                  <a:cubicBezTo>
                    <a:pt x="210" y="499"/>
                    <a:pt x="132" y="237"/>
                    <a:pt x="0"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8352850" y="2461725"/>
              <a:ext cx="71550" cy="13825"/>
            </a:xfrm>
            <a:custGeom>
              <a:avLst/>
              <a:gdLst/>
              <a:ahLst/>
              <a:cxnLst/>
              <a:rect l="l" t="t" r="r" b="b"/>
              <a:pathLst>
                <a:path w="2862" h="553" extrusionOk="0">
                  <a:moveTo>
                    <a:pt x="2862" y="1"/>
                  </a:moveTo>
                  <a:lnTo>
                    <a:pt x="2862" y="1"/>
                  </a:lnTo>
                  <a:cubicBezTo>
                    <a:pt x="2809" y="27"/>
                    <a:pt x="2783" y="53"/>
                    <a:pt x="2731" y="80"/>
                  </a:cubicBezTo>
                  <a:lnTo>
                    <a:pt x="2573" y="80"/>
                  </a:lnTo>
                  <a:lnTo>
                    <a:pt x="2521" y="106"/>
                  </a:lnTo>
                  <a:cubicBezTo>
                    <a:pt x="2468" y="158"/>
                    <a:pt x="2389" y="211"/>
                    <a:pt x="2311" y="237"/>
                  </a:cubicBezTo>
                  <a:cubicBezTo>
                    <a:pt x="2232" y="263"/>
                    <a:pt x="2153" y="290"/>
                    <a:pt x="2048" y="290"/>
                  </a:cubicBezTo>
                  <a:cubicBezTo>
                    <a:pt x="1969" y="316"/>
                    <a:pt x="1864" y="316"/>
                    <a:pt x="1786" y="316"/>
                  </a:cubicBezTo>
                  <a:lnTo>
                    <a:pt x="1471" y="316"/>
                  </a:lnTo>
                  <a:cubicBezTo>
                    <a:pt x="1234" y="368"/>
                    <a:pt x="998" y="395"/>
                    <a:pt x="736" y="421"/>
                  </a:cubicBezTo>
                  <a:lnTo>
                    <a:pt x="368" y="473"/>
                  </a:lnTo>
                  <a:cubicBezTo>
                    <a:pt x="263" y="500"/>
                    <a:pt x="132" y="500"/>
                    <a:pt x="1" y="552"/>
                  </a:cubicBezTo>
                  <a:lnTo>
                    <a:pt x="736" y="552"/>
                  </a:lnTo>
                  <a:cubicBezTo>
                    <a:pt x="972" y="552"/>
                    <a:pt x="1234" y="526"/>
                    <a:pt x="1471" y="473"/>
                  </a:cubicBezTo>
                  <a:cubicBezTo>
                    <a:pt x="1558" y="484"/>
                    <a:pt x="1640" y="491"/>
                    <a:pt x="1722" y="491"/>
                  </a:cubicBezTo>
                  <a:cubicBezTo>
                    <a:pt x="1837" y="491"/>
                    <a:pt x="1951" y="478"/>
                    <a:pt x="2074" y="447"/>
                  </a:cubicBezTo>
                  <a:cubicBezTo>
                    <a:pt x="2258" y="421"/>
                    <a:pt x="2442" y="316"/>
                    <a:pt x="2573" y="158"/>
                  </a:cubicBezTo>
                  <a:cubicBezTo>
                    <a:pt x="2626" y="158"/>
                    <a:pt x="2704" y="132"/>
                    <a:pt x="2731" y="106"/>
                  </a:cubicBezTo>
                  <a:cubicBezTo>
                    <a:pt x="2809" y="80"/>
                    <a:pt x="2836" y="53"/>
                    <a:pt x="2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8350875" y="2466325"/>
              <a:ext cx="6600" cy="15125"/>
            </a:xfrm>
            <a:custGeom>
              <a:avLst/>
              <a:gdLst/>
              <a:ahLst/>
              <a:cxnLst/>
              <a:rect l="l" t="t" r="r" b="b"/>
              <a:pathLst>
                <a:path w="264" h="605" extrusionOk="0">
                  <a:moveTo>
                    <a:pt x="1" y="1"/>
                  </a:moveTo>
                  <a:cubicBezTo>
                    <a:pt x="1" y="106"/>
                    <a:pt x="1" y="211"/>
                    <a:pt x="27" y="316"/>
                  </a:cubicBezTo>
                  <a:lnTo>
                    <a:pt x="80" y="604"/>
                  </a:lnTo>
                  <a:cubicBezTo>
                    <a:pt x="132" y="578"/>
                    <a:pt x="185" y="526"/>
                    <a:pt x="185" y="447"/>
                  </a:cubicBezTo>
                  <a:cubicBezTo>
                    <a:pt x="263" y="263"/>
                    <a:pt x="158" y="79"/>
                    <a:pt x="1" y="1"/>
                  </a:cubicBezTo>
                  <a:close/>
                </a:path>
              </a:pathLst>
            </a:custGeom>
            <a:solidFill>
              <a:srgbClr val="DE9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8333175" y="2382050"/>
              <a:ext cx="5275" cy="4025"/>
            </a:xfrm>
            <a:custGeom>
              <a:avLst/>
              <a:gdLst/>
              <a:ahLst/>
              <a:cxnLst/>
              <a:rect l="l" t="t" r="r" b="b"/>
              <a:pathLst>
                <a:path w="211" h="161" extrusionOk="0">
                  <a:moveTo>
                    <a:pt x="124" y="1"/>
                  </a:moveTo>
                  <a:cubicBezTo>
                    <a:pt x="110" y="1"/>
                    <a:pt x="94" y="4"/>
                    <a:pt x="79" y="12"/>
                  </a:cubicBezTo>
                  <a:cubicBezTo>
                    <a:pt x="26" y="38"/>
                    <a:pt x="0" y="90"/>
                    <a:pt x="0" y="117"/>
                  </a:cubicBezTo>
                  <a:cubicBezTo>
                    <a:pt x="15" y="147"/>
                    <a:pt x="40" y="160"/>
                    <a:pt x="68" y="160"/>
                  </a:cubicBezTo>
                  <a:cubicBezTo>
                    <a:pt x="88" y="160"/>
                    <a:pt x="110" y="154"/>
                    <a:pt x="131" y="143"/>
                  </a:cubicBezTo>
                  <a:cubicBezTo>
                    <a:pt x="184" y="143"/>
                    <a:pt x="210" y="90"/>
                    <a:pt x="184" y="38"/>
                  </a:cubicBezTo>
                  <a:cubicBezTo>
                    <a:pt x="184" y="19"/>
                    <a:pt x="15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8397475" y="2353450"/>
              <a:ext cx="3975" cy="3300"/>
            </a:xfrm>
            <a:custGeom>
              <a:avLst/>
              <a:gdLst/>
              <a:ahLst/>
              <a:cxnLst/>
              <a:rect l="l" t="t" r="r" b="b"/>
              <a:pathLst>
                <a:path w="159" h="132" extrusionOk="0">
                  <a:moveTo>
                    <a:pt x="79" y="1"/>
                  </a:moveTo>
                  <a:cubicBezTo>
                    <a:pt x="27" y="1"/>
                    <a:pt x="1" y="53"/>
                    <a:pt x="1" y="79"/>
                  </a:cubicBezTo>
                  <a:cubicBezTo>
                    <a:pt x="1" y="106"/>
                    <a:pt x="53" y="132"/>
                    <a:pt x="79" y="132"/>
                  </a:cubicBezTo>
                  <a:cubicBezTo>
                    <a:pt x="132" y="132"/>
                    <a:pt x="158" y="79"/>
                    <a:pt x="158" y="53"/>
                  </a:cubicBezTo>
                  <a:cubicBezTo>
                    <a:pt x="158" y="27"/>
                    <a:pt x="106"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8329225" y="2386275"/>
              <a:ext cx="14475" cy="9475"/>
            </a:xfrm>
            <a:custGeom>
              <a:avLst/>
              <a:gdLst/>
              <a:ahLst/>
              <a:cxnLst/>
              <a:rect l="l" t="t" r="r" b="b"/>
              <a:pathLst>
                <a:path w="579" h="379" extrusionOk="0">
                  <a:moveTo>
                    <a:pt x="27" y="0"/>
                  </a:moveTo>
                  <a:lnTo>
                    <a:pt x="27" y="0"/>
                  </a:lnTo>
                  <a:cubicBezTo>
                    <a:pt x="1" y="131"/>
                    <a:pt x="79" y="289"/>
                    <a:pt x="211" y="341"/>
                  </a:cubicBezTo>
                  <a:cubicBezTo>
                    <a:pt x="248" y="360"/>
                    <a:pt x="298" y="378"/>
                    <a:pt x="343" y="378"/>
                  </a:cubicBezTo>
                  <a:cubicBezTo>
                    <a:pt x="361" y="378"/>
                    <a:pt x="379" y="375"/>
                    <a:pt x="394" y="368"/>
                  </a:cubicBezTo>
                  <a:cubicBezTo>
                    <a:pt x="473" y="368"/>
                    <a:pt x="526" y="341"/>
                    <a:pt x="578" y="289"/>
                  </a:cubicBezTo>
                  <a:cubicBezTo>
                    <a:pt x="473" y="263"/>
                    <a:pt x="368" y="236"/>
                    <a:pt x="289" y="184"/>
                  </a:cubicBezTo>
                  <a:cubicBezTo>
                    <a:pt x="184" y="131"/>
                    <a:pt x="106" y="79"/>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8066075" y="2909950"/>
              <a:ext cx="64350" cy="102400"/>
            </a:xfrm>
            <a:custGeom>
              <a:avLst/>
              <a:gdLst/>
              <a:ahLst/>
              <a:cxnLst/>
              <a:rect l="l" t="t" r="r" b="b"/>
              <a:pathLst>
                <a:path w="2574" h="4096" extrusionOk="0">
                  <a:moveTo>
                    <a:pt x="2547" y="0"/>
                  </a:moveTo>
                  <a:cubicBezTo>
                    <a:pt x="2206" y="236"/>
                    <a:pt x="1864" y="499"/>
                    <a:pt x="1602" y="788"/>
                  </a:cubicBezTo>
                  <a:cubicBezTo>
                    <a:pt x="1444" y="919"/>
                    <a:pt x="1313" y="1076"/>
                    <a:pt x="1182" y="1260"/>
                  </a:cubicBezTo>
                  <a:cubicBezTo>
                    <a:pt x="1051" y="1418"/>
                    <a:pt x="946" y="1575"/>
                    <a:pt x="814" y="1759"/>
                  </a:cubicBezTo>
                  <a:cubicBezTo>
                    <a:pt x="709" y="1916"/>
                    <a:pt x="578" y="2100"/>
                    <a:pt x="499" y="2284"/>
                  </a:cubicBezTo>
                  <a:cubicBezTo>
                    <a:pt x="394" y="2468"/>
                    <a:pt x="316" y="2651"/>
                    <a:pt x="237" y="2861"/>
                  </a:cubicBezTo>
                  <a:cubicBezTo>
                    <a:pt x="79" y="3255"/>
                    <a:pt x="1" y="3675"/>
                    <a:pt x="27" y="4095"/>
                  </a:cubicBezTo>
                  <a:lnTo>
                    <a:pt x="53" y="4095"/>
                  </a:lnTo>
                  <a:cubicBezTo>
                    <a:pt x="158" y="3701"/>
                    <a:pt x="316" y="3334"/>
                    <a:pt x="499" y="2966"/>
                  </a:cubicBezTo>
                  <a:cubicBezTo>
                    <a:pt x="683" y="2625"/>
                    <a:pt x="893" y="2284"/>
                    <a:pt x="1103" y="1943"/>
                  </a:cubicBezTo>
                  <a:cubicBezTo>
                    <a:pt x="1549" y="1286"/>
                    <a:pt x="2048" y="630"/>
                    <a:pt x="2573" y="26"/>
                  </a:cubicBezTo>
                  <a:lnTo>
                    <a:pt x="2547" y="0"/>
                  </a:lnTo>
                  <a:close/>
                </a:path>
              </a:pathLst>
            </a:custGeom>
            <a:solidFill>
              <a:srgbClr val="6D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8841100" y="2716725"/>
              <a:ext cx="64975" cy="41650"/>
            </a:xfrm>
            <a:custGeom>
              <a:avLst/>
              <a:gdLst/>
              <a:ahLst/>
              <a:cxnLst/>
              <a:rect l="l" t="t" r="r" b="b"/>
              <a:pathLst>
                <a:path w="2599" h="1666" extrusionOk="0">
                  <a:moveTo>
                    <a:pt x="53" y="0"/>
                  </a:moveTo>
                  <a:cubicBezTo>
                    <a:pt x="35" y="0"/>
                    <a:pt x="18" y="12"/>
                    <a:pt x="0" y="12"/>
                  </a:cubicBezTo>
                  <a:lnTo>
                    <a:pt x="26" y="38"/>
                  </a:lnTo>
                  <a:cubicBezTo>
                    <a:pt x="53" y="38"/>
                    <a:pt x="79" y="91"/>
                    <a:pt x="79" y="91"/>
                  </a:cubicBezTo>
                  <a:cubicBezTo>
                    <a:pt x="79" y="91"/>
                    <a:pt x="105" y="117"/>
                    <a:pt x="105" y="117"/>
                  </a:cubicBezTo>
                  <a:cubicBezTo>
                    <a:pt x="236" y="353"/>
                    <a:pt x="394" y="537"/>
                    <a:pt x="578" y="721"/>
                  </a:cubicBezTo>
                  <a:cubicBezTo>
                    <a:pt x="735" y="904"/>
                    <a:pt x="919" y="1062"/>
                    <a:pt x="1129" y="1193"/>
                  </a:cubicBezTo>
                  <a:cubicBezTo>
                    <a:pt x="1339" y="1324"/>
                    <a:pt x="1549" y="1456"/>
                    <a:pt x="1785" y="1534"/>
                  </a:cubicBezTo>
                  <a:cubicBezTo>
                    <a:pt x="1916" y="1587"/>
                    <a:pt x="2048" y="1613"/>
                    <a:pt x="2153" y="1639"/>
                  </a:cubicBezTo>
                  <a:cubicBezTo>
                    <a:pt x="2231" y="1666"/>
                    <a:pt x="2310" y="1666"/>
                    <a:pt x="2363" y="1666"/>
                  </a:cubicBezTo>
                  <a:cubicBezTo>
                    <a:pt x="2441" y="1666"/>
                    <a:pt x="2520" y="1666"/>
                    <a:pt x="2599" y="1613"/>
                  </a:cubicBezTo>
                  <a:lnTo>
                    <a:pt x="2546" y="1561"/>
                  </a:lnTo>
                  <a:cubicBezTo>
                    <a:pt x="2531" y="1568"/>
                    <a:pt x="2516" y="1571"/>
                    <a:pt x="2500" y="1571"/>
                  </a:cubicBezTo>
                  <a:cubicBezTo>
                    <a:pt x="2463" y="1571"/>
                    <a:pt x="2426" y="1553"/>
                    <a:pt x="2389" y="1534"/>
                  </a:cubicBezTo>
                  <a:cubicBezTo>
                    <a:pt x="2336" y="1508"/>
                    <a:pt x="2284" y="1482"/>
                    <a:pt x="2231" y="1456"/>
                  </a:cubicBezTo>
                  <a:cubicBezTo>
                    <a:pt x="2126" y="1403"/>
                    <a:pt x="2021" y="1351"/>
                    <a:pt x="1916" y="1298"/>
                  </a:cubicBezTo>
                  <a:cubicBezTo>
                    <a:pt x="1733" y="1167"/>
                    <a:pt x="1523" y="1009"/>
                    <a:pt x="1339" y="878"/>
                  </a:cubicBezTo>
                  <a:cubicBezTo>
                    <a:pt x="945" y="616"/>
                    <a:pt x="551" y="327"/>
                    <a:pt x="158" y="38"/>
                  </a:cubicBezTo>
                  <a:cubicBezTo>
                    <a:pt x="131" y="12"/>
                    <a:pt x="105" y="12"/>
                    <a:pt x="79" y="12"/>
                  </a:cubicBezTo>
                  <a:cubicBezTo>
                    <a:pt x="70" y="3"/>
                    <a:pt x="61" y="0"/>
                    <a:pt x="53" y="0"/>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8841750" y="2717175"/>
              <a:ext cx="63675" cy="39900"/>
            </a:xfrm>
            <a:custGeom>
              <a:avLst/>
              <a:gdLst/>
              <a:ahLst/>
              <a:cxnLst/>
              <a:rect l="l" t="t" r="r" b="b"/>
              <a:pathLst>
                <a:path w="2547" h="1596" extrusionOk="0">
                  <a:moveTo>
                    <a:pt x="119" y="0"/>
                  </a:moveTo>
                  <a:cubicBezTo>
                    <a:pt x="105" y="0"/>
                    <a:pt x="92" y="7"/>
                    <a:pt x="79" y="20"/>
                  </a:cubicBezTo>
                  <a:cubicBezTo>
                    <a:pt x="76" y="20"/>
                    <a:pt x="74" y="20"/>
                    <a:pt x="71" y="20"/>
                  </a:cubicBezTo>
                  <a:lnTo>
                    <a:pt x="71" y="20"/>
                  </a:lnTo>
                  <a:cubicBezTo>
                    <a:pt x="62" y="18"/>
                    <a:pt x="54" y="16"/>
                    <a:pt x="46" y="16"/>
                  </a:cubicBezTo>
                  <a:cubicBezTo>
                    <a:pt x="27" y="16"/>
                    <a:pt x="11" y="24"/>
                    <a:pt x="0" y="46"/>
                  </a:cubicBezTo>
                  <a:cubicBezTo>
                    <a:pt x="24" y="23"/>
                    <a:pt x="48" y="20"/>
                    <a:pt x="71" y="20"/>
                  </a:cubicBezTo>
                  <a:lnTo>
                    <a:pt x="71" y="20"/>
                  </a:lnTo>
                  <a:cubicBezTo>
                    <a:pt x="90" y="26"/>
                    <a:pt x="111" y="36"/>
                    <a:pt x="132" y="46"/>
                  </a:cubicBezTo>
                  <a:cubicBezTo>
                    <a:pt x="499" y="335"/>
                    <a:pt x="893" y="650"/>
                    <a:pt x="1287" y="913"/>
                  </a:cubicBezTo>
                  <a:cubicBezTo>
                    <a:pt x="1470" y="1044"/>
                    <a:pt x="1680" y="1201"/>
                    <a:pt x="1890" y="1306"/>
                  </a:cubicBezTo>
                  <a:cubicBezTo>
                    <a:pt x="1995" y="1385"/>
                    <a:pt x="2100" y="1438"/>
                    <a:pt x="2205" y="1490"/>
                  </a:cubicBezTo>
                  <a:cubicBezTo>
                    <a:pt x="2258" y="1516"/>
                    <a:pt x="2310" y="1543"/>
                    <a:pt x="2363" y="1569"/>
                  </a:cubicBezTo>
                  <a:cubicBezTo>
                    <a:pt x="2442" y="1595"/>
                    <a:pt x="2494" y="1595"/>
                    <a:pt x="2547" y="1595"/>
                  </a:cubicBezTo>
                  <a:lnTo>
                    <a:pt x="2547" y="1569"/>
                  </a:lnTo>
                  <a:cubicBezTo>
                    <a:pt x="2442" y="1543"/>
                    <a:pt x="2337" y="1490"/>
                    <a:pt x="2258" y="1411"/>
                  </a:cubicBezTo>
                  <a:lnTo>
                    <a:pt x="1969" y="1201"/>
                  </a:lnTo>
                  <a:cubicBezTo>
                    <a:pt x="1785" y="1070"/>
                    <a:pt x="1602" y="913"/>
                    <a:pt x="1392" y="781"/>
                  </a:cubicBezTo>
                  <a:cubicBezTo>
                    <a:pt x="1208" y="624"/>
                    <a:pt x="998" y="493"/>
                    <a:pt x="788" y="361"/>
                  </a:cubicBezTo>
                  <a:cubicBezTo>
                    <a:pt x="604" y="256"/>
                    <a:pt x="394" y="125"/>
                    <a:pt x="158" y="20"/>
                  </a:cubicBezTo>
                  <a:cubicBezTo>
                    <a:pt x="145" y="7"/>
                    <a:pt x="132" y="0"/>
                    <a:pt x="119"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8793175" y="2705850"/>
              <a:ext cx="74850" cy="72225"/>
            </a:xfrm>
            <a:custGeom>
              <a:avLst/>
              <a:gdLst/>
              <a:ahLst/>
              <a:cxnLst/>
              <a:rect l="l" t="t" r="r" b="b"/>
              <a:pathLst>
                <a:path w="2994" h="2889" extrusionOk="0">
                  <a:moveTo>
                    <a:pt x="1156" y="1"/>
                  </a:moveTo>
                  <a:cubicBezTo>
                    <a:pt x="762" y="27"/>
                    <a:pt x="368" y="132"/>
                    <a:pt x="1" y="342"/>
                  </a:cubicBezTo>
                  <a:lnTo>
                    <a:pt x="27" y="368"/>
                  </a:lnTo>
                  <a:cubicBezTo>
                    <a:pt x="264" y="317"/>
                    <a:pt x="502" y="288"/>
                    <a:pt x="746" y="288"/>
                  </a:cubicBezTo>
                  <a:cubicBezTo>
                    <a:pt x="880" y="288"/>
                    <a:pt x="1016" y="297"/>
                    <a:pt x="1156" y="316"/>
                  </a:cubicBezTo>
                  <a:cubicBezTo>
                    <a:pt x="1287" y="316"/>
                    <a:pt x="1418" y="394"/>
                    <a:pt x="1550" y="473"/>
                  </a:cubicBezTo>
                  <a:cubicBezTo>
                    <a:pt x="1576" y="526"/>
                    <a:pt x="1628" y="552"/>
                    <a:pt x="1655" y="604"/>
                  </a:cubicBezTo>
                  <a:lnTo>
                    <a:pt x="1786" y="867"/>
                  </a:lnTo>
                  <a:lnTo>
                    <a:pt x="2075" y="1366"/>
                  </a:lnTo>
                  <a:cubicBezTo>
                    <a:pt x="2180" y="1549"/>
                    <a:pt x="2285" y="1707"/>
                    <a:pt x="2390" y="1864"/>
                  </a:cubicBezTo>
                  <a:cubicBezTo>
                    <a:pt x="2495" y="2048"/>
                    <a:pt x="2600" y="2206"/>
                    <a:pt x="2705" y="2363"/>
                  </a:cubicBezTo>
                  <a:cubicBezTo>
                    <a:pt x="2757" y="2442"/>
                    <a:pt x="2783" y="2521"/>
                    <a:pt x="2836" y="2626"/>
                  </a:cubicBezTo>
                  <a:cubicBezTo>
                    <a:pt x="2862" y="2652"/>
                    <a:pt x="2888" y="2704"/>
                    <a:pt x="2888" y="2731"/>
                  </a:cubicBezTo>
                  <a:cubicBezTo>
                    <a:pt x="2888" y="2783"/>
                    <a:pt x="2915" y="2809"/>
                    <a:pt x="2888" y="2862"/>
                  </a:cubicBezTo>
                  <a:lnTo>
                    <a:pt x="2915" y="2888"/>
                  </a:lnTo>
                  <a:cubicBezTo>
                    <a:pt x="2967" y="2862"/>
                    <a:pt x="2993" y="2809"/>
                    <a:pt x="2967" y="2731"/>
                  </a:cubicBezTo>
                  <a:cubicBezTo>
                    <a:pt x="2967" y="2678"/>
                    <a:pt x="2967" y="2652"/>
                    <a:pt x="2967" y="2599"/>
                  </a:cubicBezTo>
                  <a:cubicBezTo>
                    <a:pt x="2941" y="2494"/>
                    <a:pt x="2915" y="2389"/>
                    <a:pt x="2862" y="2311"/>
                  </a:cubicBezTo>
                  <a:cubicBezTo>
                    <a:pt x="2810" y="2127"/>
                    <a:pt x="2731" y="1917"/>
                    <a:pt x="2652" y="1759"/>
                  </a:cubicBezTo>
                  <a:cubicBezTo>
                    <a:pt x="2468" y="1392"/>
                    <a:pt x="2285" y="1024"/>
                    <a:pt x="2101" y="683"/>
                  </a:cubicBezTo>
                  <a:lnTo>
                    <a:pt x="1943" y="421"/>
                  </a:lnTo>
                  <a:cubicBezTo>
                    <a:pt x="1891" y="316"/>
                    <a:pt x="1812" y="263"/>
                    <a:pt x="1733" y="184"/>
                  </a:cubicBezTo>
                  <a:cubicBezTo>
                    <a:pt x="1576" y="79"/>
                    <a:pt x="1366" y="27"/>
                    <a:pt x="1156" y="1"/>
                  </a:cubicBezTo>
                  <a:close/>
                </a:path>
              </a:pathLst>
            </a:custGeom>
            <a:solidFill>
              <a:srgbClr val="EA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8769550" y="2751800"/>
              <a:ext cx="40075" cy="12475"/>
            </a:xfrm>
            <a:custGeom>
              <a:avLst/>
              <a:gdLst/>
              <a:ahLst/>
              <a:cxnLst/>
              <a:rect l="l" t="t" r="r" b="b"/>
              <a:pathLst>
                <a:path w="1603" h="499" extrusionOk="0">
                  <a:moveTo>
                    <a:pt x="1576" y="0"/>
                  </a:moveTo>
                  <a:cubicBezTo>
                    <a:pt x="1313" y="53"/>
                    <a:pt x="1051" y="105"/>
                    <a:pt x="788" y="105"/>
                  </a:cubicBezTo>
                  <a:cubicBezTo>
                    <a:pt x="723" y="118"/>
                    <a:pt x="657" y="125"/>
                    <a:pt x="592" y="125"/>
                  </a:cubicBezTo>
                  <a:cubicBezTo>
                    <a:pt x="526" y="125"/>
                    <a:pt x="460" y="118"/>
                    <a:pt x="395" y="105"/>
                  </a:cubicBezTo>
                  <a:cubicBezTo>
                    <a:pt x="263" y="105"/>
                    <a:pt x="132" y="79"/>
                    <a:pt x="27" y="26"/>
                  </a:cubicBezTo>
                  <a:lnTo>
                    <a:pt x="1" y="53"/>
                  </a:lnTo>
                  <a:cubicBezTo>
                    <a:pt x="53" y="210"/>
                    <a:pt x="185" y="341"/>
                    <a:pt x="368" y="420"/>
                  </a:cubicBezTo>
                  <a:cubicBezTo>
                    <a:pt x="500" y="473"/>
                    <a:pt x="657" y="499"/>
                    <a:pt x="815" y="499"/>
                  </a:cubicBezTo>
                  <a:cubicBezTo>
                    <a:pt x="972" y="473"/>
                    <a:pt x="1103" y="446"/>
                    <a:pt x="1235" y="368"/>
                  </a:cubicBezTo>
                  <a:cubicBezTo>
                    <a:pt x="1392" y="289"/>
                    <a:pt x="1523" y="184"/>
                    <a:pt x="1602" y="53"/>
                  </a:cubicBezTo>
                  <a:lnTo>
                    <a:pt x="1576" y="0"/>
                  </a:ln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8769550" y="2752450"/>
              <a:ext cx="39400" cy="3950"/>
            </a:xfrm>
            <a:custGeom>
              <a:avLst/>
              <a:gdLst/>
              <a:ahLst/>
              <a:cxnLst/>
              <a:rect l="l" t="t" r="r" b="b"/>
              <a:pathLst>
                <a:path w="1576" h="158" extrusionOk="0">
                  <a:moveTo>
                    <a:pt x="1576" y="0"/>
                  </a:moveTo>
                  <a:cubicBezTo>
                    <a:pt x="1551" y="9"/>
                    <a:pt x="1526" y="17"/>
                    <a:pt x="1501" y="24"/>
                  </a:cubicBezTo>
                  <a:lnTo>
                    <a:pt x="1501" y="24"/>
                  </a:lnTo>
                  <a:cubicBezTo>
                    <a:pt x="1526" y="26"/>
                    <a:pt x="1551" y="27"/>
                    <a:pt x="1576" y="27"/>
                  </a:cubicBezTo>
                  <a:lnTo>
                    <a:pt x="1576" y="0"/>
                  </a:lnTo>
                  <a:close/>
                  <a:moveTo>
                    <a:pt x="788" y="0"/>
                  </a:moveTo>
                  <a:lnTo>
                    <a:pt x="395" y="27"/>
                  </a:lnTo>
                  <a:cubicBezTo>
                    <a:pt x="329" y="40"/>
                    <a:pt x="263" y="46"/>
                    <a:pt x="198" y="46"/>
                  </a:cubicBezTo>
                  <a:cubicBezTo>
                    <a:pt x="132" y="46"/>
                    <a:pt x="67" y="40"/>
                    <a:pt x="1" y="27"/>
                  </a:cubicBezTo>
                  <a:lnTo>
                    <a:pt x="1" y="27"/>
                  </a:lnTo>
                  <a:cubicBezTo>
                    <a:pt x="132" y="105"/>
                    <a:pt x="263" y="132"/>
                    <a:pt x="395" y="158"/>
                  </a:cubicBezTo>
                  <a:lnTo>
                    <a:pt x="788" y="158"/>
                  </a:lnTo>
                  <a:cubicBezTo>
                    <a:pt x="1047" y="134"/>
                    <a:pt x="1285" y="90"/>
                    <a:pt x="1501" y="24"/>
                  </a:cubicBezTo>
                  <a:lnTo>
                    <a:pt x="1501" y="24"/>
                  </a:lnTo>
                  <a:cubicBezTo>
                    <a:pt x="1394" y="18"/>
                    <a:pt x="1284" y="0"/>
                    <a:pt x="1156"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8757100" y="2740625"/>
              <a:ext cx="66300" cy="45750"/>
            </a:xfrm>
            <a:custGeom>
              <a:avLst/>
              <a:gdLst/>
              <a:ahLst/>
              <a:cxnLst/>
              <a:rect l="l" t="t" r="r" b="b"/>
              <a:pathLst>
                <a:path w="2652" h="1830" extrusionOk="0">
                  <a:moveTo>
                    <a:pt x="26" y="1"/>
                  </a:moveTo>
                  <a:lnTo>
                    <a:pt x="0" y="53"/>
                  </a:lnTo>
                  <a:cubicBezTo>
                    <a:pt x="158" y="316"/>
                    <a:pt x="263" y="552"/>
                    <a:pt x="394" y="788"/>
                  </a:cubicBezTo>
                  <a:cubicBezTo>
                    <a:pt x="446" y="920"/>
                    <a:pt x="525" y="1025"/>
                    <a:pt x="604" y="1130"/>
                  </a:cubicBezTo>
                  <a:lnTo>
                    <a:pt x="840" y="1471"/>
                  </a:lnTo>
                  <a:cubicBezTo>
                    <a:pt x="971" y="1628"/>
                    <a:pt x="1129" y="1733"/>
                    <a:pt x="1339" y="1786"/>
                  </a:cubicBezTo>
                  <a:cubicBezTo>
                    <a:pt x="1431" y="1817"/>
                    <a:pt x="1523" y="1829"/>
                    <a:pt x="1616" y="1829"/>
                  </a:cubicBezTo>
                  <a:cubicBezTo>
                    <a:pt x="1681" y="1829"/>
                    <a:pt x="1746" y="1823"/>
                    <a:pt x="1811" y="1812"/>
                  </a:cubicBezTo>
                  <a:cubicBezTo>
                    <a:pt x="2100" y="1786"/>
                    <a:pt x="2389" y="1707"/>
                    <a:pt x="2651" y="1576"/>
                  </a:cubicBezTo>
                  <a:lnTo>
                    <a:pt x="2651" y="1550"/>
                  </a:lnTo>
                  <a:cubicBezTo>
                    <a:pt x="2363" y="1523"/>
                    <a:pt x="2100" y="1523"/>
                    <a:pt x="1838" y="1523"/>
                  </a:cubicBezTo>
                  <a:cubicBezTo>
                    <a:pt x="1706" y="1523"/>
                    <a:pt x="1575" y="1497"/>
                    <a:pt x="1444" y="1471"/>
                  </a:cubicBezTo>
                  <a:cubicBezTo>
                    <a:pt x="1313" y="1418"/>
                    <a:pt x="1208" y="1340"/>
                    <a:pt x="1129" y="1235"/>
                  </a:cubicBezTo>
                  <a:cubicBezTo>
                    <a:pt x="971" y="998"/>
                    <a:pt x="788" y="788"/>
                    <a:pt x="604" y="578"/>
                  </a:cubicBezTo>
                  <a:cubicBezTo>
                    <a:pt x="446" y="368"/>
                    <a:pt x="236" y="158"/>
                    <a:pt x="26"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8806975" y="2746550"/>
              <a:ext cx="32825" cy="46450"/>
            </a:xfrm>
            <a:custGeom>
              <a:avLst/>
              <a:gdLst/>
              <a:ahLst/>
              <a:cxnLst/>
              <a:rect l="l" t="t" r="r" b="b"/>
              <a:pathLst>
                <a:path w="1313" h="1858" extrusionOk="0">
                  <a:moveTo>
                    <a:pt x="0" y="0"/>
                  </a:moveTo>
                  <a:lnTo>
                    <a:pt x="0" y="0"/>
                  </a:lnTo>
                  <a:cubicBezTo>
                    <a:pt x="131" y="368"/>
                    <a:pt x="289" y="735"/>
                    <a:pt x="499" y="1076"/>
                  </a:cubicBezTo>
                  <a:cubicBezTo>
                    <a:pt x="578" y="1234"/>
                    <a:pt x="709" y="1391"/>
                    <a:pt x="814" y="1549"/>
                  </a:cubicBezTo>
                  <a:cubicBezTo>
                    <a:pt x="893" y="1628"/>
                    <a:pt x="945" y="1706"/>
                    <a:pt x="1024" y="1759"/>
                  </a:cubicBezTo>
                  <a:cubicBezTo>
                    <a:pt x="1076" y="1785"/>
                    <a:pt x="1103" y="1811"/>
                    <a:pt x="1155" y="1838"/>
                  </a:cubicBezTo>
                  <a:cubicBezTo>
                    <a:pt x="1181" y="1851"/>
                    <a:pt x="1208" y="1857"/>
                    <a:pt x="1234" y="1857"/>
                  </a:cubicBezTo>
                  <a:cubicBezTo>
                    <a:pt x="1260" y="1857"/>
                    <a:pt x="1286" y="1851"/>
                    <a:pt x="1313" y="1838"/>
                  </a:cubicBezTo>
                  <a:lnTo>
                    <a:pt x="1286" y="1838"/>
                  </a:lnTo>
                  <a:cubicBezTo>
                    <a:pt x="1208" y="1838"/>
                    <a:pt x="1155" y="1759"/>
                    <a:pt x="1103" y="1706"/>
                  </a:cubicBezTo>
                  <a:cubicBezTo>
                    <a:pt x="1024" y="1628"/>
                    <a:pt x="971" y="1549"/>
                    <a:pt x="919" y="1470"/>
                  </a:cubicBezTo>
                  <a:cubicBezTo>
                    <a:pt x="840" y="1313"/>
                    <a:pt x="735" y="1155"/>
                    <a:pt x="630" y="998"/>
                  </a:cubicBezTo>
                  <a:cubicBezTo>
                    <a:pt x="525" y="814"/>
                    <a:pt x="446" y="656"/>
                    <a:pt x="341" y="499"/>
                  </a:cubicBezTo>
                  <a:cubicBezTo>
                    <a:pt x="236" y="315"/>
                    <a:pt x="131" y="158"/>
                    <a:pt x="0"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8782025" y="2726200"/>
              <a:ext cx="59100" cy="67625"/>
            </a:xfrm>
            <a:custGeom>
              <a:avLst/>
              <a:gdLst/>
              <a:ahLst/>
              <a:cxnLst/>
              <a:rect l="l" t="t" r="r" b="b"/>
              <a:pathLst>
                <a:path w="2364" h="2705" extrusionOk="0">
                  <a:moveTo>
                    <a:pt x="788" y="0"/>
                  </a:moveTo>
                  <a:cubicBezTo>
                    <a:pt x="526" y="0"/>
                    <a:pt x="263" y="53"/>
                    <a:pt x="1" y="105"/>
                  </a:cubicBezTo>
                  <a:lnTo>
                    <a:pt x="1" y="132"/>
                  </a:lnTo>
                  <a:cubicBezTo>
                    <a:pt x="289" y="158"/>
                    <a:pt x="552" y="158"/>
                    <a:pt x="788" y="184"/>
                  </a:cubicBezTo>
                  <a:cubicBezTo>
                    <a:pt x="893" y="184"/>
                    <a:pt x="998" y="210"/>
                    <a:pt x="1129" y="263"/>
                  </a:cubicBezTo>
                  <a:cubicBezTo>
                    <a:pt x="1156" y="263"/>
                    <a:pt x="1208" y="289"/>
                    <a:pt x="1234" y="315"/>
                  </a:cubicBezTo>
                  <a:cubicBezTo>
                    <a:pt x="1261" y="342"/>
                    <a:pt x="1261" y="342"/>
                    <a:pt x="1287" y="342"/>
                  </a:cubicBezTo>
                  <a:lnTo>
                    <a:pt x="1287" y="368"/>
                  </a:lnTo>
                  <a:cubicBezTo>
                    <a:pt x="1366" y="552"/>
                    <a:pt x="1444" y="762"/>
                    <a:pt x="1523" y="945"/>
                  </a:cubicBezTo>
                  <a:lnTo>
                    <a:pt x="1654" y="1234"/>
                  </a:lnTo>
                  <a:lnTo>
                    <a:pt x="1812" y="1523"/>
                  </a:lnTo>
                  <a:cubicBezTo>
                    <a:pt x="1891" y="1733"/>
                    <a:pt x="1996" y="1917"/>
                    <a:pt x="2101" y="2100"/>
                  </a:cubicBezTo>
                  <a:cubicBezTo>
                    <a:pt x="2127" y="2205"/>
                    <a:pt x="2206" y="2284"/>
                    <a:pt x="2232" y="2389"/>
                  </a:cubicBezTo>
                  <a:cubicBezTo>
                    <a:pt x="2258" y="2442"/>
                    <a:pt x="2284" y="2468"/>
                    <a:pt x="2284" y="2520"/>
                  </a:cubicBezTo>
                  <a:cubicBezTo>
                    <a:pt x="2311" y="2573"/>
                    <a:pt x="2311" y="2625"/>
                    <a:pt x="2284" y="2652"/>
                  </a:cubicBezTo>
                  <a:lnTo>
                    <a:pt x="2311" y="2704"/>
                  </a:lnTo>
                  <a:cubicBezTo>
                    <a:pt x="2363" y="2652"/>
                    <a:pt x="2363" y="2599"/>
                    <a:pt x="2363" y="2547"/>
                  </a:cubicBezTo>
                  <a:cubicBezTo>
                    <a:pt x="2363" y="2494"/>
                    <a:pt x="2363" y="2442"/>
                    <a:pt x="2337" y="2389"/>
                  </a:cubicBezTo>
                  <a:cubicBezTo>
                    <a:pt x="2311" y="2258"/>
                    <a:pt x="2284" y="2153"/>
                    <a:pt x="2258" y="2048"/>
                  </a:cubicBezTo>
                  <a:cubicBezTo>
                    <a:pt x="2179" y="1838"/>
                    <a:pt x="2101" y="1654"/>
                    <a:pt x="2022" y="1444"/>
                  </a:cubicBezTo>
                  <a:cubicBezTo>
                    <a:pt x="1864" y="1050"/>
                    <a:pt x="1707" y="657"/>
                    <a:pt x="1523" y="263"/>
                  </a:cubicBezTo>
                  <a:cubicBezTo>
                    <a:pt x="1444" y="132"/>
                    <a:pt x="1339" y="53"/>
                    <a:pt x="1182" y="27"/>
                  </a:cubicBezTo>
                  <a:cubicBezTo>
                    <a:pt x="1051" y="0"/>
                    <a:pt x="919" y="0"/>
                    <a:pt x="788" y="0"/>
                  </a:cubicBezTo>
                  <a:close/>
                </a:path>
              </a:pathLst>
            </a:custGeom>
            <a:solidFill>
              <a:srgbClr val="EA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8903425" y="3860175"/>
              <a:ext cx="67625" cy="23650"/>
            </a:xfrm>
            <a:custGeom>
              <a:avLst/>
              <a:gdLst/>
              <a:ahLst/>
              <a:cxnLst/>
              <a:rect l="l" t="t" r="r" b="b"/>
              <a:pathLst>
                <a:path w="2705" h="946" extrusionOk="0">
                  <a:moveTo>
                    <a:pt x="2705" y="1"/>
                  </a:moveTo>
                  <a:lnTo>
                    <a:pt x="2705" y="1"/>
                  </a:lnTo>
                  <a:cubicBezTo>
                    <a:pt x="2311" y="263"/>
                    <a:pt x="1838" y="447"/>
                    <a:pt x="1366" y="499"/>
                  </a:cubicBezTo>
                  <a:cubicBezTo>
                    <a:pt x="1130" y="552"/>
                    <a:pt x="893" y="552"/>
                    <a:pt x="631" y="578"/>
                  </a:cubicBezTo>
                  <a:cubicBezTo>
                    <a:pt x="526" y="604"/>
                    <a:pt x="395" y="631"/>
                    <a:pt x="263" y="683"/>
                  </a:cubicBezTo>
                  <a:cubicBezTo>
                    <a:pt x="211" y="683"/>
                    <a:pt x="158" y="736"/>
                    <a:pt x="106" y="762"/>
                  </a:cubicBezTo>
                  <a:cubicBezTo>
                    <a:pt x="53" y="814"/>
                    <a:pt x="1" y="867"/>
                    <a:pt x="1" y="946"/>
                  </a:cubicBezTo>
                  <a:cubicBezTo>
                    <a:pt x="80" y="841"/>
                    <a:pt x="185" y="788"/>
                    <a:pt x="290" y="788"/>
                  </a:cubicBezTo>
                  <a:cubicBezTo>
                    <a:pt x="395" y="762"/>
                    <a:pt x="526" y="762"/>
                    <a:pt x="657" y="762"/>
                  </a:cubicBezTo>
                  <a:cubicBezTo>
                    <a:pt x="893" y="736"/>
                    <a:pt x="1130" y="709"/>
                    <a:pt x="1392" y="631"/>
                  </a:cubicBezTo>
                  <a:cubicBezTo>
                    <a:pt x="1628" y="578"/>
                    <a:pt x="1865" y="499"/>
                    <a:pt x="2075" y="394"/>
                  </a:cubicBezTo>
                  <a:cubicBezTo>
                    <a:pt x="2311" y="289"/>
                    <a:pt x="2521" y="158"/>
                    <a:pt x="2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9212525" y="3884600"/>
              <a:ext cx="64325" cy="34000"/>
            </a:xfrm>
            <a:custGeom>
              <a:avLst/>
              <a:gdLst/>
              <a:ahLst/>
              <a:cxnLst/>
              <a:rect l="l" t="t" r="r" b="b"/>
              <a:pathLst>
                <a:path w="2573" h="1360" extrusionOk="0">
                  <a:moveTo>
                    <a:pt x="1996" y="0"/>
                  </a:moveTo>
                  <a:cubicBezTo>
                    <a:pt x="1926" y="0"/>
                    <a:pt x="1856" y="7"/>
                    <a:pt x="1785" y="21"/>
                  </a:cubicBezTo>
                  <a:cubicBezTo>
                    <a:pt x="1549" y="74"/>
                    <a:pt x="1287" y="152"/>
                    <a:pt x="1077" y="284"/>
                  </a:cubicBezTo>
                  <a:cubicBezTo>
                    <a:pt x="840" y="415"/>
                    <a:pt x="630" y="572"/>
                    <a:pt x="447" y="730"/>
                  </a:cubicBezTo>
                  <a:cubicBezTo>
                    <a:pt x="255" y="897"/>
                    <a:pt x="107" y="1087"/>
                    <a:pt x="23" y="1298"/>
                  </a:cubicBezTo>
                  <a:lnTo>
                    <a:pt x="23" y="1298"/>
                  </a:lnTo>
                  <a:cubicBezTo>
                    <a:pt x="150" y="1103"/>
                    <a:pt x="301" y="932"/>
                    <a:pt x="499" y="809"/>
                  </a:cubicBezTo>
                  <a:cubicBezTo>
                    <a:pt x="683" y="651"/>
                    <a:pt x="919" y="520"/>
                    <a:pt x="1129" y="415"/>
                  </a:cubicBezTo>
                  <a:cubicBezTo>
                    <a:pt x="1365" y="336"/>
                    <a:pt x="1602" y="257"/>
                    <a:pt x="1838" y="205"/>
                  </a:cubicBezTo>
                  <a:cubicBezTo>
                    <a:pt x="2074" y="152"/>
                    <a:pt x="2310" y="126"/>
                    <a:pt x="2573" y="126"/>
                  </a:cubicBezTo>
                  <a:cubicBezTo>
                    <a:pt x="2381" y="49"/>
                    <a:pt x="2188" y="0"/>
                    <a:pt x="1996" y="0"/>
                  </a:cubicBezTo>
                  <a:close/>
                  <a:moveTo>
                    <a:pt x="23" y="1298"/>
                  </a:moveTo>
                  <a:cubicBezTo>
                    <a:pt x="15" y="1310"/>
                    <a:pt x="8" y="1322"/>
                    <a:pt x="0" y="1334"/>
                  </a:cubicBezTo>
                  <a:lnTo>
                    <a:pt x="0" y="1360"/>
                  </a:lnTo>
                  <a:cubicBezTo>
                    <a:pt x="7" y="1339"/>
                    <a:pt x="15" y="1318"/>
                    <a:pt x="23" y="12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8747250" y="3867150"/>
              <a:ext cx="51200" cy="11425"/>
            </a:xfrm>
            <a:custGeom>
              <a:avLst/>
              <a:gdLst/>
              <a:ahLst/>
              <a:cxnLst/>
              <a:rect l="l" t="t" r="r" b="b"/>
              <a:pathLst>
                <a:path w="2048" h="457" extrusionOk="0">
                  <a:moveTo>
                    <a:pt x="1229" y="0"/>
                  </a:moveTo>
                  <a:cubicBezTo>
                    <a:pt x="1177" y="0"/>
                    <a:pt x="1126" y="3"/>
                    <a:pt x="1077" y="10"/>
                  </a:cubicBezTo>
                  <a:cubicBezTo>
                    <a:pt x="709" y="10"/>
                    <a:pt x="368" y="89"/>
                    <a:pt x="0" y="220"/>
                  </a:cubicBezTo>
                  <a:cubicBezTo>
                    <a:pt x="368" y="168"/>
                    <a:pt x="709" y="142"/>
                    <a:pt x="1077" y="142"/>
                  </a:cubicBezTo>
                  <a:cubicBezTo>
                    <a:pt x="1234" y="168"/>
                    <a:pt x="1418" y="194"/>
                    <a:pt x="1575" y="220"/>
                  </a:cubicBezTo>
                  <a:cubicBezTo>
                    <a:pt x="1733" y="273"/>
                    <a:pt x="1890" y="352"/>
                    <a:pt x="2022" y="457"/>
                  </a:cubicBezTo>
                  <a:lnTo>
                    <a:pt x="2048" y="457"/>
                  </a:lnTo>
                  <a:cubicBezTo>
                    <a:pt x="1969" y="273"/>
                    <a:pt x="1838" y="115"/>
                    <a:pt x="1628" y="63"/>
                  </a:cubicBezTo>
                  <a:cubicBezTo>
                    <a:pt x="1513" y="24"/>
                    <a:pt x="1369" y="0"/>
                    <a:pt x="1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8085775" y="3873125"/>
              <a:ext cx="78100" cy="19900"/>
            </a:xfrm>
            <a:custGeom>
              <a:avLst/>
              <a:gdLst/>
              <a:ahLst/>
              <a:cxnLst/>
              <a:rect l="l" t="t" r="r" b="b"/>
              <a:pathLst>
                <a:path w="3124" h="796" extrusionOk="0">
                  <a:moveTo>
                    <a:pt x="1855" y="1"/>
                  </a:moveTo>
                  <a:cubicBezTo>
                    <a:pt x="1805" y="1"/>
                    <a:pt x="1756" y="3"/>
                    <a:pt x="1706" y="8"/>
                  </a:cubicBezTo>
                  <a:cubicBezTo>
                    <a:pt x="1129" y="8"/>
                    <a:pt x="551" y="86"/>
                    <a:pt x="0" y="218"/>
                  </a:cubicBezTo>
                  <a:lnTo>
                    <a:pt x="0" y="244"/>
                  </a:lnTo>
                  <a:cubicBezTo>
                    <a:pt x="289" y="191"/>
                    <a:pt x="578" y="165"/>
                    <a:pt x="840" y="139"/>
                  </a:cubicBezTo>
                  <a:lnTo>
                    <a:pt x="1680" y="139"/>
                  </a:lnTo>
                  <a:cubicBezTo>
                    <a:pt x="1969" y="165"/>
                    <a:pt x="2231" y="218"/>
                    <a:pt x="2494" y="323"/>
                  </a:cubicBezTo>
                  <a:cubicBezTo>
                    <a:pt x="2756" y="401"/>
                    <a:pt x="2966" y="559"/>
                    <a:pt x="3098" y="795"/>
                  </a:cubicBezTo>
                  <a:lnTo>
                    <a:pt x="3124" y="795"/>
                  </a:lnTo>
                  <a:cubicBezTo>
                    <a:pt x="3071" y="480"/>
                    <a:pt x="2835" y="244"/>
                    <a:pt x="2573" y="139"/>
                  </a:cubicBezTo>
                  <a:cubicBezTo>
                    <a:pt x="2333" y="52"/>
                    <a:pt x="2094" y="1"/>
                    <a:pt x="1855"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8224875" y="3427725"/>
              <a:ext cx="88625" cy="45950"/>
            </a:xfrm>
            <a:custGeom>
              <a:avLst/>
              <a:gdLst/>
              <a:ahLst/>
              <a:cxnLst/>
              <a:rect l="l" t="t" r="r" b="b"/>
              <a:pathLst>
                <a:path w="3545" h="1838" extrusionOk="0">
                  <a:moveTo>
                    <a:pt x="3545" y="0"/>
                  </a:moveTo>
                  <a:cubicBezTo>
                    <a:pt x="3203" y="26"/>
                    <a:pt x="2888" y="79"/>
                    <a:pt x="2547" y="158"/>
                  </a:cubicBezTo>
                  <a:cubicBezTo>
                    <a:pt x="2206" y="236"/>
                    <a:pt x="1891" y="341"/>
                    <a:pt x="1576" y="473"/>
                  </a:cubicBezTo>
                  <a:cubicBezTo>
                    <a:pt x="1235" y="604"/>
                    <a:pt x="920" y="761"/>
                    <a:pt x="657" y="971"/>
                  </a:cubicBezTo>
                  <a:cubicBezTo>
                    <a:pt x="526" y="1076"/>
                    <a:pt x="395" y="1208"/>
                    <a:pt x="290" y="1339"/>
                  </a:cubicBezTo>
                  <a:cubicBezTo>
                    <a:pt x="185" y="1470"/>
                    <a:pt x="80" y="1628"/>
                    <a:pt x="1" y="1785"/>
                  </a:cubicBezTo>
                  <a:lnTo>
                    <a:pt x="53" y="1838"/>
                  </a:lnTo>
                  <a:cubicBezTo>
                    <a:pt x="368" y="1733"/>
                    <a:pt x="683" y="1601"/>
                    <a:pt x="972" y="1418"/>
                  </a:cubicBezTo>
                  <a:cubicBezTo>
                    <a:pt x="1261" y="1286"/>
                    <a:pt x="1497" y="1050"/>
                    <a:pt x="1786" y="893"/>
                  </a:cubicBezTo>
                  <a:cubicBezTo>
                    <a:pt x="2048" y="709"/>
                    <a:pt x="2337" y="551"/>
                    <a:pt x="2626" y="420"/>
                  </a:cubicBezTo>
                  <a:cubicBezTo>
                    <a:pt x="2915" y="263"/>
                    <a:pt x="3230" y="158"/>
                    <a:pt x="3545" y="53"/>
                  </a:cubicBezTo>
                  <a:lnTo>
                    <a:pt x="3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8231450" y="3453525"/>
              <a:ext cx="110275" cy="26725"/>
            </a:xfrm>
            <a:custGeom>
              <a:avLst/>
              <a:gdLst/>
              <a:ahLst/>
              <a:cxnLst/>
              <a:rect l="l" t="t" r="r" b="b"/>
              <a:pathLst>
                <a:path w="4411" h="1069" extrusionOk="0">
                  <a:moveTo>
                    <a:pt x="2590" y="1"/>
                  </a:moveTo>
                  <a:cubicBezTo>
                    <a:pt x="2427" y="1"/>
                    <a:pt x="2263" y="7"/>
                    <a:pt x="2100" y="18"/>
                  </a:cubicBezTo>
                  <a:cubicBezTo>
                    <a:pt x="1707" y="18"/>
                    <a:pt x="1313" y="97"/>
                    <a:pt x="919" y="254"/>
                  </a:cubicBezTo>
                  <a:cubicBezTo>
                    <a:pt x="735" y="333"/>
                    <a:pt x="578" y="438"/>
                    <a:pt x="420" y="569"/>
                  </a:cubicBezTo>
                  <a:cubicBezTo>
                    <a:pt x="237" y="674"/>
                    <a:pt x="105" y="832"/>
                    <a:pt x="0" y="1016"/>
                  </a:cubicBezTo>
                  <a:lnTo>
                    <a:pt x="27" y="1068"/>
                  </a:lnTo>
                  <a:cubicBezTo>
                    <a:pt x="420" y="963"/>
                    <a:pt x="788" y="884"/>
                    <a:pt x="1129" y="779"/>
                  </a:cubicBezTo>
                  <a:cubicBezTo>
                    <a:pt x="1470" y="701"/>
                    <a:pt x="1812" y="543"/>
                    <a:pt x="2179" y="464"/>
                  </a:cubicBezTo>
                  <a:cubicBezTo>
                    <a:pt x="2547" y="386"/>
                    <a:pt x="2914" y="333"/>
                    <a:pt x="3282" y="333"/>
                  </a:cubicBezTo>
                  <a:cubicBezTo>
                    <a:pt x="3434" y="322"/>
                    <a:pt x="3586" y="316"/>
                    <a:pt x="3740" y="316"/>
                  </a:cubicBezTo>
                  <a:cubicBezTo>
                    <a:pt x="3958" y="316"/>
                    <a:pt x="4180" y="329"/>
                    <a:pt x="4410" y="359"/>
                  </a:cubicBezTo>
                  <a:lnTo>
                    <a:pt x="4410" y="307"/>
                  </a:lnTo>
                  <a:cubicBezTo>
                    <a:pt x="4043" y="176"/>
                    <a:pt x="3649" y="97"/>
                    <a:pt x="3282" y="44"/>
                  </a:cubicBezTo>
                  <a:cubicBezTo>
                    <a:pt x="3051" y="14"/>
                    <a:pt x="2820" y="1"/>
                    <a:pt x="2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9333925" y="2438775"/>
              <a:ext cx="14450" cy="51850"/>
            </a:xfrm>
            <a:custGeom>
              <a:avLst/>
              <a:gdLst/>
              <a:ahLst/>
              <a:cxnLst/>
              <a:rect l="l" t="t" r="r" b="b"/>
              <a:pathLst>
                <a:path w="578" h="2074" extrusionOk="0">
                  <a:moveTo>
                    <a:pt x="499" y="0"/>
                  </a:moveTo>
                  <a:cubicBezTo>
                    <a:pt x="499" y="184"/>
                    <a:pt x="499" y="368"/>
                    <a:pt x="447" y="525"/>
                  </a:cubicBezTo>
                  <a:cubicBezTo>
                    <a:pt x="420" y="709"/>
                    <a:pt x="368" y="893"/>
                    <a:pt x="315" y="1050"/>
                  </a:cubicBezTo>
                  <a:cubicBezTo>
                    <a:pt x="263" y="1208"/>
                    <a:pt x="158" y="1365"/>
                    <a:pt x="79" y="1523"/>
                  </a:cubicBezTo>
                  <a:cubicBezTo>
                    <a:pt x="27" y="1628"/>
                    <a:pt x="0" y="1706"/>
                    <a:pt x="0" y="1811"/>
                  </a:cubicBezTo>
                  <a:cubicBezTo>
                    <a:pt x="0" y="1916"/>
                    <a:pt x="53" y="2021"/>
                    <a:pt x="158" y="2074"/>
                  </a:cubicBezTo>
                  <a:cubicBezTo>
                    <a:pt x="132" y="1995"/>
                    <a:pt x="105" y="1916"/>
                    <a:pt x="132" y="1838"/>
                  </a:cubicBezTo>
                  <a:cubicBezTo>
                    <a:pt x="158" y="1759"/>
                    <a:pt x="210" y="1680"/>
                    <a:pt x="237" y="1628"/>
                  </a:cubicBezTo>
                  <a:cubicBezTo>
                    <a:pt x="342" y="1470"/>
                    <a:pt x="420" y="1286"/>
                    <a:pt x="447" y="1103"/>
                  </a:cubicBezTo>
                  <a:cubicBezTo>
                    <a:pt x="552" y="735"/>
                    <a:pt x="578" y="368"/>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9304400" y="2431550"/>
              <a:ext cx="17075" cy="15125"/>
            </a:xfrm>
            <a:custGeom>
              <a:avLst/>
              <a:gdLst/>
              <a:ahLst/>
              <a:cxnLst/>
              <a:rect l="l" t="t" r="r" b="b"/>
              <a:pathLst>
                <a:path w="683" h="605" extrusionOk="0">
                  <a:moveTo>
                    <a:pt x="683" y="0"/>
                  </a:moveTo>
                  <a:cubicBezTo>
                    <a:pt x="499" y="0"/>
                    <a:pt x="341" y="53"/>
                    <a:pt x="210" y="158"/>
                  </a:cubicBezTo>
                  <a:cubicBezTo>
                    <a:pt x="158" y="210"/>
                    <a:pt x="79" y="289"/>
                    <a:pt x="53" y="368"/>
                  </a:cubicBezTo>
                  <a:cubicBezTo>
                    <a:pt x="0" y="447"/>
                    <a:pt x="0" y="525"/>
                    <a:pt x="26" y="604"/>
                  </a:cubicBezTo>
                  <a:cubicBezTo>
                    <a:pt x="79" y="552"/>
                    <a:pt x="131" y="473"/>
                    <a:pt x="158" y="420"/>
                  </a:cubicBezTo>
                  <a:cubicBezTo>
                    <a:pt x="210" y="368"/>
                    <a:pt x="236" y="289"/>
                    <a:pt x="289" y="237"/>
                  </a:cubicBezTo>
                  <a:cubicBezTo>
                    <a:pt x="394" y="132"/>
                    <a:pt x="525" y="53"/>
                    <a:pt x="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9406100" y="2431050"/>
              <a:ext cx="20375" cy="18900"/>
            </a:xfrm>
            <a:custGeom>
              <a:avLst/>
              <a:gdLst/>
              <a:ahLst/>
              <a:cxnLst/>
              <a:rect l="l" t="t" r="r" b="b"/>
              <a:pathLst>
                <a:path w="815" h="756" extrusionOk="0">
                  <a:moveTo>
                    <a:pt x="657" y="1"/>
                  </a:moveTo>
                  <a:cubicBezTo>
                    <a:pt x="605" y="1"/>
                    <a:pt x="552" y="7"/>
                    <a:pt x="500" y="20"/>
                  </a:cubicBezTo>
                  <a:cubicBezTo>
                    <a:pt x="421" y="47"/>
                    <a:pt x="316" y="99"/>
                    <a:pt x="237" y="178"/>
                  </a:cubicBezTo>
                  <a:cubicBezTo>
                    <a:pt x="158" y="230"/>
                    <a:pt x="80" y="335"/>
                    <a:pt x="53" y="440"/>
                  </a:cubicBezTo>
                  <a:cubicBezTo>
                    <a:pt x="1" y="545"/>
                    <a:pt x="1" y="650"/>
                    <a:pt x="53" y="755"/>
                  </a:cubicBezTo>
                  <a:cubicBezTo>
                    <a:pt x="106" y="677"/>
                    <a:pt x="158" y="598"/>
                    <a:pt x="211" y="493"/>
                  </a:cubicBezTo>
                  <a:cubicBezTo>
                    <a:pt x="263" y="440"/>
                    <a:pt x="290" y="335"/>
                    <a:pt x="342" y="283"/>
                  </a:cubicBezTo>
                  <a:cubicBezTo>
                    <a:pt x="473" y="125"/>
                    <a:pt x="631" y="47"/>
                    <a:pt x="815" y="20"/>
                  </a:cubicBezTo>
                  <a:cubicBezTo>
                    <a:pt x="762" y="7"/>
                    <a:pt x="710"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9244025" y="2455825"/>
              <a:ext cx="47275" cy="74175"/>
            </a:xfrm>
            <a:custGeom>
              <a:avLst/>
              <a:gdLst/>
              <a:ahLst/>
              <a:cxnLst/>
              <a:rect l="l" t="t" r="r" b="b"/>
              <a:pathLst>
                <a:path w="1891" h="2967" extrusionOk="0">
                  <a:moveTo>
                    <a:pt x="1838" y="1"/>
                  </a:moveTo>
                  <a:cubicBezTo>
                    <a:pt x="1680" y="552"/>
                    <a:pt x="1418" y="1077"/>
                    <a:pt x="1103" y="1576"/>
                  </a:cubicBezTo>
                  <a:cubicBezTo>
                    <a:pt x="919" y="1812"/>
                    <a:pt x="709" y="1996"/>
                    <a:pt x="552" y="2232"/>
                  </a:cubicBezTo>
                  <a:cubicBezTo>
                    <a:pt x="368" y="2468"/>
                    <a:pt x="184" y="2678"/>
                    <a:pt x="0" y="2941"/>
                  </a:cubicBezTo>
                  <a:lnTo>
                    <a:pt x="27" y="2967"/>
                  </a:lnTo>
                  <a:cubicBezTo>
                    <a:pt x="315" y="2862"/>
                    <a:pt x="578" y="2704"/>
                    <a:pt x="814" y="2468"/>
                  </a:cubicBezTo>
                  <a:cubicBezTo>
                    <a:pt x="1024" y="2258"/>
                    <a:pt x="1208" y="1996"/>
                    <a:pt x="1339" y="1733"/>
                  </a:cubicBezTo>
                  <a:cubicBezTo>
                    <a:pt x="1496" y="1444"/>
                    <a:pt x="1601" y="1156"/>
                    <a:pt x="1706" y="867"/>
                  </a:cubicBezTo>
                  <a:cubicBezTo>
                    <a:pt x="1785" y="578"/>
                    <a:pt x="1838" y="289"/>
                    <a:pt x="1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9270275" y="2480100"/>
              <a:ext cx="30200" cy="78125"/>
            </a:xfrm>
            <a:custGeom>
              <a:avLst/>
              <a:gdLst/>
              <a:ahLst/>
              <a:cxnLst/>
              <a:rect l="l" t="t" r="r" b="b"/>
              <a:pathLst>
                <a:path w="1208" h="3125" extrusionOk="0">
                  <a:moveTo>
                    <a:pt x="1208" y="1"/>
                  </a:moveTo>
                  <a:cubicBezTo>
                    <a:pt x="1129" y="552"/>
                    <a:pt x="998" y="1103"/>
                    <a:pt x="788" y="1628"/>
                  </a:cubicBezTo>
                  <a:cubicBezTo>
                    <a:pt x="683" y="1891"/>
                    <a:pt x="551" y="2127"/>
                    <a:pt x="420" y="2390"/>
                  </a:cubicBezTo>
                  <a:cubicBezTo>
                    <a:pt x="315" y="2626"/>
                    <a:pt x="158" y="2888"/>
                    <a:pt x="0" y="3125"/>
                  </a:cubicBezTo>
                  <a:lnTo>
                    <a:pt x="27" y="3125"/>
                  </a:lnTo>
                  <a:cubicBezTo>
                    <a:pt x="263" y="2941"/>
                    <a:pt x="446" y="2731"/>
                    <a:pt x="578" y="2468"/>
                  </a:cubicBezTo>
                  <a:cubicBezTo>
                    <a:pt x="735" y="2232"/>
                    <a:pt x="840" y="1943"/>
                    <a:pt x="945" y="1681"/>
                  </a:cubicBezTo>
                  <a:cubicBezTo>
                    <a:pt x="1103" y="1130"/>
                    <a:pt x="1208" y="552"/>
                    <a:pt x="1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9526850" y="2322600"/>
              <a:ext cx="63025" cy="88150"/>
            </a:xfrm>
            <a:custGeom>
              <a:avLst/>
              <a:gdLst/>
              <a:ahLst/>
              <a:cxnLst/>
              <a:rect l="l" t="t" r="r" b="b"/>
              <a:pathLst>
                <a:path w="2521" h="3526" extrusionOk="0">
                  <a:moveTo>
                    <a:pt x="1" y="1"/>
                  </a:moveTo>
                  <a:cubicBezTo>
                    <a:pt x="185" y="736"/>
                    <a:pt x="447" y="1445"/>
                    <a:pt x="788" y="2127"/>
                  </a:cubicBezTo>
                  <a:cubicBezTo>
                    <a:pt x="972" y="2468"/>
                    <a:pt x="1208" y="2783"/>
                    <a:pt x="1471" y="3046"/>
                  </a:cubicBezTo>
                  <a:cubicBezTo>
                    <a:pt x="1602" y="3177"/>
                    <a:pt x="1786" y="3282"/>
                    <a:pt x="1943" y="3387"/>
                  </a:cubicBezTo>
                  <a:cubicBezTo>
                    <a:pt x="2095" y="3474"/>
                    <a:pt x="2248" y="3525"/>
                    <a:pt x="2400" y="3525"/>
                  </a:cubicBezTo>
                  <a:cubicBezTo>
                    <a:pt x="2431" y="3525"/>
                    <a:pt x="2463" y="3523"/>
                    <a:pt x="2494" y="3518"/>
                  </a:cubicBezTo>
                  <a:lnTo>
                    <a:pt x="2521" y="3492"/>
                  </a:lnTo>
                  <a:cubicBezTo>
                    <a:pt x="2153" y="3387"/>
                    <a:pt x="1838" y="3177"/>
                    <a:pt x="1602" y="2915"/>
                  </a:cubicBezTo>
                  <a:cubicBezTo>
                    <a:pt x="1339" y="2652"/>
                    <a:pt x="1130" y="2363"/>
                    <a:pt x="920" y="2048"/>
                  </a:cubicBezTo>
                  <a:cubicBezTo>
                    <a:pt x="736" y="1733"/>
                    <a:pt x="552" y="1392"/>
                    <a:pt x="421" y="1051"/>
                  </a:cubicBezTo>
                  <a:cubicBezTo>
                    <a:pt x="263" y="710"/>
                    <a:pt x="132" y="36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8805650" y="2745875"/>
              <a:ext cx="34150" cy="48600"/>
            </a:xfrm>
            <a:custGeom>
              <a:avLst/>
              <a:gdLst/>
              <a:ahLst/>
              <a:cxnLst/>
              <a:rect l="l" t="t" r="r" b="b"/>
              <a:pathLst>
                <a:path w="1366" h="1944" extrusionOk="0">
                  <a:moveTo>
                    <a:pt x="27" y="1"/>
                  </a:moveTo>
                  <a:cubicBezTo>
                    <a:pt x="1" y="211"/>
                    <a:pt x="1" y="447"/>
                    <a:pt x="27" y="657"/>
                  </a:cubicBezTo>
                  <a:cubicBezTo>
                    <a:pt x="79" y="867"/>
                    <a:pt x="158" y="1077"/>
                    <a:pt x="263" y="1235"/>
                  </a:cubicBezTo>
                  <a:cubicBezTo>
                    <a:pt x="368" y="1445"/>
                    <a:pt x="499" y="1602"/>
                    <a:pt x="683" y="1733"/>
                  </a:cubicBezTo>
                  <a:cubicBezTo>
                    <a:pt x="762" y="1812"/>
                    <a:pt x="867" y="1865"/>
                    <a:pt x="972" y="1917"/>
                  </a:cubicBezTo>
                  <a:cubicBezTo>
                    <a:pt x="1051" y="1917"/>
                    <a:pt x="1103" y="1943"/>
                    <a:pt x="1182" y="1943"/>
                  </a:cubicBezTo>
                  <a:lnTo>
                    <a:pt x="1287" y="1943"/>
                  </a:lnTo>
                  <a:lnTo>
                    <a:pt x="1339" y="1917"/>
                  </a:lnTo>
                  <a:cubicBezTo>
                    <a:pt x="1339" y="1917"/>
                    <a:pt x="1366" y="1891"/>
                    <a:pt x="1366" y="1891"/>
                  </a:cubicBezTo>
                  <a:lnTo>
                    <a:pt x="1366" y="1838"/>
                  </a:lnTo>
                  <a:cubicBezTo>
                    <a:pt x="1347" y="1851"/>
                    <a:pt x="1328" y="1856"/>
                    <a:pt x="1307" y="1856"/>
                  </a:cubicBezTo>
                  <a:cubicBezTo>
                    <a:pt x="1241" y="1856"/>
                    <a:pt x="1170" y="1800"/>
                    <a:pt x="1129" y="1760"/>
                  </a:cubicBezTo>
                  <a:cubicBezTo>
                    <a:pt x="1051" y="1681"/>
                    <a:pt x="972" y="1628"/>
                    <a:pt x="919" y="1550"/>
                  </a:cubicBezTo>
                  <a:cubicBezTo>
                    <a:pt x="788" y="1392"/>
                    <a:pt x="683" y="1235"/>
                    <a:pt x="604" y="1051"/>
                  </a:cubicBezTo>
                  <a:cubicBezTo>
                    <a:pt x="394" y="710"/>
                    <a:pt x="211" y="368"/>
                    <a:pt x="79" y="1"/>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9667950" y="2401350"/>
              <a:ext cx="14450" cy="24975"/>
            </a:xfrm>
            <a:custGeom>
              <a:avLst/>
              <a:gdLst/>
              <a:ahLst/>
              <a:cxnLst/>
              <a:rect l="l" t="t" r="r" b="b"/>
              <a:pathLst>
                <a:path w="578" h="999" extrusionOk="0">
                  <a:moveTo>
                    <a:pt x="289" y="1"/>
                  </a:moveTo>
                  <a:lnTo>
                    <a:pt x="289" y="1"/>
                  </a:lnTo>
                  <a:cubicBezTo>
                    <a:pt x="0" y="342"/>
                    <a:pt x="158" y="867"/>
                    <a:pt x="578" y="998"/>
                  </a:cubicBezTo>
                  <a:cubicBezTo>
                    <a:pt x="420" y="683"/>
                    <a:pt x="315" y="342"/>
                    <a:pt x="289" y="1"/>
                  </a:cubicBezTo>
                  <a:close/>
                </a:path>
              </a:pathLst>
            </a:custGeom>
            <a:solidFill>
              <a:srgbClr val="F4BE5F"/>
            </a:solidFill>
            <a:ln w="9525" cap="flat" cmpd="sng">
              <a:solidFill>
                <a:srgbClr val="F4BE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9305050" y="2454525"/>
              <a:ext cx="44000" cy="72200"/>
            </a:xfrm>
            <a:custGeom>
              <a:avLst/>
              <a:gdLst/>
              <a:ahLst/>
              <a:cxnLst/>
              <a:rect l="l" t="t" r="r" b="b"/>
              <a:pathLst>
                <a:path w="1760" h="2888" extrusionOk="0">
                  <a:moveTo>
                    <a:pt x="1418" y="0"/>
                  </a:moveTo>
                  <a:lnTo>
                    <a:pt x="1418" y="0"/>
                  </a:lnTo>
                  <a:cubicBezTo>
                    <a:pt x="1196" y="74"/>
                    <a:pt x="958" y="106"/>
                    <a:pt x="716" y="106"/>
                  </a:cubicBezTo>
                  <a:cubicBezTo>
                    <a:pt x="530" y="106"/>
                    <a:pt x="341" y="87"/>
                    <a:pt x="158" y="53"/>
                  </a:cubicBezTo>
                  <a:lnTo>
                    <a:pt x="158" y="53"/>
                  </a:lnTo>
                  <a:cubicBezTo>
                    <a:pt x="0" y="998"/>
                    <a:pt x="79" y="1969"/>
                    <a:pt x="420" y="2888"/>
                  </a:cubicBezTo>
                  <a:lnTo>
                    <a:pt x="604" y="2835"/>
                  </a:lnTo>
                  <a:cubicBezTo>
                    <a:pt x="670" y="2848"/>
                    <a:pt x="735" y="2855"/>
                    <a:pt x="804" y="2855"/>
                  </a:cubicBezTo>
                  <a:cubicBezTo>
                    <a:pt x="873" y="2855"/>
                    <a:pt x="945" y="2848"/>
                    <a:pt x="1024" y="2835"/>
                  </a:cubicBezTo>
                  <a:cubicBezTo>
                    <a:pt x="1287" y="2783"/>
                    <a:pt x="1549" y="2678"/>
                    <a:pt x="1759" y="2494"/>
                  </a:cubicBezTo>
                  <a:lnTo>
                    <a:pt x="1759" y="1733"/>
                  </a:lnTo>
                  <a:cubicBezTo>
                    <a:pt x="840" y="1575"/>
                    <a:pt x="945" y="1286"/>
                    <a:pt x="1182" y="866"/>
                  </a:cubicBezTo>
                  <a:cubicBezTo>
                    <a:pt x="1287" y="604"/>
                    <a:pt x="1392" y="315"/>
                    <a:pt x="1418"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8167800" y="2941450"/>
              <a:ext cx="87950" cy="22325"/>
            </a:xfrm>
            <a:custGeom>
              <a:avLst/>
              <a:gdLst/>
              <a:ahLst/>
              <a:cxnLst/>
              <a:rect l="l" t="t" r="r" b="b"/>
              <a:pathLst>
                <a:path w="3518" h="893" extrusionOk="0">
                  <a:moveTo>
                    <a:pt x="53" y="0"/>
                  </a:moveTo>
                  <a:lnTo>
                    <a:pt x="0" y="26"/>
                  </a:lnTo>
                  <a:cubicBezTo>
                    <a:pt x="342" y="210"/>
                    <a:pt x="683" y="368"/>
                    <a:pt x="998" y="525"/>
                  </a:cubicBezTo>
                  <a:cubicBezTo>
                    <a:pt x="1339" y="656"/>
                    <a:pt x="1706" y="788"/>
                    <a:pt x="2048" y="893"/>
                  </a:cubicBezTo>
                  <a:lnTo>
                    <a:pt x="2074" y="893"/>
                  </a:lnTo>
                  <a:cubicBezTo>
                    <a:pt x="2546" y="761"/>
                    <a:pt x="3045" y="630"/>
                    <a:pt x="3518" y="446"/>
                  </a:cubicBezTo>
                  <a:lnTo>
                    <a:pt x="3518" y="420"/>
                  </a:lnTo>
                  <a:lnTo>
                    <a:pt x="3124" y="420"/>
                  </a:lnTo>
                  <a:cubicBezTo>
                    <a:pt x="2993" y="420"/>
                    <a:pt x="2861" y="420"/>
                    <a:pt x="2730" y="446"/>
                  </a:cubicBezTo>
                  <a:cubicBezTo>
                    <a:pt x="2625" y="473"/>
                    <a:pt x="2494" y="473"/>
                    <a:pt x="2363" y="499"/>
                  </a:cubicBezTo>
                  <a:cubicBezTo>
                    <a:pt x="2273" y="517"/>
                    <a:pt x="2196" y="523"/>
                    <a:pt x="2114" y="533"/>
                  </a:cubicBezTo>
                  <a:lnTo>
                    <a:pt x="2114" y="533"/>
                  </a:lnTo>
                  <a:cubicBezTo>
                    <a:pt x="1957" y="486"/>
                    <a:pt x="1816" y="437"/>
                    <a:pt x="1654" y="368"/>
                  </a:cubicBezTo>
                  <a:cubicBezTo>
                    <a:pt x="1496" y="315"/>
                    <a:pt x="1313" y="263"/>
                    <a:pt x="1155" y="210"/>
                  </a:cubicBezTo>
                  <a:cubicBezTo>
                    <a:pt x="788" y="105"/>
                    <a:pt x="420" y="26"/>
                    <a:pt x="53" y="0"/>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8197325" y="2928975"/>
              <a:ext cx="76800" cy="61475"/>
            </a:xfrm>
            <a:custGeom>
              <a:avLst/>
              <a:gdLst/>
              <a:ahLst/>
              <a:cxnLst/>
              <a:rect l="l" t="t" r="r" b="b"/>
              <a:pathLst>
                <a:path w="3072" h="2459" extrusionOk="0">
                  <a:moveTo>
                    <a:pt x="1917" y="0"/>
                  </a:moveTo>
                  <a:cubicBezTo>
                    <a:pt x="1838" y="0"/>
                    <a:pt x="1733" y="53"/>
                    <a:pt x="1654" y="105"/>
                  </a:cubicBezTo>
                  <a:cubicBezTo>
                    <a:pt x="1575" y="158"/>
                    <a:pt x="1497" y="237"/>
                    <a:pt x="1470" y="342"/>
                  </a:cubicBezTo>
                  <a:cubicBezTo>
                    <a:pt x="1470" y="420"/>
                    <a:pt x="1470" y="499"/>
                    <a:pt x="1470" y="578"/>
                  </a:cubicBezTo>
                  <a:cubicBezTo>
                    <a:pt x="1497" y="657"/>
                    <a:pt x="1523" y="709"/>
                    <a:pt x="1575" y="788"/>
                  </a:cubicBezTo>
                  <a:lnTo>
                    <a:pt x="1602" y="788"/>
                  </a:lnTo>
                  <a:cubicBezTo>
                    <a:pt x="1575" y="657"/>
                    <a:pt x="1575" y="525"/>
                    <a:pt x="1602" y="394"/>
                  </a:cubicBezTo>
                  <a:cubicBezTo>
                    <a:pt x="1647" y="303"/>
                    <a:pt x="1752" y="232"/>
                    <a:pt x="1865" y="232"/>
                  </a:cubicBezTo>
                  <a:cubicBezTo>
                    <a:pt x="1882" y="232"/>
                    <a:pt x="1899" y="233"/>
                    <a:pt x="1917" y="237"/>
                  </a:cubicBezTo>
                  <a:cubicBezTo>
                    <a:pt x="2074" y="315"/>
                    <a:pt x="2232" y="447"/>
                    <a:pt x="2363" y="552"/>
                  </a:cubicBezTo>
                  <a:cubicBezTo>
                    <a:pt x="2494" y="683"/>
                    <a:pt x="2625" y="840"/>
                    <a:pt x="2678" y="998"/>
                  </a:cubicBezTo>
                  <a:cubicBezTo>
                    <a:pt x="2730" y="1077"/>
                    <a:pt x="2730" y="1155"/>
                    <a:pt x="2704" y="1260"/>
                  </a:cubicBezTo>
                  <a:cubicBezTo>
                    <a:pt x="2678" y="1339"/>
                    <a:pt x="2652" y="1418"/>
                    <a:pt x="2599" y="1497"/>
                  </a:cubicBezTo>
                  <a:cubicBezTo>
                    <a:pt x="2468" y="1628"/>
                    <a:pt x="2310" y="1733"/>
                    <a:pt x="2153" y="1812"/>
                  </a:cubicBezTo>
                  <a:cubicBezTo>
                    <a:pt x="1812" y="1969"/>
                    <a:pt x="1470" y="2100"/>
                    <a:pt x="1103" y="2179"/>
                  </a:cubicBezTo>
                  <a:cubicBezTo>
                    <a:pt x="735" y="2258"/>
                    <a:pt x="368" y="2310"/>
                    <a:pt x="0" y="2363"/>
                  </a:cubicBezTo>
                  <a:lnTo>
                    <a:pt x="0" y="2415"/>
                  </a:lnTo>
                  <a:cubicBezTo>
                    <a:pt x="231" y="2446"/>
                    <a:pt x="453" y="2459"/>
                    <a:pt x="676" y="2459"/>
                  </a:cubicBezTo>
                  <a:cubicBezTo>
                    <a:pt x="834" y="2459"/>
                    <a:pt x="992" y="2453"/>
                    <a:pt x="1155" y="2442"/>
                  </a:cubicBezTo>
                  <a:cubicBezTo>
                    <a:pt x="1339" y="2415"/>
                    <a:pt x="1549" y="2389"/>
                    <a:pt x="1733" y="2337"/>
                  </a:cubicBezTo>
                  <a:cubicBezTo>
                    <a:pt x="1917" y="2284"/>
                    <a:pt x="2127" y="2232"/>
                    <a:pt x="2310" y="2127"/>
                  </a:cubicBezTo>
                  <a:cubicBezTo>
                    <a:pt x="2520" y="2048"/>
                    <a:pt x="2704" y="1917"/>
                    <a:pt x="2862" y="1733"/>
                  </a:cubicBezTo>
                  <a:cubicBezTo>
                    <a:pt x="2940" y="1628"/>
                    <a:pt x="3019" y="1497"/>
                    <a:pt x="3045" y="1339"/>
                  </a:cubicBezTo>
                  <a:cubicBezTo>
                    <a:pt x="3072" y="1260"/>
                    <a:pt x="3072" y="1182"/>
                    <a:pt x="3045" y="1103"/>
                  </a:cubicBezTo>
                  <a:lnTo>
                    <a:pt x="3045" y="1050"/>
                  </a:lnTo>
                  <a:lnTo>
                    <a:pt x="3045" y="1024"/>
                  </a:lnTo>
                  <a:cubicBezTo>
                    <a:pt x="3045" y="998"/>
                    <a:pt x="3045" y="998"/>
                    <a:pt x="3045" y="972"/>
                  </a:cubicBezTo>
                  <a:cubicBezTo>
                    <a:pt x="3045" y="945"/>
                    <a:pt x="3019" y="893"/>
                    <a:pt x="3019" y="867"/>
                  </a:cubicBezTo>
                  <a:cubicBezTo>
                    <a:pt x="2914" y="657"/>
                    <a:pt x="2757" y="473"/>
                    <a:pt x="2573" y="342"/>
                  </a:cubicBezTo>
                  <a:cubicBezTo>
                    <a:pt x="2415" y="210"/>
                    <a:pt x="2232" y="105"/>
                    <a:pt x="2048" y="27"/>
                  </a:cubicBezTo>
                  <a:lnTo>
                    <a:pt x="1969" y="0"/>
                  </a:ln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8200600" y="2965725"/>
              <a:ext cx="69600" cy="49250"/>
            </a:xfrm>
            <a:custGeom>
              <a:avLst/>
              <a:gdLst/>
              <a:ahLst/>
              <a:cxnLst/>
              <a:rect l="l" t="t" r="r" b="b"/>
              <a:pathLst>
                <a:path w="2784" h="1970" extrusionOk="0">
                  <a:moveTo>
                    <a:pt x="2521" y="0"/>
                  </a:moveTo>
                  <a:lnTo>
                    <a:pt x="2494" y="27"/>
                  </a:lnTo>
                  <a:cubicBezTo>
                    <a:pt x="2573" y="158"/>
                    <a:pt x="2599" y="289"/>
                    <a:pt x="2573" y="447"/>
                  </a:cubicBezTo>
                  <a:cubicBezTo>
                    <a:pt x="2547" y="578"/>
                    <a:pt x="2468" y="709"/>
                    <a:pt x="2363" y="814"/>
                  </a:cubicBezTo>
                  <a:cubicBezTo>
                    <a:pt x="2153" y="998"/>
                    <a:pt x="1891" y="1155"/>
                    <a:pt x="1628" y="1260"/>
                  </a:cubicBezTo>
                  <a:cubicBezTo>
                    <a:pt x="1366" y="1392"/>
                    <a:pt x="1103" y="1523"/>
                    <a:pt x="814" y="1602"/>
                  </a:cubicBezTo>
                  <a:cubicBezTo>
                    <a:pt x="552" y="1707"/>
                    <a:pt x="263" y="1812"/>
                    <a:pt x="1" y="1943"/>
                  </a:cubicBezTo>
                  <a:lnTo>
                    <a:pt x="27" y="1969"/>
                  </a:lnTo>
                  <a:cubicBezTo>
                    <a:pt x="316" y="1969"/>
                    <a:pt x="631" y="1943"/>
                    <a:pt x="919" y="1864"/>
                  </a:cubicBezTo>
                  <a:cubicBezTo>
                    <a:pt x="1077" y="1838"/>
                    <a:pt x="1208" y="1812"/>
                    <a:pt x="1366" y="1759"/>
                  </a:cubicBezTo>
                  <a:cubicBezTo>
                    <a:pt x="1497" y="1707"/>
                    <a:pt x="1654" y="1654"/>
                    <a:pt x="1786" y="1602"/>
                  </a:cubicBezTo>
                  <a:cubicBezTo>
                    <a:pt x="2101" y="1470"/>
                    <a:pt x="2363" y="1260"/>
                    <a:pt x="2573" y="998"/>
                  </a:cubicBezTo>
                  <a:cubicBezTo>
                    <a:pt x="2704" y="867"/>
                    <a:pt x="2783" y="657"/>
                    <a:pt x="2783" y="473"/>
                  </a:cubicBezTo>
                  <a:cubicBezTo>
                    <a:pt x="2783" y="289"/>
                    <a:pt x="2678" y="105"/>
                    <a:pt x="2521" y="0"/>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8192725" y="2987375"/>
              <a:ext cx="65650" cy="47275"/>
            </a:xfrm>
            <a:custGeom>
              <a:avLst/>
              <a:gdLst/>
              <a:ahLst/>
              <a:cxnLst/>
              <a:rect l="l" t="t" r="r" b="b"/>
              <a:pathLst>
                <a:path w="2626" h="1891" extrusionOk="0">
                  <a:moveTo>
                    <a:pt x="2599" y="1"/>
                  </a:moveTo>
                  <a:cubicBezTo>
                    <a:pt x="2258" y="421"/>
                    <a:pt x="1864" y="788"/>
                    <a:pt x="1418" y="1103"/>
                  </a:cubicBezTo>
                  <a:cubicBezTo>
                    <a:pt x="998" y="1444"/>
                    <a:pt x="526" y="1681"/>
                    <a:pt x="1" y="1812"/>
                  </a:cubicBezTo>
                  <a:lnTo>
                    <a:pt x="1" y="1864"/>
                  </a:lnTo>
                  <a:cubicBezTo>
                    <a:pt x="97" y="1882"/>
                    <a:pt x="196" y="1891"/>
                    <a:pt x="296" y="1891"/>
                  </a:cubicBezTo>
                  <a:cubicBezTo>
                    <a:pt x="497" y="1891"/>
                    <a:pt x="701" y="1856"/>
                    <a:pt x="893" y="1786"/>
                  </a:cubicBezTo>
                  <a:cubicBezTo>
                    <a:pt x="1024" y="1759"/>
                    <a:pt x="1156" y="1707"/>
                    <a:pt x="1287" y="1628"/>
                  </a:cubicBezTo>
                  <a:cubicBezTo>
                    <a:pt x="1392" y="1549"/>
                    <a:pt x="1523" y="1471"/>
                    <a:pt x="1654" y="1392"/>
                  </a:cubicBezTo>
                  <a:cubicBezTo>
                    <a:pt x="1759" y="1313"/>
                    <a:pt x="1864" y="1234"/>
                    <a:pt x="1969" y="1129"/>
                  </a:cubicBezTo>
                  <a:cubicBezTo>
                    <a:pt x="2074" y="1024"/>
                    <a:pt x="2153" y="919"/>
                    <a:pt x="2258" y="788"/>
                  </a:cubicBezTo>
                  <a:cubicBezTo>
                    <a:pt x="2442" y="578"/>
                    <a:pt x="2573" y="316"/>
                    <a:pt x="2626" y="27"/>
                  </a:cubicBezTo>
                  <a:lnTo>
                    <a:pt x="2599" y="1"/>
                  </a:ln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8184850" y="2457150"/>
              <a:ext cx="27600" cy="327475"/>
            </a:xfrm>
            <a:custGeom>
              <a:avLst/>
              <a:gdLst/>
              <a:ahLst/>
              <a:cxnLst/>
              <a:rect l="l" t="t" r="r" b="b"/>
              <a:pathLst>
                <a:path w="1104" h="13099" extrusionOk="0">
                  <a:moveTo>
                    <a:pt x="578" y="0"/>
                  </a:moveTo>
                  <a:lnTo>
                    <a:pt x="526" y="26"/>
                  </a:lnTo>
                  <a:cubicBezTo>
                    <a:pt x="368" y="578"/>
                    <a:pt x="263" y="1129"/>
                    <a:pt x="211" y="1680"/>
                  </a:cubicBezTo>
                  <a:cubicBezTo>
                    <a:pt x="132" y="2231"/>
                    <a:pt x="106" y="2783"/>
                    <a:pt x="53" y="3308"/>
                  </a:cubicBezTo>
                  <a:cubicBezTo>
                    <a:pt x="1" y="3859"/>
                    <a:pt x="1" y="4410"/>
                    <a:pt x="1" y="4961"/>
                  </a:cubicBezTo>
                  <a:cubicBezTo>
                    <a:pt x="1" y="5512"/>
                    <a:pt x="1" y="6064"/>
                    <a:pt x="27" y="6589"/>
                  </a:cubicBezTo>
                  <a:cubicBezTo>
                    <a:pt x="53" y="7140"/>
                    <a:pt x="79" y="7691"/>
                    <a:pt x="132" y="8242"/>
                  </a:cubicBezTo>
                  <a:cubicBezTo>
                    <a:pt x="184" y="8794"/>
                    <a:pt x="237" y="9345"/>
                    <a:pt x="316" y="9870"/>
                  </a:cubicBezTo>
                  <a:cubicBezTo>
                    <a:pt x="447" y="10972"/>
                    <a:pt x="709" y="12049"/>
                    <a:pt x="1051" y="13099"/>
                  </a:cubicBezTo>
                  <a:lnTo>
                    <a:pt x="1103" y="13099"/>
                  </a:lnTo>
                  <a:cubicBezTo>
                    <a:pt x="946" y="12022"/>
                    <a:pt x="841" y="10946"/>
                    <a:pt x="762" y="9844"/>
                  </a:cubicBezTo>
                  <a:cubicBezTo>
                    <a:pt x="683" y="8741"/>
                    <a:pt x="631" y="7665"/>
                    <a:pt x="604" y="6562"/>
                  </a:cubicBezTo>
                  <a:cubicBezTo>
                    <a:pt x="552" y="5486"/>
                    <a:pt x="499" y="4384"/>
                    <a:pt x="499" y="3281"/>
                  </a:cubicBezTo>
                  <a:cubicBezTo>
                    <a:pt x="499" y="2730"/>
                    <a:pt x="499" y="2205"/>
                    <a:pt x="499" y="1654"/>
                  </a:cubicBezTo>
                  <a:cubicBezTo>
                    <a:pt x="526" y="1103"/>
                    <a:pt x="526" y="551"/>
                    <a:pt x="578"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7959775" y="2717000"/>
              <a:ext cx="170650" cy="194275"/>
            </a:xfrm>
            <a:custGeom>
              <a:avLst/>
              <a:gdLst/>
              <a:ahLst/>
              <a:cxnLst/>
              <a:rect l="l" t="t" r="r" b="b"/>
              <a:pathLst>
                <a:path w="6826" h="7771" extrusionOk="0">
                  <a:moveTo>
                    <a:pt x="2651" y="1"/>
                  </a:moveTo>
                  <a:cubicBezTo>
                    <a:pt x="2546" y="158"/>
                    <a:pt x="2441" y="316"/>
                    <a:pt x="2363" y="473"/>
                  </a:cubicBezTo>
                  <a:cubicBezTo>
                    <a:pt x="2258" y="631"/>
                    <a:pt x="2153" y="788"/>
                    <a:pt x="2074" y="946"/>
                  </a:cubicBezTo>
                  <a:cubicBezTo>
                    <a:pt x="1890" y="1261"/>
                    <a:pt x="1706" y="1576"/>
                    <a:pt x="1523" y="1891"/>
                  </a:cubicBezTo>
                  <a:cubicBezTo>
                    <a:pt x="1339" y="2180"/>
                    <a:pt x="1155" y="2495"/>
                    <a:pt x="971" y="2783"/>
                  </a:cubicBezTo>
                  <a:cubicBezTo>
                    <a:pt x="788" y="3072"/>
                    <a:pt x="578" y="3361"/>
                    <a:pt x="368" y="3650"/>
                  </a:cubicBezTo>
                  <a:lnTo>
                    <a:pt x="0" y="4148"/>
                  </a:lnTo>
                  <a:lnTo>
                    <a:pt x="578" y="4542"/>
                  </a:lnTo>
                  <a:cubicBezTo>
                    <a:pt x="1103" y="4831"/>
                    <a:pt x="1575" y="5146"/>
                    <a:pt x="2074" y="5435"/>
                  </a:cubicBezTo>
                  <a:cubicBezTo>
                    <a:pt x="2336" y="5592"/>
                    <a:pt x="2573" y="5723"/>
                    <a:pt x="2835" y="5855"/>
                  </a:cubicBezTo>
                  <a:lnTo>
                    <a:pt x="3596" y="6275"/>
                  </a:lnTo>
                  <a:cubicBezTo>
                    <a:pt x="3859" y="6406"/>
                    <a:pt x="4121" y="6537"/>
                    <a:pt x="4384" y="6668"/>
                  </a:cubicBezTo>
                  <a:cubicBezTo>
                    <a:pt x="4646" y="6800"/>
                    <a:pt x="4909" y="6905"/>
                    <a:pt x="5171" y="7036"/>
                  </a:cubicBezTo>
                  <a:cubicBezTo>
                    <a:pt x="5696" y="7298"/>
                    <a:pt x="6248" y="7535"/>
                    <a:pt x="6799" y="7771"/>
                  </a:cubicBezTo>
                  <a:lnTo>
                    <a:pt x="6825" y="7692"/>
                  </a:lnTo>
                  <a:cubicBezTo>
                    <a:pt x="6379" y="7325"/>
                    <a:pt x="5906" y="6983"/>
                    <a:pt x="5434" y="6668"/>
                  </a:cubicBezTo>
                  <a:cubicBezTo>
                    <a:pt x="4935" y="6327"/>
                    <a:pt x="4463" y="6038"/>
                    <a:pt x="3938" y="5723"/>
                  </a:cubicBezTo>
                  <a:cubicBezTo>
                    <a:pt x="3439" y="5408"/>
                    <a:pt x="2966" y="5093"/>
                    <a:pt x="2441" y="4805"/>
                  </a:cubicBezTo>
                  <a:cubicBezTo>
                    <a:pt x="1965" y="4504"/>
                    <a:pt x="1488" y="4227"/>
                    <a:pt x="1012" y="3951"/>
                  </a:cubicBezTo>
                  <a:lnTo>
                    <a:pt x="1012" y="3951"/>
                  </a:lnTo>
                  <a:cubicBezTo>
                    <a:pt x="1364" y="3365"/>
                    <a:pt x="1691" y="2732"/>
                    <a:pt x="1969" y="2075"/>
                  </a:cubicBezTo>
                  <a:cubicBezTo>
                    <a:pt x="2258" y="1418"/>
                    <a:pt x="2494" y="736"/>
                    <a:pt x="2704" y="27"/>
                  </a:cubicBezTo>
                  <a:lnTo>
                    <a:pt x="26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7938904" y="3041543"/>
              <a:ext cx="223672" cy="186403"/>
            </a:xfrm>
            <a:custGeom>
              <a:avLst/>
              <a:gdLst/>
              <a:ahLst/>
              <a:cxnLst/>
              <a:rect l="l" t="t" r="r" b="b"/>
              <a:pathLst>
                <a:path w="9136" h="7823" extrusionOk="0">
                  <a:moveTo>
                    <a:pt x="8584" y="0"/>
                  </a:moveTo>
                  <a:lnTo>
                    <a:pt x="8584" y="0"/>
                  </a:lnTo>
                  <a:cubicBezTo>
                    <a:pt x="8637" y="446"/>
                    <a:pt x="8715" y="919"/>
                    <a:pt x="8794" y="1365"/>
                  </a:cubicBezTo>
                  <a:cubicBezTo>
                    <a:pt x="8843" y="1781"/>
                    <a:pt x="8915" y="2197"/>
                    <a:pt x="9009" y="2634"/>
                  </a:cubicBezTo>
                  <a:lnTo>
                    <a:pt x="9009" y="2634"/>
                  </a:lnTo>
                  <a:cubicBezTo>
                    <a:pt x="8204" y="2917"/>
                    <a:pt x="7424" y="3270"/>
                    <a:pt x="6668" y="3623"/>
                  </a:cubicBezTo>
                  <a:cubicBezTo>
                    <a:pt x="6274" y="3806"/>
                    <a:pt x="5880" y="3990"/>
                    <a:pt x="5487" y="4200"/>
                  </a:cubicBezTo>
                  <a:cubicBezTo>
                    <a:pt x="5093" y="4384"/>
                    <a:pt x="4699" y="4594"/>
                    <a:pt x="4305" y="4804"/>
                  </a:cubicBezTo>
                  <a:cubicBezTo>
                    <a:pt x="3938" y="5014"/>
                    <a:pt x="3544" y="5250"/>
                    <a:pt x="3177" y="5460"/>
                  </a:cubicBezTo>
                  <a:cubicBezTo>
                    <a:pt x="2783" y="5696"/>
                    <a:pt x="2415" y="5933"/>
                    <a:pt x="2048" y="6195"/>
                  </a:cubicBezTo>
                  <a:cubicBezTo>
                    <a:pt x="1313" y="6668"/>
                    <a:pt x="630" y="7219"/>
                    <a:pt x="0" y="7823"/>
                  </a:cubicBezTo>
                  <a:cubicBezTo>
                    <a:pt x="657" y="7245"/>
                    <a:pt x="1365" y="6746"/>
                    <a:pt x="2127" y="6274"/>
                  </a:cubicBezTo>
                  <a:cubicBezTo>
                    <a:pt x="2862" y="5801"/>
                    <a:pt x="3623" y="5381"/>
                    <a:pt x="4384" y="4961"/>
                  </a:cubicBezTo>
                  <a:cubicBezTo>
                    <a:pt x="5145" y="4541"/>
                    <a:pt x="5933" y="4148"/>
                    <a:pt x="6720" y="3780"/>
                  </a:cubicBezTo>
                  <a:cubicBezTo>
                    <a:pt x="7534" y="3413"/>
                    <a:pt x="8322" y="3045"/>
                    <a:pt x="9135" y="2704"/>
                  </a:cubicBezTo>
                  <a:cubicBezTo>
                    <a:pt x="8925" y="1811"/>
                    <a:pt x="8768" y="919"/>
                    <a:pt x="85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8155998" y="3051228"/>
              <a:ext cx="133892" cy="51847"/>
            </a:xfrm>
            <a:custGeom>
              <a:avLst/>
              <a:gdLst/>
              <a:ahLst/>
              <a:cxnLst/>
              <a:rect l="l" t="t" r="r" b="b"/>
              <a:pathLst>
                <a:path w="5986" h="2285" extrusionOk="0">
                  <a:moveTo>
                    <a:pt x="5985" y="473"/>
                  </a:moveTo>
                  <a:cubicBezTo>
                    <a:pt x="5907" y="492"/>
                    <a:pt x="5828" y="511"/>
                    <a:pt x="5750" y="531"/>
                  </a:cubicBezTo>
                  <a:lnTo>
                    <a:pt x="5750" y="531"/>
                  </a:lnTo>
                  <a:cubicBezTo>
                    <a:pt x="5830" y="521"/>
                    <a:pt x="5910" y="510"/>
                    <a:pt x="5985" y="499"/>
                  </a:cubicBezTo>
                  <a:lnTo>
                    <a:pt x="5985" y="473"/>
                  </a:lnTo>
                  <a:close/>
                  <a:moveTo>
                    <a:pt x="1" y="0"/>
                  </a:moveTo>
                  <a:lnTo>
                    <a:pt x="1" y="0"/>
                  </a:lnTo>
                  <a:cubicBezTo>
                    <a:pt x="237" y="420"/>
                    <a:pt x="473" y="814"/>
                    <a:pt x="762" y="1182"/>
                  </a:cubicBezTo>
                  <a:cubicBezTo>
                    <a:pt x="996" y="1534"/>
                    <a:pt x="1252" y="1865"/>
                    <a:pt x="1529" y="2175"/>
                  </a:cubicBezTo>
                  <a:lnTo>
                    <a:pt x="1529" y="2175"/>
                  </a:lnTo>
                  <a:cubicBezTo>
                    <a:pt x="1527" y="2176"/>
                    <a:pt x="1525" y="2178"/>
                    <a:pt x="1523" y="2179"/>
                  </a:cubicBezTo>
                  <a:lnTo>
                    <a:pt x="1533" y="2179"/>
                  </a:lnTo>
                  <a:cubicBezTo>
                    <a:pt x="1564" y="2214"/>
                    <a:pt x="1596" y="2249"/>
                    <a:pt x="1628" y="2284"/>
                  </a:cubicBezTo>
                  <a:cubicBezTo>
                    <a:pt x="1943" y="2048"/>
                    <a:pt x="2284" y="1838"/>
                    <a:pt x="2625" y="1654"/>
                  </a:cubicBezTo>
                  <a:cubicBezTo>
                    <a:pt x="2993" y="1497"/>
                    <a:pt x="3334" y="1313"/>
                    <a:pt x="3702" y="1182"/>
                  </a:cubicBezTo>
                  <a:cubicBezTo>
                    <a:pt x="4384" y="923"/>
                    <a:pt x="5067" y="706"/>
                    <a:pt x="5750" y="531"/>
                  </a:cubicBezTo>
                  <a:lnTo>
                    <a:pt x="5750" y="531"/>
                  </a:lnTo>
                  <a:cubicBezTo>
                    <a:pt x="5634" y="547"/>
                    <a:pt x="5516" y="562"/>
                    <a:pt x="5408" y="578"/>
                  </a:cubicBezTo>
                  <a:cubicBezTo>
                    <a:pt x="5198" y="630"/>
                    <a:pt x="5014" y="657"/>
                    <a:pt x="4804" y="709"/>
                  </a:cubicBezTo>
                  <a:cubicBezTo>
                    <a:pt x="4437" y="814"/>
                    <a:pt x="4043" y="893"/>
                    <a:pt x="3675" y="1050"/>
                  </a:cubicBezTo>
                  <a:cubicBezTo>
                    <a:pt x="3282" y="1182"/>
                    <a:pt x="2914" y="1339"/>
                    <a:pt x="2547" y="1523"/>
                  </a:cubicBezTo>
                  <a:cubicBezTo>
                    <a:pt x="2225" y="1684"/>
                    <a:pt x="1924" y="1864"/>
                    <a:pt x="1642" y="2083"/>
                  </a:cubicBezTo>
                  <a:lnTo>
                    <a:pt x="1642" y="2083"/>
                  </a:lnTo>
                  <a:cubicBezTo>
                    <a:pt x="1523" y="1949"/>
                    <a:pt x="1413" y="1802"/>
                    <a:pt x="1287" y="1654"/>
                  </a:cubicBezTo>
                  <a:cubicBezTo>
                    <a:pt x="1129" y="1497"/>
                    <a:pt x="972" y="1313"/>
                    <a:pt x="841" y="1129"/>
                  </a:cubicBezTo>
                  <a:lnTo>
                    <a:pt x="421" y="578"/>
                  </a:lnTo>
                  <a:cubicBezTo>
                    <a:pt x="263" y="394"/>
                    <a:pt x="132" y="21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2" name="Google Shape;1912;p40"/>
          <p:cNvSpPr txBox="1">
            <a:spLocks noGrp="1"/>
          </p:cNvSpPr>
          <p:nvPr>
            <p:ph type="ctrTitle"/>
          </p:nvPr>
        </p:nvSpPr>
        <p:spPr>
          <a:xfrm rot="-470">
            <a:off x="3983784" y="906112"/>
            <a:ext cx="4855452" cy="273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n" sz="4000" dirty="0"/>
              <a:t>ACTIVIDADES COREOGRÁFICAS EN LA ESCUELA </a:t>
            </a:r>
            <a:endParaRPr sz="4000" dirty="0"/>
          </a:p>
        </p:txBody>
      </p:sp>
      <p:sp>
        <p:nvSpPr>
          <p:cNvPr id="1914" name="Google Shape;1914;p40"/>
          <p:cNvSpPr txBox="1"/>
          <p:nvPr/>
        </p:nvSpPr>
        <p:spPr>
          <a:xfrm>
            <a:off x="280405" y="3680435"/>
            <a:ext cx="8583190" cy="563100"/>
          </a:xfrm>
          <a:prstGeom prst="rect">
            <a:avLst/>
          </a:prstGeom>
          <a:noFill/>
          <a:ln>
            <a:noFill/>
          </a:ln>
        </p:spPr>
        <p:txBody>
          <a:bodyPr spcFirstLastPara="1" wrap="square" lIns="91425" tIns="91425" rIns="91425" bIns="91425" anchor="t" anchorCtr="0">
            <a:noAutofit/>
          </a:bodyPr>
          <a:lstStyle/>
          <a:p>
            <a:pPr marL="0" lvl="0" indent="0" algn="r" rtl="0">
              <a:lnSpc>
                <a:spcPct val="80000"/>
              </a:lnSpc>
              <a:spcBef>
                <a:spcPts val="0"/>
              </a:spcBef>
              <a:spcAft>
                <a:spcPts val="0"/>
              </a:spcAft>
              <a:buNone/>
            </a:pPr>
            <a:r>
              <a:rPr lang="es-MX" sz="4000" dirty="0">
                <a:solidFill>
                  <a:schemeClr val="accent1"/>
                </a:solidFill>
                <a:latin typeface="Leckerli One"/>
                <a:ea typeface="Leckerli One"/>
                <a:cs typeface="Leckerli One"/>
                <a:sym typeface="Leckerli One"/>
              </a:rPr>
              <a:t>Milagros Arteaga </a:t>
            </a:r>
          </a:p>
          <a:p>
            <a:pPr marL="0" lvl="0" indent="0" algn="r" rtl="0">
              <a:lnSpc>
                <a:spcPct val="80000"/>
              </a:lnSpc>
              <a:spcBef>
                <a:spcPts val="0"/>
              </a:spcBef>
              <a:spcAft>
                <a:spcPts val="0"/>
              </a:spcAft>
              <a:buNone/>
            </a:pPr>
            <a:r>
              <a:rPr lang="es-MX" sz="4000" dirty="0">
                <a:solidFill>
                  <a:schemeClr val="accent1"/>
                </a:solidFill>
                <a:latin typeface="Leckerli One"/>
                <a:ea typeface="Leckerli One"/>
                <a:cs typeface="Leckerli One"/>
                <a:sym typeface="Leckerli One"/>
              </a:rPr>
              <a:t>Virginia Viciana Garófano</a:t>
            </a:r>
            <a:endParaRPr sz="4000" dirty="0">
              <a:solidFill>
                <a:schemeClr val="accent1"/>
              </a:solidFill>
              <a:latin typeface="Leckerli One"/>
              <a:ea typeface="Leckerli One"/>
              <a:cs typeface="Leckerli One"/>
              <a:sym typeface="Leckerli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2499" name="Google Shape;2499;p46"/>
          <p:cNvSpPr txBox="1">
            <a:spLocks noGrp="1"/>
          </p:cNvSpPr>
          <p:nvPr>
            <p:ph type="title"/>
          </p:nvPr>
        </p:nvSpPr>
        <p:spPr>
          <a:xfrm>
            <a:off x="346869" y="281084"/>
            <a:ext cx="2849855" cy="4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Motricidad fina</a:t>
            </a:r>
            <a:endParaRPr dirty="0"/>
          </a:p>
        </p:txBody>
      </p:sp>
      <p:sp>
        <p:nvSpPr>
          <p:cNvPr id="2500" name="Google Shape;2500;p46"/>
          <p:cNvSpPr txBox="1">
            <a:spLocks noGrp="1"/>
          </p:cNvSpPr>
          <p:nvPr>
            <p:ph type="subTitle" idx="1"/>
          </p:nvPr>
        </p:nvSpPr>
        <p:spPr>
          <a:xfrm>
            <a:off x="6029725" y="2142625"/>
            <a:ext cx="2413200" cy="122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Venus has a beautiful name and is the second planet from the Sun. It’s hot and has a very poisonous atmosphere</a:t>
            </a:r>
            <a:endParaRPr/>
          </a:p>
        </p:txBody>
      </p:sp>
      <p:sp>
        <p:nvSpPr>
          <p:cNvPr id="2501" name="Google Shape;2501;p46"/>
          <p:cNvSpPr txBox="1">
            <a:spLocks noGrp="1"/>
          </p:cNvSpPr>
          <p:nvPr>
            <p:ph type="subTitle" idx="3"/>
          </p:nvPr>
        </p:nvSpPr>
        <p:spPr>
          <a:xfrm>
            <a:off x="191975" y="2124200"/>
            <a:ext cx="4223614" cy="146202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1400" dirty="0"/>
              <a:t>La motricidad fina 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las actividades cotidianas.</a:t>
            </a:r>
          </a:p>
          <a:p>
            <a:pPr marL="0" lvl="0" indent="0" algn="l" rtl="0">
              <a:spcBef>
                <a:spcPts val="0"/>
              </a:spcBef>
              <a:spcAft>
                <a:spcPts val="0"/>
              </a:spcAft>
              <a:buNone/>
            </a:pPr>
            <a:r>
              <a:rPr lang="es-MX" sz="1400" dirty="0"/>
              <a:t>La motricidad fina tiene como fin la coordinación de los movimientos musculares pequeños. Es decir, el desarrollo de los músculos de manos, muñecas, pies, dedos, boca y lengua. La coordinación con los ojos en relación con las habilidades motoras.</a:t>
            </a:r>
          </a:p>
          <a:p>
            <a:pPr marL="0" lvl="0" indent="0" algn="l" rtl="0">
              <a:spcBef>
                <a:spcPts val="0"/>
              </a:spcBef>
              <a:spcAft>
                <a:spcPts val="0"/>
              </a:spcAft>
              <a:buNone/>
            </a:pPr>
            <a:r>
              <a:rPr lang="es-MX" sz="1400" dirty="0"/>
              <a:t>Esto facilita el desenvolvimiento de tareas cotidianas donde se utilizan de manera simultánea: ojos, manos, dedos, boca, lengua, pies, como vestirse, atarse los cordones, soplar, cepillarse los dientes, comer, rasgar, cortar, pintar, apilar objetos, colorear, escribir, entre otros.</a:t>
            </a:r>
          </a:p>
          <a:p>
            <a:pPr marL="0" lvl="0" indent="0" algn="l" rtl="0">
              <a:spcBef>
                <a:spcPts val="0"/>
              </a:spcBef>
              <a:spcAft>
                <a:spcPts val="0"/>
              </a:spcAft>
              <a:buNone/>
            </a:pPr>
            <a:endParaRPr dirty="0"/>
          </a:p>
        </p:txBody>
      </p:sp>
      <p:sp>
        <p:nvSpPr>
          <p:cNvPr id="4" name="Título 3">
            <a:extLst>
              <a:ext uri="{FF2B5EF4-FFF2-40B4-BE49-F238E27FC236}">
                <a16:creationId xmlns:a16="http://schemas.microsoft.com/office/drawing/2014/main" id="{4B43946B-B3F7-D8F2-18D8-FD45404066CF}"/>
              </a:ext>
            </a:extLst>
          </p:cNvPr>
          <p:cNvSpPr>
            <a:spLocks noGrp="1"/>
          </p:cNvSpPr>
          <p:nvPr>
            <p:ph type="title" idx="2"/>
          </p:nvPr>
        </p:nvSpPr>
        <p:spPr/>
        <p:txBody>
          <a:bodyPr/>
          <a:lstStyle/>
          <a:p>
            <a:endParaRPr lang="es-MX"/>
          </a:p>
        </p:txBody>
      </p:sp>
      <p:pic>
        <p:nvPicPr>
          <p:cNvPr id="231" name="Picture 2">
            <a:extLst>
              <a:ext uri="{FF2B5EF4-FFF2-40B4-BE49-F238E27FC236}">
                <a16:creationId xmlns:a16="http://schemas.microsoft.com/office/drawing/2014/main" id="{CED5A1DE-04EF-F2B4-7429-5D9DE1156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89" y="1178344"/>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sp>
        <p:nvSpPr>
          <p:cNvPr id="2726" name="Google Shape;2726;p47"/>
          <p:cNvSpPr txBox="1">
            <a:spLocks noGrp="1"/>
          </p:cNvSpPr>
          <p:nvPr>
            <p:ph type="subTitle" idx="1"/>
          </p:nvPr>
        </p:nvSpPr>
        <p:spPr>
          <a:xfrm>
            <a:off x="711358" y="1612425"/>
            <a:ext cx="5001900" cy="201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dirty="0">
                <a:solidFill>
                  <a:srgbClr val="002060"/>
                </a:solidFill>
              </a:rPr>
              <a:t>Motricidad gruesa</a:t>
            </a:r>
          </a:p>
          <a:p>
            <a:pPr marL="0" lvl="0" indent="0" algn="l" rtl="0">
              <a:spcBef>
                <a:spcPts val="0"/>
              </a:spcBef>
              <a:spcAft>
                <a:spcPts val="0"/>
              </a:spcAft>
              <a:buNone/>
            </a:pPr>
            <a:r>
              <a:rPr lang="es-MX" sz="1600" dirty="0">
                <a:solidFill>
                  <a:srgbClr val="002060"/>
                </a:solidFill>
              </a:rPr>
              <a:t>La motricidad gruesa forma parte de la psicomotricidad infantil, que se refiere al desarrollo de habilidades motoras que implican varios movimientos de los músculos del cuerpo y la agilidad con la que se realizan los mismos. Estos movimientos considerados globales y amplios del cuerpo se catalogan como motricidad gruesa y están directamente relacionados con la capacidad de mantener el equilibrio y realizar cambios de posición del cuerpo con destreza.</a:t>
            </a:r>
          </a:p>
          <a:p>
            <a:pPr marL="0" lvl="0" indent="0" algn="l" rtl="0">
              <a:spcBef>
                <a:spcPts val="0"/>
              </a:spcBef>
              <a:spcAft>
                <a:spcPts val="0"/>
              </a:spcAft>
              <a:buNone/>
            </a:pPr>
            <a:r>
              <a:rPr lang="es-MX" sz="1600" dirty="0">
                <a:solidFill>
                  <a:srgbClr val="002060"/>
                </a:solidFill>
              </a:rPr>
              <a:t>Generalmente, los niños y las niñas en los primeros tres años de vida logran realizar grandes movimientos del desarrollo motor grueso como ponerse de pie, saltar, caminar o sentarse. Con los años van perfeccionando estas habilidades que les permiten realizar acciones más complejas como lanzar objetos con puntería, montar bicicleta o realizar algún tipo de deporte.</a:t>
            </a:r>
            <a:endParaRPr sz="1600" dirty="0">
              <a:solidFill>
                <a:srgbClr val="002060"/>
              </a:solidFill>
            </a:endParaRPr>
          </a:p>
        </p:txBody>
      </p:sp>
      <p:grpSp>
        <p:nvGrpSpPr>
          <p:cNvPr id="2727" name="Google Shape;2727;p47"/>
          <p:cNvGrpSpPr/>
          <p:nvPr/>
        </p:nvGrpSpPr>
        <p:grpSpPr>
          <a:xfrm>
            <a:off x="6523389" y="760539"/>
            <a:ext cx="1934933" cy="3622421"/>
            <a:chOff x="5957130" y="760540"/>
            <a:chExt cx="1934933" cy="3622421"/>
          </a:xfrm>
        </p:grpSpPr>
        <p:sp>
          <p:nvSpPr>
            <p:cNvPr id="2728" name="Google Shape;2728;p47"/>
            <p:cNvSpPr/>
            <p:nvPr/>
          </p:nvSpPr>
          <p:spPr>
            <a:xfrm>
              <a:off x="6041663" y="1646550"/>
              <a:ext cx="1850400" cy="1850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9" name="Google Shape;2729;p47"/>
            <p:cNvGrpSpPr/>
            <p:nvPr/>
          </p:nvGrpSpPr>
          <p:grpSpPr>
            <a:xfrm>
              <a:off x="5957130" y="760540"/>
              <a:ext cx="1850513" cy="3622421"/>
              <a:chOff x="2425750" y="238100"/>
              <a:chExt cx="2623725" cy="5136000"/>
            </a:xfrm>
          </p:grpSpPr>
          <p:sp>
            <p:nvSpPr>
              <p:cNvPr id="2730" name="Google Shape;2730;p47"/>
              <p:cNvSpPr/>
              <p:nvPr/>
            </p:nvSpPr>
            <p:spPr>
              <a:xfrm>
                <a:off x="3215675" y="238100"/>
                <a:ext cx="1171125" cy="995200"/>
              </a:xfrm>
              <a:custGeom>
                <a:avLst/>
                <a:gdLst/>
                <a:ahLst/>
                <a:cxnLst/>
                <a:rect l="l" t="t" r="r" b="b"/>
                <a:pathLst>
                  <a:path w="46845" h="39808" extrusionOk="0">
                    <a:moveTo>
                      <a:pt x="18856" y="0"/>
                    </a:moveTo>
                    <a:cubicBezTo>
                      <a:pt x="14481" y="0"/>
                      <a:pt x="10106" y="2290"/>
                      <a:pt x="10497" y="6069"/>
                    </a:cubicBezTo>
                    <a:cubicBezTo>
                      <a:pt x="10186" y="5872"/>
                      <a:pt x="9833" y="5779"/>
                      <a:pt x="9454" y="5779"/>
                    </a:cubicBezTo>
                    <a:cubicBezTo>
                      <a:pt x="5871" y="5779"/>
                      <a:pt x="0" y="14070"/>
                      <a:pt x="5614" y="19608"/>
                    </a:cubicBezTo>
                    <a:cubicBezTo>
                      <a:pt x="6204" y="17182"/>
                      <a:pt x="5597" y="16432"/>
                      <a:pt x="7143" y="16432"/>
                    </a:cubicBezTo>
                    <a:cubicBezTo>
                      <a:pt x="7251" y="16432"/>
                      <a:pt x="7370" y="16435"/>
                      <a:pt x="7501" y="16442"/>
                    </a:cubicBezTo>
                    <a:cubicBezTo>
                      <a:pt x="5614" y="22557"/>
                      <a:pt x="11760" y="29388"/>
                      <a:pt x="12322" y="29958"/>
                    </a:cubicBezTo>
                    <a:cubicBezTo>
                      <a:pt x="12106" y="27193"/>
                      <a:pt x="11028" y="20447"/>
                      <a:pt x="13654" y="19392"/>
                    </a:cubicBezTo>
                    <a:cubicBezTo>
                      <a:pt x="14205" y="19170"/>
                      <a:pt x="14702" y="19082"/>
                      <a:pt x="15168" y="19082"/>
                    </a:cubicBezTo>
                    <a:cubicBezTo>
                      <a:pt x="16923" y="19082"/>
                      <a:pt x="18250" y="20335"/>
                      <a:pt x="20446" y="20462"/>
                    </a:cubicBezTo>
                    <a:cubicBezTo>
                      <a:pt x="27477" y="20855"/>
                      <a:pt x="21863" y="33854"/>
                      <a:pt x="22217" y="39807"/>
                    </a:cubicBezTo>
                    <a:cubicBezTo>
                      <a:pt x="24238" y="37497"/>
                      <a:pt x="35520" y="31422"/>
                      <a:pt x="37817" y="26040"/>
                    </a:cubicBezTo>
                    <a:lnTo>
                      <a:pt x="37817" y="26040"/>
                    </a:lnTo>
                    <a:cubicBezTo>
                      <a:pt x="37349" y="27699"/>
                      <a:pt x="36538" y="29574"/>
                      <a:pt x="35887" y="30458"/>
                    </a:cubicBezTo>
                    <a:cubicBezTo>
                      <a:pt x="42440" y="29457"/>
                      <a:pt x="45482" y="23543"/>
                      <a:pt x="46098" y="20170"/>
                    </a:cubicBezTo>
                    <a:cubicBezTo>
                      <a:pt x="46845" y="16104"/>
                      <a:pt x="46013" y="11167"/>
                      <a:pt x="42363" y="8780"/>
                    </a:cubicBezTo>
                    <a:cubicBezTo>
                      <a:pt x="42495" y="8549"/>
                      <a:pt x="42664" y="8461"/>
                      <a:pt x="42860" y="8461"/>
                    </a:cubicBezTo>
                    <a:cubicBezTo>
                      <a:pt x="43440" y="8461"/>
                      <a:pt x="44254" y="9227"/>
                      <a:pt x="45043" y="9296"/>
                    </a:cubicBezTo>
                    <a:cubicBezTo>
                      <a:pt x="43538" y="5528"/>
                      <a:pt x="38926" y="2488"/>
                      <a:pt x="34144" y="2488"/>
                    </a:cubicBezTo>
                    <a:cubicBezTo>
                      <a:pt x="31685" y="2488"/>
                      <a:pt x="29180" y="3292"/>
                      <a:pt x="27030" y="5215"/>
                    </a:cubicBezTo>
                    <a:cubicBezTo>
                      <a:pt x="26135" y="1585"/>
                      <a:pt x="22496" y="0"/>
                      <a:pt x="1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712000" y="444025"/>
                <a:ext cx="233175" cy="168275"/>
              </a:xfrm>
              <a:custGeom>
                <a:avLst/>
                <a:gdLst/>
                <a:ahLst/>
                <a:cxnLst/>
                <a:rect l="l" t="t" r="r" b="b"/>
                <a:pathLst>
                  <a:path w="9327" h="6731" extrusionOk="0">
                    <a:moveTo>
                      <a:pt x="4126" y="0"/>
                    </a:moveTo>
                    <a:cubicBezTo>
                      <a:pt x="2295" y="0"/>
                      <a:pt x="748" y="928"/>
                      <a:pt x="416" y="2376"/>
                    </a:cubicBezTo>
                    <a:cubicBezTo>
                      <a:pt x="0" y="4147"/>
                      <a:pt x="1564" y="6034"/>
                      <a:pt x="3912" y="6581"/>
                    </a:cubicBezTo>
                    <a:cubicBezTo>
                      <a:pt x="4349" y="6682"/>
                      <a:pt x="4782" y="6731"/>
                      <a:pt x="5201" y="6731"/>
                    </a:cubicBezTo>
                    <a:cubicBezTo>
                      <a:pt x="7031" y="6731"/>
                      <a:pt x="8579" y="5803"/>
                      <a:pt x="8918" y="4355"/>
                    </a:cubicBezTo>
                    <a:cubicBezTo>
                      <a:pt x="9326" y="2576"/>
                      <a:pt x="7763" y="697"/>
                      <a:pt x="5414" y="150"/>
                    </a:cubicBezTo>
                    <a:cubicBezTo>
                      <a:pt x="4977" y="49"/>
                      <a:pt x="4544" y="0"/>
                      <a:pt x="4126" y="0"/>
                    </a:cubicBezTo>
                    <a:close/>
                  </a:path>
                </a:pathLst>
              </a:custGeom>
              <a:solidFill>
                <a:srgbClr val="AB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468250" y="2879850"/>
                <a:ext cx="463825" cy="309675"/>
              </a:xfrm>
              <a:custGeom>
                <a:avLst/>
                <a:gdLst/>
                <a:ahLst/>
                <a:cxnLst/>
                <a:rect l="l" t="t" r="r" b="b"/>
                <a:pathLst>
                  <a:path w="18553" h="12387" extrusionOk="0">
                    <a:moveTo>
                      <a:pt x="6578" y="0"/>
                    </a:moveTo>
                    <a:cubicBezTo>
                      <a:pt x="4009" y="0"/>
                      <a:pt x="1859" y="1103"/>
                      <a:pt x="1187" y="4408"/>
                    </a:cubicBezTo>
                    <a:cubicBezTo>
                      <a:pt x="833" y="6156"/>
                      <a:pt x="417" y="8012"/>
                      <a:pt x="1" y="9907"/>
                    </a:cubicBezTo>
                    <a:cubicBezTo>
                      <a:pt x="4976" y="10091"/>
                      <a:pt x="9912" y="11031"/>
                      <a:pt x="14717" y="12386"/>
                    </a:cubicBezTo>
                    <a:cubicBezTo>
                      <a:pt x="16843" y="7835"/>
                      <a:pt x="18552" y="4423"/>
                      <a:pt x="18552" y="4423"/>
                    </a:cubicBezTo>
                    <a:cubicBezTo>
                      <a:pt x="18552" y="4423"/>
                      <a:pt x="11724" y="0"/>
                      <a:pt x="6578" y="0"/>
                    </a:cubicBezTo>
                    <a:close/>
                  </a:path>
                </a:pathLst>
              </a:custGeom>
              <a:solidFill>
                <a:srgbClr val="EA9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364100" y="3127500"/>
                <a:ext cx="646900" cy="2246600"/>
              </a:xfrm>
              <a:custGeom>
                <a:avLst/>
                <a:gdLst/>
                <a:ahLst/>
                <a:cxnLst/>
                <a:rect l="l" t="t" r="r" b="b"/>
                <a:pathLst>
                  <a:path w="25876" h="89864" extrusionOk="0">
                    <a:moveTo>
                      <a:pt x="4159" y="1"/>
                    </a:moveTo>
                    <a:cubicBezTo>
                      <a:pt x="2195" y="8857"/>
                      <a:pt x="1" y="18791"/>
                      <a:pt x="2034" y="25167"/>
                    </a:cubicBezTo>
                    <a:cubicBezTo>
                      <a:pt x="3512" y="29811"/>
                      <a:pt x="7001" y="43388"/>
                      <a:pt x="9527" y="51481"/>
                    </a:cubicBezTo>
                    <a:cubicBezTo>
                      <a:pt x="12515" y="61023"/>
                      <a:pt x="13808" y="71565"/>
                      <a:pt x="17774" y="80699"/>
                    </a:cubicBezTo>
                    <a:cubicBezTo>
                      <a:pt x="20300" y="86536"/>
                      <a:pt x="17605" y="89046"/>
                      <a:pt x="18059" y="89709"/>
                    </a:cubicBezTo>
                    <a:cubicBezTo>
                      <a:pt x="18132" y="89814"/>
                      <a:pt x="18277" y="89864"/>
                      <a:pt x="18474" y="89864"/>
                    </a:cubicBezTo>
                    <a:cubicBezTo>
                      <a:pt x="19508" y="89864"/>
                      <a:pt x="21982" y="88479"/>
                      <a:pt x="23050" y="86313"/>
                    </a:cubicBezTo>
                    <a:cubicBezTo>
                      <a:pt x="24328" y="83740"/>
                      <a:pt x="23173" y="79397"/>
                      <a:pt x="23142" y="76448"/>
                    </a:cubicBezTo>
                    <a:cubicBezTo>
                      <a:pt x="23111" y="73491"/>
                      <a:pt x="25876" y="72566"/>
                      <a:pt x="24990" y="70248"/>
                    </a:cubicBezTo>
                    <a:cubicBezTo>
                      <a:pt x="24105" y="67923"/>
                      <a:pt x="20447" y="69363"/>
                      <a:pt x="19030" y="66783"/>
                    </a:cubicBezTo>
                    <a:cubicBezTo>
                      <a:pt x="16373" y="61908"/>
                      <a:pt x="16665" y="54762"/>
                      <a:pt x="16434" y="45975"/>
                    </a:cubicBezTo>
                    <a:cubicBezTo>
                      <a:pt x="16096" y="32745"/>
                      <a:pt x="12122" y="27801"/>
                      <a:pt x="11005" y="24728"/>
                    </a:cubicBezTo>
                    <a:cubicBezTo>
                      <a:pt x="10081" y="22164"/>
                      <a:pt x="15118" y="10535"/>
                      <a:pt x="18883" y="2480"/>
                    </a:cubicBezTo>
                    <a:cubicBezTo>
                      <a:pt x="14078" y="1125"/>
                      <a:pt x="9142" y="185"/>
                      <a:pt x="4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392400" y="2928625"/>
                <a:ext cx="539675" cy="318850"/>
              </a:xfrm>
              <a:custGeom>
                <a:avLst/>
                <a:gdLst/>
                <a:ahLst/>
                <a:cxnLst/>
                <a:rect l="l" t="t" r="r" b="b"/>
                <a:pathLst>
                  <a:path w="21587" h="12754" extrusionOk="0">
                    <a:moveTo>
                      <a:pt x="3104" y="0"/>
                    </a:moveTo>
                    <a:cubicBezTo>
                      <a:pt x="2673" y="1217"/>
                      <a:pt x="1479" y="4475"/>
                      <a:pt x="1" y="8556"/>
                    </a:cubicBezTo>
                    <a:cubicBezTo>
                      <a:pt x="5776" y="9457"/>
                      <a:pt x="9111" y="12430"/>
                      <a:pt x="14879" y="12753"/>
                    </a:cubicBezTo>
                    <a:cubicBezTo>
                      <a:pt x="16904" y="9811"/>
                      <a:pt x="20970" y="3828"/>
                      <a:pt x="21586" y="2472"/>
                    </a:cubicBezTo>
                    <a:lnTo>
                      <a:pt x="3104" y="0"/>
                    </a:lnTo>
                    <a:close/>
                  </a:path>
                </a:pathLst>
              </a:custGeom>
              <a:solidFill>
                <a:srgbClr val="F7A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160325" y="3142525"/>
                <a:ext cx="1637900" cy="790950"/>
              </a:xfrm>
              <a:custGeom>
                <a:avLst/>
                <a:gdLst/>
                <a:ahLst/>
                <a:cxnLst/>
                <a:rect l="l" t="t" r="r" b="b"/>
                <a:pathLst>
                  <a:path w="65516" h="31638" extrusionOk="0">
                    <a:moveTo>
                      <a:pt x="9291" y="0"/>
                    </a:moveTo>
                    <a:cubicBezTo>
                      <a:pt x="6188" y="8587"/>
                      <a:pt x="1852" y="20847"/>
                      <a:pt x="782" y="25529"/>
                    </a:cubicBezTo>
                    <a:cubicBezTo>
                      <a:pt x="0" y="28954"/>
                      <a:pt x="3387" y="31637"/>
                      <a:pt x="6118" y="31637"/>
                    </a:cubicBezTo>
                    <a:cubicBezTo>
                      <a:pt x="6211" y="31637"/>
                      <a:pt x="6304" y="31634"/>
                      <a:pt x="6396" y="31628"/>
                    </a:cubicBezTo>
                    <a:cubicBezTo>
                      <a:pt x="12256" y="31228"/>
                      <a:pt x="20974" y="28455"/>
                      <a:pt x="26618" y="27354"/>
                    </a:cubicBezTo>
                    <a:cubicBezTo>
                      <a:pt x="36437" y="25452"/>
                      <a:pt x="46294" y="25082"/>
                      <a:pt x="55820" y="22164"/>
                    </a:cubicBezTo>
                    <a:cubicBezTo>
                      <a:pt x="57299" y="21711"/>
                      <a:pt x="58547" y="21543"/>
                      <a:pt x="59601" y="21543"/>
                    </a:cubicBezTo>
                    <a:cubicBezTo>
                      <a:pt x="62613" y="21543"/>
                      <a:pt x="64030" y="22915"/>
                      <a:pt x="64657" y="22915"/>
                    </a:cubicBezTo>
                    <a:cubicBezTo>
                      <a:pt x="64713" y="22915"/>
                      <a:pt x="64763" y="22904"/>
                      <a:pt x="64807" y="22880"/>
                    </a:cubicBezTo>
                    <a:cubicBezTo>
                      <a:pt x="65516" y="22495"/>
                      <a:pt x="64407" y="19091"/>
                      <a:pt x="61989" y="17535"/>
                    </a:cubicBezTo>
                    <a:cubicBezTo>
                      <a:pt x="60342" y="16481"/>
                      <a:pt x="57763" y="16309"/>
                      <a:pt x="55354" y="16309"/>
                    </a:cubicBezTo>
                    <a:cubicBezTo>
                      <a:pt x="54225" y="16309"/>
                      <a:pt x="53134" y="16347"/>
                      <a:pt x="52193" y="16349"/>
                    </a:cubicBezTo>
                    <a:cubicBezTo>
                      <a:pt x="52187" y="16349"/>
                      <a:pt x="52181" y="16349"/>
                      <a:pt x="52175" y="16349"/>
                    </a:cubicBezTo>
                    <a:cubicBezTo>
                      <a:pt x="48134" y="16349"/>
                      <a:pt x="48559" y="14087"/>
                      <a:pt x="46937" y="14087"/>
                    </a:cubicBezTo>
                    <a:cubicBezTo>
                      <a:pt x="46756" y="14087"/>
                      <a:pt x="46550" y="14115"/>
                      <a:pt x="46310" y="14178"/>
                    </a:cubicBezTo>
                    <a:cubicBezTo>
                      <a:pt x="43907" y="14794"/>
                      <a:pt x="44847" y="18244"/>
                      <a:pt x="42128" y="19360"/>
                    </a:cubicBezTo>
                    <a:cubicBezTo>
                      <a:pt x="40638" y="19970"/>
                      <a:pt x="38982" y="20171"/>
                      <a:pt x="37170" y="20171"/>
                    </a:cubicBezTo>
                    <a:cubicBezTo>
                      <a:pt x="33675" y="20171"/>
                      <a:pt x="29596" y="19424"/>
                      <a:pt x="24989" y="19424"/>
                    </a:cubicBezTo>
                    <a:cubicBezTo>
                      <a:pt x="23752" y="19424"/>
                      <a:pt x="22478" y="19478"/>
                      <a:pt x="21166" y="19615"/>
                    </a:cubicBezTo>
                    <a:cubicBezTo>
                      <a:pt x="18440" y="19899"/>
                      <a:pt x="16053" y="20446"/>
                      <a:pt x="13350" y="20939"/>
                    </a:cubicBezTo>
                    <a:cubicBezTo>
                      <a:pt x="14474" y="17597"/>
                      <a:pt x="19272" y="11297"/>
                      <a:pt x="24162" y="4190"/>
                    </a:cubicBezTo>
                    <a:cubicBezTo>
                      <a:pt x="20666" y="863"/>
                      <a:pt x="15059" y="901"/>
                      <a:pt x="9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160325" y="3642500"/>
                <a:ext cx="821025" cy="290975"/>
              </a:xfrm>
              <a:custGeom>
                <a:avLst/>
                <a:gdLst/>
                <a:ahLst/>
                <a:cxnLst/>
                <a:rect l="l" t="t" r="r" b="b"/>
                <a:pathLst>
                  <a:path w="32841" h="11639" extrusionOk="0">
                    <a:moveTo>
                      <a:pt x="2214" y="1"/>
                    </a:moveTo>
                    <a:cubicBezTo>
                      <a:pt x="1644" y="2018"/>
                      <a:pt x="1144" y="3920"/>
                      <a:pt x="782" y="5530"/>
                    </a:cubicBezTo>
                    <a:cubicBezTo>
                      <a:pt x="0" y="8955"/>
                      <a:pt x="3387" y="11638"/>
                      <a:pt x="6118" y="11638"/>
                    </a:cubicBezTo>
                    <a:cubicBezTo>
                      <a:pt x="6211" y="11638"/>
                      <a:pt x="6304" y="11635"/>
                      <a:pt x="6396" y="11629"/>
                    </a:cubicBezTo>
                    <a:cubicBezTo>
                      <a:pt x="12256" y="11229"/>
                      <a:pt x="20974" y="8448"/>
                      <a:pt x="26618" y="7355"/>
                    </a:cubicBezTo>
                    <a:cubicBezTo>
                      <a:pt x="28698" y="6954"/>
                      <a:pt x="30769" y="6623"/>
                      <a:pt x="32841" y="6315"/>
                    </a:cubicBezTo>
                    <a:cubicBezTo>
                      <a:pt x="32749" y="6314"/>
                      <a:pt x="32656" y="6313"/>
                      <a:pt x="32561" y="6313"/>
                    </a:cubicBezTo>
                    <a:cubicBezTo>
                      <a:pt x="26042" y="6313"/>
                      <a:pt x="12650" y="10172"/>
                      <a:pt x="6873" y="10566"/>
                    </a:cubicBezTo>
                    <a:cubicBezTo>
                      <a:pt x="6781" y="10573"/>
                      <a:pt x="6688" y="10576"/>
                      <a:pt x="6594" y="10576"/>
                    </a:cubicBezTo>
                    <a:cubicBezTo>
                      <a:pt x="3857" y="10576"/>
                      <a:pt x="478" y="7892"/>
                      <a:pt x="1259" y="4467"/>
                    </a:cubicBezTo>
                    <a:cubicBezTo>
                      <a:pt x="1537" y="3220"/>
                      <a:pt x="1852" y="1664"/>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763400" y="4838275"/>
                <a:ext cx="257625" cy="532800"/>
              </a:xfrm>
              <a:custGeom>
                <a:avLst/>
                <a:gdLst/>
                <a:ahLst/>
                <a:cxnLst/>
                <a:rect l="l" t="t" r="r" b="b"/>
                <a:pathLst>
                  <a:path w="10305" h="21312" extrusionOk="0">
                    <a:moveTo>
                      <a:pt x="5599" y="0"/>
                    </a:moveTo>
                    <a:cubicBezTo>
                      <a:pt x="4659" y="1964"/>
                      <a:pt x="6138" y="5275"/>
                      <a:pt x="6369" y="8402"/>
                    </a:cubicBezTo>
                    <a:cubicBezTo>
                      <a:pt x="6654" y="12275"/>
                      <a:pt x="6970" y="15240"/>
                      <a:pt x="2811" y="16742"/>
                    </a:cubicBezTo>
                    <a:cubicBezTo>
                      <a:pt x="2611" y="17443"/>
                      <a:pt x="2996" y="18321"/>
                      <a:pt x="1918" y="18875"/>
                    </a:cubicBezTo>
                    <a:cubicBezTo>
                      <a:pt x="0" y="19861"/>
                      <a:pt x="670" y="21270"/>
                      <a:pt x="1340" y="21293"/>
                    </a:cubicBezTo>
                    <a:cubicBezTo>
                      <a:pt x="1643" y="21304"/>
                      <a:pt x="1947" y="21311"/>
                      <a:pt x="2249" y="21311"/>
                    </a:cubicBezTo>
                    <a:cubicBezTo>
                      <a:pt x="4843" y="21311"/>
                      <a:pt x="7330" y="20804"/>
                      <a:pt x="8371" y="18190"/>
                    </a:cubicBezTo>
                    <a:cubicBezTo>
                      <a:pt x="10304" y="13353"/>
                      <a:pt x="7740" y="9310"/>
                      <a:pt x="8063" y="7370"/>
                    </a:cubicBezTo>
                    <a:cubicBezTo>
                      <a:pt x="8425" y="5183"/>
                      <a:pt x="9265" y="3850"/>
                      <a:pt x="9596" y="2772"/>
                    </a:cubicBezTo>
                    <a:cubicBezTo>
                      <a:pt x="9087" y="424"/>
                      <a:pt x="7948" y="92"/>
                      <a:pt x="55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779750" y="5224300"/>
                <a:ext cx="133975" cy="93775"/>
              </a:xfrm>
              <a:custGeom>
                <a:avLst/>
                <a:gdLst/>
                <a:ahLst/>
                <a:cxnLst/>
                <a:rect l="l" t="t" r="r" b="b"/>
                <a:pathLst>
                  <a:path w="5359" h="3751" extrusionOk="0">
                    <a:moveTo>
                      <a:pt x="4630" y="0"/>
                    </a:moveTo>
                    <a:cubicBezTo>
                      <a:pt x="3791" y="0"/>
                      <a:pt x="2477" y="914"/>
                      <a:pt x="2180" y="1108"/>
                    </a:cubicBezTo>
                    <a:lnTo>
                      <a:pt x="2042" y="1185"/>
                    </a:lnTo>
                    <a:cubicBezTo>
                      <a:pt x="1711" y="985"/>
                      <a:pt x="1533" y="454"/>
                      <a:pt x="1187" y="307"/>
                    </a:cubicBezTo>
                    <a:cubicBezTo>
                      <a:pt x="1116" y="278"/>
                      <a:pt x="1044" y="264"/>
                      <a:pt x="973" y="264"/>
                    </a:cubicBezTo>
                    <a:cubicBezTo>
                      <a:pt x="626" y="264"/>
                      <a:pt x="315" y="603"/>
                      <a:pt x="309" y="1039"/>
                    </a:cubicBezTo>
                    <a:cubicBezTo>
                      <a:pt x="301" y="1270"/>
                      <a:pt x="517" y="1486"/>
                      <a:pt x="502" y="1694"/>
                    </a:cubicBezTo>
                    <a:cubicBezTo>
                      <a:pt x="486" y="1948"/>
                      <a:pt x="363" y="1909"/>
                      <a:pt x="294" y="2102"/>
                    </a:cubicBezTo>
                    <a:cubicBezTo>
                      <a:pt x="0" y="3010"/>
                      <a:pt x="676" y="3392"/>
                      <a:pt x="1218" y="3392"/>
                    </a:cubicBezTo>
                    <a:cubicBezTo>
                      <a:pt x="1274" y="3392"/>
                      <a:pt x="1328" y="3388"/>
                      <a:pt x="1379" y="3380"/>
                    </a:cubicBezTo>
                    <a:cubicBezTo>
                      <a:pt x="1881" y="2984"/>
                      <a:pt x="1726" y="2481"/>
                      <a:pt x="2036" y="2481"/>
                    </a:cubicBezTo>
                    <a:cubicBezTo>
                      <a:pt x="2087" y="2481"/>
                      <a:pt x="2152" y="2494"/>
                      <a:pt x="2234" y="2525"/>
                    </a:cubicBezTo>
                    <a:cubicBezTo>
                      <a:pt x="2773" y="2726"/>
                      <a:pt x="3235" y="3395"/>
                      <a:pt x="3805" y="3634"/>
                    </a:cubicBezTo>
                    <a:cubicBezTo>
                      <a:pt x="3976" y="3708"/>
                      <a:pt x="4167" y="3750"/>
                      <a:pt x="4354" y="3750"/>
                    </a:cubicBezTo>
                    <a:cubicBezTo>
                      <a:pt x="4832" y="3750"/>
                      <a:pt x="5276" y="3470"/>
                      <a:pt x="5238" y="2710"/>
                    </a:cubicBezTo>
                    <a:cubicBezTo>
                      <a:pt x="5214" y="2364"/>
                      <a:pt x="4829" y="2102"/>
                      <a:pt x="4853" y="1809"/>
                    </a:cubicBezTo>
                    <a:cubicBezTo>
                      <a:pt x="4868" y="1470"/>
                      <a:pt x="5338" y="1332"/>
                      <a:pt x="5345" y="916"/>
                    </a:cubicBezTo>
                    <a:cubicBezTo>
                      <a:pt x="5358" y="235"/>
                      <a:pt x="5055" y="0"/>
                      <a:pt x="46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798050" y="5252650"/>
                <a:ext cx="79675" cy="34550"/>
              </a:xfrm>
              <a:custGeom>
                <a:avLst/>
                <a:gdLst/>
                <a:ahLst/>
                <a:cxnLst/>
                <a:rect l="l" t="t" r="r" b="b"/>
                <a:pathLst>
                  <a:path w="3187" h="1382" extrusionOk="0">
                    <a:moveTo>
                      <a:pt x="2845" y="0"/>
                    </a:moveTo>
                    <a:cubicBezTo>
                      <a:pt x="2389" y="0"/>
                      <a:pt x="1505" y="402"/>
                      <a:pt x="1471" y="413"/>
                    </a:cubicBezTo>
                    <a:lnTo>
                      <a:pt x="948" y="190"/>
                    </a:lnTo>
                    <a:cubicBezTo>
                      <a:pt x="838" y="118"/>
                      <a:pt x="659" y="58"/>
                      <a:pt x="496" y="58"/>
                    </a:cubicBezTo>
                    <a:cubicBezTo>
                      <a:pt x="396" y="58"/>
                      <a:pt x="302" y="81"/>
                      <a:pt x="232" y="136"/>
                    </a:cubicBezTo>
                    <a:cubicBezTo>
                      <a:pt x="1" y="298"/>
                      <a:pt x="62" y="652"/>
                      <a:pt x="324" y="737"/>
                    </a:cubicBezTo>
                    <a:cubicBezTo>
                      <a:pt x="193" y="837"/>
                      <a:pt x="139" y="1006"/>
                      <a:pt x="185" y="1168"/>
                    </a:cubicBezTo>
                    <a:cubicBezTo>
                      <a:pt x="247" y="1175"/>
                      <a:pt x="298" y="1179"/>
                      <a:pt x="343" y="1179"/>
                    </a:cubicBezTo>
                    <a:cubicBezTo>
                      <a:pt x="487" y="1179"/>
                      <a:pt x="564" y="1139"/>
                      <a:pt x="717" y="1045"/>
                    </a:cubicBezTo>
                    <a:cubicBezTo>
                      <a:pt x="900" y="933"/>
                      <a:pt x="1084" y="889"/>
                      <a:pt x="1268" y="889"/>
                    </a:cubicBezTo>
                    <a:cubicBezTo>
                      <a:pt x="1677" y="889"/>
                      <a:pt x="2086" y="1108"/>
                      <a:pt x="2496" y="1283"/>
                    </a:cubicBezTo>
                    <a:cubicBezTo>
                      <a:pt x="2592" y="1326"/>
                      <a:pt x="2760" y="1382"/>
                      <a:pt x="2899" y="1382"/>
                    </a:cubicBezTo>
                    <a:cubicBezTo>
                      <a:pt x="3062" y="1382"/>
                      <a:pt x="3186" y="1306"/>
                      <a:pt x="3112" y="1045"/>
                    </a:cubicBezTo>
                    <a:cubicBezTo>
                      <a:pt x="3035" y="783"/>
                      <a:pt x="2619" y="744"/>
                      <a:pt x="2442" y="590"/>
                    </a:cubicBezTo>
                    <a:cubicBezTo>
                      <a:pt x="2534" y="244"/>
                      <a:pt x="3081" y="529"/>
                      <a:pt x="3112" y="213"/>
                    </a:cubicBezTo>
                    <a:cubicBezTo>
                      <a:pt x="3129" y="57"/>
                      <a:pt x="3017" y="0"/>
                      <a:pt x="2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816350" y="5249400"/>
                <a:ext cx="31775" cy="40975"/>
              </a:xfrm>
              <a:custGeom>
                <a:avLst/>
                <a:gdLst/>
                <a:ahLst/>
                <a:cxnLst/>
                <a:rect l="l" t="t" r="r" b="b"/>
                <a:pathLst>
                  <a:path w="1271" h="1639" extrusionOk="0">
                    <a:moveTo>
                      <a:pt x="674" y="1"/>
                    </a:moveTo>
                    <a:cubicBezTo>
                      <a:pt x="257" y="1"/>
                      <a:pt x="82" y="377"/>
                      <a:pt x="39" y="844"/>
                    </a:cubicBezTo>
                    <a:cubicBezTo>
                      <a:pt x="0" y="1329"/>
                      <a:pt x="247" y="1591"/>
                      <a:pt x="716" y="1637"/>
                    </a:cubicBezTo>
                    <a:cubicBezTo>
                      <a:pt x="734" y="1638"/>
                      <a:pt x="751" y="1639"/>
                      <a:pt x="767" y="1639"/>
                    </a:cubicBezTo>
                    <a:cubicBezTo>
                      <a:pt x="1186" y="1639"/>
                      <a:pt x="1188" y="1172"/>
                      <a:pt x="1232" y="697"/>
                    </a:cubicBezTo>
                    <a:cubicBezTo>
                      <a:pt x="1271" y="204"/>
                      <a:pt x="1217" y="50"/>
                      <a:pt x="747" y="4"/>
                    </a:cubicBezTo>
                    <a:cubicBezTo>
                      <a:pt x="722" y="2"/>
                      <a:pt x="697" y="1"/>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4255300" y="3433800"/>
                <a:ext cx="544475" cy="293275"/>
              </a:xfrm>
              <a:custGeom>
                <a:avLst/>
                <a:gdLst/>
                <a:ahLst/>
                <a:cxnLst/>
                <a:rect l="l" t="t" r="r" b="b"/>
                <a:pathLst>
                  <a:path w="21779" h="11731" extrusionOk="0">
                    <a:moveTo>
                      <a:pt x="6993" y="1"/>
                    </a:moveTo>
                    <a:cubicBezTo>
                      <a:pt x="6369" y="594"/>
                      <a:pt x="5691" y="1133"/>
                      <a:pt x="4960" y="1595"/>
                    </a:cubicBezTo>
                    <a:cubicBezTo>
                      <a:pt x="4236" y="2057"/>
                      <a:pt x="3212" y="1887"/>
                      <a:pt x="2542" y="2319"/>
                    </a:cubicBezTo>
                    <a:cubicBezTo>
                      <a:pt x="647" y="2727"/>
                      <a:pt x="262" y="3836"/>
                      <a:pt x="0" y="5969"/>
                    </a:cubicBezTo>
                    <a:cubicBezTo>
                      <a:pt x="593" y="6316"/>
                      <a:pt x="1338" y="6434"/>
                      <a:pt x="2179" y="6434"/>
                    </a:cubicBezTo>
                    <a:cubicBezTo>
                      <a:pt x="3981" y="6434"/>
                      <a:pt x="6223" y="5892"/>
                      <a:pt x="8343" y="5892"/>
                    </a:cubicBezTo>
                    <a:cubicBezTo>
                      <a:pt x="8373" y="5892"/>
                      <a:pt x="8403" y="5892"/>
                      <a:pt x="8433" y="5892"/>
                    </a:cubicBezTo>
                    <a:cubicBezTo>
                      <a:pt x="12322" y="5923"/>
                      <a:pt x="15310" y="5853"/>
                      <a:pt x="16457" y="10127"/>
                    </a:cubicBezTo>
                    <a:cubicBezTo>
                      <a:pt x="17983" y="10695"/>
                      <a:pt x="20031" y="11731"/>
                      <a:pt x="20955" y="11731"/>
                    </a:cubicBezTo>
                    <a:cubicBezTo>
                      <a:pt x="21234" y="11731"/>
                      <a:pt x="21411" y="11636"/>
                      <a:pt x="21440" y="11406"/>
                    </a:cubicBezTo>
                    <a:cubicBezTo>
                      <a:pt x="21778" y="8518"/>
                      <a:pt x="20569" y="5776"/>
                      <a:pt x="17759" y="4375"/>
                    </a:cubicBezTo>
                    <a:cubicBezTo>
                      <a:pt x="16253" y="3624"/>
                      <a:pt x="14854" y="3382"/>
                      <a:pt x="13587" y="3382"/>
                    </a:cubicBezTo>
                    <a:cubicBezTo>
                      <a:pt x="11281" y="3382"/>
                      <a:pt x="9407" y="4184"/>
                      <a:pt x="8107" y="4184"/>
                    </a:cubicBezTo>
                    <a:cubicBezTo>
                      <a:pt x="7906" y="4184"/>
                      <a:pt x="7720" y="4165"/>
                      <a:pt x="7547" y="4121"/>
                    </a:cubicBezTo>
                    <a:cubicBezTo>
                      <a:pt x="6577" y="3874"/>
                      <a:pt x="5637" y="3512"/>
                      <a:pt x="4752" y="3043"/>
                    </a:cubicBezTo>
                    <a:cubicBezTo>
                      <a:pt x="4675" y="1934"/>
                      <a:pt x="6353" y="832"/>
                      <a:pt x="7254" y="316"/>
                    </a:cubicBezTo>
                    <a:cubicBezTo>
                      <a:pt x="7185" y="193"/>
                      <a:pt x="7093" y="85"/>
                      <a:pt x="6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4616150" y="3606450"/>
                <a:ext cx="119900" cy="131900"/>
              </a:xfrm>
              <a:custGeom>
                <a:avLst/>
                <a:gdLst/>
                <a:ahLst/>
                <a:cxnLst/>
                <a:rect l="l" t="t" r="r" b="b"/>
                <a:pathLst>
                  <a:path w="4796" h="5276" extrusionOk="0">
                    <a:moveTo>
                      <a:pt x="1711" y="0"/>
                    </a:moveTo>
                    <a:cubicBezTo>
                      <a:pt x="0" y="0"/>
                      <a:pt x="1585" y="2729"/>
                      <a:pt x="1831" y="3183"/>
                    </a:cubicBezTo>
                    <a:lnTo>
                      <a:pt x="1892" y="3322"/>
                    </a:lnTo>
                    <a:cubicBezTo>
                      <a:pt x="1661" y="3645"/>
                      <a:pt x="1122" y="3768"/>
                      <a:pt x="953" y="4107"/>
                    </a:cubicBezTo>
                    <a:cubicBezTo>
                      <a:pt x="745" y="4515"/>
                      <a:pt x="1084" y="4993"/>
                      <a:pt x="1615" y="5047"/>
                    </a:cubicBezTo>
                    <a:cubicBezTo>
                      <a:pt x="1628" y="5048"/>
                      <a:pt x="1640" y="5049"/>
                      <a:pt x="1653" y="5049"/>
                    </a:cubicBezTo>
                    <a:cubicBezTo>
                      <a:pt x="1848" y="5049"/>
                      <a:pt x="2047" y="4905"/>
                      <a:pt x="2230" y="4905"/>
                    </a:cubicBezTo>
                    <a:cubicBezTo>
                      <a:pt x="2246" y="4905"/>
                      <a:pt x="2262" y="4906"/>
                      <a:pt x="2277" y="4908"/>
                    </a:cubicBezTo>
                    <a:cubicBezTo>
                      <a:pt x="2531" y="4946"/>
                      <a:pt x="2477" y="5062"/>
                      <a:pt x="2670" y="5147"/>
                    </a:cubicBezTo>
                    <a:cubicBezTo>
                      <a:pt x="2885" y="5236"/>
                      <a:pt x="3072" y="5276"/>
                      <a:pt x="3236" y="5276"/>
                    </a:cubicBezTo>
                    <a:cubicBezTo>
                      <a:pt x="3811" y="5276"/>
                      <a:pt x="4109" y="4785"/>
                      <a:pt x="4403" y="4192"/>
                    </a:cubicBezTo>
                    <a:cubicBezTo>
                      <a:pt x="3779" y="3999"/>
                      <a:pt x="2986" y="3807"/>
                      <a:pt x="3248" y="3245"/>
                    </a:cubicBezTo>
                    <a:cubicBezTo>
                      <a:pt x="3494" y="2721"/>
                      <a:pt x="4195" y="2320"/>
                      <a:pt x="4487" y="1774"/>
                    </a:cubicBezTo>
                    <a:cubicBezTo>
                      <a:pt x="4795" y="1188"/>
                      <a:pt x="4742" y="303"/>
                      <a:pt x="3679" y="272"/>
                    </a:cubicBezTo>
                    <a:cubicBezTo>
                      <a:pt x="3675" y="272"/>
                      <a:pt x="3671" y="272"/>
                      <a:pt x="3668" y="272"/>
                    </a:cubicBezTo>
                    <a:cubicBezTo>
                      <a:pt x="3340" y="272"/>
                      <a:pt x="3071" y="584"/>
                      <a:pt x="2800" y="584"/>
                    </a:cubicBezTo>
                    <a:cubicBezTo>
                      <a:pt x="2782" y="584"/>
                      <a:pt x="2765" y="583"/>
                      <a:pt x="2747" y="580"/>
                    </a:cubicBezTo>
                    <a:cubicBezTo>
                      <a:pt x="2416" y="534"/>
                      <a:pt x="2316" y="49"/>
                      <a:pt x="1900" y="10"/>
                    </a:cubicBezTo>
                    <a:cubicBezTo>
                      <a:pt x="1833" y="4"/>
                      <a:pt x="1770"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4658000" y="3644875"/>
                <a:ext cx="45325" cy="75900"/>
              </a:xfrm>
              <a:custGeom>
                <a:avLst/>
                <a:gdLst/>
                <a:ahLst/>
                <a:cxnLst/>
                <a:rect l="l" t="t" r="r" b="b"/>
                <a:pathLst>
                  <a:path w="1813" h="3036" extrusionOk="0">
                    <a:moveTo>
                      <a:pt x="485" y="1"/>
                    </a:moveTo>
                    <a:cubicBezTo>
                      <a:pt x="1" y="1"/>
                      <a:pt x="581" y="1616"/>
                      <a:pt x="596" y="1654"/>
                    </a:cubicBezTo>
                    <a:lnTo>
                      <a:pt x="326" y="2162"/>
                    </a:lnTo>
                    <a:cubicBezTo>
                      <a:pt x="195" y="2331"/>
                      <a:pt x="87" y="2678"/>
                      <a:pt x="218" y="2870"/>
                    </a:cubicBezTo>
                    <a:cubicBezTo>
                      <a:pt x="286" y="2982"/>
                      <a:pt x="399" y="3036"/>
                      <a:pt x="512" y="3036"/>
                    </a:cubicBezTo>
                    <a:cubicBezTo>
                      <a:pt x="641" y="3036"/>
                      <a:pt x="769" y="2964"/>
                      <a:pt x="827" y="2824"/>
                    </a:cubicBezTo>
                    <a:cubicBezTo>
                      <a:pt x="904" y="2941"/>
                      <a:pt x="1031" y="3009"/>
                      <a:pt x="1166" y="3009"/>
                    </a:cubicBezTo>
                    <a:cubicBezTo>
                      <a:pt x="1191" y="3009"/>
                      <a:pt x="1217" y="3006"/>
                      <a:pt x="1242" y="3001"/>
                    </a:cubicBezTo>
                    <a:cubicBezTo>
                      <a:pt x="1289" y="2747"/>
                      <a:pt x="1265" y="2670"/>
                      <a:pt x="1158" y="2455"/>
                    </a:cubicBezTo>
                    <a:cubicBezTo>
                      <a:pt x="857" y="1838"/>
                      <a:pt x="1250" y="1284"/>
                      <a:pt x="1550" y="706"/>
                    </a:cubicBezTo>
                    <a:cubicBezTo>
                      <a:pt x="1636" y="522"/>
                      <a:pt x="1812" y="57"/>
                      <a:pt x="1460" y="57"/>
                    </a:cubicBezTo>
                    <a:cubicBezTo>
                      <a:pt x="1430" y="57"/>
                      <a:pt x="1396" y="60"/>
                      <a:pt x="1358" y="67"/>
                    </a:cubicBezTo>
                    <a:cubicBezTo>
                      <a:pt x="1088" y="121"/>
                      <a:pt x="1019" y="537"/>
                      <a:pt x="850" y="699"/>
                    </a:cubicBezTo>
                    <a:cubicBezTo>
                      <a:pt x="519" y="583"/>
                      <a:pt x="842" y="60"/>
                      <a:pt x="534" y="6"/>
                    </a:cubicBezTo>
                    <a:cubicBezTo>
                      <a:pt x="517" y="2"/>
                      <a:pt x="500"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4657475" y="3673575"/>
                <a:ext cx="44500" cy="31200"/>
              </a:xfrm>
              <a:custGeom>
                <a:avLst/>
                <a:gdLst/>
                <a:ahLst/>
                <a:cxnLst/>
                <a:rect l="l" t="t" r="r" b="b"/>
                <a:pathLst>
                  <a:path w="1780" h="1248" extrusionOk="0">
                    <a:moveTo>
                      <a:pt x="494" y="0"/>
                    </a:moveTo>
                    <a:cubicBezTo>
                      <a:pt x="249" y="0"/>
                      <a:pt x="148" y="112"/>
                      <a:pt x="85" y="459"/>
                    </a:cubicBezTo>
                    <a:cubicBezTo>
                      <a:pt x="0" y="922"/>
                      <a:pt x="362" y="1145"/>
                      <a:pt x="855" y="1230"/>
                    </a:cubicBezTo>
                    <a:cubicBezTo>
                      <a:pt x="923" y="1241"/>
                      <a:pt x="987" y="1247"/>
                      <a:pt x="1046" y="1247"/>
                    </a:cubicBezTo>
                    <a:cubicBezTo>
                      <a:pt x="1414" y="1247"/>
                      <a:pt x="1629" y="1026"/>
                      <a:pt x="1702" y="629"/>
                    </a:cubicBezTo>
                    <a:cubicBezTo>
                      <a:pt x="1779" y="167"/>
                      <a:pt x="1294" y="128"/>
                      <a:pt x="809" y="36"/>
                    </a:cubicBezTo>
                    <a:cubicBezTo>
                      <a:pt x="683" y="14"/>
                      <a:pt x="579" y="0"/>
                      <a:pt x="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4517325" y="1550425"/>
                <a:ext cx="192200" cy="146275"/>
              </a:xfrm>
              <a:custGeom>
                <a:avLst/>
                <a:gdLst/>
                <a:ahLst/>
                <a:cxnLst/>
                <a:rect l="l" t="t" r="r" b="b"/>
                <a:pathLst>
                  <a:path w="7688" h="5851" extrusionOk="0">
                    <a:moveTo>
                      <a:pt x="7233" y="1"/>
                    </a:moveTo>
                    <a:cubicBezTo>
                      <a:pt x="6013" y="1"/>
                      <a:pt x="2047" y="2130"/>
                      <a:pt x="1517" y="2677"/>
                    </a:cubicBezTo>
                    <a:cubicBezTo>
                      <a:pt x="739" y="3478"/>
                      <a:pt x="393" y="4834"/>
                      <a:pt x="0" y="5850"/>
                    </a:cubicBezTo>
                    <a:cubicBezTo>
                      <a:pt x="1217" y="5427"/>
                      <a:pt x="5606" y="3709"/>
                      <a:pt x="6569" y="2878"/>
                    </a:cubicBezTo>
                    <a:cubicBezTo>
                      <a:pt x="3612" y="2254"/>
                      <a:pt x="7162" y="1237"/>
                      <a:pt x="7509" y="521"/>
                    </a:cubicBezTo>
                    <a:cubicBezTo>
                      <a:pt x="7688" y="151"/>
                      <a:pt x="7558" y="1"/>
                      <a:pt x="7233" y="1"/>
                    </a:cubicBezTo>
                    <a:close/>
                  </a:path>
                </a:pathLst>
              </a:custGeom>
              <a:solidFill>
                <a:srgbClr val="F9B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2701550" y="1961275"/>
                <a:ext cx="266175" cy="74100"/>
              </a:xfrm>
              <a:custGeom>
                <a:avLst/>
                <a:gdLst/>
                <a:ahLst/>
                <a:cxnLst/>
                <a:rect l="l" t="t" r="r" b="b"/>
                <a:pathLst>
                  <a:path w="10647" h="2964" extrusionOk="0">
                    <a:moveTo>
                      <a:pt x="6983" y="0"/>
                    </a:moveTo>
                    <a:cubicBezTo>
                      <a:pt x="4996" y="0"/>
                      <a:pt x="0" y="575"/>
                      <a:pt x="1452" y="1461"/>
                    </a:cubicBezTo>
                    <a:cubicBezTo>
                      <a:pt x="1596" y="1549"/>
                      <a:pt x="1870" y="1571"/>
                      <a:pt x="2191" y="1571"/>
                    </a:cubicBezTo>
                    <a:cubicBezTo>
                      <a:pt x="2503" y="1571"/>
                      <a:pt x="2861" y="1550"/>
                      <a:pt x="3187" y="1550"/>
                    </a:cubicBezTo>
                    <a:cubicBezTo>
                      <a:pt x="4096" y="1550"/>
                      <a:pt x="4757" y="1712"/>
                      <a:pt x="3508" y="2939"/>
                    </a:cubicBezTo>
                    <a:cubicBezTo>
                      <a:pt x="3621" y="2956"/>
                      <a:pt x="3761" y="2963"/>
                      <a:pt x="3923" y="2963"/>
                    </a:cubicBezTo>
                    <a:cubicBezTo>
                      <a:pt x="5573" y="2963"/>
                      <a:pt x="9511" y="2172"/>
                      <a:pt x="10646" y="1892"/>
                    </a:cubicBezTo>
                    <a:cubicBezTo>
                      <a:pt x="9769" y="1253"/>
                      <a:pt x="8744" y="298"/>
                      <a:pt x="7659" y="44"/>
                    </a:cubicBezTo>
                    <a:cubicBezTo>
                      <a:pt x="7531" y="14"/>
                      <a:pt x="7294" y="0"/>
                      <a:pt x="6983" y="0"/>
                    </a:cubicBezTo>
                    <a:close/>
                  </a:path>
                </a:pathLst>
              </a:custGeom>
              <a:solidFill>
                <a:srgbClr val="F9B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979325" y="1416925"/>
                <a:ext cx="869925" cy="890650"/>
              </a:xfrm>
              <a:custGeom>
                <a:avLst/>
                <a:gdLst/>
                <a:ahLst/>
                <a:cxnLst/>
                <a:rect l="l" t="t" r="r" b="b"/>
                <a:pathLst>
                  <a:path w="34797" h="35626" extrusionOk="0">
                    <a:moveTo>
                      <a:pt x="4902" y="1"/>
                    </a:moveTo>
                    <a:lnTo>
                      <a:pt x="1359" y="10258"/>
                    </a:lnTo>
                    <a:cubicBezTo>
                      <a:pt x="0" y="15779"/>
                      <a:pt x="2308" y="35626"/>
                      <a:pt x="4047" y="35626"/>
                    </a:cubicBezTo>
                    <a:cubicBezTo>
                      <a:pt x="4052" y="35626"/>
                      <a:pt x="4057" y="35626"/>
                      <a:pt x="4062" y="35625"/>
                    </a:cubicBezTo>
                    <a:cubicBezTo>
                      <a:pt x="9399" y="35263"/>
                      <a:pt x="21343" y="14748"/>
                      <a:pt x="23576" y="12607"/>
                    </a:cubicBezTo>
                    <a:cubicBezTo>
                      <a:pt x="25733" y="10528"/>
                      <a:pt x="28197" y="10998"/>
                      <a:pt x="30476" y="9504"/>
                    </a:cubicBezTo>
                    <a:cubicBezTo>
                      <a:pt x="32055" y="8464"/>
                      <a:pt x="33048" y="7140"/>
                      <a:pt x="34080" y="5314"/>
                    </a:cubicBezTo>
                    <a:cubicBezTo>
                      <a:pt x="34261" y="4995"/>
                      <a:pt x="34797" y="4217"/>
                      <a:pt x="34420" y="4217"/>
                    </a:cubicBezTo>
                    <a:cubicBezTo>
                      <a:pt x="34316" y="4217"/>
                      <a:pt x="34143" y="4276"/>
                      <a:pt x="33872" y="4421"/>
                    </a:cubicBezTo>
                    <a:cubicBezTo>
                      <a:pt x="32625" y="5091"/>
                      <a:pt x="32440" y="6416"/>
                      <a:pt x="31285" y="7347"/>
                    </a:cubicBezTo>
                    <a:cubicBezTo>
                      <a:pt x="31802" y="5873"/>
                      <a:pt x="32155" y="2247"/>
                      <a:pt x="31564" y="2247"/>
                    </a:cubicBezTo>
                    <a:cubicBezTo>
                      <a:pt x="31504" y="2247"/>
                      <a:pt x="31435" y="2284"/>
                      <a:pt x="31354" y="2365"/>
                    </a:cubicBezTo>
                    <a:cubicBezTo>
                      <a:pt x="30492" y="3243"/>
                      <a:pt x="30715" y="6292"/>
                      <a:pt x="30030" y="6770"/>
                    </a:cubicBezTo>
                    <a:cubicBezTo>
                      <a:pt x="30009" y="5314"/>
                      <a:pt x="30219" y="2360"/>
                      <a:pt x="29653" y="2360"/>
                    </a:cubicBezTo>
                    <a:cubicBezTo>
                      <a:pt x="29581" y="2360"/>
                      <a:pt x="29497" y="2407"/>
                      <a:pt x="29398" y="2511"/>
                    </a:cubicBezTo>
                    <a:cubicBezTo>
                      <a:pt x="28520" y="3435"/>
                      <a:pt x="29129" y="5769"/>
                      <a:pt x="28882" y="6824"/>
                    </a:cubicBezTo>
                    <a:cubicBezTo>
                      <a:pt x="28397" y="6539"/>
                      <a:pt x="27288" y="5207"/>
                      <a:pt x="26603" y="4706"/>
                    </a:cubicBezTo>
                    <a:cubicBezTo>
                      <a:pt x="26431" y="4581"/>
                      <a:pt x="26311" y="4528"/>
                      <a:pt x="26230" y="4528"/>
                    </a:cubicBezTo>
                    <a:cubicBezTo>
                      <a:pt x="25954" y="4528"/>
                      <a:pt x="26159" y="5159"/>
                      <a:pt x="26433" y="5661"/>
                    </a:cubicBezTo>
                    <a:cubicBezTo>
                      <a:pt x="27088" y="6839"/>
                      <a:pt x="27789" y="7232"/>
                      <a:pt x="28189" y="7609"/>
                    </a:cubicBezTo>
                    <a:cubicBezTo>
                      <a:pt x="27629" y="8276"/>
                      <a:pt x="27025" y="8447"/>
                      <a:pt x="26402" y="8447"/>
                    </a:cubicBezTo>
                    <a:cubicBezTo>
                      <a:pt x="25750" y="8447"/>
                      <a:pt x="25078" y="8261"/>
                      <a:pt x="24411" y="8261"/>
                    </a:cubicBezTo>
                    <a:cubicBezTo>
                      <a:pt x="24147" y="8261"/>
                      <a:pt x="23883" y="8290"/>
                      <a:pt x="23623" y="8372"/>
                    </a:cubicBezTo>
                    <a:cubicBezTo>
                      <a:pt x="22737" y="8649"/>
                      <a:pt x="22044" y="10443"/>
                      <a:pt x="21351" y="11075"/>
                    </a:cubicBezTo>
                    <a:cubicBezTo>
                      <a:pt x="17593" y="14509"/>
                      <a:pt x="14351" y="19792"/>
                      <a:pt x="10315" y="23319"/>
                    </a:cubicBezTo>
                    <a:cubicBezTo>
                      <a:pt x="8883" y="24574"/>
                      <a:pt x="7659" y="25991"/>
                      <a:pt x="6118" y="27085"/>
                    </a:cubicBezTo>
                    <a:cubicBezTo>
                      <a:pt x="4794" y="19384"/>
                      <a:pt x="10385" y="1110"/>
                      <a:pt x="4902" y="1"/>
                    </a:cubicBezTo>
                    <a:close/>
                  </a:path>
                </a:pathLst>
              </a:custGeom>
              <a:solidFill>
                <a:srgbClr val="F7C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4049300" y="1955025"/>
                <a:ext cx="362150" cy="352550"/>
              </a:xfrm>
              <a:custGeom>
                <a:avLst/>
                <a:gdLst/>
                <a:ahLst/>
                <a:cxnLst/>
                <a:rect l="l" t="t" r="r" b="b"/>
                <a:pathLst>
                  <a:path w="14486" h="14102" extrusionOk="0">
                    <a:moveTo>
                      <a:pt x="14486" y="1"/>
                    </a:moveTo>
                    <a:lnTo>
                      <a:pt x="14486" y="1"/>
                    </a:lnTo>
                    <a:cubicBezTo>
                      <a:pt x="9950" y="6154"/>
                      <a:pt x="4428" y="12962"/>
                      <a:pt x="1109" y="13092"/>
                    </a:cubicBezTo>
                    <a:cubicBezTo>
                      <a:pt x="1107" y="13093"/>
                      <a:pt x="1105" y="13093"/>
                      <a:pt x="1103" y="13093"/>
                    </a:cubicBezTo>
                    <a:cubicBezTo>
                      <a:pt x="766" y="13093"/>
                      <a:pt x="383" y="12431"/>
                      <a:pt x="0" y="11314"/>
                    </a:cubicBezTo>
                    <a:lnTo>
                      <a:pt x="0" y="11314"/>
                    </a:lnTo>
                    <a:cubicBezTo>
                      <a:pt x="412" y="13036"/>
                      <a:pt x="846" y="14102"/>
                      <a:pt x="1250" y="14102"/>
                    </a:cubicBezTo>
                    <a:cubicBezTo>
                      <a:pt x="1255" y="14102"/>
                      <a:pt x="1259" y="14102"/>
                      <a:pt x="1263" y="14101"/>
                    </a:cubicBezTo>
                    <a:cubicBezTo>
                      <a:pt x="4467" y="13886"/>
                      <a:pt x="10050" y="6400"/>
                      <a:pt x="14486" y="1"/>
                    </a:cubicBezTo>
                    <a:close/>
                  </a:path>
                </a:pathLst>
              </a:custGeom>
              <a:solidFill>
                <a:srgbClr val="EA9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2694325" y="1927900"/>
                <a:ext cx="13675" cy="21200"/>
              </a:xfrm>
              <a:custGeom>
                <a:avLst/>
                <a:gdLst/>
                <a:ahLst/>
                <a:cxnLst/>
                <a:rect l="l" t="t" r="r" b="b"/>
                <a:pathLst>
                  <a:path w="547" h="848" extrusionOk="0">
                    <a:moveTo>
                      <a:pt x="270" y="0"/>
                    </a:moveTo>
                    <a:cubicBezTo>
                      <a:pt x="123" y="0"/>
                      <a:pt x="0" y="193"/>
                      <a:pt x="0" y="424"/>
                    </a:cubicBezTo>
                    <a:cubicBezTo>
                      <a:pt x="0" y="655"/>
                      <a:pt x="123" y="847"/>
                      <a:pt x="270" y="847"/>
                    </a:cubicBezTo>
                    <a:cubicBezTo>
                      <a:pt x="424" y="847"/>
                      <a:pt x="547" y="655"/>
                      <a:pt x="547" y="424"/>
                    </a:cubicBezTo>
                    <a:cubicBezTo>
                      <a:pt x="547" y="193"/>
                      <a:pt x="424"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2703375" y="1949075"/>
                <a:ext cx="8100" cy="12525"/>
              </a:xfrm>
              <a:custGeom>
                <a:avLst/>
                <a:gdLst/>
                <a:ahLst/>
                <a:cxnLst/>
                <a:rect l="l" t="t" r="r" b="b"/>
                <a:pathLst>
                  <a:path w="324" h="501" extrusionOk="0">
                    <a:moveTo>
                      <a:pt x="162" y="0"/>
                    </a:moveTo>
                    <a:cubicBezTo>
                      <a:pt x="77" y="0"/>
                      <a:pt x="0" y="108"/>
                      <a:pt x="0" y="247"/>
                    </a:cubicBezTo>
                    <a:cubicBezTo>
                      <a:pt x="0" y="385"/>
                      <a:pt x="77" y="501"/>
                      <a:pt x="162" y="501"/>
                    </a:cubicBezTo>
                    <a:cubicBezTo>
                      <a:pt x="254" y="501"/>
                      <a:pt x="324" y="385"/>
                      <a:pt x="324" y="247"/>
                    </a:cubicBezTo>
                    <a:cubicBezTo>
                      <a:pt x="324" y="108"/>
                      <a:pt x="254"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2854500" y="1949075"/>
                <a:ext cx="8100" cy="12525"/>
              </a:xfrm>
              <a:custGeom>
                <a:avLst/>
                <a:gdLst/>
                <a:ahLst/>
                <a:cxnLst/>
                <a:rect l="l" t="t" r="r" b="b"/>
                <a:pathLst>
                  <a:path w="324" h="501" extrusionOk="0">
                    <a:moveTo>
                      <a:pt x="162" y="0"/>
                    </a:moveTo>
                    <a:cubicBezTo>
                      <a:pt x="70" y="0"/>
                      <a:pt x="0" y="108"/>
                      <a:pt x="0" y="247"/>
                    </a:cubicBezTo>
                    <a:cubicBezTo>
                      <a:pt x="0" y="385"/>
                      <a:pt x="70" y="501"/>
                      <a:pt x="162" y="501"/>
                    </a:cubicBezTo>
                    <a:cubicBezTo>
                      <a:pt x="247" y="501"/>
                      <a:pt x="324" y="385"/>
                      <a:pt x="324" y="247"/>
                    </a:cubicBezTo>
                    <a:cubicBezTo>
                      <a:pt x="324" y="108"/>
                      <a:pt x="247"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2581500" y="1931475"/>
                <a:ext cx="1121275" cy="366350"/>
              </a:xfrm>
              <a:custGeom>
                <a:avLst/>
                <a:gdLst/>
                <a:ahLst/>
                <a:cxnLst/>
                <a:rect l="l" t="t" r="r" b="b"/>
                <a:pathLst>
                  <a:path w="44851" h="14654" extrusionOk="0">
                    <a:moveTo>
                      <a:pt x="7953" y="1"/>
                    </a:moveTo>
                    <a:cubicBezTo>
                      <a:pt x="7868" y="1"/>
                      <a:pt x="7773" y="108"/>
                      <a:pt x="7671" y="373"/>
                    </a:cubicBezTo>
                    <a:cubicBezTo>
                      <a:pt x="7363" y="1166"/>
                      <a:pt x="7139" y="2884"/>
                      <a:pt x="6893" y="3384"/>
                    </a:cubicBezTo>
                    <a:cubicBezTo>
                      <a:pt x="6107" y="2629"/>
                      <a:pt x="5360" y="342"/>
                      <a:pt x="4128" y="34"/>
                    </a:cubicBezTo>
                    <a:cubicBezTo>
                      <a:pt x="4066" y="19"/>
                      <a:pt x="4012" y="11"/>
                      <a:pt x="3966" y="11"/>
                    </a:cubicBezTo>
                    <a:cubicBezTo>
                      <a:pt x="3109" y="11"/>
                      <a:pt x="5073" y="2639"/>
                      <a:pt x="5892" y="3962"/>
                    </a:cubicBezTo>
                    <a:cubicBezTo>
                      <a:pt x="5052" y="3923"/>
                      <a:pt x="3604" y="1243"/>
                      <a:pt x="2403" y="974"/>
                    </a:cubicBezTo>
                    <a:cubicBezTo>
                      <a:pt x="2356" y="963"/>
                      <a:pt x="2314" y="958"/>
                      <a:pt x="2278" y="958"/>
                    </a:cubicBezTo>
                    <a:cubicBezTo>
                      <a:pt x="1396" y="958"/>
                      <a:pt x="3843" y="4111"/>
                      <a:pt x="5152" y="5125"/>
                    </a:cubicBezTo>
                    <a:cubicBezTo>
                      <a:pt x="3760" y="4964"/>
                      <a:pt x="2899" y="4045"/>
                      <a:pt x="1616" y="4045"/>
                    </a:cubicBezTo>
                    <a:cubicBezTo>
                      <a:pt x="1544" y="4045"/>
                      <a:pt x="1470" y="4048"/>
                      <a:pt x="1394" y="4054"/>
                    </a:cubicBezTo>
                    <a:cubicBezTo>
                      <a:pt x="0" y="4162"/>
                      <a:pt x="1294" y="4701"/>
                      <a:pt x="1702" y="4917"/>
                    </a:cubicBezTo>
                    <a:cubicBezTo>
                      <a:pt x="3551" y="5902"/>
                      <a:pt x="5098" y="6488"/>
                      <a:pt x="6993" y="6503"/>
                    </a:cubicBezTo>
                    <a:cubicBezTo>
                      <a:pt x="7017" y="6503"/>
                      <a:pt x="7041" y="6503"/>
                      <a:pt x="7065" y="6503"/>
                    </a:cubicBezTo>
                    <a:cubicBezTo>
                      <a:pt x="9361" y="6503"/>
                      <a:pt x="11017" y="5275"/>
                      <a:pt x="13270" y="5275"/>
                    </a:cubicBezTo>
                    <a:cubicBezTo>
                      <a:pt x="13653" y="5275"/>
                      <a:pt x="14054" y="5311"/>
                      <a:pt x="14478" y="5394"/>
                    </a:cubicBezTo>
                    <a:cubicBezTo>
                      <a:pt x="17191" y="5931"/>
                      <a:pt x="34361" y="14654"/>
                      <a:pt x="41322" y="14654"/>
                    </a:cubicBezTo>
                    <a:cubicBezTo>
                      <a:pt x="42147" y="14654"/>
                      <a:pt x="42829" y="14531"/>
                      <a:pt x="43326" y="14258"/>
                    </a:cubicBezTo>
                    <a:cubicBezTo>
                      <a:pt x="44851" y="13418"/>
                      <a:pt x="42848" y="9129"/>
                      <a:pt x="36988" y="8174"/>
                    </a:cubicBezTo>
                    <a:cubicBezTo>
                      <a:pt x="35094" y="8089"/>
                      <a:pt x="33307" y="7550"/>
                      <a:pt x="31420" y="7273"/>
                    </a:cubicBezTo>
                    <a:cubicBezTo>
                      <a:pt x="26122" y="6472"/>
                      <a:pt x="20547" y="3769"/>
                      <a:pt x="15526" y="2907"/>
                    </a:cubicBezTo>
                    <a:cubicBezTo>
                      <a:pt x="14845" y="2788"/>
                      <a:pt x="13717" y="2585"/>
                      <a:pt x="12813" y="2585"/>
                    </a:cubicBezTo>
                    <a:cubicBezTo>
                      <a:pt x="12490" y="2585"/>
                      <a:pt x="12195" y="2611"/>
                      <a:pt x="11960" y="2676"/>
                    </a:cubicBezTo>
                    <a:cubicBezTo>
                      <a:pt x="10589" y="3054"/>
                      <a:pt x="10148" y="3710"/>
                      <a:pt x="8611" y="3710"/>
                    </a:cubicBezTo>
                    <a:cubicBezTo>
                      <a:pt x="8395" y="3710"/>
                      <a:pt x="8158" y="3697"/>
                      <a:pt x="7894" y="3669"/>
                    </a:cubicBezTo>
                    <a:cubicBezTo>
                      <a:pt x="8033" y="3138"/>
                      <a:pt x="8410" y="2429"/>
                      <a:pt x="8325" y="1089"/>
                    </a:cubicBezTo>
                    <a:cubicBezTo>
                      <a:pt x="8288" y="573"/>
                      <a:pt x="8149" y="1"/>
                      <a:pt x="7953" y="1"/>
                    </a:cubicBezTo>
                    <a:close/>
                  </a:path>
                </a:pathLst>
              </a:custGeom>
              <a:solidFill>
                <a:srgbClr val="F7C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486175" y="1089650"/>
                <a:ext cx="592225" cy="580175"/>
              </a:xfrm>
              <a:custGeom>
                <a:avLst/>
                <a:gdLst/>
                <a:ahLst/>
                <a:cxnLst/>
                <a:rect l="l" t="t" r="r" b="b"/>
                <a:pathLst>
                  <a:path w="23689" h="23207" extrusionOk="0">
                    <a:moveTo>
                      <a:pt x="13130" y="0"/>
                    </a:moveTo>
                    <a:lnTo>
                      <a:pt x="4882" y="585"/>
                    </a:lnTo>
                    <a:cubicBezTo>
                      <a:pt x="4882" y="585"/>
                      <a:pt x="8679" y="5676"/>
                      <a:pt x="6761" y="10458"/>
                    </a:cubicBezTo>
                    <a:cubicBezTo>
                      <a:pt x="5707" y="12272"/>
                      <a:pt x="3588" y="12869"/>
                      <a:pt x="2165" y="12869"/>
                    </a:cubicBezTo>
                    <a:cubicBezTo>
                      <a:pt x="1842" y="12869"/>
                      <a:pt x="1555" y="12838"/>
                      <a:pt x="1325" y="12784"/>
                    </a:cubicBezTo>
                    <a:cubicBezTo>
                      <a:pt x="1306" y="12779"/>
                      <a:pt x="1287" y="12777"/>
                      <a:pt x="1269" y="12777"/>
                    </a:cubicBezTo>
                    <a:cubicBezTo>
                      <a:pt x="0" y="12777"/>
                      <a:pt x="204" y="23206"/>
                      <a:pt x="6412" y="23206"/>
                    </a:cubicBezTo>
                    <a:cubicBezTo>
                      <a:pt x="7046" y="23206"/>
                      <a:pt x="7744" y="23097"/>
                      <a:pt x="8510" y="22857"/>
                    </a:cubicBezTo>
                    <a:cubicBezTo>
                      <a:pt x="16865" y="20238"/>
                      <a:pt x="23688" y="11444"/>
                      <a:pt x="22063" y="11297"/>
                    </a:cubicBezTo>
                    <a:cubicBezTo>
                      <a:pt x="12075" y="10427"/>
                      <a:pt x="13546" y="5768"/>
                      <a:pt x="13130" y="0"/>
                    </a:cubicBezTo>
                    <a:close/>
                  </a:path>
                </a:pathLst>
              </a:custGeom>
              <a:solidFill>
                <a:srgbClr val="F7C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608225" y="1089650"/>
                <a:ext cx="215075" cy="143650"/>
              </a:xfrm>
              <a:custGeom>
                <a:avLst/>
                <a:gdLst/>
                <a:ahLst/>
                <a:cxnLst/>
                <a:rect l="l" t="t" r="r" b="b"/>
                <a:pathLst>
                  <a:path w="8603" h="5746" extrusionOk="0">
                    <a:moveTo>
                      <a:pt x="8248" y="0"/>
                    </a:moveTo>
                    <a:lnTo>
                      <a:pt x="0" y="585"/>
                    </a:lnTo>
                    <a:cubicBezTo>
                      <a:pt x="778" y="1702"/>
                      <a:pt x="1402" y="2927"/>
                      <a:pt x="1833" y="4228"/>
                    </a:cubicBezTo>
                    <a:cubicBezTo>
                      <a:pt x="2325" y="4140"/>
                      <a:pt x="2815" y="4098"/>
                      <a:pt x="3299" y="4098"/>
                    </a:cubicBezTo>
                    <a:cubicBezTo>
                      <a:pt x="5188" y="4098"/>
                      <a:pt x="7003" y="4734"/>
                      <a:pt x="8602" y="5745"/>
                    </a:cubicBezTo>
                    <a:cubicBezTo>
                      <a:pt x="8302" y="4066"/>
                      <a:pt x="8402" y="2110"/>
                      <a:pt x="8248" y="0"/>
                    </a:cubicBezTo>
                    <a:close/>
                  </a:path>
                </a:pathLst>
              </a:custGeom>
              <a:solidFill>
                <a:srgbClr val="EA9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680800" y="1411725"/>
                <a:ext cx="69725" cy="27700"/>
              </a:xfrm>
              <a:custGeom>
                <a:avLst/>
                <a:gdLst/>
                <a:ahLst/>
                <a:cxnLst/>
                <a:rect l="l" t="t" r="r" b="b"/>
                <a:pathLst>
                  <a:path w="2789" h="1108" extrusionOk="0">
                    <a:moveTo>
                      <a:pt x="2765" y="1"/>
                    </a:moveTo>
                    <a:cubicBezTo>
                      <a:pt x="2781" y="16"/>
                      <a:pt x="2134" y="478"/>
                      <a:pt x="1402" y="671"/>
                    </a:cubicBezTo>
                    <a:cubicBezTo>
                      <a:pt x="1212" y="729"/>
                      <a:pt x="1019" y="758"/>
                      <a:pt x="852" y="758"/>
                    </a:cubicBezTo>
                    <a:cubicBezTo>
                      <a:pt x="710" y="758"/>
                      <a:pt x="587" y="737"/>
                      <a:pt x="501" y="694"/>
                    </a:cubicBezTo>
                    <a:cubicBezTo>
                      <a:pt x="327" y="599"/>
                      <a:pt x="255" y="423"/>
                      <a:pt x="164" y="423"/>
                    </a:cubicBezTo>
                    <a:cubicBezTo>
                      <a:pt x="158" y="423"/>
                      <a:pt x="153" y="423"/>
                      <a:pt x="147" y="424"/>
                    </a:cubicBezTo>
                    <a:cubicBezTo>
                      <a:pt x="70" y="424"/>
                      <a:pt x="1" y="694"/>
                      <a:pt x="309" y="956"/>
                    </a:cubicBezTo>
                    <a:cubicBezTo>
                      <a:pt x="456" y="1065"/>
                      <a:pt x="633" y="1108"/>
                      <a:pt x="817" y="1108"/>
                    </a:cubicBezTo>
                    <a:cubicBezTo>
                      <a:pt x="1047" y="1108"/>
                      <a:pt x="1286" y="1041"/>
                      <a:pt x="1487" y="956"/>
                    </a:cubicBezTo>
                    <a:cubicBezTo>
                      <a:pt x="2257" y="640"/>
                      <a:pt x="2788" y="9"/>
                      <a:pt x="2765" y="1"/>
                    </a:cubicBezTo>
                    <a:close/>
                  </a:path>
                </a:pathLst>
              </a:custGeom>
              <a:solidFill>
                <a:srgbClr val="E28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2425750" y="2023750"/>
                <a:ext cx="303250" cy="200450"/>
              </a:xfrm>
              <a:custGeom>
                <a:avLst/>
                <a:gdLst/>
                <a:ahLst/>
                <a:cxnLst/>
                <a:rect l="l" t="t" r="r" b="b"/>
                <a:pathLst>
                  <a:path w="12130" h="8018" extrusionOk="0">
                    <a:moveTo>
                      <a:pt x="9751" y="1"/>
                    </a:moveTo>
                    <a:cubicBezTo>
                      <a:pt x="6158" y="1"/>
                      <a:pt x="2085" y="1878"/>
                      <a:pt x="0" y="8018"/>
                    </a:cubicBezTo>
                    <a:cubicBezTo>
                      <a:pt x="2927" y="2920"/>
                      <a:pt x="8841" y="7525"/>
                      <a:pt x="12129" y="271"/>
                    </a:cubicBezTo>
                    <a:cubicBezTo>
                      <a:pt x="11382" y="100"/>
                      <a:pt x="10580" y="1"/>
                      <a:pt x="9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4776250" y="1589625"/>
                <a:ext cx="273225" cy="158675"/>
              </a:xfrm>
              <a:custGeom>
                <a:avLst/>
                <a:gdLst/>
                <a:ahLst/>
                <a:cxnLst/>
                <a:rect l="l" t="t" r="r" b="b"/>
                <a:pathLst>
                  <a:path w="10929" h="6347" extrusionOk="0">
                    <a:moveTo>
                      <a:pt x="1225" y="1"/>
                    </a:moveTo>
                    <a:cubicBezTo>
                      <a:pt x="563" y="1056"/>
                      <a:pt x="933" y="563"/>
                      <a:pt x="1" y="1394"/>
                    </a:cubicBezTo>
                    <a:cubicBezTo>
                      <a:pt x="3559" y="4544"/>
                      <a:pt x="8333" y="2126"/>
                      <a:pt x="10929" y="6346"/>
                    </a:cubicBezTo>
                    <a:cubicBezTo>
                      <a:pt x="9034" y="1117"/>
                      <a:pt x="4575" y="524"/>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2779025" y="1607150"/>
                <a:ext cx="2224625" cy="1509300"/>
              </a:xfrm>
              <a:custGeom>
                <a:avLst/>
                <a:gdLst/>
                <a:ahLst/>
                <a:cxnLst/>
                <a:rect l="l" t="t" r="r" b="b"/>
                <a:pathLst>
                  <a:path w="88985" h="60372" extrusionOk="0">
                    <a:moveTo>
                      <a:pt x="76201" y="0"/>
                    </a:moveTo>
                    <a:cubicBezTo>
                      <a:pt x="67129" y="0"/>
                      <a:pt x="68223" y="11829"/>
                      <a:pt x="67076" y="15649"/>
                    </a:cubicBezTo>
                    <a:cubicBezTo>
                      <a:pt x="62742" y="30064"/>
                      <a:pt x="54352" y="35363"/>
                      <a:pt x="44664" y="35363"/>
                    </a:cubicBezTo>
                    <a:cubicBezTo>
                      <a:pt x="36532" y="35363"/>
                      <a:pt x="27485" y="31630"/>
                      <a:pt x="19153" y="26422"/>
                    </a:cubicBezTo>
                    <a:cubicBezTo>
                      <a:pt x="13547" y="22918"/>
                      <a:pt x="9704" y="16326"/>
                      <a:pt x="5461" y="15579"/>
                    </a:cubicBezTo>
                    <a:cubicBezTo>
                      <a:pt x="5050" y="15507"/>
                      <a:pt x="4558" y="15456"/>
                      <a:pt x="4021" y="15456"/>
                    </a:cubicBezTo>
                    <a:cubicBezTo>
                      <a:pt x="2778" y="15456"/>
                      <a:pt x="1292" y="15730"/>
                      <a:pt x="1" y="16650"/>
                    </a:cubicBezTo>
                    <a:cubicBezTo>
                      <a:pt x="126" y="16643"/>
                      <a:pt x="250" y="16640"/>
                      <a:pt x="372" y="16640"/>
                    </a:cubicBezTo>
                    <a:cubicBezTo>
                      <a:pt x="5424" y="16640"/>
                      <a:pt x="7285" y="22079"/>
                      <a:pt x="14586" y="31343"/>
                    </a:cubicBezTo>
                    <a:cubicBezTo>
                      <a:pt x="18336" y="36087"/>
                      <a:pt x="20801" y="38590"/>
                      <a:pt x="23712" y="42394"/>
                    </a:cubicBezTo>
                    <a:cubicBezTo>
                      <a:pt x="28516" y="48669"/>
                      <a:pt x="47883" y="60372"/>
                      <a:pt x="68426" y="60372"/>
                    </a:cubicBezTo>
                    <a:cubicBezTo>
                      <a:pt x="75315" y="60372"/>
                      <a:pt x="82336" y="59056"/>
                      <a:pt x="88985" y="55778"/>
                    </a:cubicBezTo>
                    <a:lnTo>
                      <a:pt x="88985" y="55778"/>
                    </a:lnTo>
                    <a:cubicBezTo>
                      <a:pt x="88615" y="55911"/>
                      <a:pt x="88077" y="55973"/>
                      <a:pt x="87412" y="55973"/>
                    </a:cubicBezTo>
                    <a:cubicBezTo>
                      <a:pt x="81447" y="55973"/>
                      <a:pt x="65304" y="50966"/>
                      <a:pt x="69794" y="46968"/>
                    </a:cubicBezTo>
                    <a:cubicBezTo>
                      <a:pt x="76931" y="40596"/>
                      <a:pt x="69542" y="22141"/>
                      <a:pt x="75742" y="22141"/>
                    </a:cubicBezTo>
                    <a:cubicBezTo>
                      <a:pt x="75904" y="22141"/>
                      <a:pt x="76074" y="22153"/>
                      <a:pt x="76255" y="22179"/>
                    </a:cubicBezTo>
                    <a:cubicBezTo>
                      <a:pt x="76987" y="22283"/>
                      <a:pt x="77624" y="22332"/>
                      <a:pt x="78176" y="22332"/>
                    </a:cubicBezTo>
                    <a:cubicBezTo>
                      <a:pt x="88596" y="22332"/>
                      <a:pt x="68353" y="4630"/>
                      <a:pt x="76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25975" y="1355800"/>
                <a:ext cx="868025" cy="1162225"/>
              </a:xfrm>
              <a:custGeom>
                <a:avLst/>
                <a:gdLst/>
                <a:ahLst/>
                <a:cxnLst/>
                <a:rect l="l" t="t" r="r" b="b"/>
                <a:pathLst>
                  <a:path w="34721" h="46489" extrusionOk="0">
                    <a:moveTo>
                      <a:pt x="29819" y="0"/>
                    </a:moveTo>
                    <a:cubicBezTo>
                      <a:pt x="29213" y="0"/>
                      <a:pt x="28538" y="176"/>
                      <a:pt x="27794" y="559"/>
                    </a:cubicBezTo>
                    <a:cubicBezTo>
                      <a:pt x="24718" y="3655"/>
                      <a:pt x="18993" y="5056"/>
                      <a:pt x="14557" y="5056"/>
                    </a:cubicBezTo>
                    <a:cubicBezTo>
                      <a:pt x="10796" y="5056"/>
                      <a:pt x="7962" y="4049"/>
                      <a:pt x="8457" y="2215"/>
                    </a:cubicBezTo>
                    <a:cubicBezTo>
                      <a:pt x="8347" y="2169"/>
                      <a:pt x="7711" y="1885"/>
                      <a:pt x="6932" y="1885"/>
                    </a:cubicBezTo>
                    <a:cubicBezTo>
                      <a:pt x="6281" y="1885"/>
                      <a:pt x="5531" y="2083"/>
                      <a:pt x="4906" y="2785"/>
                    </a:cubicBezTo>
                    <a:cubicBezTo>
                      <a:pt x="3536" y="4333"/>
                      <a:pt x="4113" y="6997"/>
                      <a:pt x="4745" y="9685"/>
                    </a:cubicBezTo>
                    <a:cubicBezTo>
                      <a:pt x="4437" y="10301"/>
                      <a:pt x="2288" y="12950"/>
                      <a:pt x="1834" y="13635"/>
                    </a:cubicBezTo>
                    <a:cubicBezTo>
                      <a:pt x="1" y="16361"/>
                      <a:pt x="2719" y="19380"/>
                      <a:pt x="5099" y="20258"/>
                    </a:cubicBezTo>
                    <a:cubicBezTo>
                      <a:pt x="4645" y="26088"/>
                      <a:pt x="5107" y="23777"/>
                      <a:pt x="5438" y="32010"/>
                    </a:cubicBezTo>
                    <a:cubicBezTo>
                      <a:pt x="5584" y="35621"/>
                      <a:pt x="4968" y="39857"/>
                      <a:pt x="3898" y="44316"/>
                    </a:cubicBezTo>
                    <a:cubicBezTo>
                      <a:pt x="6206" y="45913"/>
                      <a:pt x="8894" y="46488"/>
                      <a:pt x="11531" y="46488"/>
                    </a:cubicBezTo>
                    <a:cubicBezTo>
                      <a:pt x="17082" y="46488"/>
                      <a:pt x="22405" y="43936"/>
                      <a:pt x="23481" y="42991"/>
                    </a:cubicBezTo>
                    <a:cubicBezTo>
                      <a:pt x="20763" y="39618"/>
                      <a:pt x="18722" y="36623"/>
                      <a:pt x="18075" y="34582"/>
                    </a:cubicBezTo>
                    <a:cubicBezTo>
                      <a:pt x="16219" y="28768"/>
                      <a:pt x="23828" y="18279"/>
                      <a:pt x="26985" y="14629"/>
                    </a:cubicBezTo>
                    <a:cubicBezTo>
                      <a:pt x="28082" y="13614"/>
                      <a:pt x="30002" y="12796"/>
                      <a:pt x="31465" y="12796"/>
                    </a:cubicBezTo>
                    <a:cubicBezTo>
                      <a:pt x="32189" y="12796"/>
                      <a:pt x="32801" y="12997"/>
                      <a:pt x="33146" y="13474"/>
                    </a:cubicBezTo>
                    <a:cubicBezTo>
                      <a:pt x="34721" y="7006"/>
                      <a:pt x="33640" y="0"/>
                      <a:pt x="29819" y="0"/>
                    </a:cubicBezTo>
                    <a:close/>
                  </a:path>
                </a:pathLst>
              </a:custGeom>
              <a:solidFill>
                <a:srgbClr val="F7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2773625" y="2282325"/>
                <a:ext cx="1809950" cy="811950"/>
              </a:xfrm>
              <a:custGeom>
                <a:avLst/>
                <a:gdLst/>
                <a:ahLst/>
                <a:cxnLst/>
                <a:rect l="l" t="t" r="r" b="b"/>
                <a:pathLst>
                  <a:path w="72398" h="32478" extrusionOk="0">
                    <a:moveTo>
                      <a:pt x="72397" y="0"/>
                    </a:moveTo>
                    <a:lnTo>
                      <a:pt x="72397" y="0"/>
                    </a:lnTo>
                    <a:cubicBezTo>
                      <a:pt x="67792" y="1564"/>
                      <a:pt x="62579" y="5853"/>
                      <a:pt x="58143" y="7994"/>
                    </a:cubicBezTo>
                    <a:cubicBezTo>
                      <a:pt x="57550" y="10143"/>
                      <a:pt x="55101" y="10736"/>
                      <a:pt x="54701" y="12792"/>
                    </a:cubicBezTo>
                    <a:cubicBezTo>
                      <a:pt x="54485" y="13878"/>
                      <a:pt x="53930" y="15633"/>
                      <a:pt x="52560" y="15826"/>
                    </a:cubicBezTo>
                    <a:cubicBezTo>
                      <a:pt x="50249" y="16149"/>
                      <a:pt x="49102" y="15749"/>
                      <a:pt x="47346" y="17559"/>
                    </a:cubicBezTo>
                    <a:cubicBezTo>
                      <a:pt x="46431" y="18509"/>
                      <a:pt x="45444" y="19170"/>
                      <a:pt x="44228" y="19170"/>
                    </a:cubicBezTo>
                    <a:cubicBezTo>
                      <a:pt x="43858" y="19170"/>
                      <a:pt x="43466" y="19109"/>
                      <a:pt x="43049" y="18976"/>
                    </a:cubicBezTo>
                    <a:cubicBezTo>
                      <a:pt x="42541" y="18817"/>
                      <a:pt x="42039" y="18751"/>
                      <a:pt x="41543" y="18751"/>
                    </a:cubicBezTo>
                    <a:cubicBezTo>
                      <a:pt x="39059" y="18751"/>
                      <a:pt x="36721" y="20409"/>
                      <a:pt x="34580" y="20409"/>
                    </a:cubicBezTo>
                    <a:cubicBezTo>
                      <a:pt x="33975" y="20409"/>
                      <a:pt x="33387" y="20277"/>
                      <a:pt x="32815" y="19938"/>
                    </a:cubicBezTo>
                    <a:cubicBezTo>
                      <a:pt x="32251" y="19608"/>
                      <a:pt x="31735" y="19486"/>
                      <a:pt x="31246" y="19486"/>
                    </a:cubicBezTo>
                    <a:cubicBezTo>
                      <a:pt x="29849" y="19486"/>
                      <a:pt x="28665" y="20484"/>
                      <a:pt x="27175" y="20484"/>
                    </a:cubicBezTo>
                    <a:cubicBezTo>
                      <a:pt x="26900" y="20484"/>
                      <a:pt x="26614" y="20450"/>
                      <a:pt x="26315" y="20369"/>
                    </a:cubicBezTo>
                    <a:cubicBezTo>
                      <a:pt x="23637" y="19645"/>
                      <a:pt x="23615" y="16997"/>
                      <a:pt x="20692" y="16997"/>
                    </a:cubicBezTo>
                    <a:cubicBezTo>
                      <a:pt x="20413" y="16997"/>
                      <a:pt x="20107" y="17021"/>
                      <a:pt x="19769" y="17073"/>
                    </a:cubicBezTo>
                    <a:cubicBezTo>
                      <a:pt x="19292" y="17148"/>
                      <a:pt x="18856" y="17183"/>
                      <a:pt x="18459" y="17183"/>
                    </a:cubicBezTo>
                    <a:cubicBezTo>
                      <a:pt x="15882" y="17183"/>
                      <a:pt x="14904" y="15675"/>
                      <a:pt x="14463" y="13300"/>
                    </a:cubicBezTo>
                    <a:cubicBezTo>
                      <a:pt x="10799" y="12966"/>
                      <a:pt x="6803" y="12093"/>
                      <a:pt x="3128" y="12093"/>
                    </a:cubicBezTo>
                    <a:cubicBezTo>
                      <a:pt x="2052" y="12093"/>
                      <a:pt x="1005" y="12168"/>
                      <a:pt x="1" y="12353"/>
                    </a:cubicBezTo>
                    <a:cubicBezTo>
                      <a:pt x="2750" y="15241"/>
                      <a:pt x="3443" y="19707"/>
                      <a:pt x="5908" y="22995"/>
                    </a:cubicBezTo>
                    <a:cubicBezTo>
                      <a:pt x="8187" y="26422"/>
                      <a:pt x="11614" y="27562"/>
                      <a:pt x="14463" y="28702"/>
                    </a:cubicBezTo>
                    <a:cubicBezTo>
                      <a:pt x="17104" y="28213"/>
                      <a:pt x="19287" y="27966"/>
                      <a:pt x="21247" y="27966"/>
                    </a:cubicBezTo>
                    <a:cubicBezTo>
                      <a:pt x="25858" y="27966"/>
                      <a:pt x="29233" y="29332"/>
                      <a:pt x="34432" y="32121"/>
                    </a:cubicBezTo>
                    <a:cubicBezTo>
                      <a:pt x="35102" y="32373"/>
                      <a:pt x="35773" y="32478"/>
                      <a:pt x="36445" y="32478"/>
                    </a:cubicBezTo>
                    <a:cubicBezTo>
                      <a:pt x="39682" y="32478"/>
                      <a:pt x="42960" y="30058"/>
                      <a:pt x="46478" y="30058"/>
                    </a:cubicBezTo>
                    <a:cubicBezTo>
                      <a:pt x="47206" y="30058"/>
                      <a:pt x="47944" y="30161"/>
                      <a:pt x="48694" y="30411"/>
                    </a:cubicBezTo>
                    <a:cubicBezTo>
                      <a:pt x="50699" y="30111"/>
                      <a:pt x="49575" y="22942"/>
                      <a:pt x="57624" y="22942"/>
                    </a:cubicBezTo>
                    <a:cubicBezTo>
                      <a:pt x="58046" y="22942"/>
                      <a:pt x="58493" y="22962"/>
                      <a:pt x="58967" y="23003"/>
                    </a:cubicBezTo>
                    <a:cubicBezTo>
                      <a:pt x="59082" y="23003"/>
                      <a:pt x="59198" y="22957"/>
                      <a:pt x="59283" y="22865"/>
                    </a:cubicBezTo>
                    <a:cubicBezTo>
                      <a:pt x="59637" y="22364"/>
                      <a:pt x="58559" y="20539"/>
                      <a:pt x="59414" y="19699"/>
                    </a:cubicBezTo>
                    <a:cubicBezTo>
                      <a:pt x="59437" y="19622"/>
                      <a:pt x="59475" y="19576"/>
                      <a:pt x="59537" y="19576"/>
                    </a:cubicBezTo>
                    <a:cubicBezTo>
                      <a:pt x="66383" y="17289"/>
                      <a:pt x="70380" y="14440"/>
                      <a:pt x="68662" y="7594"/>
                    </a:cubicBezTo>
                    <a:lnTo>
                      <a:pt x="68662" y="7594"/>
                    </a:lnTo>
                    <a:cubicBezTo>
                      <a:pt x="68879" y="7702"/>
                      <a:pt x="69117" y="7748"/>
                      <a:pt x="69359" y="7748"/>
                    </a:cubicBezTo>
                    <a:cubicBezTo>
                      <a:pt x="70393" y="7748"/>
                      <a:pt x="71519" y="6909"/>
                      <a:pt x="71519" y="6454"/>
                    </a:cubicBezTo>
                    <a:cubicBezTo>
                      <a:pt x="71311" y="3997"/>
                      <a:pt x="71627" y="1841"/>
                      <a:pt x="7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2707400" y="2267700"/>
                <a:ext cx="2072150" cy="907600"/>
              </a:xfrm>
              <a:custGeom>
                <a:avLst/>
                <a:gdLst/>
                <a:ahLst/>
                <a:cxnLst/>
                <a:rect l="l" t="t" r="r" b="b"/>
                <a:pathLst>
                  <a:path w="82886" h="36304" extrusionOk="0">
                    <a:moveTo>
                      <a:pt x="78181" y="0"/>
                    </a:moveTo>
                    <a:cubicBezTo>
                      <a:pt x="77179" y="0"/>
                      <a:pt x="76132" y="224"/>
                      <a:pt x="75046" y="593"/>
                    </a:cubicBezTo>
                    <a:cubicBezTo>
                      <a:pt x="74276" y="2426"/>
                      <a:pt x="73960" y="4582"/>
                      <a:pt x="74168" y="7039"/>
                    </a:cubicBezTo>
                    <a:cubicBezTo>
                      <a:pt x="74168" y="7500"/>
                      <a:pt x="73049" y="8334"/>
                      <a:pt x="72014" y="8334"/>
                    </a:cubicBezTo>
                    <a:cubicBezTo>
                      <a:pt x="71770" y="8334"/>
                      <a:pt x="71530" y="8287"/>
                      <a:pt x="71311" y="8179"/>
                    </a:cubicBezTo>
                    <a:lnTo>
                      <a:pt x="71311" y="8179"/>
                    </a:lnTo>
                    <a:cubicBezTo>
                      <a:pt x="73029" y="15025"/>
                      <a:pt x="69032" y="17882"/>
                      <a:pt x="62186" y="20161"/>
                    </a:cubicBezTo>
                    <a:cubicBezTo>
                      <a:pt x="62140" y="20200"/>
                      <a:pt x="62101" y="20238"/>
                      <a:pt x="62063" y="20277"/>
                    </a:cubicBezTo>
                    <a:cubicBezTo>
                      <a:pt x="61208" y="21124"/>
                      <a:pt x="62286" y="22941"/>
                      <a:pt x="61932" y="23450"/>
                    </a:cubicBezTo>
                    <a:cubicBezTo>
                      <a:pt x="61860" y="23535"/>
                      <a:pt x="61755" y="23581"/>
                      <a:pt x="61642" y="23581"/>
                    </a:cubicBezTo>
                    <a:cubicBezTo>
                      <a:pt x="61634" y="23581"/>
                      <a:pt x="61625" y="23581"/>
                      <a:pt x="61616" y="23580"/>
                    </a:cubicBezTo>
                    <a:cubicBezTo>
                      <a:pt x="61142" y="23539"/>
                      <a:pt x="60695" y="23519"/>
                      <a:pt x="60273" y="23519"/>
                    </a:cubicBezTo>
                    <a:cubicBezTo>
                      <a:pt x="52224" y="23519"/>
                      <a:pt x="53348" y="30689"/>
                      <a:pt x="51351" y="30989"/>
                    </a:cubicBezTo>
                    <a:cubicBezTo>
                      <a:pt x="50602" y="30741"/>
                      <a:pt x="49866" y="30638"/>
                      <a:pt x="49140" y="30638"/>
                    </a:cubicBezTo>
                    <a:cubicBezTo>
                      <a:pt x="45612" y="30638"/>
                      <a:pt x="42328" y="33067"/>
                      <a:pt x="39086" y="33067"/>
                    </a:cubicBezTo>
                    <a:cubicBezTo>
                      <a:pt x="38416" y="33067"/>
                      <a:pt x="37749" y="32964"/>
                      <a:pt x="37081" y="32714"/>
                    </a:cubicBezTo>
                    <a:cubicBezTo>
                      <a:pt x="31880" y="29919"/>
                      <a:pt x="28509" y="28555"/>
                      <a:pt x="23895" y="28555"/>
                    </a:cubicBezTo>
                    <a:cubicBezTo>
                      <a:pt x="21936" y="28555"/>
                      <a:pt x="19754" y="28800"/>
                      <a:pt x="17112" y="29287"/>
                    </a:cubicBezTo>
                    <a:cubicBezTo>
                      <a:pt x="14263" y="28147"/>
                      <a:pt x="10836" y="27007"/>
                      <a:pt x="8557" y="23580"/>
                    </a:cubicBezTo>
                    <a:cubicBezTo>
                      <a:pt x="6092" y="20292"/>
                      <a:pt x="5399" y="15818"/>
                      <a:pt x="2650" y="12938"/>
                    </a:cubicBezTo>
                    <a:cubicBezTo>
                      <a:pt x="1734" y="13092"/>
                      <a:pt x="848" y="13369"/>
                      <a:pt x="1" y="13746"/>
                    </a:cubicBezTo>
                    <a:cubicBezTo>
                      <a:pt x="10412" y="21070"/>
                      <a:pt x="956" y="26437"/>
                      <a:pt x="12168" y="28909"/>
                    </a:cubicBezTo>
                    <a:cubicBezTo>
                      <a:pt x="13511" y="29204"/>
                      <a:pt x="13795" y="33653"/>
                      <a:pt x="17858" y="33653"/>
                    </a:cubicBezTo>
                    <a:cubicBezTo>
                      <a:pt x="19109" y="33653"/>
                      <a:pt x="20718" y="33231"/>
                      <a:pt x="22826" y="32136"/>
                    </a:cubicBezTo>
                    <a:cubicBezTo>
                      <a:pt x="23031" y="32030"/>
                      <a:pt x="23330" y="31983"/>
                      <a:pt x="23699" y="31983"/>
                    </a:cubicBezTo>
                    <a:cubicBezTo>
                      <a:pt x="26298" y="31983"/>
                      <a:pt x="32375" y="34332"/>
                      <a:pt x="33561" y="34993"/>
                    </a:cubicBezTo>
                    <a:cubicBezTo>
                      <a:pt x="35213" y="35914"/>
                      <a:pt x="36754" y="36304"/>
                      <a:pt x="38246" y="36304"/>
                    </a:cubicBezTo>
                    <a:cubicBezTo>
                      <a:pt x="40335" y="36304"/>
                      <a:pt x="42327" y="35538"/>
                      <a:pt x="44389" y="34393"/>
                    </a:cubicBezTo>
                    <a:cubicBezTo>
                      <a:pt x="45149" y="33972"/>
                      <a:pt x="45813" y="33820"/>
                      <a:pt x="46425" y="33820"/>
                    </a:cubicBezTo>
                    <a:cubicBezTo>
                      <a:pt x="48019" y="33820"/>
                      <a:pt x="49253" y="34853"/>
                      <a:pt x="50874" y="34853"/>
                    </a:cubicBezTo>
                    <a:cubicBezTo>
                      <a:pt x="51737" y="34853"/>
                      <a:pt x="52711" y="34560"/>
                      <a:pt x="53907" y="33661"/>
                    </a:cubicBezTo>
                    <a:cubicBezTo>
                      <a:pt x="55255" y="32644"/>
                      <a:pt x="56595" y="27600"/>
                      <a:pt x="58366" y="27115"/>
                    </a:cubicBezTo>
                    <a:cubicBezTo>
                      <a:pt x="58679" y="27031"/>
                      <a:pt x="59012" y="27005"/>
                      <a:pt x="59355" y="27005"/>
                    </a:cubicBezTo>
                    <a:cubicBezTo>
                      <a:pt x="59918" y="27005"/>
                      <a:pt x="60506" y="27075"/>
                      <a:pt x="61072" y="27075"/>
                    </a:cubicBezTo>
                    <a:cubicBezTo>
                      <a:pt x="61684" y="27075"/>
                      <a:pt x="62268" y="26994"/>
                      <a:pt x="62763" y="26653"/>
                    </a:cubicBezTo>
                    <a:cubicBezTo>
                      <a:pt x="64273" y="25613"/>
                      <a:pt x="64404" y="22233"/>
                      <a:pt x="65790" y="21062"/>
                    </a:cubicBezTo>
                    <a:cubicBezTo>
                      <a:pt x="66960" y="20069"/>
                      <a:pt x="72004" y="20023"/>
                      <a:pt x="72389" y="18390"/>
                    </a:cubicBezTo>
                    <a:cubicBezTo>
                      <a:pt x="72767" y="16804"/>
                      <a:pt x="72875" y="10574"/>
                      <a:pt x="74546" y="10011"/>
                    </a:cubicBezTo>
                    <a:cubicBezTo>
                      <a:pt x="82886" y="7224"/>
                      <a:pt x="73976" y="5137"/>
                      <a:pt x="78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128450" y="1355850"/>
                <a:ext cx="1103575" cy="1438600"/>
              </a:xfrm>
              <a:custGeom>
                <a:avLst/>
                <a:gdLst/>
                <a:ahLst/>
                <a:cxnLst/>
                <a:rect l="l" t="t" r="r" b="b"/>
                <a:pathLst>
                  <a:path w="44143" h="57544" extrusionOk="0">
                    <a:moveTo>
                      <a:pt x="37717" y="0"/>
                    </a:moveTo>
                    <a:cubicBezTo>
                      <a:pt x="37112" y="0"/>
                      <a:pt x="36438" y="176"/>
                      <a:pt x="35695" y="557"/>
                    </a:cubicBezTo>
                    <a:cubicBezTo>
                      <a:pt x="32624" y="3652"/>
                      <a:pt x="26904" y="5051"/>
                      <a:pt x="22468" y="5051"/>
                    </a:cubicBezTo>
                    <a:cubicBezTo>
                      <a:pt x="18704" y="5051"/>
                      <a:pt x="15866" y="4044"/>
                      <a:pt x="16358" y="2213"/>
                    </a:cubicBezTo>
                    <a:cubicBezTo>
                      <a:pt x="16248" y="2167"/>
                      <a:pt x="15610" y="1880"/>
                      <a:pt x="14830" y="1880"/>
                    </a:cubicBezTo>
                    <a:cubicBezTo>
                      <a:pt x="14179" y="1880"/>
                      <a:pt x="13431" y="2079"/>
                      <a:pt x="12807" y="2783"/>
                    </a:cubicBezTo>
                    <a:cubicBezTo>
                      <a:pt x="11437" y="4331"/>
                      <a:pt x="12014" y="6995"/>
                      <a:pt x="12646" y="9683"/>
                    </a:cubicBezTo>
                    <a:cubicBezTo>
                      <a:pt x="12330" y="10299"/>
                      <a:pt x="10189" y="12940"/>
                      <a:pt x="9735" y="13626"/>
                    </a:cubicBezTo>
                    <a:cubicBezTo>
                      <a:pt x="7902" y="16359"/>
                      <a:pt x="10620" y="19370"/>
                      <a:pt x="13000" y="20256"/>
                    </a:cubicBezTo>
                    <a:cubicBezTo>
                      <a:pt x="12546" y="26078"/>
                      <a:pt x="13008" y="23768"/>
                      <a:pt x="13339" y="32000"/>
                    </a:cubicBezTo>
                    <a:cubicBezTo>
                      <a:pt x="13485" y="35612"/>
                      <a:pt x="12869" y="39855"/>
                      <a:pt x="11799" y="44314"/>
                    </a:cubicBezTo>
                    <a:cubicBezTo>
                      <a:pt x="10811" y="46038"/>
                      <a:pt x="4020" y="48235"/>
                      <a:pt x="697" y="48235"/>
                    </a:cubicBezTo>
                    <a:cubicBezTo>
                      <a:pt x="443" y="48235"/>
                      <a:pt x="210" y="48222"/>
                      <a:pt x="1" y="48195"/>
                    </a:cubicBezTo>
                    <a:lnTo>
                      <a:pt x="1" y="48195"/>
                    </a:lnTo>
                    <a:cubicBezTo>
                      <a:pt x="55" y="48919"/>
                      <a:pt x="147" y="49643"/>
                      <a:pt x="270" y="50359"/>
                    </a:cubicBezTo>
                    <a:cubicBezTo>
                      <a:pt x="711" y="52734"/>
                      <a:pt x="1689" y="54242"/>
                      <a:pt x="4266" y="54242"/>
                    </a:cubicBezTo>
                    <a:cubicBezTo>
                      <a:pt x="4663" y="54242"/>
                      <a:pt x="5099" y="54207"/>
                      <a:pt x="5576" y="54132"/>
                    </a:cubicBezTo>
                    <a:cubicBezTo>
                      <a:pt x="5914" y="54080"/>
                      <a:pt x="6220" y="54056"/>
                      <a:pt x="6499" y="54056"/>
                    </a:cubicBezTo>
                    <a:cubicBezTo>
                      <a:pt x="9422" y="54056"/>
                      <a:pt x="9444" y="56704"/>
                      <a:pt x="12122" y="57428"/>
                    </a:cubicBezTo>
                    <a:cubicBezTo>
                      <a:pt x="12421" y="57509"/>
                      <a:pt x="12707" y="57543"/>
                      <a:pt x="12982" y="57543"/>
                    </a:cubicBezTo>
                    <a:cubicBezTo>
                      <a:pt x="14470" y="57543"/>
                      <a:pt x="15652" y="56548"/>
                      <a:pt x="17044" y="56548"/>
                    </a:cubicBezTo>
                    <a:cubicBezTo>
                      <a:pt x="17533" y="56548"/>
                      <a:pt x="18049" y="56672"/>
                      <a:pt x="18614" y="57005"/>
                    </a:cubicBezTo>
                    <a:cubicBezTo>
                      <a:pt x="19189" y="57346"/>
                      <a:pt x="19779" y="57479"/>
                      <a:pt x="20386" y="57479"/>
                    </a:cubicBezTo>
                    <a:cubicBezTo>
                      <a:pt x="22526" y="57479"/>
                      <a:pt x="24858" y="55823"/>
                      <a:pt x="27341" y="55823"/>
                    </a:cubicBezTo>
                    <a:cubicBezTo>
                      <a:pt x="27840" y="55823"/>
                      <a:pt x="28345" y="55889"/>
                      <a:pt x="28856" y="56050"/>
                    </a:cubicBezTo>
                    <a:cubicBezTo>
                      <a:pt x="29270" y="56180"/>
                      <a:pt x="29658" y="56240"/>
                      <a:pt x="30025" y="56240"/>
                    </a:cubicBezTo>
                    <a:cubicBezTo>
                      <a:pt x="31243" y="56240"/>
                      <a:pt x="32230" y="55580"/>
                      <a:pt x="33153" y="54633"/>
                    </a:cubicBezTo>
                    <a:cubicBezTo>
                      <a:pt x="34909" y="52816"/>
                      <a:pt x="36049" y="53216"/>
                      <a:pt x="38359" y="52900"/>
                    </a:cubicBezTo>
                    <a:cubicBezTo>
                      <a:pt x="39730" y="52708"/>
                      <a:pt x="40284" y="50944"/>
                      <a:pt x="40500" y="49866"/>
                    </a:cubicBezTo>
                    <a:cubicBezTo>
                      <a:pt x="40908" y="47802"/>
                      <a:pt x="43357" y="47217"/>
                      <a:pt x="43950" y="45061"/>
                    </a:cubicBezTo>
                    <a:cubicBezTo>
                      <a:pt x="44112" y="44475"/>
                      <a:pt x="44142" y="43782"/>
                      <a:pt x="43950" y="42897"/>
                    </a:cubicBezTo>
                    <a:cubicBezTo>
                      <a:pt x="42129" y="43710"/>
                      <a:pt x="39627" y="44312"/>
                      <a:pt x="37098" y="44312"/>
                    </a:cubicBezTo>
                    <a:cubicBezTo>
                      <a:pt x="35103" y="44312"/>
                      <a:pt x="33090" y="43938"/>
                      <a:pt x="31382" y="42997"/>
                    </a:cubicBezTo>
                    <a:cubicBezTo>
                      <a:pt x="28664" y="39624"/>
                      <a:pt x="26623" y="36628"/>
                      <a:pt x="25968" y="34580"/>
                    </a:cubicBezTo>
                    <a:cubicBezTo>
                      <a:pt x="24120" y="28766"/>
                      <a:pt x="31729" y="18277"/>
                      <a:pt x="34886" y="14627"/>
                    </a:cubicBezTo>
                    <a:cubicBezTo>
                      <a:pt x="35983" y="13612"/>
                      <a:pt x="37903" y="12794"/>
                      <a:pt x="39366" y="12794"/>
                    </a:cubicBezTo>
                    <a:cubicBezTo>
                      <a:pt x="40090" y="12794"/>
                      <a:pt x="40702" y="12995"/>
                      <a:pt x="41047" y="13472"/>
                    </a:cubicBezTo>
                    <a:cubicBezTo>
                      <a:pt x="42622" y="7003"/>
                      <a:pt x="41541" y="0"/>
                      <a:pt x="37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378550" y="1804675"/>
                <a:ext cx="484225" cy="98275"/>
              </a:xfrm>
              <a:custGeom>
                <a:avLst/>
                <a:gdLst/>
                <a:ahLst/>
                <a:cxnLst/>
                <a:rect l="l" t="t" r="r" b="b"/>
                <a:pathLst>
                  <a:path w="19369" h="3931" extrusionOk="0">
                    <a:moveTo>
                      <a:pt x="0" y="0"/>
                    </a:moveTo>
                    <a:lnTo>
                      <a:pt x="0" y="0"/>
                    </a:lnTo>
                    <a:cubicBezTo>
                      <a:pt x="724" y="986"/>
                      <a:pt x="1702" y="1764"/>
                      <a:pt x="2826" y="2241"/>
                    </a:cubicBezTo>
                    <a:cubicBezTo>
                      <a:pt x="3264" y="2166"/>
                      <a:pt x="3715" y="2139"/>
                      <a:pt x="4172" y="2139"/>
                    </a:cubicBezTo>
                    <a:cubicBezTo>
                      <a:pt x="5112" y="2139"/>
                      <a:pt x="6072" y="2254"/>
                      <a:pt x="6970" y="2295"/>
                    </a:cubicBezTo>
                    <a:cubicBezTo>
                      <a:pt x="8579" y="2342"/>
                      <a:pt x="10235" y="2850"/>
                      <a:pt x="11690" y="3574"/>
                    </a:cubicBezTo>
                    <a:cubicBezTo>
                      <a:pt x="12124" y="3787"/>
                      <a:pt x="12895" y="3931"/>
                      <a:pt x="13805" y="3931"/>
                    </a:cubicBezTo>
                    <a:cubicBezTo>
                      <a:pt x="15623" y="3931"/>
                      <a:pt x="17998" y="3357"/>
                      <a:pt x="19368" y="1618"/>
                    </a:cubicBezTo>
                    <a:lnTo>
                      <a:pt x="19368" y="1618"/>
                    </a:lnTo>
                    <a:cubicBezTo>
                      <a:pt x="18024" y="1967"/>
                      <a:pt x="16130" y="2493"/>
                      <a:pt x="14427" y="2493"/>
                    </a:cubicBezTo>
                    <a:cubicBezTo>
                      <a:pt x="13466" y="2493"/>
                      <a:pt x="12565" y="2325"/>
                      <a:pt x="11860" y="1864"/>
                    </a:cubicBezTo>
                    <a:cubicBezTo>
                      <a:pt x="9448" y="666"/>
                      <a:pt x="7554" y="129"/>
                      <a:pt x="5733" y="129"/>
                    </a:cubicBezTo>
                    <a:cubicBezTo>
                      <a:pt x="4768" y="129"/>
                      <a:pt x="3824" y="280"/>
                      <a:pt x="2834" y="563"/>
                    </a:cubicBezTo>
                    <a:cubicBezTo>
                      <a:pt x="2665" y="610"/>
                      <a:pt x="2487" y="630"/>
                      <a:pt x="2304" y="630"/>
                    </a:cubicBezTo>
                    <a:cubicBezTo>
                      <a:pt x="1526" y="630"/>
                      <a:pt x="655" y="26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733550" y="1746725"/>
                <a:ext cx="246075" cy="701575"/>
              </a:xfrm>
              <a:custGeom>
                <a:avLst/>
                <a:gdLst/>
                <a:ahLst/>
                <a:cxnLst/>
                <a:rect l="l" t="t" r="r" b="b"/>
                <a:pathLst>
                  <a:path w="9843" h="28063" extrusionOk="0">
                    <a:moveTo>
                      <a:pt x="9843" y="0"/>
                    </a:moveTo>
                    <a:lnTo>
                      <a:pt x="9843" y="0"/>
                    </a:lnTo>
                    <a:cubicBezTo>
                      <a:pt x="8372" y="901"/>
                      <a:pt x="7070" y="2342"/>
                      <a:pt x="5977" y="3751"/>
                    </a:cubicBezTo>
                    <a:cubicBezTo>
                      <a:pt x="4383" y="5761"/>
                      <a:pt x="548" y="13377"/>
                      <a:pt x="232" y="15341"/>
                    </a:cubicBezTo>
                    <a:cubicBezTo>
                      <a:pt x="47" y="16434"/>
                      <a:pt x="1" y="17482"/>
                      <a:pt x="232" y="18583"/>
                    </a:cubicBezTo>
                    <a:cubicBezTo>
                      <a:pt x="455" y="19815"/>
                      <a:pt x="956" y="20862"/>
                      <a:pt x="1733" y="21910"/>
                    </a:cubicBezTo>
                    <a:cubicBezTo>
                      <a:pt x="2419" y="22826"/>
                      <a:pt x="3150" y="23604"/>
                      <a:pt x="3782" y="24605"/>
                    </a:cubicBezTo>
                    <a:cubicBezTo>
                      <a:pt x="4013" y="25013"/>
                      <a:pt x="4375" y="25290"/>
                      <a:pt x="4652" y="25652"/>
                    </a:cubicBezTo>
                    <a:cubicBezTo>
                      <a:pt x="5199" y="26415"/>
                      <a:pt x="5676" y="27223"/>
                      <a:pt x="6092" y="28063"/>
                    </a:cubicBezTo>
                    <a:cubicBezTo>
                      <a:pt x="6477" y="27862"/>
                      <a:pt x="6839" y="27624"/>
                      <a:pt x="7178" y="27354"/>
                    </a:cubicBezTo>
                    <a:cubicBezTo>
                      <a:pt x="4460" y="23981"/>
                      <a:pt x="2419" y="20986"/>
                      <a:pt x="1772" y="18945"/>
                    </a:cubicBezTo>
                    <a:cubicBezTo>
                      <a:pt x="70" y="13600"/>
                      <a:pt x="6362" y="4305"/>
                      <a:pt x="9843" y="0"/>
                    </a:cubicBezTo>
                    <a:close/>
                  </a:path>
                </a:pathLst>
              </a:custGeom>
              <a:solidFill>
                <a:srgbClr val="F78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991725" y="1552425"/>
                <a:ext cx="20200" cy="148300"/>
              </a:xfrm>
              <a:custGeom>
                <a:avLst/>
                <a:gdLst/>
                <a:ahLst/>
                <a:cxnLst/>
                <a:rect l="l" t="t" r="r" b="b"/>
                <a:pathLst>
                  <a:path w="808" h="5932" extrusionOk="0">
                    <a:moveTo>
                      <a:pt x="223" y="0"/>
                    </a:moveTo>
                    <a:cubicBezTo>
                      <a:pt x="218" y="0"/>
                      <a:pt x="213" y="1"/>
                      <a:pt x="209" y="2"/>
                    </a:cubicBezTo>
                    <a:cubicBezTo>
                      <a:pt x="1" y="48"/>
                      <a:pt x="340" y="1450"/>
                      <a:pt x="355" y="2944"/>
                    </a:cubicBezTo>
                    <a:cubicBezTo>
                      <a:pt x="386" y="4429"/>
                      <a:pt x="440" y="5930"/>
                      <a:pt x="455" y="5932"/>
                    </a:cubicBezTo>
                    <a:lnTo>
                      <a:pt x="455" y="5932"/>
                    </a:lnTo>
                    <a:cubicBezTo>
                      <a:pt x="440" y="5930"/>
                      <a:pt x="617" y="4460"/>
                      <a:pt x="701" y="2967"/>
                    </a:cubicBezTo>
                    <a:cubicBezTo>
                      <a:pt x="807" y="1495"/>
                      <a:pt x="469" y="0"/>
                      <a:pt x="223" y="0"/>
                    </a:cubicBezTo>
                    <a:close/>
                    <a:moveTo>
                      <a:pt x="455" y="5932"/>
                    </a:moveTo>
                    <a:lnTo>
                      <a:pt x="455" y="5932"/>
                    </a:lnTo>
                    <a:cubicBezTo>
                      <a:pt x="455" y="5932"/>
                      <a:pt x="455" y="5932"/>
                      <a:pt x="455" y="5932"/>
                    </a:cubicBezTo>
                    <a:cubicBezTo>
                      <a:pt x="455" y="5932"/>
                      <a:pt x="455" y="5932"/>
                      <a:pt x="455" y="59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449200" y="1505375"/>
                <a:ext cx="51800" cy="84275"/>
              </a:xfrm>
              <a:custGeom>
                <a:avLst/>
                <a:gdLst/>
                <a:ahLst/>
                <a:cxnLst/>
                <a:rect l="l" t="t" r="r" b="b"/>
                <a:pathLst>
                  <a:path w="2072" h="3371" extrusionOk="0">
                    <a:moveTo>
                      <a:pt x="1561" y="0"/>
                    </a:moveTo>
                    <a:cubicBezTo>
                      <a:pt x="1144" y="0"/>
                      <a:pt x="8" y="3363"/>
                      <a:pt x="0" y="3371"/>
                    </a:cubicBezTo>
                    <a:cubicBezTo>
                      <a:pt x="0" y="3371"/>
                      <a:pt x="0" y="3371"/>
                      <a:pt x="1" y="3371"/>
                    </a:cubicBezTo>
                    <a:cubicBezTo>
                      <a:pt x="5" y="3371"/>
                      <a:pt x="2071" y="198"/>
                      <a:pt x="1587" y="5"/>
                    </a:cubicBezTo>
                    <a:cubicBezTo>
                      <a:pt x="1578" y="2"/>
                      <a:pt x="1570" y="0"/>
                      <a:pt x="1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876225" y="895475"/>
                <a:ext cx="119575" cy="108425"/>
              </a:xfrm>
              <a:custGeom>
                <a:avLst/>
                <a:gdLst/>
                <a:ahLst/>
                <a:cxnLst/>
                <a:rect l="l" t="t" r="r" b="b"/>
                <a:pathLst>
                  <a:path w="4783" h="4337" extrusionOk="0">
                    <a:moveTo>
                      <a:pt x="2577" y="0"/>
                    </a:moveTo>
                    <a:cubicBezTo>
                      <a:pt x="1779" y="0"/>
                      <a:pt x="987" y="418"/>
                      <a:pt x="555" y="1283"/>
                    </a:cubicBezTo>
                    <a:cubicBezTo>
                      <a:pt x="0" y="2407"/>
                      <a:pt x="308" y="3701"/>
                      <a:pt x="1255" y="4171"/>
                    </a:cubicBezTo>
                    <a:cubicBezTo>
                      <a:pt x="1482" y="4283"/>
                      <a:pt x="1698" y="4336"/>
                      <a:pt x="1903" y="4336"/>
                    </a:cubicBezTo>
                    <a:cubicBezTo>
                      <a:pt x="2553" y="4336"/>
                      <a:pt x="3092" y="3803"/>
                      <a:pt x="3519" y="2954"/>
                    </a:cubicBezTo>
                    <a:cubicBezTo>
                      <a:pt x="4074" y="1830"/>
                      <a:pt x="4782" y="590"/>
                      <a:pt x="3288" y="112"/>
                    </a:cubicBezTo>
                    <a:cubicBezTo>
                      <a:pt x="3057" y="38"/>
                      <a:pt x="2817" y="0"/>
                      <a:pt x="2577" y="0"/>
                    </a:cubicBezTo>
                    <a:close/>
                  </a:path>
                </a:pathLst>
              </a:custGeom>
              <a:solidFill>
                <a:srgbClr val="F7C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888525" y="913900"/>
                <a:ext cx="86475" cy="67350"/>
              </a:xfrm>
              <a:custGeom>
                <a:avLst/>
                <a:gdLst/>
                <a:ahLst/>
                <a:cxnLst/>
                <a:rect l="l" t="t" r="r" b="b"/>
                <a:pathLst>
                  <a:path w="3459" h="2694" extrusionOk="0">
                    <a:moveTo>
                      <a:pt x="1477" y="1"/>
                    </a:moveTo>
                    <a:cubicBezTo>
                      <a:pt x="1064" y="1"/>
                      <a:pt x="715" y="188"/>
                      <a:pt x="440" y="739"/>
                    </a:cubicBezTo>
                    <a:cubicBezTo>
                      <a:pt x="1" y="1609"/>
                      <a:pt x="648" y="1701"/>
                      <a:pt x="1118" y="2340"/>
                    </a:cubicBezTo>
                    <a:cubicBezTo>
                      <a:pt x="1294" y="2583"/>
                      <a:pt x="1513" y="2694"/>
                      <a:pt x="1742" y="2694"/>
                    </a:cubicBezTo>
                    <a:cubicBezTo>
                      <a:pt x="2145" y="2694"/>
                      <a:pt x="2578" y="2353"/>
                      <a:pt x="2858" y="1794"/>
                    </a:cubicBezTo>
                    <a:cubicBezTo>
                      <a:pt x="3297" y="923"/>
                      <a:pt x="3459" y="538"/>
                      <a:pt x="2280" y="161"/>
                    </a:cubicBezTo>
                    <a:cubicBezTo>
                      <a:pt x="1991" y="66"/>
                      <a:pt x="1723" y="1"/>
                      <a:pt x="1477" y="1"/>
                    </a:cubicBezTo>
                    <a:close/>
                  </a:path>
                </a:pathLst>
              </a:custGeom>
              <a:solidFill>
                <a:srgbClr val="F9B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485600" y="805300"/>
                <a:ext cx="90300" cy="113825"/>
              </a:xfrm>
              <a:custGeom>
                <a:avLst/>
                <a:gdLst/>
                <a:ahLst/>
                <a:cxnLst/>
                <a:rect l="l" t="t" r="r" b="b"/>
                <a:pathLst>
                  <a:path w="3612" h="4553" extrusionOk="0">
                    <a:moveTo>
                      <a:pt x="1296" y="0"/>
                    </a:moveTo>
                    <a:cubicBezTo>
                      <a:pt x="0" y="0"/>
                      <a:pt x="126" y="1334"/>
                      <a:pt x="177" y="2510"/>
                    </a:cubicBezTo>
                    <a:cubicBezTo>
                      <a:pt x="230" y="3738"/>
                      <a:pt x="665" y="4552"/>
                      <a:pt x="1670" y="4552"/>
                    </a:cubicBezTo>
                    <a:cubicBezTo>
                      <a:pt x="1693" y="4552"/>
                      <a:pt x="1717" y="4552"/>
                      <a:pt x="1740" y="4551"/>
                    </a:cubicBezTo>
                    <a:cubicBezTo>
                      <a:pt x="2795" y="4505"/>
                      <a:pt x="3612" y="3450"/>
                      <a:pt x="3558" y="2202"/>
                    </a:cubicBezTo>
                    <a:cubicBezTo>
                      <a:pt x="3504" y="947"/>
                      <a:pt x="2595" y="131"/>
                      <a:pt x="1548" y="15"/>
                    </a:cubicBezTo>
                    <a:cubicBezTo>
                      <a:pt x="1459" y="5"/>
                      <a:pt x="1375" y="0"/>
                      <a:pt x="1296" y="0"/>
                    </a:cubicBezTo>
                    <a:close/>
                  </a:path>
                </a:pathLst>
              </a:custGeom>
              <a:solidFill>
                <a:srgbClr val="F7C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497250" y="828000"/>
                <a:ext cx="67875" cy="65525"/>
              </a:xfrm>
              <a:custGeom>
                <a:avLst/>
                <a:gdLst/>
                <a:ahLst/>
                <a:cxnLst/>
                <a:rect l="l" t="t" r="r" b="b"/>
                <a:pathLst>
                  <a:path w="2715" h="2621" extrusionOk="0">
                    <a:moveTo>
                      <a:pt x="839" y="0"/>
                    </a:moveTo>
                    <a:cubicBezTo>
                      <a:pt x="3" y="0"/>
                      <a:pt x="1" y="426"/>
                      <a:pt x="35" y="1287"/>
                    </a:cubicBezTo>
                    <a:cubicBezTo>
                      <a:pt x="71" y="2060"/>
                      <a:pt x="454" y="2621"/>
                      <a:pt x="966" y="2621"/>
                    </a:cubicBezTo>
                    <a:cubicBezTo>
                      <a:pt x="1102" y="2621"/>
                      <a:pt x="1247" y="2581"/>
                      <a:pt x="1398" y="2496"/>
                    </a:cubicBezTo>
                    <a:cubicBezTo>
                      <a:pt x="2091" y="2103"/>
                      <a:pt x="2714" y="2288"/>
                      <a:pt x="2676" y="1310"/>
                    </a:cubicBezTo>
                    <a:cubicBezTo>
                      <a:pt x="2630" y="332"/>
                      <a:pt x="2052" y="116"/>
                      <a:pt x="1228" y="24"/>
                    </a:cubicBezTo>
                    <a:cubicBezTo>
                      <a:pt x="1082" y="8"/>
                      <a:pt x="953" y="0"/>
                      <a:pt x="839" y="0"/>
                    </a:cubicBezTo>
                    <a:close/>
                  </a:path>
                </a:pathLst>
              </a:custGeom>
              <a:solidFill>
                <a:srgbClr val="F9B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471525" y="896550"/>
                <a:ext cx="52400" cy="171850"/>
              </a:xfrm>
              <a:custGeom>
                <a:avLst/>
                <a:gdLst/>
                <a:ahLst/>
                <a:cxnLst/>
                <a:rect l="l" t="t" r="r" b="b"/>
                <a:pathLst>
                  <a:path w="2096" h="6874" extrusionOk="0">
                    <a:moveTo>
                      <a:pt x="1441" y="0"/>
                    </a:moveTo>
                    <a:cubicBezTo>
                      <a:pt x="1179" y="0"/>
                      <a:pt x="609" y="401"/>
                      <a:pt x="424" y="870"/>
                    </a:cubicBezTo>
                    <a:cubicBezTo>
                      <a:pt x="186" y="1463"/>
                      <a:pt x="109" y="2126"/>
                      <a:pt x="55" y="2765"/>
                    </a:cubicBezTo>
                    <a:cubicBezTo>
                      <a:pt x="1" y="3466"/>
                      <a:pt x="32" y="4166"/>
                      <a:pt x="147" y="4859"/>
                    </a:cubicBezTo>
                    <a:cubicBezTo>
                      <a:pt x="240" y="5437"/>
                      <a:pt x="401" y="6069"/>
                      <a:pt x="740" y="6554"/>
                    </a:cubicBezTo>
                    <a:cubicBezTo>
                      <a:pt x="867" y="6734"/>
                      <a:pt x="1034" y="6873"/>
                      <a:pt x="1219" y="6873"/>
                    </a:cubicBezTo>
                    <a:cubicBezTo>
                      <a:pt x="1303" y="6873"/>
                      <a:pt x="1390" y="6844"/>
                      <a:pt x="1479" y="6777"/>
                    </a:cubicBezTo>
                    <a:cubicBezTo>
                      <a:pt x="1834" y="6500"/>
                      <a:pt x="1934" y="5884"/>
                      <a:pt x="1995" y="5476"/>
                    </a:cubicBezTo>
                    <a:cubicBezTo>
                      <a:pt x="2095" y="4859"/>
                      <a:pt x="2095" y="4236"/>
                      <a:pt x="2095" y="3620"/>
                    </a:cubicBezTo>
                    <a:cubicBezTo>
                      <a:pt x="2095" y="2965"/>
                      <a:pt x="2065" y="2303"/>
                      <a:pt x="1995" y="1656"/>
                    </a:cubicBezTo>
                    <a:cubicBezTo>
                      <a:pt x="1972" y="1317"/>
                      <a:pt x="1918" y="986"/>
                      <a:pt x="1841" y="655"/>
                    </a:cubicBezTo>
                    <a:cubicBezTo>
                      <a:pt x="1787" y="655"/>
                      <a:pt x="1741" y="647"/>
                      <a:pt x="1687" y="632"/>
                    </a:cubicBezTo>
                    <a:lnTo>
                      <a:pt x="1687" y="632"/>
                    </a:lnTo>
                    <a:cubicBezTo>
                      <a:pt x="1949" y="1679"/>
                      <a:pt x="1957" y="3011"/>
                      <a:pt x="1934" y="4089"/>
                    </a:cubicBezTo>
                    <a:cubicBezTo>
                      <a:pt x="1911" y="4652"/>
                      <a:pt x="1888" y="5229"/>
                      <a:pt x="1695" y="5768"/>
                    </a:cubicBezTo>
                    <a:cubicBezTo>
                      <a:pt x="1604" y="5999"/>
                      <a:pt x="1437" y="6350"/>
                      <a:pt x="1154" y="6350"/>
                    </a:cubicBezTo>
                    <a:cubicBezTo>
                      <a:pt x="1125" y="6350"/>
                      <a:pt x="1095" y="6346"/>
                      <a:pt x="1064" y="6338"/>
                    </a:cubicBezTo>
                    <a:cubicBezTo>
                      <a:pt x="655" y="6246"/>
                      <a:pt x="463" y="5537"/>
                      <a:pt x="370" y="5206"/>
                    </a:cubicBezTo>
                    <a:cubicBezTo>
                      <a:pt x="209" y="4575"/>
                      <a:pt x="147" y="3920"/>
                      <a:pt x="193" y="3273"/>
                    </a:cubicBezTo>
                    <a:cubicBezTo>
                      <a:pt x="209" y="2657"/>
                      <a:pt x="309" y="2049"/>
                      <a:pt x="494" y="1463"/>
                    </a:cubicBezTo>
                    <a:cubicBezTo>
                      <a:pt x="648" y="978"/>
                      <a:pt x="948" y="401"/>
                      <a:pt x="1518" y="339"/>
                    </a:cubicBezTo>
                    <a:cubicBezTo>
                      <a:pt x="1618" y="331"/>
                      <a:pt x="1703" y="0"/>
                      <a:pt x="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910875" y="986400"/>
                <a:ext cx="52200" cy="174025"/>
              </a:xfrm>
              <a:custGeom>
                <a:avLst/>
                <a:gdLst/>
                <a:ahLst/>
                <a:cxnLst/>
                <a:rect l="l" t="t" r="r" b="b"/>
                <a:pathLst>
                  <a:path w="2088" h="6961" extrusionOk="0">
                    <a:moveTo>
                      <a:pt x="625" y="1"/>
                    </a:moveTo>
                    <a:cubicBezTo>
                      <a:pt x="491" y="1"/>
                      <a:pt x="466" y="419"/>
                      <a:pt x="570" y="434"/>
                    </a:cubicBezTo>
                    <a:cubicBezTo>
                      <a:pt x="1140" y="488"/>
                      <a:pt x="1433" y="1065"/>
                      <a:pt x="1594" y="1550"/>
                    </a:cubicBezTo>
                    <a:cubicBezTo>
                      <a:pt x="1771" y="2136"/>
                      <a:pt x="1879" y="2744"/>
                      <a:pt x="1895" y="3360"/>
                    </a:cubicBezTo>
                    <a:cubicBezTo>
                      <a:pt x="1941" y="4015"/>
                      <a:pt x="1879" y="4662"/>
                      <a:pt x="1718" y="5301"/>
                    </a:cubicBezTo>
                    <a:cubicBezTo>
                      <a:pt x="1625" y="5632"/>
                      <a:pt x="1433" y="6333"/>
                      <a:pt x="1025" y="6425"/>
                    </a:cubicBezTo>
                    <a:cubicBezTo>
                      <a:pt x="995" y="6432"/>
                      <a:pt x="967" y="6435"/>
                      <a:pt x="940" y="6435"/>
                    </a:cubicBezTo>
                    <a:cubicBezTo>
                      <a:pt x="653" y="6435"/>
                      <a:pt x="485" y="6087"/>
                      <a:pt x="401" y="5848"/>
                    </a:cubicBezTo>
                    <a:cubicBezTo>
                      <a:pt x="208" y="5308"/>
                      <a:pt x="177" y="4739"/>
                      <a:pt x="162" y="4176"/>
                    </a:cubicBezTo>
                    <a:cubicBezTo>
                      <a:pt x="131" y="3098"/>
                      <a:pt x="201" y="1758"/>
                      <a:pt x="462" y="703"/>
                    </a:cubicBezTo>
                    <a:lnTo>
                      <a:pt x="462" y="703"/>
                    </a:lnTo>
                    <a:cubicBezTo>
                      <a:pt x="456" y="706"/>
                      <a:pt x="448" y="706"/>
                      <a:pt x="440" y="706"/>
                    </a:cubicBezTo>
                    <a:cubicBezTo>
                      <a:pt x="398" y="706"/>
                      <a:pt x="341" y="679"/>
                      <a:pt x="286" y="679"/>
                    </a:cubicBezTo>
                    <a:cubicBezTo>
                      <a:pt x="281" y="679"/>
                      <a:pt x="275" y="680"/>
                      <a:pt x="270" y="680"/>
                    </a:cubicBezTo>
                    <a:cubicBezTo>
                      <a:pt x="185" y="1034"/>
                      <a:pt x="124" y="1389"/>
                      <a:pt x="93" y="1743"/>
                    </a:cubicBezTo>
                    <a:cubicBezTo>
                      <a:pt x="31" y="2398"/>
                      <a:pt x="0" y="3052"/>
                      <a:pt x="0" y="3707"/>
                    </a:cubicBezTo>
                    <a:cubicBezTo>
                      <a:pt x="0" y="4323"/>
                      <a:pt x="0" y="4954"/>
                      <a:pt x="93" y="5563"/>
                    </a:cubicBezTo>
                    <a:cubicBezTo>
                      <a:pt x="162" y="5978"/>
                      <a:pt x="262" y="6595"/>
                      <a:pt x="616" y="6864"/>
                    </a:cubicBezTo>
                    <a:cubicBezTo>
                      <a:pt x="706" y="6932"/>
                      <a:pt x="794" y="6961"/>
                      <a:pt x="878" y="6961"/>
                    </a:cubicBezTo>
                    <a:cubicBezTo>
                      <a:pt x="1062" y="6961"/>
                      <a:pt x="1229" y="6823"/>
                      <a:pt x="1356" y="6648"/>
                    </a:cubicBezTo>
                    <a:cubicBezTo>
                      <a:pt x="1694" y="6163"/>
                      <a:pt x="1856" y="5532"/>
                      <a:pt x="1949" y="4954"/>
                    </a:cubicBezTo>
                    <a:cubicBezTo>
                      <a:pt x="2056" y="4261"/>
                      <a:pt x="2087" y="3553"/>
                      <a:pt x="2033" y="2852"/>
                    </a:cubicBezTo>
                    <a:cubicBezTo>
                      <a:pt x="1979" y="2213"/>
                      <a:pt x="1895" y="1558"/>
                      <a:pt x="1664" y="965"/>
                    </a:cubicBezTo>
                    <a:cubicBezTo>
                      <a:pt x="1479" y="488"/>
                      <a:pt x="1063" y="64"/>
                      <a:pt x="639" y="3"/>
                    </a:cubicBezTo>
                    <a:cubicBezTo>
                      <a:pt x="635" y="1"/>
                      <a:pt x="630" y="1"/>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495600" y="551100"/>
                <a:ext cx="520025" cy="633775"/>
              </a:xfrm>
              <a:custGeom>
                <a:avLst/>
                <a:gdLst/>
                <a:ahLst/>
                <a:cxnLst/>
                <a:rect l="l" t="t" r="r" b="b"/>
                <a:pathLst>
                  <a:path w="20801" h="25351" extrusionOk="0">
                    <a:moveTo>
                      <a:pt x="9293" y="1"/>
                    </a:moveTo>
                    <a:cubicBezTo>
                      <a:pt x="3271" y="1"/>
                      <a:pt x="1015" y="5257"/>
                      <a:pt x="501" y="12571"/>
                    </a:cubicBezTo>
                    <a:cubicBezTo>
                      <a:pt x="0" y="19602"/>
                      <a:pt x="3404" y="24561"/>
                      <a:pt x="6677" y="25254"/>
                    </a:cubicBezTo>
                    <a:cubicBezTo>
                      <a:pt x="6976" y="25318"/>
                      <a:pt x="7291" y="25350"/>
                      <a:pt x="7617" y="25350"/>
                    </a:cubicBezTo>
                    <a:cubicBezTo>
                      <a:pt x="10858" y="25350"/>
                      <a:pt x="15259" y="22202"/>
                      <a:pt x="17505" y="16205"/>
                    </a:cubicBezTo>
                    <a:cubicBezTo>
                      <a:pt x="20801" y="7434"/>
                      <a:pt x="20100" y="2043"/>
                      <a:pt x="12014" y="311"/>
                    </a:cubicBezTo>
                    <a:cubicBezTo>
                      <a:pt x="11031" y="101"/>
                      <a:pt x="10126" y="1"/>
                      <a:pt x="9293" y="1"/>
                    </a:cubicBezTo>
                    <a:close/>
                  </a:path>
                </a:pathLst>
              </a:custGeom>
              <a:solidFill>
                <a:srgbClr val="FCC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510625" y="957775"/>
                <a:ext cx="383325" cy="227250"/>
              </a:xfrm>
              <a:custGeom>
                <a:avLst/>
                <a:gdLst/>
                <a:ahLst/>
                <a:cxnLst/>
                <a:rect l="l" t="t" r="r" b="b"/>
                <a:pathLst>
                  <a:path w="15333" h="9090" extrusionOk="0">
                    <a:moveTo>
                      <a:pt x="0" y="0"/>
                    </a:moveTo>
                    <a:lnTo>
                      <a:pt x="0" y="0"/>
                    </a:lnTo>
                    <a:cubicBezTo>
                      <a:pt x="662" y="5029"/>
                      <a:pt x="3412" y="8425"/>
                      <a:pt x="6076" y="8995"/>
                    </a:cubicBezTo>
                    <a:cubicBezTo>
                      <a:pt x="6373" y="9058"/>
                      <a:pt x="6686" y="9089"/>
                      <a:pt x="7010" y="9089"/>
                    </a:cubicBezTo>
                    <a:cubicBezTo>
                      <a:pt x="9606" y="9089"/>
                      <a:pt x="12950" y="7069"/>
                      <a:pt x="15333" y="3181"/>
                    </a:cubicBezTo>
                    <a:lnTo>
                      <a:pt x="15333" y="3181"/>
                    </a:lnTo>
                    <a:cubicBezTo>
                      <a:pt x="12921" y="6729"/>
                      <a:pt x="9626" y="8742"/>
                      <a:pt x="7068" y="8742"/>
                    </a:cubicBezTo>
                    <a:cubicBezTo>
                      <a:pt x="6751" y="8742"/>
                      <a:pt x="6445" y="8711"/>
                      <a:pt x="6153" y="8648"/>
                    </a:cubicBezTo>
                    <a:cubicBezTo>
                      <a:pt x="3527" y="8086"/>
                      <a:pt x="855" y="4690"/>
                      <a:pt x="0" y="0"/>
                    </a:cubicBezTo>
                    <a:close/>
                  </a:path>
                </a:pathLst>
              </a:custGeom>
              <a:solidFill>
                <a:srgbClr val="F9B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621500" y="1045550"/>
                <a:ext cx="138650" cy="60400"/>
              </a:xfrm>
              <a:custGeom>
                <a:avLst/>
                <a:gdLst/>
                <a:ahLst/>
                <a:cxnLst/>
                <a:rect l="l" t="t" r="r" b="b"/>
                <a:pathLst>
                  <a:path w="5546" h="2416" extrusionOk="0">
                    <a:moveTo>
                      <a:pt x="78" y="1"/>
                    </a:moveTo>
                    <a:lnTo>
                      <a:pt x="1" y="8"/>
                    </a:lnTo>
                    <a:cubicBezTo>
                      <a:pt x="317" y="316"/>
                      <a:pt x="440" y="1911"/>
                      <a:pt x="2334" y="2334"/>
                    </a:cubicBezTo>
                    <a:cubicBezTo>
                      <a:pt x="2585" y="2391"/>
                      <a:pt x="2815" y="2416"/>
                      <a:pt x="3028" y="2416"/>
                    </a:cubicBezTo>
                    <a:cubicBezTo>
                      <a:pt x="4313" y="2416"/>
                      <a:pt x="4958" y="1510"/>
                      <a:pt x="5545" y="1279"/>
                    </a:cubicBezTo>
                    <a:lnTo>
                      <a:pt x="5538" y="1279"/>
                    </a:lnTo>
                    <a:cubicBezTo>
                      <a:pt x="4899" y="1140"/>
                      <a:pt x="4267" y="956"/>
                      <a:pt x="3674" y="601"/>
                    </a:cubicBezTo>
                    <a:cubicBezTo>
                      <a:pt x="3607" y="556"/>
                      <a:pt x="3527" y="541"/>
                      <a:pt x="3442" y="541"/>
                    </a:cubicBezTo>
                    <a:cubicBezTo>
                      <a:pt x="3272" y="541"/>
                      <a:pt x="3081" y="602"/>
                      <a:pt x="2923" y="602"/>
                    </a:cubicBezTo>
                    <a:cubicBezTo>
                      <a:pt x="2917" y="602"/>
                      <a:pt x="2910" y="602"/>
                      <a:pt x="2904" y="601"/>
                    </a:cubicBezTo>
                    <a:cubicBezTo>
                      <a:pt x="2899" y="601"/>
                      <a:pt x="2893" y="602"/>
                      <a:pt x="2888" y="602"/>
                    </a:cubicBezTo>
                    <a:cubicBezTo>
                      <a:pt x="2556" y="602"/>
                      <a:pt x="2284" y="369"/>
                      <a:pt x="2018" y="270"/>
                    </a:cubicBezTo>
                    <a:cubicBezTo>
                      <a:pt x="1784" y="184"/>
                      <a:pt x="1524" y="175"/>
                      <a:pt x="1258" y="175"/>
                    </a:cubicBezTo>
                    <a:cubicBezTo>
                      <a:pt x="1191" y="175"/>
                      <a:pt x="1124" y="176"/>
                      <a:pt x="1057" y="176"/>
                    </a:cubicBezTo>
                    <a:cubicBezTo>
                      <a:pt x="721" y="176"/>
                      <a:pt x="382" y="16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623425" y="1029450"/>
                <a:ext cx="140775" cy="48100"/>
              </a:xfrm>
              <a:custGeom>
                <a:avLst/>
                <a:gdLst/>
                <a:ahLst/>
                <a:cxnLst/>
                <a:rect l="l" t="t" r="r" b="b"/>
                <a:pathLst>
                  <a:path w="5631" h="1924" extrusionOk="0">
                    <a:moveTo>
                      <a:pt x="2006" y="1"/>
                    </a:moveTo>
                    <a:cubicBezTo>
                      <a:pt x="970" y="1"/>
                      <a:pt x="599" y="526"/>
                      <a:pt x="1" y="637"/>
                    </a:cubicBezTo>
                    <a:cubicBezTo>
                      <a:pt x="309" y="799"/>
                      <a:pt x="648" y="812"/>
                      <a:pt x="984" y="812"/>
                    </a:cubicBezTo>
                    <a:cubicBezTo>
                      <a:pt x="1051" y="812"/>
                      <a:pt x="1118" y="812"/>
                      <a:pt x="1185" y="812"/>
                    </a:cubicBezTo>
                    <a:cubicBezTo>
                      <a:pt x="1451" y="812"/>
                      <a:pt x="1712" y="820"/>
                      <a:pt x="1949" y="907"/>
                    </a:cubicBezTo>
                    <a:cubicBezTo>
                      <a:pt x="2203" y="1011"/>
                      <a:pt x="2471" y="1238"/>
                      <a:pt x="2803" y="1238"/>
                    </a:cubicBezTo>
                    <a:cubicBezTo>
                      <a:pt x="2813" y="1238"/>
                      <a:pt x="2824" y="1238"/>
                      <a:pt x="2835" y="1238"/>
                    </a:cubicBezTo>
                    <a:cubicBezTo>
                      <a:pt x="2847" y="1238"/>
                      <a:pt x="2859" y="1239"/>
                      <a:pt x="2871" y="1239"/>
                    </a:cubicBezTo>
                    <a:cubicBezTo>
                      <a:pt x="3023" y="1239"/>
                      <a:pt x="3209" y="1183"/>
                      <a:pt x="3376" y="1183"/>
                    </a:cubicBezTo>
                    <a:cubicBezTo>
                      <a:pt x="3459" y="1183"/>
                      <a:pt x="3537" y="1197"/>
                      <a:pt x="3605" y="1238"/>
                    </a:cubicBezTo>
                    <a:cubicBezTo>
                      <a:pt x="4190" y="1592"/>
                      <a:pt x="4822" y="1784"/>
                      <a:pt x="5461" y="1923"/>
                    </a:cubicBezTo>
                    <a:lnTo>
                      <a:pt x="5468" y="1923"/>
                    </a:lnTo>
                    <a:cubicBezTo>
                      <a:pt x="5522" y="1908"/>
                      <a:pt x="5576" y="1885"/>
                      <a:pt x="5630" y="1877"/>
                    </a:cubicBezTo>
                    <a:cubicBezTo>
                      <a:pt x="4668" y="1823"/>
                      <a:pt x="4752" y="529"/>
                      <a:pt x="2919" y="113"/>
                    </a:cubicBezTo>
                    <a:cubicBezTo>
                      <a:pt x="2564" y="33"/>
                      <a:pt x="2264" y="1"/>
                      <a:pt x="2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605875" y="1030850"/>
                <a:ext cx="177575" cy="49650"/>
              </a:xfrm>
              <a:custGeom>
                <a:avLst/>
                <a:gdLst/>
                <a:ahLst/>
                <a:cxnLst/>
                <a:rect l="l" t="t" r="r" b="b"/>
                <a:pathLst>
                  <a:path w="7103" h="1986" extrusionOk="0">
                    <a:moveTo>
                      <a:pt x="32" y="1"/>
                    </a:moveTo>
                    <a:cubicBezTo>
                      <a:pt x="12" y="1"/>
                      <a:pt x="1" y="13"/>
                      <a:pt x="17" y="50"/>
                    </a:cubicBezTo>
                    <a:cubicBezTo>
                      <a:pt x="118" y="273"/>
                      <a:pt x="341" y="442"/>
                      <a:pt x="557" y="581"/>
                    </a:cubicBezTo>
                    <a:cubicBezTo>
                      <a:pt x="795" y="727"/>
                      <a:pt x="2243" y="1667"/>
                      <a:pt x="3213" y="1882"/>
                    </a:cubicBezTo>
                    <a:cubicBezTo>
                      <a:pt x="3558" y="1959"/>
                      <a:pt x="4015" y="1985"/>
                      <a:pt x="4473" y="1985"/>
                    </a:cubicBezTo>
                    <a:cubicBezTo>
                      <a:pt x="5304" y="1985"/>
                      <a:pt x="6138" y="1900"/>
                      <a:pt x="6317" y="1875"/>
                    </a:cubicBezTo>
                    <a:cubicBezTo>
                      <a:pt x="6571" y="1844"/>
                      <a:pt x="6840" y="1790"/>
                      <a:pt x="7033" y="1628"/>
                    </a:cubicBezTo>
                    <a:cubicBezTo>
                      <a:pt x="7102" y="1567"/>
                      <a:pt x="6979" y="1567"/>
                      <a:pt x="6941" y="1567"/>
                    </a:cubicBezTo>
                    <a:cubicBezTo>
                      <a:pt x="6928" y="1566"/>
                      <a:pt x="6916" y="1565"/>
                      <a:pt x="6903" y="1565"/>
                    </a:cubicBezTo>
                    <a:cubicBezTo>
                      <a:pt x="6816" y="1565"/>
                      <a:pt x="6729" y="1589"/>
                      <a:pt x="6648" y="1636"/>
                    </a:cubicBezTo>
                    <a:cubicBezTo>
                      <a:pt x="6528" y="1739"/>
                      <a:pt x="6370" y="1779"/>
                      <a:pt x="6201" y="1779"/>
                    </a:cubicBezTo>
                    <a:cubicBezTo>
                      <a:pt x="5904" y="1779"/>
                      <a:pt x="5570" y="1657"/>
                      <a:pt x="5339" y="1544"/>
                    </a:cubicBezTo>
                    <a:cubicBezTo>
                      <a:pt x="4754" y="1282"/>
                      <a:pt x="4145" y="1066"/>
                      <a:pt x="3521" y="912"/>
                    </a:cubicBezTo>
                    <a:cubicBezTo>
                      <a:pt x="2882" y="774"/>
                      <a:pt x="2228" y="704"/>
                      <a:pt x="1573" y="697"/>
                    </a:cubicBezTo>
                    <a:cubicBezTo>
                      <a:pt x="1173" y="697"/>
                      <a:pt x="533" y="620"/>
                      <a:pt x="356" y="219"/>
                    </a:cubicBezTo>
                    <a:cubicBezTo>
                      <a:pt x="295" y="134"/>
                      <a:pt x="218" y="73"/>
                      <a:pt x="125" y="34"/>
                    </a:cubicBezTo>
                    <a:cubicBezTo>
                      <a:pt x="103" y="21"/>
                      <a:pt x="6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646525" y="1072025"/>
                <a:ext cx="76275" cy="30100"/>
              </a:xfrm>
              <a:custGeom>
                <a:avLst/>
                <a:gdLst/>
                <a:ahLst/>
                <a:cxnLst/>
                <a:rect l="l" t="t" r="r" b="b"/>
                <a:pathLst>
                  <a:path w="3051" h="1204" extrusionOk="0">
                    <a:moveTo>
                      <a:pt x="316" y="0"/>
                    </a:moveTo>
                    <a:cubicBezTo>
                      <a:pt x="193" y="0"/>
                      <a:pt x="113" y="40"/>
                      <a:pt x="86" y="143"/>
                    </a:cubicBezTo>
                    <a:cubicBezTo>
                      <a:pt x="1" y="459"/>
                      <a:pt x="578" y="882"/>
                      <a:pt x="1372" y="1090"/>
                    </a:cubicBezTo>
                    <a:cubicBezTo>
                      <a:pt x="1665" y="1167"/>
                      <a:pt x="1948" y="1204"/>
                      <a:pt x="2192" y="1204"/>
                    </a:cubicBezTo>
                    <a:cubicBezTo>
                      <a:pt x="2608" y="1204"/>
                      <a:pt x="2912" y="1097"/>
                      <a:pt x="2966" y="898"/>
                    </a:cubicBezTo>
                    <a:cubicBezTo>
                      <a:pt x="3050" y="582"/>
                      <a:pt x="2342" y="520"/>
                      <a:pt x="1549" y="312"/>
                    </a:cubicBezTo>
                    <a:cubicBezTo>
                      <a:pt x="1008" y="172"/>
                      <a:pt x="570" y="0"/>
                      <a:pt x="316" y="0"/>
                    </a:cubicBezTo>
                    <a:close/>
                  </a:path>
                </a:pathLst>
              </a:custGeom>
              <a:solidFill>
                <a:srgbClr val="B63535">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664625" y="1032575"/>
                <a:ext cx="56825" cy="18875"/>
              </a:xfrm>
              <a:custGeom>
                <a:avLst/>
                <a:gdLst/>
                <a:ahLst/>
                <a:cxnLst/>
                <a:rect l="l" t="t" r="r" b="b"/>
                <a:pathLst>
                  <a:path w="2273" h="755" extrusionOk="0">
                    <a:moveTo>
                      <a:pt x="564" y="0"/>
                    </a:moveTo>
                    <a:cubicBezTo>
                      <a:pt x="275" y="0"/>
                      <a:pt x="75" y="61"/>
                      <a:pt x="47" y="173"/>
                    </a:cubicBezTo>
                    <a:cubicBezTo>
                      <a:pt x="1" y="366"/>
                      <a:pt x="532" y="412"/>
                      <a:pt x="1133" y="551"/>
                    </a:cubicBezTo>
                    <a:cubicBezTo>
                      <a:pt x="1550" y="646"/>
                      <a:pt x="1891" y="755"/>
                      <a:pt x="2079" y="755"/>
                    </a:cubicBezTo>
                    <a:cubicBezTo>
                      <a:pt x="2165" y="755"/>
                      <a:pt x="2220" y="732"/>
                      <a:pt x="2234" y="674"/>
                    </a:cubicBezTo>
                    <a:cubicBezTo>
                      <a:pt x="2273" y="481"/>
                      <a:pt x="1818" y="219"/>
                      <a:pt x="1218" y="81"/>
                    </a:cubicBezTo>
                    <a:cubicBezTo>
                      <a:pt x="978" y="26"/>
                      <a:pt x="752" y="0"/>
                      <a:pt x="564" y="0"/>
                    </a:cubicBezTo>
                    <a:close/>
                  </a:path>
                </a:pathLst>
              </a:custGeom>
              <a:solidFill>
                <a:srgbClr val="B63535">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693125" y="1039550"/>
                <a:ext cx="15225" cy="7125"/>
              </a:xfrm>
              <a:custGeom>
                <a:avLst/>
                <a:gdLst/>
                <a:ahLst/>
                <a:cxnLst/>
                <a:rect l="l" t="t" r="r" b="b"/>
                <a:pathLst>
                  <a:path w="609" h="285" extrusionOk="0">
                    <a:moveTo>
                      <a:pt x="196" y="1"/>
                    </a:moveTo>
                    <a:cubicBezTo>
                      <a:pt x="98" y="1"/>
                      <a:pt x="27" y="30"/>
                      <a:pt x="16" y="79"/>
                    </a:cubicBezTo>
                    <a:cubicBezTo>
                      <a:pt x="1" y="148"/>
                      <a:pt x="108" y="241"/>
                      <a:pt x="270" y="272"/>
                    </a:cubicBezTo>
                    <a:cubicBezTo>
                      <a:pt x="317" y="280"/>
                      <a:pt x="363" y="285"/>
                      <a:pt x="405" y="285"/>
                    </a:cubicBezTo>
                    <a:cubicBezTo>
                      <a:pt x="506" y="285"/>
                      <a:pt x="583" y="259"/>
                      <a:pt x="594" y="210"/>
                    </a:cubicBezTo>
                    <a:cubicBezTo>
                      <a:pt x="609" y="141"/>
                      <a:pt x="493" y="48"/>
                      <a:pt x="332" y="17"/>
                    </a:cubicBezTo>
                    <a:cubicBezTo>
                      <a:pt x="284" y="6"/>
                      <a:pt x="238" y="1"/>
                      <a:pt x="196"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707950" y="1044175"/>
                <a:ext cx="8700" cy="4900"/>
              </a:xfrm>
              <a:custGeom>
                <a:avLst/>
                <a:gdLst/>
                <a:ahLst/>
                <a:cxnLst/>
                <a:rect l="l" t="t" r="r" b="b"/>
                <a:pathLst>
                  <a:path w="348" h="196" extrusionOk="0">
                    <a:moveTo>
                      <a:pt x="125" y="1"/>
                    </a:moveTo>
                    <a:cubicBezTo>
                      <a:pt x="65" y="1"/>
                      <a:pt x="20" y="24"/>
                      <a:pt x="8" y="63"/>
                    </a:cubicBezTo>
                    <a:cubicBezTo>
                      <a:pt x="1" y="110"/>
                      <a:pt x="62" y="171"/>
                      <a:pt x="155" y="187"/>
                    </a:cubicBezTo>
                    <a:cubicBezTo>
                      <a:pt x="177" y="193"/>
                      <a:pt x="199" y="196"/>
                      <a:pt x="220" y="196"/>
                    </a:cubicBezTo>
                    <a:cubicBezTo>
                      <a:pt x="278" y="196"/>
                      <a:pt x="326" y="173"/>
                      <a:pt x="332" y="133"/>
                    </a:cubicBezTo>
                    <a:cubicBezTo>
                      <a:pt x="347" y="87"/>
                      <a:pt x="285" y="25"/>
                      <a:pt x="193" y="9"/>
                    </a:cubicBezTo>
                    <a:cubicBezTo>
                      <a:pt x="169" y="3"/>
                      <a:pt x="146" y="1"/>
                      <a:pt x="125"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680225" y="1085575"/>
                <a:ext cx="15425" cy="7125"/>
              </a:xfrm>
              <a:custGeom>
                <a:avLst/>
                <a:gdLst/>
                <a:ahLst/>
                <a:cxnLst/>
                <a:rect l="l" t="t" r="r" b="b"/>
                <a:pathLst>
                  <a:path w="617" h="285" extrusionOk="0">
                    <a:moveTo>
                      <a:pt x="202" y="0"/>
                    </a:moveTo>
                    <a:cubicBezTo>
                      <a:pt x="102" y="0"/>
                      <a:pt x="27" y="30"/>
                      <a:pt x="16" y="79"/>
                    </a:cubicBezTo>
                    <a:cubicBezTo>
                      <a:pt x="1" y="148"/>
                      <a:pt x="116" y="240"/>
                      <a:pt x="278" y="271"/>
                    </a:cubicBezTo>
                    <a:cubicBezTo>
                      <a:pt x="325" y="280"/>
                      <a:pt x="370" y="284"/>
                      <a:pt x="411" y="284"/>
                    </a:cubicBezTo>
                    <a:cubicBezTo>
                      <a:pt x="510" y="284"/>
                      <a:pt x="583" y="259"/>
                      <a:pt x="594" y="209"/>
                    </a:cubicBezTo>
                    <a:cubicBezTo>
                      <a:pt x="617" y="140"/>
                      <a:pt x="493" y="48"/>
                      <a:pt x="339" y="17"/>
                    </a:cubicBezTo>
                    <a:cubicBezTo>
                      <a:pt x="291" y="5"/>
                      <a:pt x="245" y="0"/>
                      <a:pt x="202"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695050" y="1090100"/>
                <a:ext cx="8700" cy="5000"/>
              </a:xfrm>
              <a:custGeom>
                <a:avLst/>
                <a:gdLst/>
                <a:ahLst/>
                <a:cxnLst/>
                <a:rect l="l" t="t" r="r" b="b"/>
                <a:pathLst>
                  <a:path w="348" h="200" extrusionOk="0">
                    <a:moveTo>
                      <a:pt x="142" y="1"/>
                    </a:moveTo>
                    <a:cubicBezTo>
                      <a:pt x="77" y="1"/>
                      <a:pt x="22" y="24"/>
                      <a:pt x="16" y="67"/>
                    </a:cubicBezTo>
                    <a:cubicBezTo>
                      <a:pt x="1" y="113"/>
                      <a:pt x="62" y="175"/>
                      <a:pt x="155" y="190"/>
                    </a:cubicBezTo>
                    <a:cubicBezTo>
                      <a:pt x="179" y="196"/>
                      <a:pt x="202" y="199"/>
                      <a:pt x="223" y="199"/>
                    </a:cubicBezTo>
                    <a:cubicBezTo>
                      <a:pt x="283" y="199"/>
                      <a:pt x="328" y="176"/>
                      <a:pt x="339" y="136"/>
                    </a:cubicBezTo>
                    <a:cubicBezTo>
                      <a:pt x="347" y="90"/>
                      <a:pt x="285" y="28"/>
                      <a:pt x="193" y="5"/>
                    </a:cubicBezTo>
                    <a:cubicBezTo>
                      <a:pt x="176" y="2"/>
                      <a:pt x="158" y="1"/>
                      <a:pt x="142"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640375" y="1051900"/>
                <a:ext cx="95125" cy="24600"/>
              </a:xfrm>
              <a:custGeom>
                <a:avLst/>
                <a:gdLst/>
                <a:ahLst/>
                <a:cxnLst/>
                <a:rect l="l" t="t" r="r" b="b"/>
                <a:pathLst>
                  <a:path w="3805" h="984" extrusionOk="0">
                    <a:moveTo>
                      <a:pt x="1" y="1"/>
                    </a:moveTo>
                    <a:cubicBezTo>
                      <a:pt x="1" y="1"/>
                      <a:pt x="1147" y="984"/>
                      <a:pt x="3048" y="984"/>
                    </a:cubicBezTo>
                    <a:cubicBezTo>
                      <a:pt x="3288" y="984"/>
                      <a:pt x="3541" y="968"/>
                      <a:pt x="3805" y="933"/>
                    </a:cubicBezTo>
                    <a:cubicBezTo>
                      <a:pt x="3142" y="609"/>
                      <a:pt x="2041" y="3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667525" y="974425"/>
                <a:ext cx="75825" cy="32550"/>
              </a:xfrm>
              <a:custGeom>
                <a:avLst/>
                <a:gdLst/>
                <a:ahLst/>
                <a:cxnLst/>
                <a:rect l="l" t="t" r="r" b="b"/>
                <a:pathLst>
                  <a:path w="3033" h="1302" extrusionOk="0">
                    <a:moveTo>
                      <a:pt x="71" y="1"/>
                    </a:moveTo>
                    <a:cubicBezTo>
                      <a:pt x="60" y="1"/>
                      <a:pt x="49" y="21"/>
                      <a:pt x="39" y="73"/>
                    </a:cubicBezTo>
                    <a:cubicBezTo>
                      <a:pt x="0" y="266"/>
                      <a:pt x="31" y="474"/>
                      <a:pt x="131" y="643"/>
                    </a:cubicBezTo>
                    <a:cubicBezTo>
                      <a:pt x="250" y="839"/>
                      <a:pt x="466" y="916"/>
                      <a:pt x="682" y="916"/>
                    </a:cubicBezTo>
                    <a:cubicBezTo>
                      <a:pt x="745" y="916"/>
                      <a:pt x="809" y="910"/>
                      <a:pt x="871" y="897"/>
                    </a:cubicBezTo>
                    <a:cubicBezTo>
                      <a:pt x="986" y="1051"/>
                      <a:pt x="1148" y="1159"/>
                      <a:pt x="1333" y="1205"/>
                    </a:cubicBezTo>
                    <a:cubicBezTo>
                      <a:pt x="1408" y="1224"/>
                      <a:pt x="1484" y="1234"/>
                      <a:pt x="1561" y="1234"/>
                    </a:cubicBezTo>
                    <a:cubicBezTo>
                      <a:pt x="1702" y="1234"/>
                      <a:pt x="1842" y="1201"/>
                      <a:pt x="1972" y="1136"/>
                    </a:cubicBezTo>
                    <a:cubicBezTo>
                      <a:pt x="2115" y="1237"/>
                      <a:pt x="2269" y="1301"/>
                      <a:pt x="2432" y="1301"/>
                    </a:cubicBezTo>
                    <a:cubicBezTo>
                      <a:pt x="2505" y="1301"/>
                      <a:pt x="2580" y="1288"/>
                      <a:pt x="2657" y="1259"/>
                    </a:cubicBezTo>
                    <a:cubicBezTo>
                      <a:pt x="2842" y="1175"/>
                      <a:pt x="2981" y="1005"/>
                      <a:pt x="3027" y="813"/>
                    </a:cubicBezTo>
                    <a:cubicBezTo>
                      <a:pt x="3033" y="766"/>
                      <a:pt x="3025" y="622"/>
                      <a:pt x="3005" y="622"/>
                    </a:cubicBezTo>
                    <a:cubicBezTo>
                      <a:pt x="2998" y="622"/>
                      <a:pt x="2990" y="637"/>
                      <a:pt x="2981" y="674"/>
                    </a:cubicBezTo>
                    <a:cubicBezTo>
                      <a:pt x="2927" y="828"/>
                      <a:pt x="2811" y="951"/>
                      <a:pt x="2665" y="1013"/>
                    </a:cubicBezTo>
                    <a:cubicBezTo>
                      <a:pt x="2596" y="1040"/>
                      <a:pt x="2523" y="1054"/>
                      <a:pt x="2451" y="1054"/>
                    </a:cubicBezTo>
                    <a:cubicBezTo>
                      <a:pt x="2359" y="1054"/>
                      <a:pt x="2269" y="1033"/>
                      <a:pt x="2187" y="990"/>
                    </a:cubicBezTo>
                    <a:cubicBezTo>
                      <a:pt x="2226" y="959"/>
                      <a:pt x="2257" y="928"/>
                      <a:pt x="2295" y="897"/>
                    </a:cubicBezTo>
                    <a:cubicBezTo>
                      <a:pt x="2326" y="820"/>
                      <a:pt x="2334" y="728"/>
                      <a:pt x="2303" y="651"/>
                    </a:cubicBezTo>
                    <a:lnTo>
                      <a:pt x="2303" y="651"/>
                    </a:lnTo>
                    <a:cubicBezTo>
                      <a:pt x="2092" y="859"/>
                      <a:pt x="1826" y="964"/>
                      <a:pt x="1572" y="964"/>
                    </a:cubicBezTo>
                    <a:cubicBezTo>
                      <a:pt x="1206" y="964"/>
                      <a:pt x="862" y="746"/>
                      <a:pt x="740" y="304"/>
                    </a:cubicBezTo>
                    <a:cubicBezTo>
                      <a:pt x="736" y="292"/>
                      <a:pt x="731" y="287"/>
                      <a:pt x="726" y="287"/>
                    </a:cubicBezTo>
                    <a:cubicBezTo>
                      <a:pt x="708" y="287"/>
                      <a:pt x="686" y="339"/>
                      <a:pt x="686" y="351"/>
                    </a:cubicBezTo>
                    <a:cubicBezTo>
                      <a:pt x="670" y="405"/>
                      <a:pt x="663" y="466"/>
                      <a:pt x="678" y="520"/>
                    </a:cubicBezTo>
                    <a:cubicBezTo>
                      <a:pt x="693" y="574"/>
                      <a:pt x="709" y="620"/>
                      <a:pt x="732" y="666"/>
                    </a:cubicBezTo>
                    <a:cubicBezTo>
                      <a:pt x="711" y="669"/>
                      <a:pt x="689" y="670"/>
                      <a:pt x="668" y="670"/>
                    </a:cubicBezTo>
                    <a:cubicBezTo>
                      <a:pt x="545" y="670"/>
                      <a:pt x="429" y="632"/>
                      <a:pt x="324" y="566"/>
                    </a:cubicBezTo>
                    <a:cubicBezTo>
                      <a:pt x="208" y="489"/>
                      <a:pt x="70" y="304"/>
                      <a:pt x="100" y="150"/>
                    </a:cubicBezTo>
                    <a:cubicBezTo>
                      <a:pt x="111" y="88"/>
                      <a:pt x="93" y="1"/>
                      <a:pt x="71" y="1"/>
                    </a:cubicBezTo>
                    <a:close/>
                  </a:path>
                </a:pathLst>
              </a:custGeom>
              <a:solidFill>
                <a:srgbClr val="B63535">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695825" y="970600"/>
                <a:ext cx="23325" cy="11425"/>
              </a:xfrm>
              <a:custGeom>
                <a:avLst/>
                <a:gdLst/>
                <a:ahLst/>
                <a:cxnLst/>
                <a:rect l="l" t="t" r="r" b="b"/>
                <a:pathLst>
                  <a:path w="933" h="457" extrusionOk="0">
                    <a:moveTo>
                      <a:pt x="358" y="0"/>
                    </a:moveTo>
                    <a:cubicBezTo>
                      <a:pt x="189" y="0"/>
                      <a:pt x="55" y="67"/>
                      <a:pt x="31" y="180"/>
                    </a:cubicBezTo>
                    <a:cubicBezTo>
                      <a:pt x="0" y="319"/>
                      <a:pt x="193" y="350"/>
                      <a:pt x="439" y="403"/>
                    </a:cubicBezTo>
                    <a:cubicBezTo>
                      <a:pt x="561" y="431"/>
                      <a:pt x="673" y="456"/>
                      <a:pt x="756" y="456"/>
                    </a:cubicBezTo>
                    <a:cubicBezTo>
                      <a:pt x="836" y="456"/>
                      <a:pt x="890" y="433"/>
                      <a:pt x="901" y="365"/>
                    </a:cubicBezTo>
                    <a:cubicBezTo>
                      <a:pt x="932" y="226"/>
                      <a:pt x="763" y="65"/>
                      <a:pt x="516" y="18"/>
                    </a:cubicBezTo>
                    <a:cubicBezTo>
                      <a:pt x="462" y="6"/>
                      <a:pt x="408" y="0"/>
                      <a:pt x="358"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769750" y="884975"/>
                <a:ext cx="135375" cy="50575"/>
              </a:xfrm>
              <a:custGeom>
                <a:avLst/>
                <a:gdLst/>
                <a:ahLst/>
                <a:cxnLst/>
                <a:rect l="l" t="t" r="r" b="b"/>
                <a:pathLst>
                  <a:path w="5415" h="2023" extrusionOk="0">
                    <a:moveTo>
                      <a:pt x="2232" y="0"/>
                    </a:moveTo>
                    <a:cubicBezTo>
                      <a:pt x="1107" y="0"/>
                      <a:pt x="352" y="443"/>
                      <a:pt x="124" y="586"/>
                    </a:cubicBezTo>
                    <a:cubicBezTo>
                      <a:pt x="1" y="671"/>
                      <a:pt x="324" y="925"/>
                      <a:pt x="748" y="1195"/>
                    </a:cubicBezTo>
                    <a:cubicBezTo>
                      <a:pt x="1233" y="1503"/>
                      <a:pt x="1803" y="1872"/>
                      <a:pt x="2596" y="1988"/>
                    </a:cubicBezTo>
                    <a:cubicBezTo>
                      <a:pt x="2766" y="2012"/>
                      <a:pt x="2934" y="2022"/>
                      <a:pt x="3098" y="2022"/>
                    </a:cubicBezTo>
                    <a:cubicBezTo>
                      <a:pt x="4365" y="2022"/>
                      <a:pt x="5414" y="1395"/>
                      <a:pt x="5414" y="1395"/>
                    </a:cubicBezTo>
                    <a:cubicBezTo>
                      <a:pt x="5414" y="1395"/>
                      <a:pt x="4352" y="255"/>
                      <a:pt x="2873" y="47"/>
                    </a:cubicBezTo>
                    <a:cubicBezTo>
                      <a:pt x="2648" y="15"/>
                      <a:pt x="2434"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803450" y="871200"/>
                <a:ext cx="70875" cy="63825"/>
              </a:xfrm>
              <a:custGeom>
                <a:avLst/>
                <a:gdLst/>
                <a:ahLst/>
                <a:cxnLst/>
                <a:rect l="l" t="t" r="r" b="b"/>
                <a:pathLst>
                  <a:path w="2835" h="2553" extrusionOk="0">
                    <a:moveTo>
                      <a:pt x="1407" y="0"/>
                    </a:moveTo>
                    <a:cubicBezTo>
                      <a:pt x="758" y="0"/>
                      <a:pt x="192" y="465"/>
                      <a:pt x="100" y="1091"/>
                    </a:cubicBezTo>
                    <a:cubicBezTo>
                      <a:pt x="0" y="1784"/>
                      <a:pt x="508" y="2439"/>
                      <a:pt x="1240" y="2539"/>
                    </a:cubicBezTo>
                    <a:cubicBezTo>
                      <a:pt x="1305" y="2548"/>
                      <a:pt x="1369" y="2552"/>
                      <a:pt x="1432" y="2552"/>
                    </a:cubicBezTo>
                    <a:cubicBezTo>
                      <a:pt x="2079" y="2552"/>
                      <a:pt x="2643" y="2099"/>
                      <a:pt x="2734" y="1461"/>
                    </a:cubicBezTo>
                    <a:cubicBezTo>
                      <a:pt x="2834" y="768"/>
                      <a:pt x="2326" y="121"/>
                      <a:pt x="1594" y="13"/>
                    </a:cubicBezTo>
                    <a:cubicBezTo>
                      <a:pt x="1531" y="4"/>
                      <a:pt x="1469" y="0"/>
                      <a:pt x="1407" y="0"/>
                    </a:cubicBezTo>
                    <a:close/>
                  </a:path>
                </a:pathLst>
              </a:custGeom>
              <a:solidFill>
                <a:srgbClr val="8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805550" y="871175"/>
                <a:ext cx="68775" cy="45800"/>
              </a:xfrm>
              <a:custGeom>
                <a:avLst/>
                <a:gdLst/>
                <a:ahLst/>
                <a:cxnLst/>
                <a:rect l="l" t="t" r="r" b="b"/>
                <a:pathLst>
                  <a:path w="2751" h="1832" extrusionOk="0">
                    <a:moveTo>
                      <a:pt x="1318" y="1"/>
                    </a:moveTo>
                    <a:cubicBezTo>
                      <a:pt x="672" y="1"/>
                      <a:pt x="107" y="454"/>
                      <a:pt x="16" y="1092"/>
                    </a:cubicBezTo>
                    <a:cubicBezTo>
                      <a:pt x="9" y="1154"/>
                      <a:pt x="1" y="1223"/>
                      <a:pt x="1" y="1292"/>
                    </a:cubicBezTo>
                    <a:cubicBezTo>
                      <a:pt x="131" y="1279"/>
                      <a:pt x="261" y="1272"/>
                      <a:pt x="391" y="1272"/>
                    </a:cubicBezTo>
                    <a:cubicBezTo>
                      <a:pt x="1139" y="1272"/>
                      <a:pt x="1878" y="1490"/>
                      <a:pt x="2534" y="1831"/>
                    </a:cubicBezTo>
                    <a:cubicBezTo>
                      <a:pt x="2596" y="1716"/>
                      <a:pt x="2635" y="1593"/>
                      <a:pt x="2650" y="1462"/>
                    </a:cubicBezTo>
                    <a:cubicBezTo>
                      <a:pt x="2750" y="769"/>
                      <a:pt x="2242" y="122"/>
                      <a:pt x="1510" y="14"/>
                    </a:cubicBezTo>
                    <a:cubicBezTo>
                      <a:pt x="1446" y="5"/>
                      <a:pt x="1382" y="1"/>
                      <a:pt x="1318" y="1"/>
                    </a:cubicBezTo>
                    <a:close/>
                  </a:path>
                </a:pathLst>
              </a:custGeom>
              <a:solidFill>
                <a:srgbClr val="5E2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818850" y="884925"/>
                <a:ext cx="40075" cy="36350"/>
              </a:xfrm>
              <a:custGeom>
                <a:avLst/>
                <a:gdLst/>
                <a:ahLst/>
                <a:cxnLst/>
                <a:rect l="l" t="t" r="r" b="b"/>
                <a:pathLst>
                  <a:path w="1603" h="1454" extrusionOk="0">
                    <a:moveTo>
                      <a:pt x="778" y="0"/>
                    </a:moveTo>
                    <a:cubicBezTo>
                      <a:pt x="425" y="0"/>
                      <a:pt x="109" y="260"/>
                      <a:pt x="54" y="619"/>
                    </a:cubicBezTo>
                    <a:cubicBezTo>
                      <a:pt x="0" y="1027"/>
                      <a:pt x="293" y="1397"/>
                      <a:pt x="701" y="1443"/>
                    </a:cubicBezTo>
                    <a:cubicBezTo>
                      <a:pt x="742" y="1450"/>
                      <a:pt x="784" y="1454"/>
                      <a:pt x="824" y="1454"/>
                    </a:cubicBezTo>
                    <a:cubicBezTo>
                      <a:pt x="1178" y="1454"/>
                      <a:pt x="1494" y="1194"/>
                      <a:pt x="1556" y="835"/>
                    </a:cubicBezTo>
                    <a:cubicBezTo>
                      <a:pt x="1602" y="427"/>
                      <a:pt x="1309" y="57"/>
                      <a:pt x="901" y="11"/>
                    </a:cubicBezTo>
                    <a:cubicBezTo>
                      <a:pt x="860" y="4"/>
                      <a:pt x="819" y="0"/>
                      <a:pt x="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842725" y="904425"/>
                <a:ext cx="10025" cy="8950"/>
              </a:xfrm>
              <a:custGeom>
                <a:avLst/>
                <a:gdLst/>
                <a:ahLst/>
                <a:cxnLst/>
                <a:rect l="l" t="t" r="r" b="b"/>
                <a:pathLst>
                  <a:path w="401" h="358" extrusionOk="0">
                    <a:moveTo>
                      <a:pt x="207" y="0"/>
                    </a:moveTo>
                    <a:cubicBezTo>
                      <a:pt x="113" y="0"/>
                      <a:pt x="30" y="60"/>
                      <a:pt x="16" y="155"/>
                    </a:cubicBezTo>
                    <a:cubicBezTo>
                      <a:pt x="0" y="255"/>
                      <a:pt x="77" y="347"/>
                      <a:pt x="177" y="355"/>
                    </a:cubicBezTo>
                    <a:cubicBezTo>
                      <a:pt x="188" y="357"/>
                      <a:pt x="198" y="358"/>
                      <a:pt x="208" y="358"/>
                    </a:cubicBezTo>
                    <a:cubicBezTo>
                      <a:pt x="296" y="358"/>
                      <a:pt x="371" y="299"/>
                      <a:pt x="385" y="209"/>
                    </a:cubicBezTo>
                    <a:cubicBezTo>
                      <a:pt x="401" y="109"/>
                      <a:pt x="331" y="16"/>
                      <a:pt x="223" y="1"/>
                    </a:cubicBezTo>
                    <a:cubicBezTo>
                      <a:pt x="218" y="0"/>
                      <a:pt x="212" y="0"/>
                      <a:pt x="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3779175" y="866675"/>
                <a:ext cx="125950" cy="53175"/>
              </a:xfrm>
              <a:custGeom>
                <a:avLst/>
                <a:gdLst/>
                <a:ahLst/>
                <a:cxnLst/>
                <a:rect l="l" t="t" r="r" b="b"/>
                <a:pathLst>
                  <a:path w="5038" h="2127" extrusionOk="0">
                    <a:moveTo>
                      <a:pt x="2350" y="0"/>
                    </a:moveTo>
                    <a:cubicBezTo>
                      <a:pt x="2275" y="0"/>
                      <a:pt x="2198" y="3"/>
                      <a:pt x="2119" y="9"/>
                    </a:cubicBezTo>
                    <a:cubicBezTo>
                      <a:pt x="748" y="117"/>
                      <a:pt x="70" y="1033"/>
                      <a:pt x="1" y="1180"/>
                    </a:cubicBezTo>
                    <a:cubicBezTo>
                      <a:pt x="621" y="944"/>
                      <a:pt x="1205" y="852"/>
                      <a:pt x="1740" y="852"/>
                    </a:cubicBezTo>
                    <a:cubicBezTo>
                      <a:pt x="3724" y="852"/>
                      <a:pt x="5037" y="2127"/>
                      <a:pt x="5037" y="2127"/>
                    </a:cubicBezTo>
                    <a:cubicBezTo>
                      <a:pt x="5037" y="2127"/>
                      <a:pt x="4378" y="0"/>
                      <a:pt x="2350" y="0"/>
                    </a:cubicBezTo>
                    <a:close/>
                  </a:path>
                </a:pathLst>
              </a:custGeom>
              <a:solidFill>
                <a:srgbClr val="FCC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3800550" y="865200"/>
                <a:ext cx="106750" cy="43350"/>
              </a:xfrm>
              <a:custGeom>
                <a:avLst/>
                <a:gdLst/>
                <a:ahLst/>
                <a:cxnLst/>
                <a:rect l="l" t="t" r="r" b="b"/>
                <a:pathLst>
                  <a:path w="4270" h="1734" extrusionOk="0">
                    <a:moveTo>
                      <a:pt x="1586" y="1"/>
                    </a:moveTo>
                    <a:cubicBezTo>
                      <a:pt x="1088" y="1"/>
                      <a:pt x="592" y="107"/>
                      <a:pt x="132" y="315"/>
                    </a:cubicBezTo>
                    <a:cubicBezTo>
                      <a:pt x="124" y="322"/>
                      <a:pt x="1" y="384"/>
                      <a:pt x="47" y="399"/>
                    </a:cubicBezTo>
                    <a:cubicBezTo>
                      <a:pt x="62" y="401"/>
                      <a:pt x="78" y="402"/>
                      <a:pt x="93" y="402"/>
                    </a:cubicBezTo>
                    <a:cubicBezTo>
                      <a:pt x="147" y="402"/>
                      <a:pt x="198" y="391"/>
                      <a:pt x="239" y="361"/>
                    </a:cubicBezTo>
                    <a:cubicBezTo>
                      <a:pt x="615" y="206"/>
                      <a:pt x="1014" y="125"/>
                      <a:pt x="1414" y="125"/>
                    </a:cubicBezTo>
                    <a:cubicBezTo>
                      <a:pt x="1727" y="125"/>
                      <a:pt x="2040" y="175"/>
                      <a:pt x="2342" y="276"/>
                    </a:cubicBezTo>
                    <a:cubicBezTo>
                      <a:pt x="2665" y="376"/>
                      <a:pt x="2966" y="538"/>
                      <a:pt x="3227" y="754"/>
                    </a:cubicBezTo>
                    <a:cubicBezTo>
                      <a:pt x="3551" y="1015"/>
                      <a:pt x="3766" y="1362"/>
                      <a:pt x="3951" y="1716"/>
                    </a:cubicBezTo>
                    <a:cubicBezTo>
                      <a:pt x="3957" y="1729"/>
                      <a:pt x="3974" y="1734"/>
                      <a:pt x="3997" y="1734"/>
                    </a:cubicBezTo>
                    <a:cubicBezTo>
                      <a:pt x="4088" y="1734"/>
                      <a:pt x="4270" y="1653"/>
                      <a:pt x="4252" y="1616"/>
                    </a:cubicBezTo>
                    <a:cubicBezTo>
                      <a:pt x="4059" y="1231"/>
                      <a:pt x="3797" y="885"/>
                      <a:pt x="3474" y="607"/>
                    </a:cubicBezTo>
                    <a:cubicBezTo>
                      <a:pt x="3158" y="361"/>
                      <a:pt x="2796" y="191"/>
                      <a:pt x="2411" y="99"/>
                    </a:cubicBezTo>
                    <a:cubicBezTo>
                      <a:pt x="2139" y="33"/>
                      <a:pt x="1862" y="1"/>
                      <a:pt x="1586" y="1"/>
                    </a:cubicBezTo>
                    <a:close/>
                  </a:path>
                </a:pathLst>
              </a:custGeom>
              <a:solidFill>
                <a:srgbClr val="B63535">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3771100" y="880050"/>
                <a:ext cx="160775" cy="53300"/>
              </a:xfrm>
              <a:custGeom>
                <a:avLst/>
                <a:gdLst/>
                <a:ahLst/>
                <a:cxnLst/>
                <a:rect l="l" t="t" r="r" b="b"/>
                <a:pathLst>
                  <a:path w="6431" h="2132" extrusionOk="0">
                    <a:moveTo>
                      <a:pt x="2439" y="0"/>
                    </a:moveTo>
                    <a:cubicBezTo>
                      <a:pt x="1127" y="0"/>
                      <a:pt x="0" y="830"/>
                      <a:pt x="0" y="830"/>
                    </a:cubicBezTo>
                    <a:cubicBezTo>
                      <a:pt x="664" y="559"/>
                      <a:pt x="1373" y="419"/>
                      <a:pt x="2086" y="419"/>
                    </a:cubicBezTo>
                    <a:cubicBezTo>
                      <a:pt x="2307" y="419"/>
                      <a:pt x="2529" y="433"/>
                      <a:pt x="2750" y="460"/>
                    </a:cubicBezTo>
                    <a:cubicBezTo>
                      <a:pt x="3982" y="629"/>
                      <a:pt x="5114" y="1569"/>
                      <a:pt x="5114" y="1569"/>
                    </a:cubicBezTo>
                    <a:cubicBezTo>
                      <a:pt x="5114" y="1569"/>
                      <a:pt x="4760" y="1877"/>
                      <a:pt x="3889" y="2131"/>
                    </a:cubicBezTo>
                    <a:cubicBezTo>
                      <a:pt x="4552" y="2062"/>
                      <a:pt x="5899" y="1515"/>
                      <a:pt x="6431" y="714"/>
                    </a:cubicBezTo>
                    <a:cubicBezTo>
                      <a:pt x="5576" y="668"/>
                      <a:pt x="3820" y="167"/>
                      <a:pt x="2850" y="29"/>
                    </a:cubicBezTo>
                    <a:cubicBezTo>
                      <a:pt x="2712" y="9"/>
                      <a:pt x="2574" y="0"/>
                      <a:pt x="2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3546425" y="827250"/>
                <a:ext cx="128825" cy="56150"/>
              </a:xfrm>
              <a:custGeom>
                <a:avLst/>
                <a:gdLst/>
                <a:ahLst/>
                <a:cxnLst/>
                <a:rect l="l" t="t" r="r" b="b"/>
                <a:pathLst>
                  <a:path w="5153" h="2246" extrusionOk="0">
                    <a:moveTo>
                      <a:pt x="1594" y="1"/>
                    </a:moveTo>
                    <a:cubicBezTo>
                      <a:pt x="697" y="1"/>
                      <a:pt x="0" y="254"/>
                      <a:pt x="0" y="254"/>
                    </a:cubicBezTo>
                    <a:cubicBezTo>
                      <a:pt x="0" y="254"/>
                      <a:pt x="832" y="1579"/>
                      <a:pt x="2241" y="2064"/>
                    </a:cubicBezTo>
                    <a:cubicBezTo>
                      <a:pt x="2659" y="2204"/>
                      <a:pt x="3055" y="2246"/>
                      <a:pt x="3422" y="2246"/>
                    </a:cubicBezTo>
                    <a:cubicBezTo>
                      <a:pt x="3719" y="2246"/>
                      <a:pt x="3997" y="2219"/>
                      <a:pt x="4251" y="2195"/>
                    </a:cubicBezTo>
                    <a:cubicBezTo>
                      <a:pt x="4744" y="2148"/>
                      <a:pt x="5152" y="2064"/>
                      <a:pt x="5075" y="1933"/>
                    </a:cubicBezTo>
                    <a:cubicBezTo>
                      <a:pt x="4914" y="1656"/>
                      <a:pt x="4290" y="685"/>
                      <a:pt x="2881" y="200"/>
                    </a:cubicBezTo>
                    <a:cubicBezTo>
                      <a:pt x="2441" y="52"/>
                      <a:pt x="1998" y="1"/>
                      <a:pt x="1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3575875" y="816675"/>
                <a:ext cx="74350" cy="63975"/>
              </a:xfrm>
              <a:custGeom>
                <a:avLst/>
                <a:gdLst/>
                <a:ahLst/>
                <a:cxnLst/>
                <a:rect l="l" t="t" r="r" b="b"/>
                <a:pathLst>
                  <a:path w="2974" h="2559" extrusionOk="0">
                    <a:moveTo>
                      <a:pt x="1451" y="1"/>
                    </a:moveTo>
                    <a:cubicBezTo>
                      <a:pt x="905" y="1"/>
                      <a:pt x="405" y="326"/>
                      <a:pt x="224" y="846"/>
                    </a:cubicBezTo>
                    <a:cubicBezTo>
                      <a:pt x="1" y="1509"/>
                      <a:pt x="378" y="2240"/>
                      <a:pt x="1071" y="2479"/>
                    </a:cubicBezTo>
                    <a:cubicBezTo>
                      <a:pt x="1224" y="2533"/>
                      <a:pt x="1380" y="2558"/>
                      <a:pt x="1531" y="2558"/>
                    </a:cubicBezTo>
                    <a:cubicBezTo>
                      <a:pt x="2074" y="2558"/>
                      <a:pt x="2568" y="2232"/>
                      <a:pt x="2742" y="1709"/>
                    </a:cubicBezTo>
                    <a:cubicBezTo>
                      <a:pt x="2973" y="1047"/>
                      <a:pt x="2596" y="315"/>
                      <a:pt x="1903" y="76"/>
                    </a:cubicBezTo>
                    <a:cubicBezTo>
                      <a:pt x="1752" y="25"/>
                      <a:pt x="1600" y="1"/>
                      <a:pt x="1451" y="1"/>
                    </a:cubicBezTo>
                    <a:close/>
                  </a:path>
                </a:pathLst>
              </a:custGeom>
              <a:solidFill>
                <a:srgbClr val="8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3579925" y="816675"/>
                <a:ext cx="70300" cy="47350"/>
              </a:xfrm>
              <a:custGeom>
                <a:avLst/>
                <a:gdLst/>
                <a:ahLst/>
                <a:cxnLst/>
                <a:rect l="l" t="t" r="r" b="b"/>
                <a:pathLst>
                  <a:path w="2812" h="1894" extrusionOk="0">
                    <a:moveTo>
                      <a:pt x="1289" y="1"/>
                    </a:moveTo>
                    <a:cubicBezTo>
                      <a:pt x="744" y="1"/>
                      <a:pt x="245" y="326"/>
                      <a:pt x="70" y="846"/>
                    </a:cubicBezTo>
                    <a:cubicBezTo>
                      <a:pt x="24" y="970"/>
                      <a:pt x="0" y="1101"/>
                      <a:pt x="0" y="1231"/>
                    </a:cubicBezTo>
                    <a:cubicBezTo>
                      <a:pt x="17" y="1231"/>
                      <a:pt x="33" y="1231"/>
                      <a:pt x="50" y="1231"/>
                    </a:cubicBezTo>
                    <a:cubicBezTo>
                      <a:pt x="898" y="1231"/>
                      <a:pt x="1786" y="1425"/>
                      <a:pt x="2503" y="1894"/>
                    </a:cubicBezTo>
                    <a:cubicBezTo>
                      <a:pt x="2534" y="1840"/>
                      <a:pt x="2557" y="1778"/>
                      <a:pt x="2580" y="1709"/>
                    </a:cubicBezTo>
                    <a:cubicBezTo>
                      <a:pt x="2811" y="1047"/>
                      <a:pt x="2434" y="315"/>
                      <a:pt x="1741" y="76"/>
                    </a:cubicBezTo>
                    <a:cubicBezTo>
                      <a:pt x="1590" y="25"/>
                      <a:pt x="1438" y="1"/>
                      <a:pt x="1289" y="1"/>
                    </a:cubicBezTo>
                    <a:close/>
                  </a:path>
                </a:pathLst>
              </a:custGeom>
              <a:solidFill>
                <a:srgbClr val="5E2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3591850" y="830550"/>
                <a:ext cx="42400" cy="36500"/>
              </a:xfrm>
              <a:custGeom>
                <a:avLst/>
                <a:gdLst/>
                <a:ahLst/>
                <a:cxnLst/>
                <a:rect l="l" t="t" r="r" b="b"/>
                <a:pathLst>
                  <a:path w="1696" h="1460" extrusionOk="0">
                    <a:moveTo>
                      <a:pt x="824" y="1"/>
                    </a:moveTo>
                    <a:cubicBezTo>
                      <a:pt x="517" y="1"/>
                      <a:pt x="234" y="188"/>
                      <a:pt x="132" y="484"/>
                    </a:cubicBezTo>
                    <a:cubicBezTo>
                      <a:pt x="1" y="861"/>
                      <a:pt x="216" y="1277"/>
                      <a:pt x="609" y="1416"/>
                    </a:cubicBezTo>
                    <a:cubicBezTo>
                      <a:pt x="696" y="1446"/>
                      <a:pt x="783" y="1460"/>
                      <a:pt x="868" y="1460"/>
                    </a:cubicBezTo>
                    <a:cubicBezTo>
                      <a:pt x="1179" y="1460"/>
                      <a:pt x="1461" y="1273"/>
                      <a:pt x="1564" y="977"/>
                    </a:cubicBezTo>
                    <a:cubicBezTo>
                      <a:pt x="1695" y="592"/>
                      <a:pt x="1479" y="176"/>
                      <a:pt x="1079" y="45"/>
                    </a:cubicBezTo>
                    <a:cubicBezTo>
                      <a:pt x="994" y="15"/>
                      <a:pt x="90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3597250" y="845275"/>
                <a:ext cx="10425" cy="9050"/>
              </a:xfrm>
              <a:custGeom>
                <a:avLst/>
                <a:gdLst/>
                <a:ahLst/>
                <a:cxnLst/>
                <a:rect l="l" t="t" r="r" b="b"/>
                <a:pathLst>
                  <a:path w="417" h="362" extrusionOk="0">
                    <a:moveTo>
                      <a:pt x="208" y="1"/>
                    </a:moveTo>
                    <a:cubicBezTo>
                      <a:pt x="131" y="1"/>
                      <a:pt x="62" y="45"/>
                      <a:pt x="31" y="118"/>
                    </a:cubicBezTo>
                    <a:cubicBezTo>
                      <a:pt x="0" y="218"/>
                      <a:pt x="54" y="318"/>
                      <a:pt x="155" y="349"/>
                    </a:cubicBezTo>
                    <a:cubicBezTo>
                      <a:pt x="175" y="358"/>
                      <a:pt x="196" y="362"/>
                      <a:pt x="217" y="362"/>
                    </a:cubicBezTo>
                    <a:cubicBezTo>
                      <a:pt x="288" y="362"/>
                      <a:pt x="356" y="313"/>
                      <a:pt x="386" y="241"/>
                    </a:cubicBezTo>
                    <a:cubicBezTo>
                      <a:pt x="416" y="149"/>
                      <a:pt x="362" y="41"/>
                      <a:pt x="270" y="10"/>
                    </a:cubicBezTo>
                    <a:cubicBezTo>
                      <a:pt x="249" y="4"/>
                      <a:pt x="228"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3546425" y="809625"/>
                <a:ext cx="123050" cy="60175"/>
              </a:xfrm>
              <a:custGeom>
                <a:avLst/>
                <a:gdLst/>
                <a:ahLst/>
                <a:cxnLst/>
                <a:rect l="l" t="t" r="r" b="b"/>
                <a:pathLst>
                  <a:path w="4922" h="2407" extrusionOk="0">
                    <a:moveTo>
                      <a:pt x="2203" y="1"/>
                    </a:moveTo>
                    <a:cubicBezTo>
                      <a:pt x="937" y="1"/>
                      <a:pt x="0" y="959"/>
                      <a:pt x="0" y="959"/>
                    </a:cubicBezTo>
                    <a:cubicBezTo>
                      <a:pt x="0" y="959"/>
                      <a:pt x="516" y="801"/>
                      <a:pt x="1270" y="801"/>
                    </a:cubicBezTo>
                    <a:cubicBezTo>
                      <a:pt x="2279" y="801"/>
                      <a:pt x="3718" y="1084"/>
                      <a:pt x="4921" y="2407"/>
                    </a:cubicBezTo>
                    <a:cubicBezTo>
                      <a:pt x="4921" y="2237"/>
                      <a:pt x="4729" y="1113"/>
                      <a:pt x="3566" y="397"/>
                    </a:cubicBezTo>
                    <a:cubicBezTo>
                      <a:pt x="3090" y="108"/>
                      <a:pt x="2628" y="1"/>
                      <a:pt x="2203" y="1"/>
                    </a:cubicBezTo>
                    <a:close/>
                  </a:path>
                </a:pathLst>
              </a:custGeom>
              <a:solidFill>
                <a:srgbClr val="FCC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3550375" y="805125"/>
                <a:ext cx="109325" cy="35625"/>
              </a:xfrm>
              <a:custGeom>
                <a:avLst/>
                <a:gdLst/>
                <a:ahLst/>
                <a:cxnLst/>
                <a:rect l="l" t="t" r="r" b="b"/>
                <a:pathLst>
                  <a:path w="4373" h="1425" extrusionOk="0">
                    <a:moveTo>
                      <a:pt x="1723" y="1"/>
                    </a:moveTo>
                    <a:cubicBezTo>
                      <a:pt x="1543" y="1"/>
                      <a:pt x="1365" y="18"/>
                      <a:pt x="1190" y="53"/>
                    </a:cubicBezTo>
                    <a:cubicBezTo>
                      <a:pt x="774" y="153"/>
                      <a:pt x="382" y="338"/>
                      <a:pt x="43" y="600"/>
                    </a:cubicBezTo>
                    <a:cubicBezTo>
                      <a:pt x="0" y="628"/>
                      <a:pt x="174" y="828"/>
                      <a:pt x="243" y="828"/>
                    </a:cubicBezTo>
                    <a:cubicBezTo>
                      <a:pt x="249" y="828"/>
                      <a:pt x="254" y="826"/>
                      <a:pt x="258" y="823"/>
                    </a:cubicBezTo>
                    <a:cubicBezTo>
                      <a:pt x="582" y="592"/>
                      <a:pt x="928" y="384"/>
                      <a:pt x="1336" y="292"/>
                    </a:cubicBezTo>
                    <a:cubicBezTo>
                      <a:pt x="1523" y="253"/>
                      <a:pt x="1711" y="233"/>
                      <a:pt x="1901" y="233"/>
                    </a:cubicBezTo>
                    <a:cubicBezTo>
                      <a:pt x="2049" y="233"/>
                      <a:pt x="2197" y="245"/>
                      <a:pt x="2345" y="269"/>
                    </a:cubicBezTo>
                    <a:cubicBezTo>
                      <a:pt x="3061" y="384"/>
                      <a:pt x="3708" y="746"/>
                      <a:pt x="4170" y="1301"/>
                    </a:cubicBezTo>
                    <a:cubicBezTo>
                      <a:pt x="4201" y="1347"/>
                      <a:pt x="4278" y="1424"/>
                      <a:pt x="4332" y="1424"/>
                    </a:cubicBezTo>
                    <a:cubicBezTo>
                      <a:pt x="4334" y="1424"/>
                      <a:pt x="4335" y="1424"/>
                      <a:pt x="4336" y="1424"/>
                    </a:cubicBezTo>
                    <a:cubicBezTo>
                      <a:pt x="4373" y="1424"/>
                      <a:pt x="4294" y="1324"/>
                      <a:pt x="4294" y="1316"/>
                    </a:cubicBezTo>
                    <a:cubicBezTo>
                      <a:pt x="3801" y="700"/>
                      <a:pt x="3123" y="269"/>
                      <a:pt x="2368" y="76"/>
                    </a:cubicBezTo>
                    <a:cubicBezTo>
                      <a:pt x="2154" y="26"/>
                      <a:pt x="1938" y="1"/>
                      <a:pt x="1723" y="1"/>
                    </a:cubicBezTo>
                    <a:close/>
                  </a:path>
                </a:pathLst>
              </a:custGeom>
              <a:solidFill>
                <a:srgbClr val="B63535">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3532550" y="801825"/>
                <a:ext cx="141925" cy="75675"/>
              </a:xfrm>
              <a:custGeom>
                <a:avLst/>
                <a:gdLst/>
                <a:ahLst/>
                <a:cxnLst/>
                <a:rect l="l" t="t" r="r" b="b"/>
                <a:pathLst>
                  <a:path w="5677" h="3027" extrusionOk="0">
                    <a:moveTo>
                      <a:pt x="1" y="0"/>
                    </a:moveTo>
                    <a:lnTo>
                      <a:pt x="1" y="0"/>
                    </a:lnTo>
                    <a:cubicBezTo>
                      <a:pt x="109" y="955"/>
                      <a:pt x="1056" y="2056"/>
                      <a:pt x="1618" y="2418"/>
                    </a:cubicBezTo>
                    <a:cubicBezTo>
                      <a:pt x="956" y="1795"/>
                      <a:pt x="779" y="1363"/>
                      <a:pt x="779" y="1363"/>
                    </a:cubicBezTo>
                    <a:cubicBezTo>
                      <a:pt x="779" y="1363"/>
                      <a:pt x="1328" y="1240"/>
                      <a:pt x="2024" y="1240"/>
                    </a:cubicBezTo>
                    <a:cubicBezTo>
                      <a:pt x="2455" y="1240"/>
                      <a:pt x="2942" y="1287"/>
                      <a:pt x="3389" y="1440"/>
                    </a:cubicBezTo>
                    <a:cubicBezTo>
                      <a:pt x="4275" y="1764"/>
                      <a:pt x="5060" y="2311"/>
                      <a:pt x="5677" y="3027"/>
                    </a:cubicBezTo>
                    <a:cubicBezTo>
                      <a:pt x="5677" y="3027"/>
                      <a:pt x="4922" y="1502"/>
                      <a:pt x="3505" y="1017"/>
                    </a:cubicBezTo>
                    <a:cubicBezTo>
                      <a:pt x="2573" y="693"/>
                      <a:pt x="779" y="34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3783800" y="797275"/>
                <a:ext cx="164050" cy="62125"/>
              </a:xfrm>
              <a:custGeom>
                <a:avLst/>
                <a:gdLst/>
                <a:ahLst/>
                <a:cxnLst/>
                <a:rect l="l" t="t" r="r" b="b"/>
                <a:pathLst>
                  <a:path w="6562" h="2485" extrusionOk="0">
                    <a:moveTo>
                      <a:pt x="3910" y="0"/>
                    </a:moveTo>
                    <a:cubicBezTo>
                      <a:pt x="2661" y="0"/>
                      <a:pt x="1112" y="156"/>
                      <a:pt x="132" y="259"/>
                    </a:cubicBezTo>
                    <a:cubicBezTo>
                      <a:pt x="1" y="275"/>
                      <a:pt x="78" y="922"/>
                      <a:pt x="509" y="937"/>
                    </a:cubicBezTo>
                    <a:cubicBezTo>
                      <a:pt x="515" y="937"/>
                      <a:pt x="521" y="937"/>
                      <a:pt x="527" y="937"/>
                    </a:cubicBezTo>
                    <a:cubicBezTo>
                      <a:pt x="967" y="937"/>
                      <a:pt x="2485" y="361"/>
                      <a:pt x="3949" y="361"/>
                    </a:cubicBezTo>
                    <a:cubicBezTo>
                      <a:pt x="4481" y="361"/>
                      <a:pt x="5005" y="437"/>
                      <a:pt x="5468" y="644"/>
                    </a:cubicBezTo>
                    <a:cubicBezTo>
                      <a:pt x="6000" y="883"/>
                      <a:pt x="6138" y="1869"/>
                      <a:pt x="6523" y="2485"/>
                    </a:cubicBezTo>
                    <a:cubicBezTo>
                      <a:pt x="6562" y="2023"/>
                      <a:pt x="6138" y="590"/>
                      <a:pt x="5807" y="313"/>
                    </a:cubicBezTo>
                    <a:cubicBezTo>
                      <a:pt x="5538" y="79"/>
                      <a:pt x="4800" y="0"/>
                      <a:pt x="3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3534300" y="728250"/>
                <a:ext cx="171350" cy="69900"/>
              </a:xfrm>
              <a:custGeom>
                <a:avLst/>
                <a:gdLst/>
                <a:ahLst/>
                <a:cxnLst/>
                <a:rect l="l" t="t" r="r" b="b"/>
                <a:pathLst>
                  <a:path w="6854" h="2796" extrusionOk="0">
                    <a:moveTo>
                      <a:pt x="1735" y="0"/>
                    </a:moveTo>
                    <a:cubicBezTo>
                      <a:pt x="1661" y="0"/>
                      <a:pt x="1596" y="8"/>
                      <a:pt x="1540" y="25"/>
                    </a:cubicBezTo>
                    <a:cubicBezTo>
                      <a:pt x="1132" y="148"/>
                      <a:pt x="154" y="1280"/>
                      <a:pt x="0" y="1719"/>
                    </a:cubicBezTo>
                    <a:cubicBezTo>
                      <a:pt x="601" y="1318"/>
                      <a:pt x="1132" y="471"/>
                      <a:pt x="1718" y="471"/>
                    </a:cubicBezTo>
                    <a:cubicBezTo>
                      <a:pt x="3635" y="471"/>
                      <a:pt x="5599" y="2558"/>
                      <a:pt x="6123" y="2766"/>
                    </a:cubicBezTo>
                    <a:cubicBezTo>
                      <a:pt x="6174" y="2787"/>
                      <a:pt x="6224" y="2796"/>
                      <a:pt x="6273" y="2796"/>
                    </a:cubicBezTo>
                    <a:cubicBezTo>
                      <a:pt x="6609" y="2796"/>
                      <a:pt x="6854" y="2365"/>
                      <a:pt x="6746" y="2304"/>
                    </a:cubicBezTo>
                    <a:cubicBezTo>
                      <a:pt x="5389" y="1507"/>
                      <a:pt x="2753" y="0"/>
                      <a:pt x="1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3504650" y="499375"/>
                <a:ext cx="498650" cy="457075"/>
              </a:xfrm>
              <a:custGeom>
                <a:avLst/>
                <a:gdLst/>
                <a:ahLst/>
                <a:cxnLst/>
                <a:rect l="l" t="t" r="r" b="b"/>
                <a:pathLst>
                  <a:path w="19946" h="18283" extrusionOk="0">
                    <a:moveTo>
                      <a:pt x="9848" y="0"/>
                    </a:moveTo>
                    <a:cubicBezTo>
                      <a:pt x="6042" y="0"/>
                      <a:pt x="0" y="1436"/>
                      <a:pt x="385" y="12183"/>
                    </a:cubicBezTo>
                    <a:cubicBezTo>
                      <a:pt x="1186" y="8494"/>
                      <a:pt x="1425" y="6276"/>
                      <a:pt x="3127" y="4813"/>
                    </a:cubicBezTo>
                    <a:cubicBezTo>
                      <a:pt x="3510" y="4487"/>
                      <a:pt x="3931" y="4359"/>
                      <a:pt x="4379" y="4359"/>
                    </a:cubicBezTo>
                    <a:cubicBezTo>
                      <a:pt x="5932" y="4359"/>
                      <a:pt x="7809" y="5897"/>
                      <a:pt x="9542" y="6076"/>
                    </a:cubicBezTo>
                    <a:cubicBezTo>
                      <a:pt x="10166" y="6139"/>
                      <a:pt x="10762" y="6157"/>
                      <a:pt x="11329" y="6157"/>
                    </a:cubicBezTo>
                    <a:cubicBezTo>
                      <a:pt x="12050" y="6157"/>
                      <a:pt x="12724" y="6128"/>
                      <a:pt x="13350" y="6128"/>
                    </a:cubicBezTo>
                    <a:cubicBezTo>
                      <a:pt x="15430" y="6128"/>
                      <a:pt x="16980" y="6442"/>
                      <a:pt x="17967" y="9157"/>
                    </a:cubicBezTo>
                    <a:cubicBezTo>
                      <a:pt x="18737" y="11267"/>
                      <a:pt x="17535" y="16988"/>
                      <a:pt x="17150" y="18282"/>
                    </a:cubicBezTo>
                    <a:cubicBezTo>
                      <a:pt x="18359" y="16072"/>
                      <a:pt x="19946" y="11582"/>
                      <a:pt x="19846" y="8972"/>
                    </a:cubicBezTo>
                    <a:cubicBezTo>
                      <a:pt x="19738" y="6369"/>
                      <a:pt x="18344" y="3889"/>
                      <a:pt x="16396" y="2203"/>
                    </a:cubicBezTo>
                    <a:cubicBezTo>
                      <a:pt x="15171" y="1140"/>
                      <a:pt x="13708" y="300"/>
                      <a:pt x="12075" y="139"/>
                    </a:cubicBezTo>
                    <a:cubicBezTo>
                      <a:pt x="11539" y="82"/>
                      <a:pt x="10758" y="0"/>
                      <a:pt x="9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3954000" y="4852125"/>
                <a:ext cx="100900" cy="202550"/>
              </a:xfrm>
              <a:custGeom>
                <a:avLst/>
                <a:gdLst/>
                <a:ahLst/>
                <a:cxnLst/>
                <a:rect l="l" t="t" r="r" b="b"/>
                <a:pathLst>
                  <a:path w="4036" h="8102" extrusionOk="0">
                    <a:moveTo>
                      <a:pt x="555" y="0"/>
                    </a:moveTo>
                    <a:lnTo>
                      <a:pt x="555" y="216"/>
                    </a:lnTo>
                    <a:cubicBezTo>
                      <a:pt x="185" y="1287"/>
                      <a:pt x="0" y="3458"/>
                      <a:pt x="208" y="4775"/>
                    </a:cubicBezTo>
                    <a:cubicBezTo>
                      <a:pt x="333" y="4705"/>
                      <a:pt x="462" y="4673"/>
                      <a:pt x="595" y="4673"/>
                    </a:cubicBezTo>
                    <a:cubicBezTo>
                      <a:pt x="1788" y="4673"/>
                      <a:pt x="3253" y="7257"/>
                      <a:pt x="3689" y="8102"/>
                    </a:cubicBezTo>
                    <a:cubicBezTo>
                      <a:pt x="4036" y="7740"/>
                      <a:pt x="2303" y="4737"/>
                      <a:pt x="2195" y="3997"/>
                    </a:cubicBezTo>
                    <a:cubicBezTo>
                      <a:pt x="2010" y="2704"/>
                      <a:pt x="2010" y="647"/>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4022925" y="5009425"/>
                <a:ext cx="32175" cy="46025"/>
              </a:xfrm>
              <a:custGeom>
                <a:avLst/>
                <a:gdLst/>
                <a:ahLst/>
                <a:cxnLst/>
                <a:rect l="l" t="t" r="r" b="b"/>
                <a:pathLst>
                  <a:path w="1287" h="1841" extrusionOk="0">
                    <a:moveTo>
                      <a:pt x="347" y="0"/>
                    </a:moveTo>
                    <a:lnTo>
                      <a:pt x="347" y="0"/>
                    </a:lnTo>
                    <a:cubicBezTo>
                      <a:pt x="0" y="385"/>
                      <a:pt x="770" y="1171"/>
                      <a:pt x="863" y="1633"/>
                    </a:cubicBezTo>
                    <a:lnTo>
                      <a:pt x="932" y="1841"/>
                    </a:lnTo>
                    <a:cubicBezTo>
                      <a:pt x="1040" y="1802"/>
                      <a:pt x="1140" y="1648"/>
                      <a:pt x="1286" y="1617"/>
                    </a:cubicBezTo>
                    <a:cubicBezTo>
                      <a:pt x="955" y="1117"/>
                      <a:pt x="578" y="570"/>
                      <a:pt x="34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3983650" y="1404025"/>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4040625" y="1404025"/>
                <a:ext cx="16000" cy="15825"/>
              </a:xfrm>
              <a:custGeom>
                <a:avLst/>
                <a:gdLst/>
                <a:ahLst/>
                <a:cxnLst/>
                <a:rect l="l" t="t" r="r" b="b"/>
                <a:pathLst>
                  <a:path w="640" h="633" extrusionOk="0">
                    <a:moveTo>
                      <a:pt x="316" y="1"/>
                    </a:moveTo>
                    <a:cubicBezTo>
                      <a:pt x="147" y="1"/>
                      <a:pt x="1" y="139"/>
                      <a:pt x="1" y="317"/>
                    </a:cubicBezTo>
                    <a:cubicBezTo>
                      <a:pt x="1" y="494"/>
                      <a:pt x="147" y="632"/>
                      <a:pt x="316" y="632"/>
                    </a:cubicBezTo>
                    <a:cubicBezTo>
                      <a:pt x="494" y="632"/>
                      <a:pt x="640" y="494"/>
                      <a:pt x="640" y="317"/>
                    </a:cubicBezTo>
                    <a:cubicBezTo>
                      <a:pt x="640"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4097625" y="1404025"/>
                <a:ext cx="16000" cy="15825"/>
              </a:xfrm>
              <a:custGeom>
                <a:avLst/>
                <a:gdLst/>
                <a:ahLst/>
                <a:cxnLst/>
                <a:rect l="l" t="t" r="r" b="b"/>
                <a:pathLst>
                  <a:path w="640" h="633" extrusionOk="0">
                    <a:moveTo>
                      <a:pt x="324" y="1"/>
                    </a:moveTo>
                    <a:cubicBezTo>
                      <a:pt x="146" y="1"/>
                      <a:pt x="0" y="139"/>
                      <a:pt x="0" y="317"/>
                    </a:cubicBezTo>
                    <a:cubicBezTo>
                      <a:pt x="0" y="494"/>
                      <a:pt x="146" y="632"/>
                      <a:pt x="324" y="632"/>
                    </a:cubicBezTo>
                    <a:cubicBezTo>
                      <a:pt x="501" y="632"/>
                      <a:pt x="639" y="494"/>
                      <a:pt x="639" y="317"/>
                    </a:cubicBezTo>
                    <a:cubicBezTo>
                      <a:pt x="639"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470175" y="1461025"/>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527175" y="1461025"/>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926650" y="1461025"/>
                <a:ext cx="15825" cy="15800"/>
              </a:xfrm>
              <a:custGeom>
                <a:avLst/>
                <a:gdLst/>
                <a:ahLst/>
                <a:cxnLst/>
                <a:rect l="l" t="t" r="r" b="b"/>
                <a:pathLst>
                  <a:path w="633" h="632" extrusionOk="0">
                    <a:moveTo>
                      <a:pt x="317" y="0"/>
                    </a:moveTo>
                    <a:cubicBezTo>
                      <a:pt x="139" y="0"/>
                      <a:pt x="1" y="139"/>
                      <a:pt x="1" y="316"/>
                    </a:cubicBezTo>
                    <a:cubicBezTo>
                      <a:pt x="1" y="493"/>
                      <a:pt x="139"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983650" y="1461025"/>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4040625" y="1461025"/>
                <a:ext cx="16000" cy="15800"/>
              </a:xfrm>
              <a:custGeom>
                <a:avLst/>
                <a:gdLst/>
                <a:ahLst/>
                <a:cxnLst/>
                <a:rect l="l" t="t" r="r" b="b"/>
                <a:pathLst>
                  <a:path w="640" h="632" extrusionOk="0">
                    <a:moveTo>
                      <a:pt x="316" y="0"/>
                    </a:moveTo>
                    <a:cubicBezTo>
                      <a:pt x="147" y="0"/>
                      <a:pt x="1" y="139"/>
                      <a:pt x="1" y="316"/>
                    </a:cubicBezTo>
                    <a:cubicBezTo>
                      <a:pt x="1" y="493"/>
                      <a:pt x="147" y="632"/>
                      <a:pt x="316" y="632"/>
                    </a:cubicBezTo>
                    <a:cubicBezTo>
                      <a:pt x="494" y="632"/>
                      <a:pt x="640" y="493"/>
                      <a:pt x="640" y="316"/>
                    </a:cubicBezTo>
                    <a:cubicBezTo>
                      <a:pt x="640"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4097625" y="1461025"/>
                <a:ext cx="16000" cy="15800"/>
              </a:xfrm>
              <a:custGeom>
                <a:avLst/>
                <a:gdLst/>
                <a:ahLst/>
                <a:cxnLst/>
                <a:rect l="l" t="t" r="r" b="b"/>
                <a:pathLst>
                  <a:path w="640" h="632" extrusionOk="0">
                    <a:moveTo>
                      <a:pt x="324" y="0"/>
                    </a:moveTo>
                    <a:cubicBezTo>
                      <a:pt x="146" y="0"/>
                      <a:pt x="0" y="139"/>
                      <a:pt x="0" y="316"/>
                    </a:cubicBezTo>
                    <a:cubicBezTo>
                      <a:pt x="0" y="493"/>
                      <a:pt x="146" y="632"/>
                      <a:pt x="324" y="632"/>
                    </a:cubicBezTo>
                    <a:cubicBezTo>
                      <a:pt x="501" y="632"/>
                      <a:pt x="639" y="493"/>
                      <a:pt x="639" y="316"/>
                    </a:cubicBezTo>
                    <a:cubicBezTo>
                      <a:pt x="639" y="139"/>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470175" y="1518000"/>
                <a:ext cx="15825" cy="16000"/>
              </a:xfrm>
              <a:custGeom>
                <a:avLst/>
                <a:gdLst/>
                <a:ahLst/>
                <a:cxnLst/>
                <a:rect l="l" t="t" r="r" b="b"/>
                <a:pathLst>
                  <a:path w="633" h="640" extrusionOk="0">
                    <a:moveTo>
                      <a:pt x="317" y="1"/>
                    </a:moveTo>
                    <a:cubicBezTo>
                      <a:pt x="140" y="1"/>
                      <a:pt x="1" y="147"/>
                      <a:pt x="1" y="324"/>
                    </a:cubicBezTo>
                    <a:cubicBezTo>
                      <a:pt x="1" y="494"/>
                      <a:pt x="140"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527175" y="1518000"/>
                <a:ext cx="16000" cy="16000"/>
              </a:xfrm>
              <a:custGeom>
                <a:avLst/>
                <a:gdLst/>
                <a:ahLst/>
                <a:cxnLst/>
                <a:rect l="l" t="t" r="r" b="b"/>
                <a:pathLst>
                  <a:path w="640" h="640" extrusionOk="0">
                    <a:moveTo>
                      <a:pt x="316" y="1"/>
                    </a:moveTo>
                    <a:cubicBezTo>
                      <a:pt x="147" y="1"/>
                      <a:pt x="0" y="147"/>
                      <a:pt x="0" y="324"/>
                    </a:cubicBezTo>
                    <a:cubicBezTo>
                      <a:pt x="0"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869475" y="1518000"/>
                <a:ext cx="16000" cy="16000"/>
              </a:xfrm>
              <a:custGeom>
                <a:avLst/>
                <a:gdLst/>
                <a:ahLst/>
                <a:cxnLst/>
                <a:rect l="l" t="t" r="r" b="b"/>
                <a:pathLst>
                  <a:path w="640" h="640" extrusionOk="0">
                    <a:moveTo>
                      <a:pt x="316" y="1"/>
                    </a:moveTo>
                    <a:cubicBezTo>
                      <a:pt x="147" y="1"/>
                      <a:pt x="1" y="147"/>
                      <a:pt x="1" y="324"/>
                    </a:cubicBezTo>
                    <a:cubicBezTo>
                      <a:pt x="1"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926650" y="1518000"/>
                <a:ext cx="15825" cy="16000"/>
              </a:xfrm>
              <a:custGeom>
                <a:avLst/>
                <a:gdLst/>
                <a:ahLst/>
                <a:cxnLst/>
                <a:rect l="l" t="t" r="r" b="b"/>
                <a:pathLst>
                  <a:path w="633" h="640" extrusionOk="0">
                    <a:moveTo>
                      <a:pt x="317" y="1"/>
                    </a:moveTo>
                    <a:cubicBezTo>
                      <a:pt x="139" y="1"/>
                      <a:pt x="1" y="147"/>
                      <a:pt x="1" y="324"/>
                    </a:cubicBezTo>
                    <a:cubicBezTo>
                      <a:pt x="1" y="494"/>
                      <a:pt x="139"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983650" y="1518000"/>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4040625" y="1518000"/>
                <a:ext cx="16000" cy="16000"/>
              </a:xfrm>
              <a:custGeom>
                <a:avLst/>
                <a:gdLst/>
                <a:ahLst/>
                <a:cxnLst/>
                <a:rect l="l" t="t" r="r" b="b"/>
                <a:pathLst>
                  <a:path w="640" h="640" extrusionOk="0">
                    <a:moveTo>
                      <a:pt x="316" y="1"/>
                    </a:moveTo>
                    <a:cubicBezTo>
                      <a:pt x="147" y="1"/>
                      <a:pt x="1" y="147"/>
                      <a:pt x="1" y="324"/>
                    </a:cubicBezTo>
                    <a:cubicBezTo>
                      <a:pt x="1" y="494"/>
                      <a:pt x="147" y="640"/>
                      <a:pt x="316" y="640"/>
                    </a:cubicBezTo>
                    <a:cubicBezTo>
                      <a:pt x="494" y="640"/>
                      <a:pt x="640" y="494"/>
                      <a:pt x="640" y="324"/>
                    </a:cubicBezTo>
                    <a:cubicBezTo>
                      <a:pt x="640"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4097625" y="1518000"/>
                <a:ext cx="16000" cy="16000"/>
              </a:xfrm>
              <a:custGeom>
                <a:avLst/>
                <a:gdLst/>
                <a:ahLst/>
                <a:cxnLst/>
                <a:rect l="l" t="t" r="r" b="b"/>
                <a:pathLst>
                  <a:path w="640" h="640" extrusionOk="0">
                    <a:moveTo>
                      <a:pt x="324" y="1"/>
                    </a:moveTo>
                    <a:cubicBezTo>
                      <a:pt x="146" y="1"/>
                      <a:pt x="0" y="147"/>
                      <a:pt x="0" y="324"/>
                    </a:cubicBezTo>
                    <a:cubicBezTo>
                      <a:pt x="0" y="494"/>
                      <a:pt x="146" y="640"/>
                      <a:pt x="324" y="640"/>
                    </a:cubicBezTo>
                    <a:cubicBezTo>
                      <a:pt x="501" y="640"/>
                      <a:pt x="639" y="494"/>
                      <a:pt x="639" y="324"/>
                    </a:cubicBezTo>
                    <a:cubicBezTo>
                      <a:pt x="639"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4154800" y="1517825"/>
                <a:ext cx="16000" cy="16575"/>
              </a:xfrm>
              <a:custGeom>
                <a:avLst/>
                <a:gdLst/>
                <a:ahLst/>
                <a:cxnLst/>
                <a:rect l="l" t="t" r="r" b="b"/>
                <a:pathLst>
                  <a:path w="640" h="663" extrusionOk="0">
                    <a:moveTo>
                      <a:pt x="185" y="0"/>
                    </a:moveTo>
                    <a:lnTo>
                      <a:pt x="185" y="39"/>
                    </a:lnTo>
                    <a:cubicBezTo>
                      <a:pt x="70" y="92"/>
                      <a:pt x="0" y="208"/>
                      <a:pt x="0" y="331"/>
                    </a:cubicBezTo>
                    <a:cubicBezTo>
                      <a:pt x="0" y="462"/>
                      <a:pt x="85" y="585"/>
                      <a:pt x="216" y="624"/>
                    </a:cubicBezTo>
                    <a:lnTo>
                      <a:pt x="216" y="662"/>
                    </a:lnTo>
                    <a:lnTo>
                      <a:pt x="308" y="647"/>
                    </a:lnTo>
                    <a:lnTo>
                      <a:pt x="347" y="647"/>
                    </a:lnTo>
                    <a:lnTo>
                      <a:pt x="501" y="601"/>
                    </a:lnTo>
                    <a:lnTo>
                      <a:pt x="501" y="570"/>
                    </a:lnTo>
                    <a:cubicBezTo>
                      <a:pt x="586" y="516"/>
                      <a:pt x="632" y="424"/>
                      <a:pt x="640" y="324"/>
                    </a:cubicBezTo>
                    <a:cubicBezTo>
                      <a:pt x="632" y="208"/>
                      <a:pt x="570" y="108"/>
                      <a:pt x="470" y="62"/>
                    </a:cubicBezTo>
                    <a:lnTo>
                      <a:pt x="470" y="31"/>
                    </a:lnTo>
                    <a:lnTo>
                      <a:pt x="316" y="8"/>
                    </a:lnTo>
                    <a:lnTo>
                      <a:pt x="308" y="8"/>
                    </a:lnTo>
                    <a:lnTo>
                      <a:pt x="1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470175" y="1575175"/>
                <a:ext cx="15825" cy="15825"/>
              </a:xfrm>
              <a:custGeom>
                <a:avLst/>
                <a:gdLst/>
                <a:ahLst/>
                <a:cxnLst/>
                <a:rect l="l" t="t" r="r" b="b"/>
                <a:pathLst>
                  <a:path w="633" h="633" extrusionOk="0">
                    <a:moveTo>
                      <a:pt x="317" y="1"/>
                    </a:moveTo>
                    <a:cubicBezTo>
                      <a:pt x="140" y="1"/>
                      <a:pt x="1" y="140"/>
                      <a:pt x="1" y="317"/>
                    </a:cubicBezTo>
                    <a:cubicBezTo>
                      <a:pt x="1" y="494"/>
                      <a:pt x="140" y="632"/>
                      <a:pt x="317" y="632"/>
                    </a:cubicBezTo>
                    <a:cubicBezTo>
                      <a:pt x="494" y="632"/>
                      <a:pt x="632" y="494"/>
                      <a:pt x="632" y="317"/>
                    </a:cubicBezTo>
                    <a:cubicBezTo>
                      <a:pt x="632" y="140"/>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527175" y="1575175"/>
                <a:ext cx="16000" cy="15825"/>
              </a:xfrm>
              <a:custGeom>
                <a:avLst/>
                <a:gdLst/>
                <a:ahLst/>
                <a:cxnLst/>
                <a:rect l="l" t="t" r="r" b="b"/>
                <a:pathLst>
                  <a:path w="640" h="633" extrusionOk="0">
                    <a:moveTo>
                      <a:pt x="316" y="1"/>
                    </a:moveTo>
                    <a:cubicBezTo>
                      <a:pt x="147" y="1"/>
                      <a:pt x="0" y="140"/>
                      <a:pt x="0" y="317"/>
                    </a:cubicBezTo>
                    <a:cubicBezTo>
                      <a:pt x="0"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584350" y="1575175"/>
                <a:ext cx="15800" cy="15825"/>
              </a:xfrm>
              <a:custGeom>
                <a:avLst/>
                <a:gdLst/>
                <a:ahLst/>
                <a:cxnLst/>
                <a:rect l="l" t="t" r="r" b="b"/>
                <a:pathLst>
                  <a:path w="632" h="633" extrusionOk="0">
                    <a:moveTo>
                      <a:pt x="316" y="1"/>
                    </a:moveTo>
                    <a:cubicBezTo>
                      <a:pt x="139" y="1"/>
                      <a:pt x="1" y="140"/>
                      <a:pt x="1" y="317"/>
                    </a:cubicBezTo>
                    <a:cubicBezTo>
                      <a:pt x="1"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641350" y="1575175"/>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1" y="494"/>
                      <a:pt x="631" y="317"/>
                    </a:cubicBezTo>
                    <a:cubicBezTo>
                      <a:pt x="631"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698325" y="1575175"/>
                <a:ext cx="16000" cy="15825"/>
              </a:xfrm>
              <a:custGeom>
                <a:avLst/>
                <a:gdLst/>
                <a:ahLst/>
                <a:cxnLst/>
                <a:rect l="l" t="t" r="r" b="b"/>
                <a:pathLst>
                  <a:path w="640" h="633" extrusionOk="0">
                    <a:moveTo>
                      <a:pt x="316" y="1"/>
                    </a:moveTo>
                    <a:cubicBezTo>
                      <a:pt x="147" y="1"/>
                      <a:pt x="0" y="140"/>
                      <a:pt x="0" y="317"/>
                    </a:cubicBezTo>
                    <a:cubicBezTo>
                      <a:pt x="0"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755500" y="1575175"/>
                <a:ext cx="15825" cy="15825"/>
              </a:xfrm>
              <a:custGeom>
                <a:avLst/>
                <a:gdLst/>
                <a:ahLst/>
                <a:cxnLst/>
                <a:rect l="l" t="t" r="r" b="b"/>
                <a:pathLst>
                  <a:path w="633" h="633" extrusionOk="0">
                    <a:moveTo>
                      <a:pt x="316" y="1"/>
                    </a:moveTo>
                    <a:cubicBezTo>
                      <a:pt x="139" y="1"/>
                      <a:pt x="1" y="140"/>
                      <a:pt x="1" y="317"/>
                    </a:cubicBezTo>
                    <a:cubicBezTo>
                      <a:pt x="1" y="494"/>
                      <a:pt x="139" y="632"/>
                      <a:pt x="316" y="632"/>
                    </a:cubicBezTo>
                    <a:cubicBezTo>
                      <a:pt x="494" y="632"/>
                      <a:pt x="632" y="494"/>
                      <a:pt x="632" y="317"/>
                    </a:cubicBezTo>
                    <a:cubicBezTo>
                      <a:pt x="632" y="140"/>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3812500" y="1575175"/>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3869475" y="1575175"/>
                <a:ext cx="16000" cy="15825"/>
              </a:xfrm>
              <a:custGeom>
                <a:avLst/>
                <a:gdLst/>
                <a:ahLst/>
                <a:cxnLst/>
                <a:rect l="l" t="t" r="r" b="b"/>
                <a:pathLst>
                  <a:path w="640" h="633" extrusionOk="0">
                    <a:moveTo>
                      <a:pt x="316" y="1"/>
                    </a:moveTo>
                    <a:cubicBezTo>
                      <a:pt x="147" y="1"/>
                      <a:pt x="1" y="140"/>
                      <a:pt x="1" y="317"/>
                    </a:cubicBezTo>
                    <a:cubicBezTo>
                      <a:pt x="1"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3926650" y="1575175"/>
                <a:ext cx="15825" cy="15825"/>
              </a:xfrm>
              <a:custGeom>
                <a:avLst/>
                <a:gdLst/>
                <a:ahLst/>
                <a:cxnLst/>
                <a:rect l="l" t="t" r="r" b="b"/>
                <a:pathLst>
                  <a:path w="633" h="633" extrusionOk="0">
                    <a:moveTo>
                      <a:pt x="317" y="1"/>
                    </a:moveTo>
                    <a:cubicBezTo>
                      <a:pt x="139" y="1"/>
                      <a:pt x="1" y="140"/>
                      <a:pt x="1" y="317"/>
                    </a:cubicBezTo>
                    <a:cubicBezTo>
                      <a:pt x="1" y="494"/>
                      <a:pt x="139" y="632"/>
                      <a:pt x="317" y="632"/>
                    </a:cubicBezTo>
                    <a:cubicBezTo>
                      <a:pt x="494" y="632"/>
                      <a:pt x="632" y="494"/>
                      <a:pt x="632" y="317"/>
                    </a:cubicBezTo>
                    <a:cubicBezTo>
                      <a:pt x="632" y="140"/>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3983650" y="1575175"/>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7"/>
              <p:cNvSpPr/>
              <p:nvPr/>
            </p:nvSpPr>
            <p:spPr>
              <a:xfrm>
                <a:off x="4040625" y="1575175"/>
                <a:ext cx="16000" cy="15825"/>
              </a:xfrm>
              <a:custGeom>
                <a:avLst/>
                <a:gdLst/>
                <a:ahLst/>
                <a:cxnLst/>
                <a:rect l="l" t="t" r="r" b="b"/>
                <a:pathLst>
                  <a:path w="640" h="633" extrusionOk="0">
                    <a:moveTo>
                      <a:pt x="316" y="1"/>
                    </a:moveTo>
                    <a:cubicBezTo>
                      <a:pt x="147" y="1"/>
                      <a:pt x="1" y="140"/>
                      <a:pt x="1" y="317"/>
                    </a:cubicBezTo>
                    <a:cubicBezTo>
                      <a:pt x="1" y="494"/>
                      <a:pt x="147" y="632"/>
                      <a:pt x="316" y="632"/>
                    </a:cubicBezTo>
                    <a:cubicBezTo>
                      <a:pt x="494" y="632"/>
                      <a:pt x="640" y="494"/>
                      <a:pt x="640" y="317"/>
                    </a:cubicBezTo>
                    <a:cubicBezTo>
                      <a:pt x="640" y="140"/>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4097625" y="1575175"/>
                <a:ext cx="16000" cy="15825"/>
              </a:xfrm>
              <a:custGeom>
                <a:avLst/>
                <a:gdLst/>
                <a:ahLst/>
                <a:cxnLst/>
                <a:rect l="l" t="t" r="r" b="b"/>
                <a:pathLst>
                  <a:path w="640" h="633" extrusionOk="0">
                    <a:moveTo>
                      <a:pt x="324" y="1"/>
                    </a:moveTo>
                    <a:cubicBezTo>
                      <a:pt x="146" y="1"/>
                      <a:pt x="0" y="140"/>
                      <a:pt x="0" y="317"/>
                    </a:cubicBezTo>
                    <a:cubicBezTo>
                      <a:pt x="0" y="494"/>
                      <a:pt x="146" y="632"/>
                      <a:pt x="324" y="632"/>
                    </a:cubicBezTo>
                    <a:cubicBezTo>
                      <a:pt x="501" y="632"/>
                      <a:pt x="639" y="494"/>
                      <a:pt x="639" y="317"/>
                    </a:cubicBezTo>
                    <a:cubicBezTo>
                      <a:pt x="639" y="140"/>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3413200" y="1632175"/>
                <a:ext cx="15800" cy="16000"/>
              </a:xfrm>
              <a:custGeom>
                <a:avLst/>
                <a:gdLst/>
                <a:ahLst/>
                <a:cxnLst/>
                <a:rect l="l" t="t" r="r" b="b"/>
                <a:pathLst>
                  <a:path w="632" h="640" extrusionOk="0">
                    <a:moveTo>
                      <a:pt x="316" y="0"/>
                    </a:moveTo>
                    <a:cubicBezTo>
                      <a:pt x="139" y="0"/>
                      <a:pt x="0" y="139"/>
                      <a:pt x="0" y="316"/>
                    </a:cubicBezTo>
                    <a:cubicBezTo>
                      <a:pt x="0" y="493"/>
                      <a:pt x="139" y="640"/>
                      <a:pt x="316" y="640"/>
                    </a:cubicBezTo>
                    <a:cubicBezTo>
                      <a:pt x="493" y="640"/>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3470175" y="1632175"/>
                <a:ext cx="15825" cy="16000"/>
              </a:xfrm>
              <a:custGeom>
                <a:avLst/>
                <a:gdLst/>
                <a:ahLst/>
                <a:cxnLst/>
                <a:rect l="l" t="t" r="r" b="b"/>
                <a:pathLst>
                  <a:path w="633" h="640" extrusionOk="0">
                    <a:moveTo>
                      <a:pt x="317" y="0"/>
                    </a:moveTo>
                    <a:cubicBezTo>
                      <a:pt x="140" y="0"/>
                      <a:pt x="1" y="139"/>
                      <a:pt x="1" y="316"/>
                    </a:cubicBezTo>
                    <a:cubicBezTo>
                      <a:pt x="1" y="493"/>
                      <a:pt x="140" y="640"/>
                      <a:pt x="317" y="640"/>
                    </a:cubicBezTo>
                    <a:cubicBezTo>
                      <a:pt x="494" y="640"/>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3527175" y="1632175"/>
                <a:ext cx="16000" cy="16000"/>
              </a:xfrm>
              <a:custGeom>
                <a:avLst/>
                <a:gdLst/>
                <a:ahLst/>
                <a:cxnLst/>
                <a:rect l="l" t="t" r="r" b="b"/>
                <a:pathLst>
                  <a:path w="640" h="640" extrusionOk="0">
                    <a:moveTo>
                      <a:pt x="316" y="0"/>
                    </a:moveTo>
                    <a:cubicBezTo>
                      <a:pt x="147" y="0"/>
                      <a:pt x="0" y="139"/>
                      <a:pt x="0" y="316"/>
                    </a:cubicBezTo>
                    <a:cubicBezTo>
                      <a:pt x="0" y="493"/>
                      <a:pt x="147" y="640"/>
                      <a:pt x="316" y="640"/>
                    </a:cubicBezTo>
                    <a:cubicBezTo>
                      <a:pt x="493" y="640"/>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3584350" y="1632175"/>
                <a:ext cx="15800" cy="16000"/>
              </a:xfrm>
              <a:custGeom>
                <a:avLst/>
                <a:gdLst/>
                <a:ahLst/>
                <a:cxnLst/>
                <a:rect l="l" t="t" r="r" b="b"/>
                <a:pathLst>
                  <a:path w="632" h="640" extrusionOk="0">
                    <a:moveTo>
                      <a:pt x="316" y="0"/>
                    </a:moveTo>
                    <a:cubicBezTo>
                      <a:pt x="139" y="0"/>
                      <a:pt x="1" y="139"/>
                      <a:pt x="1" y="316"/>
                    </a:cubicBezTo>
                    <a:cubicBezTo>
                      <a:pt x="1" y="493"/>
                      <a:pt x="139" y="640"/>
                      <a:pt x="316" y="640"/>
                    </a:cubicBezTo>
                    <a:cubicBezTo>
                      <a:pt x="493" y="640"/>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3641350" y="1632175"/>
                <a:ext cx="15800" cy="16000"/>
              </a:xfrm>
              <a:custGeom>
                <a:avLst/>
                <a:gdLst/>
                <a:ahLst/>
                <a:cxnLst/>
                <a:rect l="l" t="t" r="r" b="b"/>
                <a:pathLst>
                  <a:path w="632" h="640" extrusionOk="0">
                    <a:moveTo>
                      <a:pt x="316" y="0"/>
                    </a:moveTo>
                    <a:cubicBezTo>
                      <a:pt x="139" y="0"/>
                      <a:pt x="0" y="139"/>
                      <a:pt x="0" y="316"/>
                    </a:cubicBezTo>
                    <a:cubicBezTo>
                      <a:pt x="0" y="493"/>
                      <a:pt x="139" y="640"/>
                      <a:pt x="316" y="640"/>
                    </a:cubicBezTo>
                    <a:cubicBezTo>
                      <a:pt x="493" y="640"/>
                      <a:pt x="631" y="493"/>
                      <a:pt x="631" y="316"/>
                    </a:cubicBezTo>
                    <a:cubicBezTo>
                      <a:pt x="631"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3698325" y="1632175"/>
                <a:ext cx="16000" cy="16000"/>
              </a:xfrm>
              <a:custGeom>
                <a:avLst/>
                <a:gdLst/>
                <a:ahLst/>
                <a:cxnLst/>
                <a:rect l="l" t="t" r="r" b="b"/>
                <a:pathLst>
                  <a:path w="640" h="640" extrusionOk="0">
                    <a:moveTo>
                      <a:pt x="316" y="0"/>
                    </a:moveTo>
                    <a:cubicBezTo>
                      <a:pt x="147" y="0"/>
                      <a:pt x="0" y="139"/>
                      <a:pt x="0" y="316"/>
                    </a:cubicBezTo>
                    <a:cubicBezTo>
                      <a:pt x="0" y="493"/>
                      <a:pt x="147" y="640"/>
                      <a:pt x="316" y="640"/>
                    </a:cubicBezTo>
                    <a:cubicBezTo>
                      <a:pt x="493" y="640"/>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3755500" y="1632175"/>
                <a:ext cx="15825" cy="16000"/>
              </a:xfrm>
              <a:custGeom>
                <a:avLst/>
                <a:gdLst/>
                <a:ahLst/>
                <a:cxnLst/>
                <a:rect l="l" t="t" r="r" b="b"/>
                <a:pathLst>
                  <a:path w="633" h="640" extrusionOk="0">
                    <a:moveTo>
                      <a:pt x="316" y="0"/>
                    </a:moveTo>
                    <a:cubicBezTo>
                      <a:pt x="139" y="0"/>
                      <a:pt x="1" y="139"/>
                      <a:pt x="1" y="316"/>
                    </a:cubicBezTo>
                    <a:cubicBezTo>
                      <a:pt x="1" y="493"/>
                      <a:pt x="139" y="640"/>
                      <a:pt x="316" y="640"/>
                    </a:cubicBezTo>
                    <a:cubicBezTo>
                      <a:pt x="494" y="640"/>
                      <a:pt x="632" y="493"/>
                      <a:pt x="632" y="316"/>
                    </a:cubicBezTo>
                    <a:cubicBezTo>
                      <a:pt x="632"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3812500" y="1632175"/>
                <a:ext cx="15800" cy="16000"/>
              </a:xfrm>
              <a:custGeom>
                <a:avLst/>
                <a:gdLst/>
                <a:ahLst/>
                <a:cxnLst/>
                <a:rect l="l" t="t" r="r" b="b"/>
                <a:pathLst>
                  <a:path w="632" h="640" extrusionOk="0">
                    <a:moveTo>
                      <a:pt x="316" y="0"/>
                    </a:moveTo>
                    <a:cubicBezTo>
                      <a:pt x="139" y="0"/>
                      <a:pt x="0" y="139"/>
                      <a:pt x="0" y="316"/>
                    </a:cubicBezTo>
                    <a:cubicBezTo>
                      <a:pt x="0" y="493"/>
                      <a:pt x="139" y="640"/>
                      <a:pt x="316" y="640"/>
                    </a:cubicBezTo>
                    <a:cubicBezTo>
                      <a:pt x="493" y="640"/>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7"/>
              <p:cNvSpPr/>
              <p:nvPr/>
            </p:nvSpPr>
            <p:spPr>
              <a:xfrm>
                <a:off x="3869475" y="1632175"/>
                <a:ext cx="16000" cy="16000"/>
              </a:xfrm>
              <a:custGeom>
                <a:avLst/>
                <a:gdLst/>
                <a:ahLst/>
                <a:cxnLst/>
                <a:rect l="l" t="t" r="r" b="b"/>
                <a:pathLst>
                  <a:path w="640" h="640" extrusionOk="0">
                    <a:moveTo>
                      <a:pt x="316" y="0"/>
                    </a:moveTo>
                    <a:cubicBezTo>
                      <a:pt x="147" y="0"/>
                      <a:pt x="1" y="139"/>
                      <a:pt x="1" y="316"/>
                    </a:cubicBezTo>
                    <a:cubicBezTo>
                      <a:pt x="1" y="493"/>
                      <a:pt x="147" y="640"/>
                      <a:pt x="316" y="640"/>
                    </a:cubicBezTo>
                    <a:cubicBezTo>
                      <a:pt x="493" y="640"/>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7"/>
              <p:cNvSpPr/>
              <p:nvPr/>
            </p:nvSpPr>
            <p:spPr>
              <a:xfrm>
                <a:off x="3926650" y="1632175"/>
                <a:ext cx="15825" cy="16000"/>
              </a:xfrm>
              <a:custGeom>
                <a:avLst/>
                <a:gdLst/>
                <a:ahLst/>
                <a:cxnLst/>
                <a:rect l="l" t="t" r="r" b="b"/>
                <a:pathLst>
                  <a:path w="633" h="640" extrusionOk="0">
                    <a:moveTo>
                      <a:pt x="317" y="0"/>
                    </a:moveTo>
                    <a:cubicBezTo>
                      <a:pt x="139" y="0"/>
                      <a:pt x="1" y="139"/>
                      <a:pt x="1" y="316"/>
                    </a:cubicBezTo>
                    <a:cubicBezTo>
                      <a:pt x="1" y="493"/>
                      <a:pt x="139" y="640"/>
                      <a:pt x="317" y="640"/>
                    </a:cubicBezTo>
                    <a:cubicBezTo>
                      <a:pt x="494" y="640"/>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7"/>
              <p:cNvSpPr/>
              <p:nvPr/>
            </p:nvSpPr>
            <p:spPr>
              <a:xfrm>
                <a:off x="3983650" y="1632175"/>
                <a:ext cx="15800" cy="16000"/>
              </a:xfrm>
              <a:custGeom>
                <a:avLst/>
                <a:gdLst/>
                <a:ahLst/>
                <a:cxnLst/>
                <a:rect l="l" t="t" r="r" b="b"/>
                <a:pathLst>
                  <a:path w="632" h="640" extrusionOk="0">
                    <a:moveTo>
                      <a:pt x="316" y="0"/>
                    </a:moveTo>
                    <a:cubicBezTo>
                      <a:pt x="139" y="0"/>
                      <a:pt x="0" y="139"/>
                      <a:pt x="0" y="316"/>
                    </a:cubicBezTo>
                    <a:cubicBezTo>
                      <a:pt x="0" y="493"/>
                      <a:pt x="139" y="640"/>
                      <a:pt x="316" y="640"/>
                    </a:cubicBezTo>
                    <a:cubicBezTo>
                      <a:pt x="493" y="640"/>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7"/>
              <p:cNvSpPr/>
              <p:nvPr/>
            </p:nvSpPr>
            <p:spPr>
              <a:xfrm>
                <a:off x="4040625" y="1632175"/>
                <a:ext cx="16000" cy="16000"/>
              </a:xfrm>
              <a:custGeom>
                <a:avLst/>
                <a:gdLst/>
                <a:ahLst/>
                <a:cxnLst/>
                <a:rect l="l" t="t" r="r" b="b"/>
                <a:pathLst>
                  <a:path w="640" h="640" extrusionOk="0">
                    <a:moveTo>
                      <a:pt x="316" y="0"/>
                    </a:moveTo>
                    <a:cubicBezTo>
                      <a:pt x="147" y="0"/>
                      <a:pt x="1" y="139"/>
                      <a:pt x="1" y="316"/>
                    </a:cubicBezTo>
                    <a:cubicBezTo>
                      <a:pt x="1" y="493"/>
                      <a:pt x="147" y="640"/>
                      <a:pt x="316" y="640"/>
                    </a:cubicBezTo>
                    <a:cubicBezTo>
                      <a:pt x="494" y="640"/>
                      <a:pt x="640" y="493"/>
                      <a:pt x="640" y="316"/>
                    </a:cubicBezTo>
                    <a:cubicBezTo>
                      <a:pt x="640"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7"/>
              <p:cNvSpPr/>
              <p:nvPr/>
            </p:nvSpPr>
            <p:spPr>
              <a:xfrm>
                <a:off x="4097625" y="1632175"/>
                <a:ext cx="16000" cy="16000"/>
              </a:xfrm>
              <a:custGeom>
                <a:avLst/>
                <a:gdLst/>
                <a:ahLst/>
                <a:cxnLst/>
                <a:rect l="l" t="t" r="r" b="b"/>
                <a:pathLst>
                  <a:path w="640" h="640" extrusionOk="0">
                    <a:moveTo>
                      <a:pt x="324" y="0"/>
                    </a:moveTo>
                    <a:cubicBezTo>
                      <a:pt x="146" y="0"/>
                      <a:pt x="0" y="139"/>
                      <a:pt x="0" y="316"/>
                    </a:cubicBezTo>
                    <a:cubicBezTo>
                      <a:pt x="0" y="493"/>
                      <a:pt x="146" y="640"/>
                      <a:pt x="324" y="640"/>
                    </a:cubicBezTo>
                    <a:cubicBezTo>
                      <a:pt x="501" y="640"/>
                      <a:pt x="639" y="493"/>
                      <a:pt x="639" y="316"/>
                    </a:cubicBezTo>
                    <a:cubicBezTo>
                      <a:pt x="639" y="139"/>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7"/>
              <p:cNvSpPr/>
              <p:nvPr/>
            </p:nvSpPr>
            <p:spPr>
              <a:xfrm>
                <a:off x="3413200" y="1689150"/>
                <a:ext cx="15800" cy="16025"/>
              </a:xfrm>
              <a:custGeom>
                <a:avLst/>
                <a:gdLst/>
                <a:ahLst/>
                <a:cxnLst/>
                <a:rect l="l" t="t" r="r" b="b"/>
                <a:pathLst>
                  <a:path w="632" h="641"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7"/>
              <p:cNvSpPr/>
              <p:nvPr/>
            </p:nvSpPr>
            <p:spPr>
              <a:xfrm>
                <a:off x="3470175" y="1689150"/>
                <a:ext cx="15825" cy="16025"/>
              </a:xfrm>
              <a:custGeom>
                <a:avLst/>
                <a:gdLst/>
                <a:ahLst/>
                <a:cxnLst/>
                <a:rect l="l" t="t" r="r" b="b"/>
                <a:pathLst>
                  <a:path w="633" h="641" extrusionOk="0">
                    <a:moveTo>
                      <a:pt x="317" y="1"/>
                    </a:moveTo>
                    <a:cubicBezTo>
                      <a:pt x="140" y="1"/>
                      <a:pt x="1" y="147"/>
                      <a:pt x="1" y="324"/>
                    </a:cubicBezTo>
                    <a:cubicBezTo>
                      <a:pt x="1" y="494"/>
                      <a:pt x="140"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7"/>
              <p:cNvSpPr/>
              <p:nvPr/>
            </p:nvSpPr>
            <p:spPr>
              <a:xfrm>
                <a:off x="3527175" y="1689150"/>
                <a:ext cx="16000" cy="16025"/>
              </a:xfrm>
              <a:custGeom>
                <a:avLst/>
                <a:gdLst/>
                <a:ahLst/>
                <a:cxnLst/>
                <a:rect l="l" t="t" r="r" b="b"/>
                <a:pathLst>
                  <a:path w="640" h="641" extrusionOk="0">
                    <a:moveTo>
                      <a:pt x="316" y="1"/>
                    </a:moveTo>
                    <a:cubicBezTo>
                      <a:pt x="147" y="1"/>
                      <a:pt x="0" y="147"/>
                      <a:pt x="0" y="324"/>
                    </a:cubicBezTo>
                    <a:cubicBezTo>
                      <a:pt x="0"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7"/>
              <p:cNvSpPr/>
              <p:nvPr/>
            </p:nvSpPr>
            <p:spPr>
              <a:xfrm>
                <a:off x="3584350" y="1689150"/>
                <a:ext cx="15800" cy="16025"/>
              </a:xfrm>
              <a:custGeom>
                <a:avLst/>
                <a:gdLst/>
                <a:ahLst/>
                <a:cxnLst/>
                <a:rect l="l" t="t" r="r" b="b"/>
                <a:pathLst>
                  <a:path w="632" h="641" extrusionOk="0">
                    <a:moveTo>
                      <a:pt x="316" y="1"/>
                    </a:moveTo>
                    <a:cubicBezTo>
                      <a:pt x="139" y="1"/>
                      <a:pt x="1" y="147"/>
                      <a:pt x="1" y="324"/>
                    </a:cubicBezTo>
                    <a:cubicBezTo>
                      <a:pt x="1"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7"/>
              <p:cNvSpPr/>
              <p:nvPr/>
            </p:nvSpPr>
            <p:spPr>
              <a:xfrm>
                <a:off x="3641350" y="1689150"/>
                <a:ext cx="15800" cy="16025"/>
              </a:xfrm>
              <a:custGeom>
                <a:avLst/>
                <a:gdLst/>
                <a:ahLst/>
                <a:cxnLst/>
                <a:rect l="l" t="t" r="r" b="b"/>
                <a:pathLst>
                  <a:path w="632" h="641" extrusionOk="0">
                    <a:moveTo>
                      <a:pt x="316" y="1"/>
                    </a:moveTo>
                    <a:cubicBezTo>
                      <a:pt x="139" y="1"/>
                      <a:pt x="0" y="147"/>
                      <a:pt x="0" y="324"/>
                    </a:cubicBezTo>
                    <a:cubicBezTo>
                      <a:pt x="0" y="494"/>
                      <a:pt x="139" y="640"/>
                      <a:pt x="316" y="640"/>
                    </a:cubicBezTo>
                    <a:cubicBezTo>
                      <a:pt x="493" y="640"/>
                      <a:pt x="631" y="494"/>
                      <a:pt x="631" y="324"/>
                    </a:cubicBezTo>
                    <a:cubicBezTo>
                      <a:pt x="631"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7"/>
              <p:cNvSpPr/>
              <p:nvPr/>
            </p:nvSpPr>
            <p:spPr>
              <a:xfrm>
                <a:off x="3698325" y="1689150"/>
                <a:ext cx="16000" cy="16025"/>
              </a:xfrm>
              <a:custGeom>
                <a:avLst/>
                <a:gdLst/>
                <a:ahLst/>
                <a:cxnLst/>
                <a:rect l="l" t="t" r="r" b="b"/>
                <a:pathLst>
                  <a:path w="640" h="641" extrusionOk="0">
                    <a:moveTo>
                      <a:pt x="316" y="1"/>
                    </a:moveTo>
                    <a:cubicBezTo>
                      <a:pt x="147" y="1"/>
                      <a:pt x="0" y="147"/>
                      <a:pt x="0" y="324"/>
                    </a:cubicBezTo>
                    <a:cubicBezTo>
                      <a:pt x="0"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7"/>
              <p:cNvSpPr/>
              <p:nvPr/>
            </p:nvSpPr>
            <p:spPr>
              <a:xfrm>
                <a:off x="3755500" y="1689150"/>
                <a:ext cx="15825" cy="16025"/>
              </a:xfrm>
              <a:custGeom>
                <a:avLst/>
                <a:gdLst/>
                <a:ahLst/>
                <a:cxnLst/>
                <a:rect l="l" t="t" r="r" b="b"/>
                <a:pathLst>
                  <a:path w="633" h="641" extrusionOk="0">
                    <a:moveTo>
                      <a:pt x="316" y="1"/>
                    </a:moveTo>
                    <a:cubicBezTo>
                      <a:pt x="139" y="1"/>
                      <a:pt x="1" y="147"/>
                      <a:pt x="1" y="324"/>
                    </a:cubicBezTo>
                    <a:cubicBezTo>
                      <a:pt x="1" y="494"/>
                      <a:pt x="139" y="640"/>
                      <a:pt x="316" y="640"/>
                    </a:cubicBezTo>
                    <a:cubicBezTo>
                      <a:pt x="494" y="640"/>
                      <a:pt x="632" y="494"/>
                      <a:pt x="632" y="324"/>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7"/>
              <p:cNvSpPr/>
              <p:nvPr/>
            </p:nvSpPr>
            <p:spPr>
              <a:xfrm>
                <a:off x="3812500" y="1689150"/>
                <a:ext cx="15800" cy="16025"/>
              </a:xfrm>
              <a:custGeom>
                <a:avLst/>
                <a:gdLst/>
                <a:ahLst/>
                <a:cxnLst/>
                <a:rect l="l" t="t" r="r" b="b"/>
                <a:pathLst>
                  <a:path w="632" h="641"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7"/>
              <p:cNvSpPr/>
              <p:nvPr/>
            </p:nvSpPr>
            <p:spPr>
              <a:xfrm>
                <a:off x="3869475" y="1689150"/>
                <a:ext cx="16000" cy="16025"/>
              </a:xfrm>
              <a:custGeom>
                <a:avLst/>
                <a:gdLst/>
                <a:ahLst/>
                <a:cxnLst/>
                <a:rect l="l" t="t" r="r" b="b"/>
                <a:pathLst>
                  <a:path w="640" h="641" extrusionOk="0">
                    <a:moveTo>
                      <a:pt x="316" y="1"/>
                    </a:moveTo>
                    <a:cubicBezTo>
                      <a:pt x="147" y="1"/>
                      <a:pt x="1" y="147"/>
                      <a:pt x="1" y="324"/>
                    </a:cubicBezTo>
                    <a:cubicBezTo>
                      <a:pt x="1"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7"/>
              <p:cNvSpPr/>
              <p:nvPr/>
            </p:nvSpPr>
            <p:spPr>
              <a:xfrm>
                <a:off x="3926650" y="1689150"/>
                <a:ext cx="15825" cy="16025"/>
              </a:xfrm>
              <a:custGeom>
                <a:avLst/>
                <a:gdLst/>
                <a:ahLst/>
                <a:cxnLst/>
                <a:rect l="l" t="t" r="r" b="b"/>
                <a:pathLst>
                  <a:path w="633" h="641" extrusionOk="0">
                    <a:moveTo>
                      <a:pt x="317" y="1"/>
                    </a:moveTo>
                    <a:cubicBezTo>
                      <a:pt x="139" y="1"/>
                      <a:pt x="1" y="147"/>
                      <a:pt x="1" y="324"/>
                    </a:cubicBezTo>
                    <a:cubicBezTo>
                      <a:pt x="1" y="494"/>
                      <a:pt x="139"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7"/>
              <p:cNvSpPr/>
              <p:nvPr/>
            </p:nvSpPr>
            <p:spPr>
              <a:xfrm>
                <a:off x="3983650" y="1689150"/>
                <a:ext cx="15800" cy="16025"/>
              </a:xfrm>
              <a:custGeom>
                <a:avLst/>
                <a:gdLst/>
                <a:ahLst/>
                <a:cxnLst/>
                <a:rect l="l" t="t" r="r" b="b"/>
                <a:pathLst>
                  <a:path w="632" h="641"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7"/>
              <p:cNvSpPr/>
              <p:nvPr/>
            </p:nvSpPr>
            <p:spPr>
              <a:xfrm>
                <a:off x="3356025" y="174635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39" y="493"/>
                      <a:pt x="639"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7"/>
              <p:cNvSpPr/>
              <p:nvPr/>
            </p:nvSpPr>
            <p:spPr>
              <a:xfrm>
                <a:off x="3413200" y="1746350"/>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2" y="493"/>
                      <a:pt x="632" y="316"/>
                    </a:cubicBezTo>
                    <a:cubicBezTo>
                      <a:pt x="632" y="139"/>
                      <a:pt x="486"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7"/>
              <p:cNvSpPr/>
              <p:nvPr/>
            </p:nvSpPr>
            <p:spPr>
              <a:xfrm>
                <a:off x="3470175" y="1746350"/>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7"/>
              <p:cNvSpPr/>
              <p:nvPr/>
            </p:nvSpPr>
            <p:spPr>
              <a:xfrm>
                <a:off x="3527175" y="174635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7"/>
              <p:cNvSpPr/>
              <p:nvPr/>
            </p:nvSpPr>
            <p:spPr>
              <a:xfrm>
                <a:off x="3584350" y="1746350"/>
                <a:ext cx="15800" cy="15800"/>
              </a:xfrm>
              <a:custGeom>
                <a:avLst/>
                <a:gdLst/>
                <a:ahLst/>
                <a:cxnLst/>
                <a:rect l="l" t="t" r="r" b="b"/>
                <a:pathLst>
                  <a:path w="632" h="632" extrusionOk="0">
                    <a:moveTo>
                      <a:pt x="316" y="0"/>
                    </a:moveTo>
                    <a:cubicBezTo>
                      <a:pt x="139" y="0"/>
                      <a:pt x="1" y="139"/>
                      <a:pt x="1" y="316"/>
                    </a:cubicBezTo>
                    <a:cubicBezTo>
                      <a:pt x="1" y="493"/>
                      <a:pt x="139" y="632"/>
                      <a:pt x="316" y="632"/>
                    </a:cubicBezTo>
                    <a:cubicBezTo>
                      <a:pt x="493" y="632"/>
                      <a:pt x="632" y="493"/>
                      <a:pt x="632" y="316"/>
                    </a:cubicBezTo>
                    <a:cubicBezTo>
                      <a:pt x="632" y="139"/>
                      <a:pt x="486"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7"/>
              <p:cNvSpPr/>
              <p:nvPr/>
            </p:nvSpPr>
            <p:spPr>
              <a:xfrm>
                <a:off x="3641350" y="1746350"/>
                <a:ext cx="16000" cy="15800"/>
              </a:xfrm>
              <a:custGeom>
                <a:avLst/>
                <a:gdLst/>
                <a:ahLst/>
                <a:cxnLst/>
                <a:rect l="l" t="t" r="r" b="b"/>
                <a:pathLst>
                  <a:path w="640" h="632" extrusionOk="0">
                    <a:moveTo>
                      <a:pt x="316" y="0"/>
                    </a:moveTo>
                    <a:cubicBezTo>
                      <a:pt x="139" y="0"/>
                      <a:pt x="0" y="139"/>
                      <a:pt x="0" y="316"/>
                    </a:cubicBezTo>
                    <a:cubicBezTo>
                      <a:pt x="0" y="493"/>
                      <a:pt x="146" y="632"/>
                      <a:pt x="316" y="632"/>
                    </a:cubicBezTo>
                    <a:cubicBezTo>
                      <a:pt x="493" y="632"/>
                      <a:pt x="639" y="493"/>
                      <a:pt x="639" y="316"/>
                    </a:cubicBezTo>
                    <a:cubicBezTo>
                      <a:pt x="631"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7"/>
              <p:cNvSpPr/>
              <p:nvPr/>
            </p:nvSpPr>
            <p:spPr>
              <a:xfrm>
                <a:off x="3698325" y="1746350"/>
                <a:ext cx="16000" cy="15800"/>
              </a:xfrm>
              <a:custGeom>
                <a:avLst/>
                <a:gdLst/>
                <a:ahLst/>
                <a:cxnLst/>
                <a:rect l="l" t="t" r="r" b="b"/>
                <a:pathLst>
                  <a:path w="640" h="632" extrusionOk="0">
                    <a:moveTo>
                      <a:pt x="324" y="0"/>
                    </a:moveTo>
                    <a:cubicBezTo>
                      <a:pt x="147" y="0"/>
                      <a:pt x="0" y="139"/>
                      <a:pt x="0" y="316"/>
                    </a:cubicBezTo>
                    <a:cubicBezTo>
                      <a:pt x="0" y="493"/>
                      <a:pt x="147" y="632"/>
                      <a:pt x="324" y="632"/>
                    </a:cubicBezTo>
                    <a:cubicBezTo>
                      <a:pt x="493" y="632"/>
                      <a:pt x="640" y="493"/>
                      <a:pt x="640" y="316"/>
                    </a:cubicBezTo>
                    <a:cubicBezTo>
                      <a:pt x="640" y="139"/>
                      <a:pt x="493"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7"/>
              <p:cNvSpPr/>
              <p:nvPr/>
            </p:nvSpPr>
            <p:spPr>
              <a:xfrm>
                <a:off x="3755500" y="1746350"/>
                <a:ext cx="15825" cy="15800"/>
              </a:xfrm>
              <a:custGeom>
                <a:avLst/>
                <a:gdLst/>
                <a:ahLst/>
                <a:cxnLst/>
                <a:rect l="l" t="t" r="r" b="b"/>
                <a:pathLst>
                  <a:path w="633" h="632" extrusionOk="0">
                    <a:moveTo>
                      <a:pt x="316" y="0"/>
                    </a:moveTo>
                    <a:cubicBezTo>
                      <a:pt x="139" y="0"/>
                      <a:pt x="1" y="139"/>
                      <a:pt x="1" y="316"/>
                    </a:cubicBezTo>
                    <a:cubicBezTo>
                      <a:pt x="1" y="493"/>
                      <a:pt x="139" y="632"/>
                      <a:pt x="316" y="632"/>
                    </a:cubicBezTo>
                    <a:cubicBezTo>
                      <a:pt x="486" y="632"/>
                      <a:pt x="632" y="493"/>
                      <a:pt x="632" y="316"/>
                    </a:cubicBezTo>
                    <a:cubicBezTo>
                      <a:pt x="632" y="139"/>
                      <a:pt x="486"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7"/>
              <p:cNvSpPr/>
              <p:nvPr/>
            </p:nvSpPr>
            <p:spPr>
              <a:xfrm>
                <a:off x="3812500" y="1746350"/>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7"/>
              <p:cNvSpPr/>
              <p:nvPr/>
            </p:nvSpPr>
            <p:spPr>
              <a:xfrm>
                <a:off x="3869475" y="1746350"/>
                <a:ext cx="16000" cy="15800"/>
              </a:xfrm>
              <a:custGeom>
                <a:avLst/>
                <a:gdLst/>
                <a:ahLst/>
                <a:cxnLst/>
                <a:rect l="l" t="t" r="r" b="b"/>
                <a:pathLst>
                  <a:path w="640" h="632" extrusionOk="0">
                    <a:moveTo>
                      <a:pt x="316" y="0"/>
                    </a:moveTo>
                    <a:cubicBezTo>
                      <a:pt x="147" y="0"/>
                      <a:pt x="1" y="139"/>
                      <a:pt x="1" y="316"/>
                    </a:cubicBezTo>
                    <a:cubicBezTo>
                      <a:pt x="1"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7"/>
              <p:cNvSpPr/>
              <p:nvPr/>
            </p:nvSpPr>
            <p:spPr>
              <a:xfrm>
                <a:off x="3926650" y="1746350"/>
                <a:ext cx="15825" cy="15800"/>
              </a:xfrm>
              <a:custGeom>
                <a:avLst/>
                <a:gdLst/>
                <a:ahLst/>
                <a:cxnLst/>
                <a:rect l="l" t="t" r="r" b="b"/>
                <a:pathLst>
                  <a:path w="633" h="632" extrusionOk="0">
                    <a:moveTo>
                      <a:pt x="317" y="0"/>
                    </a:moveTo>
                    <a:cubicBezTo>
                      <a:pt x="139" y="0"/>
                      <a:pt x="1" y="139"/>
                      <a:pt x="1" y="316"/>
                    </a:cubicBezTo>
                    <a:cubicBezTo>
                      <a:pt x="1" y="493"/>
                      <a:pt x="139" y="632"/>
                      <a:pt x="317" y="632"/>
                    </a:cubicBezTo>
                    <a:cubicBezTo>
                      <a:pt x="494" y="632"/>
                      <a:pt x="632" y="493"/>
                      <a:pt x="632" y="316"/>
                    </a:cubicBezTo>
                    <a:cubicBezTo>
                      <a:pt x="632" y="139"/>
                      <a:pt x="486"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7"/>
              <p:cNvSpPr/>
              <p:nvPr/>
            </p:nvSpPr>
            <p:spPr>
              <a:xfrm>
                <a:off x="3413200" y="1803325"/>
                <a:ext cx="15800" cy="16000"/>
              </a:xfrm>
              <a:custGeom>
                <a:avLst/>
                <a:gdLst/>
                <a:ahLst/>
                <a:cxnLst/>
                <a:rect l="l" t="t" r="r" b="b"/>
                <a:pathLst>
                  <a:path w="632" h="640" extrusionOk="0">
                    <a:moveTo>
                      <a:pt x="316" y="1"/>
                    </a:moveTo>
                    <a:cubicBezTo>
                      <a:pt x="139" y="1"/>
                      <a:pt x="0" y="147"/>
                      <a:pt x="0" y="316"/>
                    </a:cubicBezTo>
                    <a:cubicBezTo>
                      <a:pt x="0" y="493"/>
                      <a:pt x="139" y="632"/>
                      <a:pt x="316" y="640"/>
                    </a:cubicBezTo>
                    <a:cubicBezTo>
                      <a:pt x="493" y="640"/>
                      <a:pt x="632" y="493"/>
                      <a:pt x="632" y="316"/>
                    </a:cubicBezTo>
                    <a:cubicBezTo>
                      <a:pt x="632" y="147"/>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7"/>
              <p:cNvSpPr/>
              <p:nvPr/>
            </p:nvSpPr>
            <p:spPr>
              <a:xfrm>
                <a:off x="3470175" y="1803325"/>
                <a:ext cx="15825" cy="16000"/>
              </a:xfrm>
              <a:custGeom>
                <a:avLst/>
                <a:gdLst/>
                <a:ahLst/>
                <a:cxnLst/>
                <a:rect l="l" t="t" r="r" b="b"/>
                <a:pathLst>
                  <a:path w="633" h="640" extrusionOk="0">
                    <a:moveTo>
                      <a:pt x="317" y="1"/>
                    </a:moveTo>
                    <a:cubicBezTo>
                      <a:pt x="140" y="1"/>
                      <a:pt x="1" y="147"/>
                      <a:pt x="1" y="316"/>
                    </a:cubicBezTo>
                    <a:cubicBezTo>
                      <a:pt x="1" y="493"/>
                      <a:pt x="140" y="632"/>
                      <a:pt x="317" y="640"/>
                    </a:cubicBezTo>
                    <a:cubicBezTo>
                      <a:pt x="494" y="640"/>
                      <a:pt x="632" y="493"/>
                      <a:pt x="632" y="316"/>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7"/>
              <p:cNvSpPr/>
              <p:nvPr/>
            </p:nvSpPr>
            <p:spPr>
              <a:xfrm>
                <a:off x="3527175" y="1803325"/>
                <a:ext cx="16000" cy="16000"/>
              </a:xfrm>
              <a:custGeom>
                <a:avLst/>
                <a:gdLst/>
                <a:ahLst/>
                <a:cxnLst/>
                <a:rect l="l" t="t" r="r" b="b"/>
                <a:pathLst>
                  <a:path w="640" h="640" extrusionOk="0">
                    <a:moveTo>
                      <a:pt x="316" y="1"/>
                    </a:moveTo>
                    <a:cubicBezTo>
                      <a:pt x="147" y="1"/>
                      <a:pt x="0" y="147"/>
                      <a:pt x="0" y="316"/>
                    </a:cubicBezTo>
                    <a:cubicBezTo>
                      <a:pt x="0" y="493"/>
                      <a:pt x="147" y="640"/>
                      <a:pt x="316" y="640"/>
                    </a:cubicBezTo>
                    <a:cubicBezTo>
                      <a:pt x="493" y="640"/>
                      <a:pt x="640" y="493"/>
                      <a:pt x="640" y="316"/>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7"/>
              <p:cNvSpPr/>
              <p:nvPr/>
            </p:nvSpPr>
            <p:spPr>
              <a:xfrm>
                <a:off x="3584350" y="1803325"/>
                <a:ext cx="15800" cy="16000"/>
              </a:xfrm>
              <a:custGeom>
                <a:avLst/>
                <a:gdLst/>
                <a:ahLst/>
                <a:cxnLst/>
                <a:rect l="l" t="t" r="r" b="b"/>
                <a:pathLst>
                  <a:path w="632" h="640" extrusionOk="0">
                    <a:moveTo>
                      <a:pt x="316" y="1"/>
                    </a:moveTo>
                    <a:cubicBezTo>
                      <a:pt x="139" y="1"/>
                      <a:pt x="1" y="147"/>
                      <a:pt x="1" y="316"/>
                    </a:cubicBezTo>
                    <a:cubicBezTo>
                      <a:pt x="1" y="493"/>
                      <a:pt x="139" y="640"/>
                      <a:pt x="316" y="640"/>
                    </a:cubicBezTo>
                    <a:cubicBezTo>
                      <a:pt x="493" y="640"/>
                      <a:pt x="632" y="493"/>
                      <a:pt x="632" y="316"/>
                    </a:cubicBezTo>
                    <a:cubicBezTo>
                      <a:pt x="632" y="147"/>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7"/>
              <p:cNvSpPr/>
              <p:nvPr/>
            </p:nvSpPr>
            <p:spPr>
              <a:xfrm>
                <a:off x="3641350" y="1803325"/>
                <a:ext cx="16000" cy="16000"/>
              </a:xfrm>
              <a:custGeom>
                <a:avLst/>
                <a:gdLst/>
                <a:ahLst/>
                <a:cxnLst/>
                <a:rect l="l" t="t" r="r" b="b"/>
                <a:pathLst>
                  <a:path w="640" h="640" extrusionOk="0">
                    <a:moveTo>
                      <a:pt x="316" y="1"/>
                    </a:moveTo>
                    <a:cubicBezTo>
                      <a:pt x="139" y="1"/>
                      <a:pt x="0" y="147"/>
                      <a:pt x="0" y="316"/>
                    </a:cubicBezTo>
                    <a:cubicBezTo>
                      <a:pt x="0" y="493"/>
                      <a:pt x="146" y="632"/>
                      <a:pt x="316" y="640"/>
                    </a:cubicBezTo>
                    <a:cubicBezTo>
                      <a:pt x="493" y="640"/>
                      <a:pt x="639" y="493"/>
                      <a:pt x="639" y="316"/>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7"/>
              <p:cNvSpPr/>
              <p:nvPr/>
            </p:nvSpPr>
            <p:spPr>
              <a:xfrm>
                <a:off x="3698325" y="1803325"/>
                <a:ext cx="16000" cy="16000"/>
              </a:xfrm>
              <a:custGeom>
                <a:avLst/>
                <a:gdLst/>
                <a:ahLst/>
                <a:cxnLst/>
                <a:rect l="l" t="t" r="r" b="b"/>
                <a:pathLst>
                  <a:path w="640" h="640" extrusionOk="0">
                    <a:moveTo>
                      <a:pt x="324" y="1"/>
                    </a:moveTo>
                    <a:cubicBezTo>
                      <a:pt x="147" y="1"/>
                      <a:pt x="0" y="147"/>
                      <a:pt x="0" y="316"/>
                    </a:cubicBezTo>
                    <a:cubicBezTo>
                      <a:pt x="0" y="493"/>
                      <a:pt x="147" y="640"/>
                      <a:pt x="324" y="640"/>
                    </a:cubicBezTo>
                    <a:cubicBezTo>
                      <a:pt x="493" y="640"/>
                      <a:pt x="640" y="493"/>
                      <a:pt x="640" y="316"/>
                    </a:cubicBezTo>
                    <a:cubicBezTo>
                      <a:pt x="640" y="147"/>
                      <a:pt x="493"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7"/>
              <p:cNvSpPr/>
              <p:nvPr/>
            </p:nvSpPr>
            <p:spPr>
              <a:xfrm>
                <a:off x="3755500" y="1803325"/>
                <a:ext cx="15825" cy="16000"/>
              </a:xfrm>
              <a:custGeom>
                <a:avLst/>
                <a:gdLst/>
                <a:ahLst/>
                <a:cxnLst/>
                <a:rect l="l" t="t" r="r" b="b"/>
                <a:pathLst>
                  <a:path w="633" h="640" extrusionOk="0">
                    <a:moveTo>
                      <a:pt x="316" y="1"/>
                    </a:moveTo>
                    <a:cubicBezTo>
                      <a:pt x="139" y="1"/>
                      <a:pt x="1" y="147"/>
                      <a:pt x="1" y="316"/>
                    </a:cubicBezTo>
                    <a:cubicBezTo>
                      <a:pt x="1" y="493"/>
                      <a:pt x="139" y="640"/>
                      <a:pt x="316" y="640"/>
                    </a:cubicBezTo>
                    <a:cubicBezTo>
                      <a:pt x="486" y="632"/>
                      <a:pt x="632" y="493"/>
                      <a:pt x="632" y="316"/>
                    </a:cubicBezTo>
                    <a:cubicBezTo>
                      <a:pt x="632" y="147"/>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7"/>
              <p:cNvSpPr/>
              <p:nvPr/>
            </p:nvSpPr>
            <p:spPr>
              <a:xfrm>
                <a:off x="3812500" y="1803325"/>
                <a:ext cx="15800" cy="16000"/>
              </a:xfrm>
              <a:custGeom>
                <a:avLst/>
                <a:gdLst/>
                <a:ahLst/>
                <a:cxnLst/>
                <a:rect l="l" t="t" r="r" b="b"/>
                <a:pathLst>
                  <a:path w="632" h="640" extrusionOk="0">
                    <a:moveTo>
                      <a:pt x="316" y="1"/>
                    </a:moveTo>
                    <a:cubicBezTo>
                      <a:pt x="139" y="1"/>
                      <a:pt x="0" y="147"/>
                      <a:pt x="0" y="316"/>
                    </a:cubicBezTo>
                    <a:cubicBezTo>
                      <a:pt x="0" y="493"/>
                      <a:pt x="139" y="640"/>
                      <a:pt x="316" y="640"/>
                    </a:cubicBezTo>
                    <a:cubicBezTo>
                      <a:pt x="493" y="632"/>
                      <a:pt x="632" y="493"/>
                      <a:pt x="632" y="316"/>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7"/>
              <p:cNvSpPr/>
              <p:nvPr/>
            </p:nvSpPr>
            <p:spPr>
              <a:xfrm>
                <a:off x="3869475" y="1803325"/>
                <a:ext cx="16000" cy="16000"/>
              </a:xfrm>
              <a:custGeom>
                <a:avLst/>
                <a:gdLst/>
                <a:ahLst/>
                <a:cxnLst/>
                <a:rect l="l" t="t" r="r" b="b"/>
                <a:pathLst>
                  <a:path w="640" h="640" extrusionOk="0">
                    <a:moveTo>
                      <a:pt x="316" y="1"/>
                    </a:moveTo>
                    <a:cubicBezTo>
                      <a:pt x="147" y="1"/>
                      <a:pt x="1" y="147"/>
                      <a:pt x="1" y="316"/>
                    </a:cubicBezTo>
                    <a:cubicBezTo>
                      <a:pt x="1" y="493"/>
                      <a:pt x="147" y="632"/>
                      <a:pt x="316" y="640"/>
                    </a:cubicBezTo>
                    <a:cubicBezTo>
                      <a:pt x="493" y="640"/>
                      <a:pt x="640" y="493"/>
                      <a:pt x="640" y="316"/>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7"/>
              <p:cNvSpPr/>
              <p:nvPr/>
            </p:nvSpPr>
            <p:spPr>
              <a:xfrm>
                <a:off x="3470175" y="1860500"/>
                <a:ext cx="15825" cy="15825"/>
              </a:xfrm>
              <a:custGeom>
                <a:avLst/>
                <a:gdLst/>
                <a:ahLst/>
                <a:cxnLst/>
                <a:rect l="l" t="t" r="r" b="b"/>
                <a:pathLst>
                  <a:path w="633" h="633" extrusionOk="0">
                    <a:moveTo>
                      <a:pt x="330" y="0"/>
                    </a:moveTo>
                    <a:cubicBezTo>
                      <a:pt x="326" y="0"/>
                      <a:pt x="321" y="1"/>
                      <a:pt x="317" y="1"/>
                    </a:cubicBezTo>
                    <a:cubicBezTo>
                      <a:pt x="140" y="1"/>
                      <a:pt x="1" y="139"/>
                      <a:pt x="1" y="316"/>
                    </a:cubicBezTo>
                    <a:cubicBezTo>
                      <a:pt x="1" y="486"/>
                      <a:pt x="140" y="632"/>
                      <a:pt x="317" y="632"/>
                    </a:cubicBezTo>
                    <a:cubicBezTo>
                      <a:pt x="494" y="632"/>
                      <a:pt x="632" y="486"/>
                      <a:pt x="632" y="316"/>
                    </a:cubicBezTo>
                    <a:cubicBezTo>
                      <a:pt x="632" y="144"/>
                      <a:pt x="501"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7"/>
              <p:cNvSpPr/>
              <p:nvPr/>
            </p:nvSpPr>
            <p:spPr>
              <a:xfrm>
                <a:off x="3527175" y="1860500"/>
                <a:ext cx="16000" cy="15825"/>
              </a:xfrm>
              <a:custGeom>
                <a:avLst/>
                <a:gdLst/>
                <a:ahLst/>
                <a:cxnLst/>
                <a:rect l="l" t="t" r="r" b="b"/>
                <a:pathLst>
                  <a:path w="640" h="633" extrusionOk="0">
                    <a:moveTo>
                      <a:pt x="303" y="0"/>
                    </a:moveTo>
                    <a:cubicBezTo>
                      <a:pt x="139" y="0"/>
                      <a:pt x="0" y="144"/>
                      <a:pt x="0" y="316"/>
                    </a:cubicBezTo>
                    <a:cubicBezTo>
                      <a:pt x="0" y="486"/>
                      <a:pt x="147" y="632"/>
                      <a:pt x="316" y="632"/>
                    </a:cubicBezTo>
                    <a:cubicBezTo>
                      <a:pt x="493" y="632"/>
                      <a:pt x="640" y="486"/>
                      <a:pt x="640" y="316"/>
                    </a:cubicBezTo>
                    <a:cubicBezTo>
                      <a:pt x="640" y="144"/>
                      <a:pt x="501" y="0"/>
                      <a:pt x="329" y="0"/>
                    </a:cubicBezTo>
                    <a:cubicBezTo>
                      <a:pt x="325" y="0"/>
                      <a:pt x="321" y="1"/>
                      <a:pt x="316" y="1"/>
                    </a:cubicBezTo>
                    <a:cubicBezTo>
                      <a:pt x="312" y="1"/>
                      <a:pt x="308" y="0"/>
                      <a:pt x="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7"/>
              <p:cNvSpPr/>
              <p:nvPr/>
            </p:nvSpPr>
            <p:spPr>
              <a:xfrm>
                <a:off x="3584350" y="1860500"/>
                <a:ext cx="15800" cy="15825"/>
              </a:xfrm>
              <a:custGeom>
                <a:avLst/>
                <a:gdLst/>
                <a:ahLst/>
                <a:cxnLst/>
                <a:rect l="l" t="t" r="r" b="b"/>
                <a:pathLst>
                  <a:path w="632" h="633" extrusionOk="0">
                    <a:moveTo>
                      <a:pt x="303" y="0"/>
                    </a:moveTo>
                    <a:cubicBezTo>
                      <a:pt x="132" y="0"/>
                      <a:pt x="1" y="144"/>
                      <a:pt x="1" y="316"/>
                    </a:cubicBezTo>
                    <a:cubicBezTo>
                      <a:pt x="1" y="486"/>
                      <a:pt x="139" y="632"/>
                      <a:pt x="316" y="632"/>
                    </a:cubicBezTo>
                    <a:cubicBezTo>
                      <a:pt x="493" y="632"/>
                      <a:pt x="632" y="486"/>
                      <a:pt x="632" y="316"/>
                    </a:cubicBezTo>
                    <a:cubicBezTo>
                      <a:pt x="632" y="144"/>
                      <a:pt x="493" y="0"/>
                      <a:pt x="329" y="0"/>
                    </a:cubicBezTo>
                    <a:cubicBezTo>
                      <a:pt x="325" y="0"/>
                      <a:pt x="321" y="1"/>
                      <a:pt x="316" y="1"/>
                    </a:cubicBezTo>
                    <a:cubicBezTo>
                      <a:pt x="312" y="1"/>
                      <a:pt x="307" y="0"/>
                      <a:pt x="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7"/>
              <p:cNvSpPr/>
              <p:nvPr/>
            </p:nvSpPr>
            <p:spPr>
              <a:xfrm>
                <a:off x="3641350" y="1860500"/>
                <a:ext cx="16000" cy="15825"/>
              </a:xfrm>
              <a:custGeom>
                <a:avLst/>
                <a:gdLst/>
                <a:ahLst/>
                <a:cxnLst/>
                <a:rect l="l" t="t" r="r" b="b"/>
                <a:pathLst>
                  <a:path w="640" h="633" extrusionOk="0">
                    <a:moveTo>
                      <a:pt x="329" y="0"/>
                    </a:moveTo>
                    <a:cubicBezTo>
                      <a:pt x="325" y="0"/>
                      <a:pt x="320" y="1"/>
                      <a:pt x="316" y="1"/>
                    </a:cubicBezTo>
                    <a:cubicBezTo>
                      <a:pt x="139" y="1"/>
                      <a:pt x="0" y="139"/>
                      <a:pt x="0" y="316"/>
                    </a:cubicBezTo>
                    <a:cubicBezTo>
                      <a:pt x="0" y="486"/>
                      <a:pt x="146" y="632"/>
                      <a:pt x="316" y="632"/>
                    </a:cubicBezTo>
                    <a:cubicBezTo>
                      <a:pt x="493" y="632"/>
                      <a:pt x="639" y="486"/>
                      <a:pt x="639" y="316"/>
                    </a:cubicBezTo>
                    <a:cubicBezTo>
                      <a:pt x="632" y="144"/>
                      <a:pt x="500"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7"/>
              <p:cNvSpPr/>
              <p:nvPr/>
            </p:nvSpPr>
            <p:spPr>
              <a:xfrm>
                <a:off x="3698325" y="1860500"/>
                <a:ext cx="16000" cy="15825"/>
              </a:xfrm>
              <a:custGeom>
                <a:avLst/>
                <a:gdLst/>
                <a:ahLst/>
                <a:cxnLst/>
                <a:rect l="l" t="t" r="r" b="b"/>
                <a:pathLst>
                  <a:path w="640" h="633" extrusionOk="0">
                    <a:moveTo>
                      <a:pt x="311" y="0"/>
                    </a:moveTo>
                    <a:cubicBezTo>
                      <a:pt x="139" y="0"/>
                      <a:pt x="0" y="144"/>
                      <a:pt x="0" y="316"/>
                    </a:cubicBezTo>
                    <a:cubicBezTo>
                      <a:pt x="0" y="486"/>
                      <a:pt x="147" y="632"/>
                      <a:pt x="324" y="632"/>
                    </a:cubicBezTo>
                    <a:cubicBezTo>
                      <a:pt x="493" y="632"/>
                      <a:pt x="640" y="486"/>
                      <a:pt x="640" y="316"/>
                    </a:cubicBezTo>
                    <a:cubicBezTo>
                      <a:pt x="640" y="144"/>
                      <a:pt x="501" y="0"/>
                      <a:pt x="337" y="0"/>
                    </a:cubicBezTo>
                    <a:cubicBezTo>
                      <a:pt x="332" y="0"/>
                      <a:pt x="328" y="1"/>
                      <a:pt x="324" y="1"/>
                    </a:cubicBezTo>
                    <a:cubicBezTo>
                      <a:pt x="319" y="1"/>
                      <a:pt x="315"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7"/>
              <p:cNvSpPr/>
              <p:nvPr/>
            </p:nvSpPr>
            <p:spPr>
              <a:xfrm>
                <a:off x="3755500" y="1860500"/>
                <a:ext cx="15825" cy="15825"/>
              </a:xfrm>
              <a:custGeom>
                <a:avLst/>
                <a:gdLst/>
                <a:ahLst/>
                <a:cxnLst/>
                <a:rect l="l" t="t" r="r" b="b"/>
                <a:pathLst>
                  <a:path w="633" h="633" extrusionOk="0">
                    <a:moveTo>
                      <a:pt x="303" y="0"/>
                    </a:moveTo>
                    <a:cubicBezTo>
                      <a:pt x="132" y="0"/>
                      <a:pt x="1" y="144"/>
                      <a:pt x="1" y="316"/>
                    </a:cubicBezTo>
                    <a:cubicBezTo>
                      <a:pt x="1" y="486"/>
                      <a:pt x="139" y="632"/>
                      <a:pt x="316" y="632"/>
                    </a:cubicBezTo>
                    <a:cubicBezTo>
                      <a:pt x="486" y="632"/>
                      <a:pt x="632" y="486"/>
                      <a:pt x="632" y="316"/>
                    </a:cubicBezTo>
                    <a:cubicBezTo>
                      <a:pt x="632" y="139"/>
                      <a:pt x="486" y="1"/>
                      <a:pt x="316" y="1"/>
                    </a:cubicBezTo>
                    <a:cubicBezTo>
                      <a:pt x="312" y="1"/>
                      <a:pt x="307" y="0"/>
                      <a:pt x="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7"/>
              <p:cNvSpPr/>
              <p:nvPr/>
            </p:nvSpPr>
            <p:spPr>
              <a:xfrm>
                <a:off x="3812500" y="1860500"/>
                <a:ext cx="15800" cy="15825"/>
              </a:xfrm>
              <a:custGeom>
                <a:avLst/>
                <a:gdLst/>
                <a:ahLst/>
                <a:cxnLst/>
                <a:rect l="l" t="t" r="r" b="b"/>
                <a:pathLst>
                  <a:path w="632" h="633" extrusionOk="0">
                    <a:moveTo>
                      <a:pt x="303" y="0"/>
                    </a:moveTo>
                    <a:cubicBezTo>
                      <a:pt x="132" y="0"/>
                      <a:pt x="0" y="144"/>
                      <a:pt x="0" y="316"/>
                    </a:cubicBezTo>
                    <a:cubicBezTo>
                      <a:pt x="0" y="486"/>
                      <a:pt x="139" y="632"/>
                      <a:pt x="316" y="632"/>
                    </a:cubicBezTo>
                    <a:cubicBezTo>
                      <a:pt x="493" y="632"/>
                      <a:pt x="632" y="486"/>
                      <a:pt x="632" y="316"/>
                    </a:cubicBezTo>
                    <a:cubicBezTo>
                      <a:pt x="632" y="139"/>
                      <a:pt x="493" y="1"/>
                      <a:pt x="316" y="1"/>
                    </a:cubicBezTo>
                    <a:cubicBezTo>
                      <a:pt x="311" y="1"/>
                      <a:pt x="307" y="0"/>
                      <a:pt x="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7"/>
              <p:cNvSpPr/>
              <p:nvPr/>
            </p:nvSpPr>
            <p:spPr>
              <a:xfrm>
                <a:off x="3869475" y="1860500"/>
                <a:ext cx="16000" cy="15825"/>
              </a:xfrm>
              <a:custGeom>
                <a:avLst/>
                <a:gdLst/>
                <a:ahLst/>
                <a:cxnLst/>
                <a:rect l="l" t="t" r="r" b="b"/>
                <a:pathLst>
                  <a:path w="640" h="633" extrusionOk="0">
                    <a:moveTo>
                      <a:pt x="330" y="0"/>
                    </a:moveTo>
                    <a:cubicBezTo>
                      <a:pt x="325" y="0"/>
                      <a:pt x="321" y="1"/>
                      <a:pt x="316" y="1"/>
                    </a:cubicBezTo>
                    <a:cubicBezTo>
                      <a:pt x="147" y="1"/>
                      <a:pt x="1" y="139"/>
                      <a:pt x="1" y="316"/>
                    </a:cubicBezTo>
                    <a:cubicBezTo>
                      <a:pt x="1" y="486"/>
                      <a:pt x="147" y="632"/>
                      <a:pt x="316" y="632"/>
                    </a:cubicBezTo>
                    <a:cubicBezTo>
                      <a:pt x="493" y="632"/>
                      <a:pt x="640" y="486"/>
                      <a:pt x="640" y="316"/>
                    </a:cubicBezTo>
                    <a:cubicBezTo>
                      <a:pt x="640" y="144"/>
                      <a:pt x="501"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7"/>
              <p:cNvSpPr/>
              <p:nvPr/>
            </p:nvSpPr>
            <p:spPr>
              <a:xfrm>
                <a:off x="3470175" y="1917500"/>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7"/>
              <p:cNvSpPr/>
              <p:nvPr/>
            </p:nvSpPr>
            <p:spPr>
              <a:xfrm>
                <a:off x="3527175" y="191750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7"/>
              <p:cNvSpPr/>
              <p:nvPr/>
            </p:nvSpPr>
            <p:spPr>
              <a:xfrm>
                <a:off x="3584350" y="1917500"/>
                <a:ext cx="15800" cy="15800"/>
              </a:xfrm>
              <a:custGeom>
                <a:avLst/>
                <a:gdLst/>
                <a:ahLst/>
                <a:cxnLst/>
                <a:rect l="l" t="t" r="r" b="b"/>
                <a:pathLst>
                  <a:path w="632" h="632" extrusionOk="0">
                    <a:moveTo>
                      <a:pt x="316" y="0"/>
                    </a:moveTo>
                    <a:cubicBezTo>
                      <a:pt x="139" y="0"/>
                      <a:pt x="1" y="139"/>
                      <a:pt x="1" y="316"/>
                    </a:cubicBezTo>
                    <a:cubicBezTo>
                      <a:pt x="1"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7"/>
              <p:cNvSpPr/>
              <p:nvPr/>
            </p:nvSpPr>
            <p:spPr>
              <a:xfrm>
                <a:off x="3641350" y="1917500"/>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1" y="493"/>
                      <a:pt x="631" y="316"/>
                    </a:cubicBezTo>
                    <a:cubicBezTo>
                      <a:pt x="631"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7"/>
              <p:cNvSpPr/>
              <p:nvPr/>
            </p:nvSpPr>
            <p:spPr>
              <a:xfrm>
                <a:off x="3698325" y="191750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7"/>
              <p:cNvSpPr/>
              <p:nvPr/>
            </p:nvSpPr>
            <p:spPr>
              <a:xfrm>
                <a:off x="3755500" y="1917500"/>
                <a:ext cx="15825" cy="15800"/>
              </a:xfrm>
              <a:custGeom>
                <a:avLst/>
                <a:gdLst/>
                <a:ahLst/>
                <a:cxnLst/>
                <a:rect l="l" t="t" r="r" b="b"/>
                <a:pathLst>
                  <a:path w="633" h="632" extrusionOk="0">
                    <a:moveTo>
                      <a:pt x="316" y="0"/>
                    </a:moveTo>
                    <a:cubicBezTo>
                      <a:pt x="139" y="0"/>
                      <a:pt x="1" y="139"/>
                      <a:pt x="1" y="316"/>
                    </a:cubicBezTo>
                    <a:cubicBezTo>
                      <a:pt x="1" y="493"/>
                      <a:pt x="139" y="632"/>
                      <a:pt x="316" y="632"/>
                    </a:cubicBezTo>
                    <a:cubicBezTo>
                      <a:pt x="494" y="632"/>
                      <a:pt x="632" y="493"/>
                      <a:pt x="632" y="316"/>
                    </a:cubicBezTo>
                    <a:cubicBezTo>
                      <a:pt x="632"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7"/>
              <p:cNvSpPr/>
              <p:nvPr/>
            </p:nvSpPr>
            <p:spPr>
              <a:xfrm>
                <a:off x="3812500" y="1917500"/>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7"/>
              <p:cNvSpPr/>
              <p:nvPr/>
            </p:nvSpPr>
            <p:spPr>
              <a:xfrm>
                <a:off x="3470175" y="1974475"/>
                <a:ext cx="15825" cy="16000"/>
              </a:xfrm>
              <a:custGeom>
                <a:avLst/>
                <a:gdLst/>
                <a:ahLst/>
                <a:cxnLst/>
                <a:rect l="l" t="t" r="r" b="b"/>
                <a:pathLst>
                  <a:path w="633" h="640" extrusionOk="0">
                    <a:moveTo>
                      <a:pt x="317" y="1"/>
                    </a:moveTo>
                    <a:cubicBezTo>
                      <a:pt x="140" y="1"/>
                      <a:pt x="1" y="139"/>
                      <a:pt x="1" y="316"/>
                    </a:cubicBezTo>
                    <a:cubicBezTo>
                      <a:pt x="1" y="494"/>
                      <a:pt x="140" y="640"/>
                      <a:pt x="317" y="640"/>
                    </a:cubicBezTo>
                    <a:cubicBezTo>
                      <a:pt x="494" y="640"/>
                      <a:pt x="632" y="494"/>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7"/>
              <p:cNvSpPr/>
              <p:nvPr/>
            </p:nvSpPr>
            <p:spPr>
              <a:xfrm>
                <a:off x="3527175" y="1974475"/>
                <a:ext cx="16000" cy="16000"/>
              </a:xfrm>
              <a:custGeom>
                <a:avLst/>
                <a:gdLst/>
                <a:ahLst/>
                <a:cxnLst/>
                <a:rect l="l" t="t" r="r" b="b"/>
                <a:pathLst>
                  <a:path w="640" h="640" extrusionOk="0">
                    <a:moveTo>
                      <a:pt x="316" y="1"/>
                    </a:moveTo>
                    <a:cubicBezTo>
                      <a:pt x="147" y="1"/>
                      <a:pt x="0" y="139"/>
                      <a:pt x="0" y="316"/>
                    </a:cubicBezTo>
                    <a:cubicBezTo>
                      <a:pt x="0" y="494"/>
                      <a:pt x="147" y="640"/>
                      <a:pt x="316" y="640"/>
                    </a:cubicBezTo>
                    <a:cubicBezTo>
                      <a:pt x="493" y="640"/>
                      <a:pt x="640" y="494"/>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7"/>
              <p:cNvSpPr/>
              <p:nvPr/>
            </p:nvSpPr>
            <p:spPr>
              <a:xfrm>
                <a:off x="3584350" y="1974475"/>
                <a:ext cx="15800" cy="16000"/>
              </a:xfrm>
              <a:custGeom>
                <a:avLst/>
                <a:gdLst/>
                <a:ahLst/>
                <a:cxnLst/>
                <a:rect l="l" t="t" r="r" b="b"/>
                <a:pathLst>
                  <a:path w="632" h="640" extrusionOk="0">
                    <a:moveTo>
                      <a:pt x="316" y="1"/>
                    </a:moveTo>
                    <a:cubicBezTo>
                      <a:pt x="139" y="1"/>
                      <a:pt x="1" y="139"/>
                      <a:pt x="1" y="316"/>
                    </a:cubicBezTo>
                    <a:cubicBezTo>
                      <a:pt x="1" y="494"/>
                      <a:pt x="139" y="640"/>
                      <a:pt x="316" y="640"/>
                    </a:cubicBezTo>
                    <a:cubicBezTo>
                      <a:pt x="493" y="640"/>
                      <a:pt x="632" y="494"/>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7"/>
              <p:cNvSpPr/>
              <p:nvPr/>
            </p:nvSpPr>
            <p:spPr>
              <a:xfrm>
                <a:off x="3641350" y="1974475"/>
                <a:ext cx="15800" cy="16000"/>
              </a:xfrm>
              <a:custGeom>
                <a:avLst/>
                <a:gdLst/>
                <a:ahLst/>
                <a:cxnLst/>
                <a:rect l="l" t="t" r="r" b="b"/>
                <a:pathLst>
                  <a:path w="632" h="640" extrusionOk="0">
                    <a:moveTo>
                      <a:pt x="316" y="1"/>
                    </a:moveTo>
                    <a:cubicBezTo>
                      <a:pt x="139" y="1"/>
                      <a:pt x="0" y="139"/>
                      <a:pt x="0" y="316"/>
                    </a:cubicBezTo>
                    <a:cubicBezTo>
                      <a:pt x="0" y="494"/>
                      <a:pt x="139" y="640"/>
                      <a:pt x="316" y="640"/>
                    </a:cubicBezTo>
                    <a:cubicBezTo>
                      <a:pt x="493" y="640"/>
                      <a:pt x="631" y="494"/>
                      <a:pt x="631" y="316"/>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7"/>
              <p:cNvSpPr/>
              <p:nvPr/>
            </p:nvSpPr>
            <p:spPr>
              <a:xfrm>
                <a:off x="3698325" y="1974475"/>
                <a:ext cx="16000" cy="16000"/>
              </a:xfrm>
              <a:custGeom>
                <a:avLst/>
                <a:gdLst/>
                <a:ahLst/>
                <a:cxnLst/>
                <a:rect l="l" t="t" r="r" b="b"/>
                <a:pathLst>
                  <a:path w="640" h="640" extrusionOk="0">
                    <a:moveTo>
                      <a:pt x="316" y="1"/>
                    </a:moveTo>
                    <a:cubicBezTo>
                      <a:pt x="147" y="1"/>
                      <a:pt x="0" y="139"/>
                      <a:pt x="0" y="316"/>
                    </a:cubicBezTo>
                    <a:cubicBezTo>
                      <a:pt x="0" y="494"/>
                      <a:pt x="147" y="640"/>
                      <a:pt x="316" y="640"/>
                    </a:cubicBezTo>
                    <a:cubicBezTo>
                      <a:pt x="493" y="640"/>
                      <a:pt x="640" y="494"/>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7"/>
              <p:cNvSpPr/>
              <p:nvPr/>
            </p:nvSpPr>
            <p:spPr>
              <a:xfrm>
                <a:off x="3755500" y="1974475"/>
                <a:ext cx="15825" cy="16000"/>
              </a:xfrm>
              <a:custGeom>
                <a:avLst/>
                <a:gdLst/>
                <a:ahLst/>
                <a:cxnLst/>
                <a:rect l="l" t="t" r="r" b="b"/>
                <a:pathLst>
                  <a:path w="633" h="640" extrusionOk="0">
                    <a:moveTo>
                      <a:pt x="316" y="1"/>
                    </a:moveTo>
                    <a:cubicBezTo>
                      <a:pt x="139" y="1"/>
                      <a:pt x="1" y="139"/>
                      <a:pt x="1" y="316"/>
                    </a:cubicBezTo>
                    <a:cubicBezTo>
                      <a:pt x="1" y="494"/>
                      <a:pt x="139" y="640"/>
                      <a:pt x="316" y="640"/>
                    </a:cubicBezTo>
                    <a:cubicBezTo>
                      <a:pt x="494" y="640"/>
                      <a:pt x="632" y="494"/>
                      <a:pt x="632" y="316"/>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7"/>
              <p:cNvSpPr/>
              <p:nvPr/>
            </p:nvSpPr>
            <p:spPr>
              <a:xfrm>
                <a:off x="3812500" y="1974275"/>
                <a:ext cx="15800" cy="17375"/>
              </a:xfrm>
              <a:custGeom>
                <a:avLst/>
                <a:gdLst/>
                <a:ahLst/>
                <a:cxnLst/>
                <a:rect l="l" t="t" r="r" b="b"/>
                <a:pathLst>
                  <a:path w="632" h="695" extrusionOk="0">
                    <a:moveTo>
                      <a:pt x="254" y="1"/>
                    </a:moveTo>
                    <a:lnTo>
                      <a:pt x="247" y="24"/>
                    </a:lnTo>
                    <a:cubicBezTo>
                      <a:pt x="100" y="55"/>
                      <a:pt x="0" y="178"/>
                      <a:pt x="0" y="324"/>
                    </a:cubicBezTo>
                    <a:cubicBezTo>
                      <a:pt x="0" y="371"/>
                      <a:pt x="8" y="417"/>
                      <a:pt x="31" y="455"/>
                    </a:cubicBezTo>
                    <a:lnTo>
                      <a:pt x="16" y="478"/>
                    </a:lnTo>
                    <a:lnTo>
                      <a:pt x="85" y="548"/>
                    </a:lnTo>
                    <a:lnTo>
                      <a:pt x="231" y="694"/>
                    </a:lnTo>
                    <a:lnTo>
                      <a:pt x="262" y="632"/>
                    </a:lnTo>
                    <a:cubicBezTo>
                      <a:pt x="277" y="640"/>
                      <a:pt x="293" y="640"/>
                      <a:pt x="316" y="640"/>
                    </a:cubicBezTo>
                    <a:cubicBezTo>
                      <a:pt x="493" y="640"/>
                      <a:pt x="632" y="502"/>
                      <a:pt x="632" y="324"/>
                    </a:cubicBezTo>
                    <a:cubicBezTo>
                      <a:pt x="632" y="240"/>
                      <a:pt x="593" y="155"/>
                      <a:pt x="524" y="101"/>
                    </a:cubicBezTo>
                    <a:lnTo>
                      <a:pt x="555" y="32"/>
                    </a:lnTo>
                    <a:lnTo>
                      <a:pt x="316" y="9"/>
                    </a:lnTo>
                    <a:lnTo>
                      <a:pt x="300" y="9"/>
                    </a:lnTo>
                    <a:lnTo>
                      <a:pt x="2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7"/>
              <p:cNvSpPr/>
              <p:nvPr/>
            </p:nvSpPr>
            <p:spPr>
              <a:xfrm>
                <a:off x="3470175" y="2031475"/>
                <a:ext cx="15825" cy="16000"/>
              </a:xfrm>
              <a:custGeom>
                <a:avLst/>
                <a:gdLst/>
                <a:ahLst/>
                <a:cxnLst/>
                <a:rect l="l" t="t" r="r" b="b"/>
                <a:pathLst>
                  <a:path w="633" h="640" extrusionOk="0">
                    <a:moveTo>
                      <a:pt x="317" y="0"/>
                    </a:moveTo>
                    <a:cubicBezTo>
                      <a:pt x="140" y="0"/>
                      <a:pt x="1" y="146"/>
                      <a:pt x="1" y="324"/>
                    </a:cubicBezTo>
                    <a:cubicBezTo>
                      <a:pt x="1" y="493"/>
                      <a:pt x="140" y="639"/>
                      <a:pt x="317" y="639"/>
                    </a:cubicBezTo>
                    <a:cubicBezTo>
                      <a:pt x="494" y="639"/>
                      <a:pt x="632" y="493"/>
                      <a:pt x="632" y="324"/>
                    </a:cubicBezTo>
                    <a:cubicBezTo>
                      <a:pt x="632" y="146"/>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7"/>
              <p:cNvSpPr/>
              <p:nvPr/>
            </p:nvSpPr>
            <p:spPr>
              <a:xfrm>
                <a:off x="3527175" y="2031475"/>
                <a:ext cx="16000" cy="16000"/>
              </a:xfrm>
              <a:custGeom>
                <a:avLst/>
                <a:gdLst/>
                <a:ahLst/>
                <a:cxnLst/>
                <a:rect l="l" t="t" r="r" b="b"/>
                <a:pathLst>
                  <a:path w="640" h="640" extrusionOk="0">
                    <a:moveTo>
                      <a:pt x="316" y="0"/>
                    </a:moveTo>
                    <a:cubicBezTo>
                      <a:pt x="147" y="0"/>
                      <a:pt x="0" y="146"/>
                      <a:pt x="0" y="324"/>
                    </a:cubicBezTo>
                    <a:cubicBezTo>
                      <a:pt x="0" y="493"/>
                      <a:pt x="147" y="639"/>
                      <a:pt x="316" y="639"/>
                    </a:cubicBezTo>
                    <a:cubicBezTo>
                      <a:pt x="493" y="639"/>
                      <a:pt x="640" y="493"/>
                      <a:pt x="640" y="324"/>
                    </a:cubicBezTo>
                    <a:cubicBezTo>
                      <a:pt x="640" y="146"/>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7"/>
              <p:cNvSpPr/>
              <p:nvPr/>
            </p:nvSpPr>
            <p:spPr>
              <a:xfrm>
                <a:off x="3584350" y="2031475"/>
                <a:ext cx="15800" cy="16000"/>
              </a:xfrm>
              <a:custGeom>
                <a:avLst/>
                <a:gdLst/>
                <a:ahLst/>
                <a:cxnLst/>
                <a:rect l="l" t="t" r="r" b="b"/>
                <a:pathLst>
                  <a:path w="632" h="640" extrusionOk="0">
                    <a:moveTo>
                      <a:pt x="316" y="0"/>
                    </a:moveTo>
                    <a:cubicBezTo>
                      <a:pt x="139" y="0"/>
                      <a:pt x="1" y="146"/>
                      <a:pt x="1" y="324"/>
                    </a:cubicBezTo>
                    <a:cubicBezTo>
                      <a:pt x="1" y="493"/>
                      <a:pt x="139" y="639"/>
                      <a:pt x="316" y="639"/>
                    </a:cubicBezTo>
                    <a:cubicBezTo>
                      <a:pt x="493" y="639"/>
                      <a:pt x="632" y="493"/>
                      <a:pt x="632" y="324"/>
                    </a:cubicBezTo>
                    <a:cubicBezTo>
                      <a:pt x="632" y="146"/>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7"/>
              <p:cNvSpPr/>
              <p:nvPr/>
            </p:nvSpPr>
            <p:spPr>
              <a:xfrm>
                <a:off x="3641350" y="2031475"/>
                <a:ext cx="15800" cy="16000"/>
              </a:xfrm>
              <a:custGeom>
                <a:avLst/>
                <a:gdLst/>
                <a:ahLst/>
                <a:cxnLst/>
                <a:rect l="l" t="t" r="r" b="b"/>
                <a:pathLst>
                  <a:path w="632" h="640" extrusionOk="0">
                    <a:moveTo>
                      <a:pt x="316" y="0"/>
                    </a:moveTo>
                    <a:cubicBezTo>
                      <a:pt x="139" y="0"/>
                      <a:pt x="0" y="146"/>
                      <a:pt x="0" y="324"/>
                    </a:cubicBezTo>
                    <a:cubicBezTo>
                      <a:pt x="0" y="493"/>
                      <a:pt x="139" y="639"/>
                      <a:pt x="316" y="639"/>
                    </a:cubicBezTo>
                    <a:cubicBezTo>
                      <a:pt x="493" y="639"/>
                      <a:pt x="631" y="493"/>
                      <a:pt x="631" y="324"/>
                    </a:cubicBezTo>
                    <a:cubicBezTo>
                      <a:pt x="631" y="146"/>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7"/>
              <p:cNvSpPr/>
              <p:nvPr/>
            </p:nvSpPr>
            <p:spPr>
              <a:xfrm>
                <a:off x="3698325" y="2031475"/>
                <a:ext cx="16000" cy="16000"/>
              </a:xfrm>
              <a:custGeom>
                <a:avLst/>
                <a:gdLst/>
                <a:ahLst/>
                <a:cxnLst/>
                <a:rect l="l" t="t" r="r" b="b"/>
                <a:pathLst>
                  <a:path w="640" h="640" extrusionOk="0">
                    <a:moveTo>
                      <a:pt x="316" y="0"/>
                    </a:moveTo>
                    <a:cubicBezTo>
                      <a:pt x="147" y="0"/>
                      <a:pt x="0" y="146"/>
                      <a:pt x="0" y="324"/>
                    </a:cubicBezTo>
                    <a:cubicBezTo>
                      <a:pt x="0" y="493"/>
                      <a:pt x="147" y="639"/>
                      <a:pt x="316" y="639"/>
                    </a:cubicBezTo>
                    <a:cubicBezTo>
                      <a:pt x="493" y="639"/>
                      <a:pt x="640" y="493"/>
                      <a:pt x="640" y="324"/>
                    </a:cubicBezTo>
                    <a:cubicBezTo>
                      <a:pt x="640" y="146"/>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7"/>
              <p:cNvSpPr/>
              <p:nvPr/>
            </p:nvSpPr>
            <p:spPr>
              <a:xfrm>
                <a:off x="3755500" y="2031475"/>
                <a:ext cx="15825" cy="16000"/>
              </a:xfrm>
              <a:custGeom>
                <a:avLst/>
                <a:gdLst/>
                <a:ahLst/>
                <a:cxnLst/>
                <a:rect l="l" t="t" r="r" b="b"/>
                <a:pathLst>
                  <a:path w="633" h="640" extrusionOk="0">
                    <a:moveTo>
                      <a:pt x="316" y="0"/>
                    </a:moveTo>
                    <a:cubicBezTo>
                      <a:pt x="139" y="0"/>
                      <a:pt x="1" y="146"/>
                      <a:pt x="1" y="324"/>
                    </a:cubicBezTo>
                    <a:cubicBezTo>
                      <a:pt x="1" y="493"/>
                      <a:pt x="139" y="639"/>
                      <a:pt x="316" y="639"/>
                    </a:cubicBezTo>
                    <a:cubicBezTo>
                      <a:pt x="494" y="639"/>
                      <a:pt x="632" y="493"/>
                      <a:pt x="632" y="324"/>
                    </a:cubicBezTo>
                    <a:cubicBezTo>
                      <a:pt x="632" y="146"/>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7"/>
              <p:cNvSpPr/>
              <p:nvPr/>
            </p:nvSpPr>
            <p:spPr>
              <a:xfrm>
                <a:off x="3470175" y="2088650"/>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7"/>
              <p:cNvSpPr/>
              <p:nvPr/>
            </p:nvSpPr>
            <p:spPr>
              <a:xfrm>
                <a:off x="3527175" y="208865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7"/>
              <p:cNvSpPr/>
              <p:nvPr/>
            </p:nvSpPr>
            <p:spPr>
              <a:xfrm>
                <a:off x="3584350" y="2088650"/>
                <a:ext cx="15800" cy="15800"/>
              </a:xfrm>
              <a:custGeom>
                <a:avLst/>
                <a:gdLst/>
                <a:ahLst/>
                <a:cxnLst/>
                <a:rect l="l" t="t" r="r" b="b"/>
                <a:pathLst>
                  <a:path w="632" h="632" extrusionOk="0">
                    <a:moveTo>
                      <a:pt x="316" y="0"/>
                    </a:moveTo>
                    <a:cubicBezTo>
                      <a:pt x="139" y="0"/>
                      <a:pt x="1" y="139"/>
                      <a:pt x="1" y="316"/>
                    </a:cubicBezTo>
                    <a:cubicBezTo>
                      <a:pt x="1"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7"/>
              <p:cNvSpPr/>
              <p:nvPr/>
            </p:nvSpPr>
            <p:spPr>
              <a:xfrm>
                <a:off x="3641350" y="2088650"/>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1" y="493"/>
                      <a:pt x="631" y="316"/>
                    </a:cubicBezTo>
                    <a:cubicBezTo>
                      <a:pt x="631"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7"/>
              <p:cNvSpPr/>
              <p:nvPr/>
            </p:nvSpPr>
            <p:spPr>
              <a:xfrm>
                <a:off x="3698325" y="2088650"/>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7"/>
              <p:cNvSpPr/>
              <p:nvPr/>
            </p:nvSpPr>
            <p:spPr>
              <a:xfrm>
                <a:off x="3755500" y="2088650"/>
                <a:ext cx="15825" cy="15800"/>
              </a:xfrm>
              <a:custGeom>
                <a:avLst/>
                <a:gdLst/>
                <a:ahLst/>
                <a:cxnLst/>
                <a:rect l="l" t="t" r="r" b="b"/>
                <a:pathLst>
                  <a:path w="633" h="632" extrusionOk="0">
                    <a:moveTo>
                      <a:pt x="316" y="0"/>
                    </a:moveTo>
                    <a:cubicBezTo>
                      <a:pt x="139" y="0"/>
                      <a:pt x="1" y="139"/>
                      <a:pt x="1" y="316"/>
                    </a:cubicBezTo>
                    <a:cubicBezTo>
                      <a:pt x="1" y="493"/>
                      <a:pt x="139" y="632"/>
                      <a:pt x="316" y="632"/>
                    </a:cubicBezTo>
                    <a:cubicBezTo>
                      <a:pt x="494" y="632"/>
                      <a:pt x="632" y="493"/>
                      <a:pt x="632" y="316"/>
                    </a:cubicBezTo>
                    <a:cubicBezTo>
                      <a:pt x="632"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7"/>
              <p:cNvSpPr/>
              <p:nvPr/>
            </p:nvSpPr>
            <p:spPr>
              <a:xfrm>
                <a:off x="3470175" y="2145625"/>
                <a:ext cx="15825" cy="16000"/>
              </a:xfrm>
              <a:custGeom>
                <a:avLst/>
                <a:gdLst/>
                <a:ahLst/>
                <a:cxnLst/>
                <a:rect l="l" t="t" r="r" b="b"/>
                <a:pathLst>
                  <a:path w="633" h="640" extrusionOk="0">
                    <a:moveTo>
                      <a:pt x="317" y="1"/>
                    </a:moveTo>
                    <a:cubicBezTo>
                      <a:pt x="140" y="1"/>
                      <a:pt x="1" y="139"/>
                      <a:pt x="1" y="317"/>
                    </a:cubicBezTo>
                    <a:cubicBezTo>
                      <a:pt x="1" y="494"/>
                      <a:pt x="140" y="640"/>
                      <a:pt x="317" y="640"/>
                    </a:cubicBezTo>
                    <a:cubicBezTo>
                      <a:pt x="494" y="640"/>
                      <a:pt x="632" y="494"/>
                      <a:pt x="632" y="317"/>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7"/>
              <p:cNvSpPr/>
              <p:nvPr/>
            </p:nvSpPr>
            <p:spPr>
              <a:xfrm>
                <a:off x="3527175" y="2145625"/>
                <a:ext cx="16000" cy="16000"/>
              </a:xfrm>
              <a:custGeom>
                <a:avLst/>
                <a:gdLst/>
                <a:ahLst/>
                <a:cxnLst/>
                <a:rect l="l" t="t" r="r" b="b"/>
                <a:pathLst>
                  <a:path w="640" h="640" extrusionOk="0">
                    <a:moveTo>
                      <a:pt x="316" y="1"/>
                    </a:moveTo>
                    <a:cubicBezTo>
                      <a:pt x="147" y="1"/>
                      <a:pt x="0" y="139"/>
                      <a:pt x="0" y="317"/>
                    </a:cubicBezTo>
                    <a:cubicBezTo>
                      <a:pt x="0" y="494"/>
                      <a:pt x="147" y="640"/>
                      <a:pt x="316" y="640"/>
                    </a:cubicBezTo>
                    <a:cubicBezTo>
                      <a:pt x="493" y="640"/>
                      <a:pt x="640" y="494"/>
                      <a:pt x="640" y="317"/>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7"/>
              <p:cNvSpPr/>
              <p:nvPr/>
            </p:nvSpPr>
            <p:spPr>
              <a:xfrm>
                <a:off x="3584350" y="2145625"/>
                <a:ext cx="15800" cy="16000"/>
              </a:xfrm>
              <a:custGeom>
                <a:avLst/>
                <a:gdLst/>
                <a:ahLst/>
                <a:cxnLst/>
                <a:rect l="l" t="t" r="r" b="b"/>
                <a:pathLst>
                  <a:path w="632" h="640" extrusionOk="0">
                    <a:moveTo>
                      <a:pt x="316" y="1"/>
                    </a:moveTo>
                    <a:cubicBezTo>
                      <a:pt x="139" y="1"/>
                      <a:pt x="1" y="139"/>
                      <a:pt x="1" y="317"/>
                    </a:cubicBezTo>
                    <a:cubicBezTo>
                      <a:pt x="1" y="494"/>
                      <a:pt x="139" y="640"/>
                      <a:pt x="316" y="640"/>
                    </a:cubicBezTo>
                    <a:cubicBezTo>
                      <a:pt x="493" y="640"/>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7"/>
              <p:cNvSpPr/>
              <p:nvPr/>
            </p:nvSpPr>
            <p:spPr>
              <a:xfrm>
                <a:off x="3641350" y="2145625"/>
                <a:ext cx="15800" cy="16000"/>
              </a:xfrm>
              <a:custGeom>
                <a:avLst/>
                <a:gdLst/>
                <a:ahLst/>
                <a:cxnLst/>
                <a:rect l="l" t="t" r="r" b="b"/>
                <a:pathLst>
                  <a:path w="632" h="640" extrusionOk="0">
                    <a:moveTo>
                      <a:pt x="316" y="1"/>
                    </a:moveTo>
                    <a:cubicBezTo>
                      <a:pt x="139" y="1"/>
                      <a:pt x="0" y="139"/>
                      <a:pt x="0" y="317"/>
                    </a:cubicBezTo>
                    <a:cubicBezTo>
                      <a:pt x="0" y="494"/>
                      <a:pt x="139" y="640"/>
                      <a:pt x="316" y="640"/>
                    </a:cubicBezTo>
                    <a:cubicBezTo>
                      <a:pt x="493" y="640"/>
                      <a:pt x="631" y="494"/>
                      <a:pt x="631" y="317"/>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7"/>
              <p:cNvSpPr/>
              <p:nvPr/>
            </p:nvSpPr>
            <p:spPr>
              <a:xfrm>
                <a:off x="3698325" y="2145625"/>
                <a:ext cx="16000" cy="16000"/>
              </a:xfrm>
              <a:custGeom>
                <a:avLst/>
                <a:gdLst/>
                <a:ahLst/>
                <a:cxnLst/>
                <a:rect l="l" t="t" r="r" b="b"/>
                <a:pathLst>
                  <a:path w="640" h="640" extrusionOk="0">
                    <a:moveTo>
                      <a:pt x="316" y="1"/>
                    </a:moveTo>
                    <a:cubicBezTo>
                      <a:pt x="147" y="1"/>
                      <a:pt x="0" y="139"/>
                      <a:pt x="0" y="317"/>
                    </a:cubicBezTo>
                    <a:cubicBezTo>
                      <a:pt x="0" y="494"/>
                      <a:pt x="147" y="640"/>
                      <a:pt x="316" y="640"/>
                    </a:cubicBezTo>
                    <a:cubicBezTo>
                      <a:pt x="493" y="640"/>
                      <a:pt x="640" y="494"/>
                      <a:pt x="640" y="317"/>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7"/>
              <p:cNvSpPr/>
              <p:nvPr/>
            </p:nvSpPr>
            <p:spPr>
              <a:xfrm>
                <a:off x="3755300" y="2145625"/>
                <a:ext cx="16025" cy="16000"/>
              </a:xfrm>
              <a:custGeom>
                <a:avLst/>
                <a:gdLst/>
                <a:ahLst/>
                <a:cxnLst/>
                <a:rect l="l" t="t" r="r" b="b"/>
                <a:pathLst>
                  <a:path w="641" h="640" extrusionOk="0">
                    <a:moveTo>
                      <a:pt x="317" y="1"/>
                    </a:moveTo>
                    <a:cubicBezTo>
                      <a:pt x="309" y="1"/>
                      <a:pt x="294" y="9"/>
                      <a:pt x="286" y="9"/>
                    </a:cubicBezTo>
                    <a:lnTo>
                      <a:pt x="209" y="9"/>
                    </a:lnTo>
                    <a:lnTo>
                      <a:pt x="209" y="24"/>
                    </a:lnTo>
                    <a:cubicBezTo>
                      <a:pt x="86" y="70"/>
                      <a:pt x="1" y="186"/>
                      <a:pt x="1" y="317"/>
                    </a:cubicBezTo>
                    <a:cubicBezTo>
                      <a:pt x="1" y="432"/>
                      <a:pt x="63" y="540"/>
                      <a:pt x="163" y="594"/>
                    </a:cubicBezTo>
                    <a:lnTo>
                      <a:pt x="163" y="632"/>
                    </a:lnTo>
                    <a:lnTo>
                      <a:pt x="332" y="632"/>
                    </a:lnTo>
                    <a:lnTo>
                      <a:pt x="448" y="640"/>
                    </a:lnTo>
                    <a:lnTo>
                      <a:pt x="448" y="609"/>
                    </a:lnTo>
                    <a:cubicBezTo>
                      <a:pt x="563" y="555"/>
                      <a:pt x="632" y="447"/>
                      <a:pt x="632" y="317"/>
                    </a:cubicBezTo>
                    <a:cubicBezTo>
                      <a:pt x="640" y="216"/>
                      <a:pt x="586" y="116"/>
                      <a:pt x="502" y="62"/>
                    </a:cubicBezTo>
                    <a:lnTo>
                      <a:pt x="502" y="32"/>
                    </a:lnTo>
                    <a:lnTo>
                      <a:pt x="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7"/>
              <p:cNvSpPr/>
              <p:nvPr/>
            </p:nvSpPr>
            <p:spPr>
              <a:xfrm>
                <a:off x="3470175" y="2202800"/>
                <a:ext cx="15825" cy="15825"/>
              </a:xfrm>
              <a:custGeom>
                <a:avLst/>
                <a:gdLst/>
                <a:ahLst/>
                <a:cxnLst/>
                <a:rect l="l" t="t" r="r" b="b"/>
                <a:pathLst>
                  <a:path w="633" h="633" extrusionOk="0">
                    <a:moveTo>
                      <a:pt x="330" y="1"/>
                    </a:moveTo>
                    <a:cubicBezTo>
                      <a:pt x="326" y="1"/>
                      <a:pt x="321" y="1"/>
                      <a:pt x="317" y="1"/>
                    </a:cubicBezTo>
                    <a:cubicBezTo>
                      <a:pt x="140" y="1"/>
                      <a:pt x="1" y="140"/>
                      <a:pt x="1" y="317"/>
                    </a:cubicBezTo>
                    <a:cubicBezTo>
                      <a:pt x="1" y="486"/>
                      <a:pt x="140" y="632"/>
                      <a:pt x="317" y="632"/>
                    </a:cubicBezTo>
                    <a:cubicBezTo>
                      <a:pt x="494" y="632"/>
                      <a:pt x="632" y="486"/>
                      <a:pt x="632" y="317"/>
                    </a:cubicBezTo>
                    <a:cubicBezTo>
                      <a:pt x="632" y="144"/>
                      <a:pt x="501" y="1"/>
                      <a:pt x="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7"/>
              <p:cNvSpPr/>
              <p:nvPr/>
            </p:nvSpPr>
            <p:spPr>
              <a:xfrm>
                <a:off x="3527175" y="2202800"/>
                <a:ext cx="16000" cy="15825"/>
              </a:xfrm>
              <a:custGeom>
                <a:avLst/>
                <a:gdLst/>
                <a:ahLst/>
                <a:cxnLst/>
                <a:rect l="l" t="t" r="r" b="b"/>
                <a:pathLst>
                  <a:path w="640" h="633" extrusionOk="0">
                    <a:moveTo>
                      <a:pt x="303" y="1"/>
                    </a:moveTo>
                    <a:cubicBezTo>
                      <a:pt x="139" y="1"/>
                      <a:pt x="0" y="144"/>
                      <a:pt x="0" y="317"/>
                    </a:cubicBezTo>
                    <a:cubicBezTo>
                      <a:pt x="0" y="486"/>
                      <a:pt x="147" y="632"/>
                      <a:pt x="316" y="632"/>
                    </a:cubicBezTo>
                    <a:cubicBezTo>
                      <a:pt x="493" y="632"/>
                      <a:pt x="640" y="486"/>
                      <a:pt x="640" y="317"/>
                    </a:cubicBezTo>
                    <a:cubicBezTo>
                      <a:pt x="640" y="144"/>
                      <a:pt x="501" y="1"/>
                      <a:pt x="329" y="1"/>
                    </a:cubicBezTo>
                    <a:cubicBezTo>
                      <a:pt x="325" y="1"/>
                      <a:pt x="321" y="1"/>
                      <a:pt x="316" y="1"/>
                    </a:cubicBezTo>
                    <a:cubicBezTo>
                      <a:pt x="312" y="1"/>
                      <a:pt x="308"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7"/>
              <p:cNvSpPr/>
              <p:nvPr/>
            </p:nvSpPr>
            <p:spPr>
              <a:xfrm>
                <a:off x="3584350" y="2202800"/>
                <a:ext cx="15800" cy="15825"/>
              </a:xfrm>
              <a:custGeom>
                <a:avLst/>
                <a:gdLst/>
                <a:ahLst/>
                <a:cxnLst/>
                <a:rect l="l" t="t" r="r" b="b"/>
                <a:pathLst>
                  <a:path w="632" h="633" extrusionOk="0">
                    <a:moveTo>
                      <a:pt x="303" y="1"/>
                    </a:moveTo>
                    <a:cubicBezTo>
                      <a:pt x="132" y="1"/>
                      <a:pt x="1" y="144"/>
                      <a:pt x="1" y="317"/>
                    </a:cubicBezTo>
                    <a:cubicBezTo>
                      <a:pt x="1" y="486"/>
                      <a:pt x="139" y="632"/>
                      <a:pt x="316" y="632"/>
                    </a:cubicBezTo>
                    <a:cubicBezTo>
                      <a:pt x="493" y="632"/>
                      <a:pt x="632" y="486"/>
                      <a:pt x="632" y="317"/>
                    </a:cubicBezTo>
                    <a:cubicBezTo>
                      <a:pt x="632" y="144"/>
                      <a:pt x="493" y="1"/>
                      <a:pt x="329" y="1"/>
                    </a:cubicBezTo>
                    <a:cubicBezTo>
                      <a:pt x="325" y="1"/>
                      <a:pt x="321" y="1"/>
                      <a:pt x="316" y="1"/>
                    </a:cubicBezTo>
                    <a:cubicBezTo>
                      <a:pt x="312" y="1"/>
                      <a:pt x="30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7"/>
              <p:cNvSpPr/>
              <p:nvPr/>
            </p:nvSpPr>
            <p:spPr>
              <a:xfrm>
                <a:off x="3641350" y="2202800"/>
                <a:ext cx="16000" cy="15825"/>
              </a:xfrm>
              <a:custGeom>
                <a:avLst/>
                <a:gdLst/>
                <a:ahLst/>
                <a:cxnLst/>
                <a:rect l="l" t="t" r="r" b="b"/>
                <a:pathLst>
                  <a:path w="640" h="633" extrusionOk="0">
                    <a:moveTo>
                      <a:pt x="329" y="1"/>
                    </a:moveTo>
                    <a:cubicBezTo>
                      <a:pt x="325" y="1"/>
                      <a:pt x="320" y="1"/>
                      <a:pt x="316" y="1"/>
                    </a:cubicBezTo>
                    <a:cubicBezTo>
                      <a:pt x="139" y="1"/>
                      <a:pt x="0" y="140"/>
                      <a:pt x="0" y="317"/>
                    </a:cubicBezTo>
                    <a:cubicBezTo>
                      <a:pt x="0" y="486"/>
                      <a:pt x="146" y="632"/>
                      <a:pt x="316" y="632"/>
                    </a:cubicBezTo>
                    <a:cubicBezTo>
                      <a:pt x="493" y="632"/>
                      <a:pt x="639" y="486"/>
                      <a:pt x="639" y="317"/>
                    </a:cubicBezTo>
                    <a:cubicBezTo>
                      <a:pt x="632" y="144"/>
                      <a:pt x="500" y="1"/>
                      <a:pt x="3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7"/>
              <p:cNvSpPr/>
              <p:nvPr/>
            </p:nvSpPr>
            <p:spPr>
              <a:xfrm>
                <a:off x="3698325" y="2202800"/>
                <a:ext cx="16000" cy="15825"/>
              </a:xfrm>
              <a:custGeom>
                <a:avLst/>
                <a:gdLst/>
                <a:ahLst/>
                <a:cxnLst/>
                <a:rect l="l" t="t" r="r" b="b"/>
                <a:pathLst>
                  <a:path w="640" h="633" extrusionOk="0">
                    <a:moveTo>
                      <a:pt x="311" y="1"/>
                    </a:moveTo>
                    <a:cubicBezTo>
                      <a:pt x="139" y="1"/>
                      <a:pt x="0" y="144"/>
                      <a:pt x="0" y="317"/>
                    </a:cubicBezTo>
                    <a:cubicBezTo>
                      <a:pt x="0" y="486"/>
                      <a:pt x="147" y="632"/>
                      <a:pt x="324" y="632"/>
                    </a:cubicBezTo>
                    <a:cubicBezTo>
                      <a:pt x="493" y="632"/>
                      <a:pt x="640" y="486"/>
                      <a:pt x="640" y="317"/>
                    </a:cubicBezTo>
                    <a:cubicBezTo>
                      <a:pt x="640" y="144"/>
                      <a:pt x="501" y="1"/>
                      <a:pt x="337" y="1"/>
                    </a:cubicBezTo>
                    <a:cubicBezTo>
                      <a:pt x="332" y="1"/>
                      <a:pt x="328" y="1"/>
                      <a:pt x="324" y="1"/>
                    </a:cubicBezTo>
                    <a:cubicBezTo>
                      <a:pt x="319" y="1"/>
                      <a:pt x="315"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7"/>
              <p:cNvSpPr/>
              <p:nvPr/>
            </p:nvSpPr>
            <p:spPr>
              <a:xfrm>
                <a:off x="3755300" y="2199350"/>
                <a:ext cx="16025" cy="24850"/>
              </a:xfrm>
              <a:custGeom>
                <a:avLst/>
                <a:gdLst/>
                <a:ahLst/>
                <a:cxnLst/>
                <a:rect l="l" t="t" r="r" b="b"/>
                <a:pathLst>
                  <a:path w="641" h="994" extrusionOk="0">
                    <a:moveTo>
                      <a:pt x="232" y="0"/>
                    </a:moveTo>
                    <a:lnTo>
                      <a:pt x="255" y="147"/>
                    </a:lnTo>
                    <a:cubicBezTo>
                      <a:pt x="109" y="177"/>
                      <a:pt x="9" y="301"/>
                      <a:pt x="1" y="455"/>
                    </a:cubicBezTo>
                    <a:cubicBezTo>
                      <a:pt x="1" y="624"/>
                      <a:pt x="147" y="770"/>
                      <a:pt x="324" y="770"/>
                    </a:cubicBezTo>
                    <a:cubicBezTo>
                      <a:pt x="340" y="770"/>
                      <a:pt x="363" y="755"/>
                      <a:pt x="378" y="747"/>
                    </a:cubicBezTo>
                    <a:lnTo>
                      <a:pt x="440" y="994"/>
                    </a:lnTo>
                    <a:lnTo>
                      <a:pt x="602" y="563"/>
                    </a:lnTo>
                    <a:cubicBezTo>
                      <a:pt x="625" y="532"/>
                      <a:pt x="640" y="493"/>
                      <a:pt x="640" y="455"/>
                    </a:cubicBezTo>
                    <a:cubicBezTo>
                      <a:pt x="640" y="385"/>
                      <a:pt x="609" y="316"/>
                      <a:pt x="563" y="262"/>
                    </a:cubicBezTo>
                    <a:lnTo>
                      <a:pt x="563" y="247"/>
                    </a:lnTo>
                    <a:lnTo>
                      <a:pt x="517" y="208"/>
                    </a:lnTo>
                    <a:lnTo>
                      <a:pt x="2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7"/>
              <p:cNvSpPr/>
              <p:nvPr/>
            </p:nvSpPr>
            <p:spPr>
              <a:xfrm>
                <a:off x="3470175" y="2259800"/>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7"/>
              <p:cNvSpPr/>
              <p:nvPr/>
            </p:nvSpPr>
            <p:spPr>
              <a:xfrm>
                <a:off x="3524475" y="2259800"/>
                <a:ext cx="18700" cy="15850"/>
              </a:xfrm>
              <a:custGeom>
                <a:avLst/>
                <a:gdLst/>
                <a:ahLst/>
                <a:cxnLst/>
                <a:rect l="l" t="t" r="r" b="b"/>
                <a:pathLst>
                  <a:path w="748" h="634" extrusionOk="0">
                    <a:moveTo>
                      <a:pt x="424" y="0"/>
                    </a:moveTo>
                    <a:cubicBezTo>
                      <a:pt x="147" y="0"/>
                      <a:pt x="1" y="339"/>
                      <a:pt x="201" y="540"/>
                    </a:cubicBezTo>
                    <a:cubicBezTo>
                      <a:pt x="266" y="605"/>
                      <a:pt x="347" y="634"/>
                      <a:pt x="426" y="634"/>
                    </a:cubicBezTo>
                    <a:cubicBezTo>
                      <a:pt x="590" y="634"/>
                      <a:pt x="748" y="508"/>
                      <a:pt x="748" y="316"/>
                    </a:cubicBezTo>
                    <a:cubicBezTo>
                      <a:pt x="748" y="139"/>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7"/>
              <p:cNvSpPr/>
              <p:nvPr/>
            </p:nvSpPr>
            <p:spPr>
              <a:xfrm>
                <a:off x="3581650" y="2259800"/>
                <a:ext cx="18500" cy="15850"/>
              </a:xfrm>
              <a:custGeom>
                <a:avLst/>
                <a:gdLst/>
                <a:ahLst/>
                <a:cxnLst/>
                <a:rect l="l" t="t" r="r" b="b"/>
                <a:pathLst>
                  <a:path w="740" h="634" extrusionOk="0">
                    <a:moveTo>
                      <a:pt x="424" y="0"/>
                    </a:moveTo>
                    <a:cubicBezTo>
                      <a:pt x="139" y="0"/>
                      <a:pt x="1" y="339"/>
                      <a:pt x="201" y="540"/>
                    </a:cubicBezTo>
                    <a:cubicBezTo>
                      <a:pt x="266" y="605"/>
                      <a:pt x="346" y="634"/>
                      <a:pt x="424" y="634"/>
                    </a:cubicBezTo>
                    <a:cubicBezTo>
                      <a:pt x="586" y="634"/>
                      <a:pt x="740" y="508"/>
                      <a:pt x="740" y="316"/>
                    </a:cubicBezTo>
                    <a:cubicBezTo>
                      <a:pt x="740" y="139"/>
                      <a:pt x="594"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7"/>
              <p:cNvSpPr/>
              <p:nvPr/>
            </p:nvSpPr>
            <p:spPr>
              <a:xfrm>
                <a:off x="3638650" y="2259800"/>
                <a:ext cx="18500" cy="15850"/>
              </a:xfrm>
              <a:custGeom>
                <a:avLst/>
                <a:gdLst/>
                <a:ahLst/>
                <a:cxnLst/>
                <a:rect l="l" t="t" r="r" b="b"/>
                <a:pathLst>
                  <a:path w="740" h="634" extrusionOk="0">
                    <a:moveTo>
                      <a:pt x="424" y="0"/>
                    </a:moveTo>
                    <a:cubicBezTo>
                      <a:pt x="139" y="0"/>
                      <a:pt x="0" y="339"/>
                      <a:pt x="200" y="540"/>
                    </a:cubicBezTo>
                    <a:cubicBezTo>
                      <a:pt x="266" y="605"/>
                      <a:pt x="345" y="634"/>
                      <a:pt x="424" y="634"/>
                    </a:cubicBezTo>
                    <a:cubicBezTo>
                      <a:pt x="585" y="634"/>
                      <a:pt x="739" y="508"/>
                      <a:pt x="739" y="316"/>
                    </a:cubicBezTo>
                    <a:cubicBezTo>
                      <a:pt x="739" y="139"/>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7"/>
              <p:cNvSpPr/>
              <p:nvPr/>
            </p:nvSpPr>
            <p:spPr>
              <a:xfrm>
                <a:off x="3695625" y="2259800"/>
                <a:ext cx="18700" cy="15850"/>
              </a:xfrm>
              <a:custGeom>
                <a:avLst/>
                <a:gdLst/>
                <a:ahLst/>
                <a:cxnLst/>
                <a:rect l="l" t="t" r="r" b="b"/>
                <a:pathLst>
                  <a:path w="748" h="634" extrusionOk="0">
                    <a:moveTo>
                      <a:pt x="432" y="0"/>
                    </a:moveTo>
                    <a:cubicBezTo>
                      <a:pt x="147" y="0"/>
                      <a:pt x="1" y="339"/>
                      <a:pt x="209" y="540"/>
                    </a:cubicBezTo>
                    <a:cubicBezTo>
                      <a:pt x="274" y="605"/>
                      <a:pt x="354" y="634"/>
                      <a:pt x="432" y="634"/>
                    </a:cubicBezTo>
                    <a:cubicBezTo>
                      <a:pt x="594" y="634"/>
                      <a:pt x="748" y="508"/>
                      <a:pt x="748" y="316"/>
                    </a:cubicBezTo>
                    <a:cubicBezTo>
                      <a:pt x="748" y="139"/>
                      <a:pt x="601"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7"/>
              <p:cNvSpPr/>
              <p:nvPr/>
            </p:nvSpPr>
            <p:spPr>
              <a:xfrm>
                <a:off x="3752800" y="2259800"/>
                <a:ext cx="18525" cy="15850"/>
              </a:xfrm>
              <a:custGeom>
                <a:avLst/>
                <a:gdLst/>
                <a:ahLst/>
                <a:cxnLst/>
                <a:rect l="l" t="t" r="r" b="b"/>
                <a:pathLst>
                  <a:path w="741" h="634" extrusionOk="0">
                    <a:moveTo>
                      <a:pt x="424" y="0"/>
                    </a:moveTo>
                    <a:cubicBezTo>
                      <a:pt x="139" y="0"/>
                      <a:pt x="1" y="339"/>
                      <a:pt x="201" y="540"/>
                    </a:cubicBezTo>
                    <a:cubicBezTo>
                      <a:pt x="266" y="605"/>
                      <a:pt x="346" y="634"/>
                      <a:pt x="424" y="634"/>
                    </a:cubicBezTo>
                    <a:cubicBezTo>
                      <a:pt x="586" y="634"/>
                      <a:pt x="740" y="508"/>
                      <a:pt x="740" y="316"/>
                    </a:cubicBezTo>
                    <a:cubicBezTo>
                      <a:pt x="740" y="139"/>
                      <a:pt x="602"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7"/>
              <p:cNvSpPr/>
              <p:nvPr/>
            </p:nvSpPr>
            <p:spPr>
              <a:xfrm>
                <a:off x="3470175" y="2316775"/>
                <a:ext cx="15825" cy="16025"/>
              </a:xfrm>
              <a:custGeom>
                <a:avLst/>
                <a:gdLst/>
                <a:ahLst/>
                <a:cxnLst/>
                <a:rect l="l" t="t" r="r" b="b"/>
                <a:pathLst>
                  <a:path w="633" h="641" extrusionOk="0">
                    <a:moveTo>
                      <a:pt x="317" y="1"/>
                    </a:moveTo>
                    <a:cubicBezTo>
                      <a:pt x="140" y="1"/>
                      <a:pt x="1" y="147"/>
                      <a:pt x="1" y="317"/>
                    </a:cubicBezTo>
                    <a:cubicBezTo>
                      <a:pt x="1" y="494"/>
                      <a:pt x="140" y="640"/>
                      <a:pt x="317" y="640"/>
                    </a:cubicBezTo>
                    <a:cubicBezTo>
                      <a:pt x="494" y="640"/>
                      <a:pt x="632" y="494"/>
                      <a:pt x="632" y="317"/>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7"/>
              <p:cNvSpPr/>
              <p:nvPr/>
            </p:nvSpPr>
            <p:spPr>
              <a:xfrm>
                <a:off x="3527175" y="2316775"/>
                <a:ext cx="16000" cy="16025"/>
              </a:xfrm>
              <a:custGeom>
                <a:avLst/>
                <a:gdLst/>
                <a:ahLst/>
                <a:cxnLst/>
                <a:rect l="l" t="t" r="r" b="b"/>
                <a:pathLst>
                  <a:path w="640" h="641" extrusionOk="0">
                    <a:moveTo>
                      <a:pt x="316" y="1"/>
                    </a:moveTo>
                    <a:cubicBezTo>
                      <a:pt x="147" y="1"/>
                      <a:pt x="0" y="147"/>
                      <a:pt x="0" y="317"/>
                    </a:cubicBezTo>
                    <a:cubicBezTo>
                      <a:pt x="0" y="494"/>
                      <a:pt x="147" y="640"/>
                      <a:pt x="316" y="640"/>
                    </a:cubicBezTo>
                    <a:cubicBezTo>
                      <a:pt x="493" y="640"/>
                      <a:pt x="640" y="494"/>
                      <a:pt x="640" y="317"/>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7"/>
              <p:cNvSpPr/>
              <p:nvPr/>
            </p:nvSpPr>
            <p:spPr>
              <a:xfrm>
                <a:off x="3584350" y="2316775"/>
                <a:ext cx="15800" cy="16025"/>
              </a:xfrm>
              <a:custGeom>
                <a:avLst/>
                <a:gdLst/>
                <a:ahLst/>
                <a:cxnLst/>
                <a:rect l="l" t="t" r="r" b="b"/>
                <a:pathLst>
                  <a:path w="632" h="641" extrusionOk="0">
                    <a:moveTo>
                      <a:pt x="316" y="1"/>
                    </a:moveTo>
                    <a:cubicBezTo>
                      <a:pt x="139" y="1"/>
                      <a:pt x="1" y="147"/>
                      <a:pt x="1" y="317"/>
                    </a:cubicBezTo>
                    <a:cubicBezTo>
                      <a:pt x="1" y="494"/>
                      <a:pt x="139" y="640"/>
                      <a:pt x="316" y="640"/>
                    </a:cubicBezTo>
                    <a:cubicBezTo>
                      <a:pt x="493" y="640"/>
                      <a:pt x="632" y="494"/>
                      <a:pt x="632" y="317"/>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7"/>
              <p:cNvSpPr/>
              <p:nvPr/>
            </p:nvSpPr>
            <p:spPr>
              <a:xfrm>
                <a:off x="3641350" y="2316775"/>
                <a:ext cx="15800" cy="16025"/>
              </a:xfrm>
              <a:custGeom>
                <a:avLst/>
                <a:gdLst/>
                <a:ahLst/>
                <a:cxnLst/>
                <a:rect l="l" t="t" r="r" b="b"/>
                <a:pathLst>
                  <a:path w="632" h="641" extrusionOk="0">
                    <a:moveTo>
                      <a:pt x="316" y="1"/>
                    </a:moveTo>
                    <a:cubicBezTo>
                      <a:pt x="139" y="1"/>
                      <a:pt x="0" y="147"/>
                      <a:pt x="0" y="317"/>
                    </a:cubicBezTo>
                    <a:cubicBezTo>
                      <a:pt x="0" y="494"/>
                      <a:pt x="139" y="640"/>
                      <a:pt x="316" y="640"/>
                    </a:cubicBezTo>
                    <a:cubicBezTo>
                      <a:pt x="493" y="640"/>
                      <a:pt x="631" y="494"/>
                      <a:pt x="631" y="317"/>
                    </a:cubicBezTo>
                    <a:cubicBezTo>
                      <a:pt x="631"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7"/>
              <p:cNvSpPr/>
              <p:nvPr/>
            </p:nvSpPr>
            <p:spPr>
              <a:xfrm>
                <a:off x="3698325" y="2316775"/>
                <a:ext cx="16000" cy="16025"/>
              </a:xfrm>
              <a:custGeom>
                <a:avLst/>
                <a:gdLst/>
                <a:ahLst/>
                <a:cxnLst/>
                <a:rect l="l" t="t" r="r" b="b"/>
                <a:pathLst>
                  <a:path w="640" h="641" extrusionOk="0">
                    <a:moveTo>
                      <a:pt x="316" y="1"/>
                    </a:moveTo>
                    <a:cubicBezTo>
                      <a:pt x="147" y="1"/>
                      <a:pt x="0" y="147"/>
                      <a:pt x="0" y="317"/>
                    </a:cubicBezTo>
                    <a:cubicBezTo>
                      <a:pt x="0" y="494"/>
                      <a:pt x="147" y="640"/>
                      <a:pt x="316" y="640"/>
                    </a:cubicBezTo>
                    <a:cubicBezTo>
                      <a:pt x="493" y="640"/>
                      <a:pt x="640" y="494"/>
                      <a:pt x="640" y="317"/>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7"/>
              <p:cNvSpPr/>
              <p:nvPr/>
            </p:nvSpPr>
            <p:spPr>
              <a:xfrm>
                <a:off x="3755500" y="2316775"/>
                <a:ext cx="15825" cy="16025"/>
              </a:xfrm>
              <a:custGeom>
                <a:avLst/>
                <a:gdLst/>
                <a:ahLst/>
                <a:cxnLst/>
                <a:rect l="l" t="t" r="r" b="b"/>
                <a:pathLst>
                  <a:path w="633" h="641" extrusionOk="0">
                    <a:moveTo>
                      <a:pt x="316" y="1"/>
                    </a:moveTo>
                    <a:cubicBezTo>
                      <a:pt x="139" y="1"/>
                      <a:pt x="1" y="147"/>
                      <a:pt x="1" y="317"/>
                    </a:cubicBezTo>
                    <a:cubicBezTo>
                      <a:pt x="1" y="494"/>
                      <a:pt x="139" y="640"/>
                      <a:pt x="316" y="640"/>
                    </a:cubicBezTo>
                    <a:cubicBezTo>
                      <a:pt x="494" y="640"/>
                      <a:pt x="632" y="494"/>
                      <a:pt x="632" y="317"/>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7"/>
              <p:cNvSpPr/>
              <p:nvPr/>
            </p:nvSpPr>
            <p:spPr>
              <a:xfrm>
                <a:off x="3810375" y="2316775"/>
                <a:ext cx="17925" cy="16025"/>
              </a:xfrm>
              <a:custGeom>
                <a:avLst/>
                <a:gdLst/>
                <a:ahLst/>
                <a:cxnLst/>
                <a:rect l="l" t="t" r="r" b="b"/>
                <a:pathLst>
                  <a:path w="717" h="641" extrusionOk="0">
                    <a:moveTo>
                      <a:pt x="401" y="1"/>
                    </a:moveTo>
                    <a:cubicBezTo>
                      <a:pt x="0" y="24"/>
                      <a:pt x="0" y="609"/>
                      <a:pt x="401" y="632"/>
                    </a:cubicBezTo>
                    <a:lnTo>
                      <a:pt x="401" y="640"/>
                    </a:lnTo>
                    <a:cubicBezTo>
                      <a:pt x="570" y="640"/>
                      <a:pt x="701" y="509"/>
                      <a:pt x="717" y="340"/>
                    </a:cubicBezTo>
                    <a:lnTo>
                      <a:pt x="717" y="294"/>
                    </a:lnTo>
                    <a:lnTo>
                      <a:pt x="555" y="55"/>
                    </a:lnTo>
                    <a:lnTo>
                      <a:pt x="516" y="32"/>
                    </a:lnTo>
                    <a:cubicBezTo>
                      <a:pt x="486" y="9"/>
                      <a:pt x="439"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7"/>
              <p:cNvSpPr/>
              <p:nvPr/>
            </p:nvSpPr>
            <p:spPr>
              <a:xfrm>
                <a:off x="4551400" y="2316775"/>
                <a:ext cx="18700" cy="16025"/>
              </a:xfrm>
              <a:custGeom>
                <a:avLst/>
                <a:gdLst/>
                <a:ahLst/>
                <a:cxnLst/>
                <a:rect l="l" t="t" r="r" b="b"/>
                <a:pathLst>
                  <a:path w="748" h="641" extrusionOk="0">
                    <a:moveTo>
                      <a:pt x="424" y="1"/>
                    </a:moveTo>
                    <a:cubicBezTo>
                      <a:pt x="147" y="1"/>
                      <a:pt x="0" y="347"/>
                      <a:pt x="200" y="548"/>
                    </a:cubicBezTo>
                    <a:cubicBezTo>
                      <a:pt x="264" y="612"/>
                      <a:pt x="343" y="640"/>
                      <a:pt x="421" y="640"/>
                    </a:cubicBezTo>
                    <a:cubicBezTo>
                      <a:pt x="587" y="640"/>
                      <a:pt x="747" y="511"/>
                      <a:pt x="747" y="317"/>
                    </a:cubicBezTo>
                    <a:cubicBezTo>
                      <a:pt x="747"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7"/>
              <p:cNvSpPr/>
              <p:nvPr/>
            </p:nvSpPr>
            <p:spPr>
              <a:xfrm>
                <a:off x="4611275" y="2316775"/>
                <a:ext cx="15800" cy="16025"/>
              </a:xfrm>
              <a:custGeom>
                <a:avLst/>
                <a:gdLst/>
                <a:ahLst/>
                <a:cxnLst/>
                <a:rect l="l" t="t" r="r" b="b"/>
                <a:pathLst>
                  <a:path w="632" h="641" extrusionOk="0">
                    <a:moveTo>
                      <a:pt x="316" y="1"/>
                    </a:moveTo>
                    <a:cubicBezTo>
                      <a:pt x="139" y="1"/>
                      <a:pt x="0" y="147"/>
                      <a:pt x="0" y="317"/>
                    </a:cubicBezTo>
                    <a:cubicBezTo>
                      <a:pt x="0" y="494"/>
                      <a:pt x="139" y="640"/>
                      <a:pt x="316" y="640"/>
                    </a:cubicBezTo>
                    <a:cubicBezTo>
                      <a:pt x="493" y="640"/>
                      <a:pt x="632" y="494"/>
                      <a:pt x="632" y="317"/>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7"/>
              <p:cNvSpPr/>
              <p:nvPr/>
            </p:nvSpPr>
            <p:spPr>
              <a:xfrm>
                <a:off x="3470175" y="2373775"/>
                <a:ext cx="15825" cy="16000"/>
              </a:xfrm>
              <a:custGeom>
                <a:avLst/>
                <a:gdLst/>
                <a:ahLst/>
                <a:cxnLst/>
                <a:rect l="l" t="t" r="r" b="b"/>
                <a:pathLst>
                  <a:path w="633" h="640" extrusionOk="0">
                    <a:moveTo>
                      <a:pt x="317" y="0"/>
                    </a:moveTo>
                    <a:cubicBezTo>
                      <a:pt x="140" y="0"/>
                      <a:pt x="1" y="147"/>
                      <a:pt x="1" y="324"/>
                    </a:cubicBezTo>
                    <a:cubicBezTo>
                      <a:pt x="1" y="493"/>
                      <a:pt x="140" y="640"/>
                      <a:pt x="317" y="640"/>
                    </a:cubicBezTo>
                    <a:cubicBezTo>
                      <a:pt x="494" y="640"/>
                      <a:pt x="632" y="493"/>
                      <a:pt x="632" y="324"/>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7"/>
              <p:cNvSpPr/>
              <p:nvPr/>
            </p:nvSpPr>
            <p:spPr>
              <a:xfrm>
                <a:off x="3527175" y="2373775"/>
                <a:ext cx="16000" cy="16000"/>
              </a:xfrm>
              <a:custGeom>
                <a:avLst/>
                <a:gdLst/>
                <a:ahLst/>
                <a:cxnLst/>
                <a:rect l="l" t="t" r="r" b="b"/>
                <a:pathLst>
                  <a:path w="640" h="640" extrusionOk="0">
                    <a:moveTo>
                      <a:pt x="316" y="0"/>
                    </a:moveTo>
                    <a:cubicBezTo>
                      <a:pt x="147" y="0"/>
                      <a:pt x="0" y="147"/>
                      <a:pt x="0" y="324"/>
                    </a:cubicBezTo>
                    <a:cubicBezTo>
                      <a:pt x="0" y="493"/>
                      <a:pt x="147" y="640"/>
                      <a:pt x="316" y="640"/>
                    </a:cubicBezTo>
                    <a:cubicBezTo>
                      <a:pt x="493" y="640"/>
                      <a:pt x="640" y="493"/>
                      <a:pt x="640" y="324"/>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7"/>
              <p:cNvSpPr/>
              <p:nvPr/>
            </p:nvSpPr>
            <p:spPr>
              <a:xfrm>
                <a:off x="3584350" y="2373775"/>
                <a:ext cx="15800" cy="16000"/>
              </a:xfrm>
              <a:custGeom>
                <a:avLst/>
                <a:gdLst/>
                <a:ahLst/>
                <a:cxnLst/>
                <a:rect l="l" t="t" r="r" b="b"/>
                <a:pathLst>
                  <a:path w="632" h="640" extrusionOk="0">
                    <a:moveTo>
                      <a:pt x="316" y="0"/>
                    </a:moveTo>
                    <a:cubicBezTo>
                      <a:pt x="139" y="0"/>
                      <a:pt x="1" y="147"/>
                      <a:pt x="1" y="324"/>
                    </a:cubicBezTo>
                    <a:cubicBezTo>
                      <a:pt x="1" y="493"/>
                      <a:pt x="139" y="640"/>
                      <a:pt x="316" y="640"/>
                    </a:cubicBezTo>
                    <a:cubicBezTo>
                      <a:pt x="493" y="640"/>
                      <a:pt x="632" y="493"/>
                      <a:pt x="632" y="324"/>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7"/>
              <p:cNvSpPr/>
              <p:nvPr/>
            </p:nvSpPr>
            <p:spPr>
              <a:xfrm>
                <a:off x="3641350" y="2373775"/>
                <a:ext cx="15800" cy="16000"/>
              </a:xfrm>
              <a:custGeom>
                <a:avLst/>
                <a:gdLst/>
                <a:ahLst/>
                <a:cxnLst/>
                <a:rect l="l" t="t" r="r" b="b"/>
                <a:pathLst>
                  <a:path w="632" h="640" extrusionOk="0">
                    <a:moveTo>
                      <a:pt x="316" y="0"/>
                    </a:moveTo>
                    <a:cubicBezTo>
                      <a:pt x="139" y="0"/>
                      <a:pt x="0" y="147"/>
                      <a:pt x="0" y="324"/>
                    </a:cubicBezTo>
                    <a:cubicBezTo>
                      <a:pt x="0" y="493"/>
                      <a:pt x="139" y="640"/>
                      <a:pt x="316" y="640"/>
                    </a:cubicBezTo>
                    <a:cubicBezTo>
                      <a:pt x="493" y="640"/>
                      <a:pt x="631" y="493"/>
                      <a:pt x="631" y="324"/>
                    </a:cubicBezTo>
                    <a:cubicBezTo>
                      <a:pt x="631"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7"/>
              <p:cNvSpPr/>
              <p:nvPr/>
            </p:nvSpPr>
            <p:spPr>
              <a:xfrm>
                <a:off x="3698325" y="2373775"/>
                <a:ext cx="16000" cy="16000"/>
              </a:xfrm>
              <a:custGeom>
                <a:avLst/>
                <a:gdLst/>
                <a:ahLst/>
                <a:cxnLst/>
                <a:rect l="l" t="t" r="r" b="b"/>
                <a:pathLst>
                  <a:path w="640" h="640" extrusionOk="0">
                    <a:moveTo>
                      <a:pt x="316" y="0"/>
                    </a:moveTo>
                    <a:cubicBezTo>
                      <a:pt x="147" y="0"/>
                      <a:pt x="0" y="147"/>
                      <a:pt x="0" y="324"/>
                    </a:cubicBezTo>
                    <a:cubicBezTo>
                      <a:pt x="0" y="493"/>
                      <a:pt x="147" y="640"/>
                      <a:pt x="316" y="640"/>
                    </a:cubicBezTo>
                    <a:cubicBezTo>
                      <a:pt x="493" y="640"/>
                      <a:pt x="640" y="493"/>
                      <a:pt x="640" y="324"/>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7"/>
              <p:cNvSpPr/>
              <p:nvPr/>
            </p:nvSpPr>
            <p:spPr>
              <a:xfrm>
                <a:off x="3755500" y="2373775"/>
                <a:ext cx="15825" cy="16000"/>
              </a:xfrm>
              <a:custGeom>
                <a:avLst/>
                <a:gdLst/>
                <a:ahLst/>
                <a:cxnLst/>
                <a:rect l="l" t="t" r="r" b="b"/>
                <a:pathLst>
                  <a:path w="633" h="640" extrusionOk="0">
                    <a:moveTo>
                      <a:pt x="316" y="0"/>
                    </a:moveTo>
                    <a:cubicBezTo>
                      <a:pt x="139" y="0"/>
                      <a:pt x="1" y="147"/>
                      <a:pt x="1" y="324"/>
                    </a:cubicBezTo>
                    <a:cubicBezTo>
                      <a:pt x="1" y="493"/>
                      <a:pt x="139" y="640"/>
                      <a:pt x="316" y="640"/>
                    </a:cubicBezTo>
                    <a:cubicBezTo>
                      <a:pt x="494" y="640"/>
                      <a:pt x="632" y="493"/>
                      <a:pt x="632" y="324"/>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7"/>
              <p:cNvSpPr/>
              <p:nvPr/>
            </p:nvSpPr>
            <p:spPr>
              <a:xfrm>
                <a:off x="3812500" y="2373775"/>
                <a:ext cx="15800" cy="16000"/>
              </a:xfrm>
              <a:custGeom>
                <a:avLst/>
                <a:gdLst/>
                <a:ahLst/>
                <a:cxnLst/>
                <a:rect l="l" t="t" r="r" b="b"/>
                <a:pathLst>
                  <a:path w="632" h="640" extrusionOk="0">
                    <a:moveTo>
                      <a:pt x="316" y="0"/>
                    </a:moveTo>
                    <a:cubicBezTo>
                      <a:pt x="139" y="0"/>
                      <a:pt x="0" y="147"/>
                      <a:pt x="0" y="324"/>
                    </a:cubicBezTo>
                    <a:cubicBezTo>
                      <a:pt x="0" y="493"/>
                      <a:pt x="139" y="640"/>
                      <a:pt x="316" y="640"/>
                    </a:cubicBezTo>
                    <a:cubicBezTo>
                      <a:pt x="493" y="640"/>
                      <a:pt x="632" y="493"/>
                      <a:pt x="632" y="324"/>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7"/>
              <p:cNvSpPr/>
              <p:nvPr/>
            </p:nvSpPr>
            <p:spPr>
              <a:xfrm>
                <a:off x="4439925" y="2373775"/>
                <a:ext cx="16000" cy="16000"/>
              </a:xfrm>
              <a:custGeom>
                <a:avLst/>
                <a:gdLst/>
                <a:ahLst/>
                <a:cxnLst/>
                <a:rect l="l" t="t" r="r" b="b"/>
                <a:pathLst>
                  <a:path w="640" h="640" extrusionOk="0">
                    <a:moveTo>
                      <a:pt x="324" y="0"/>
                    </a:moveTo>
                    <a:cubicBezTo>
                      <a:pt x="147" y="0"/>
                      <a:pt x="0" y="147"/>
                      <a:pt x="0" y="324"/>
                    </a:cubicBezTo>
                    <a:cubicBezTo>
                      <a:pt x="0" y="493"/>
                      <a:pt x="147" y="640"/>
                      <a:pt x="324" y="640"/>
                    </a:cubicBezTo>
                    <a:cubicBezTo>
                      <a:pt x="501" y="640"/>
                      <a:pt x="640" y="493"/>
                      <a:pt x="640" y="324"/>
                    </a:cubicBezTo>
                    <a:cubicBezTo>
                      <a:pt x="640"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7"/>
              <p:cNvSpPr/>
              <p:nvPr/>
            </p:nvSpPr>
            <p:spPr>
              <a:xfrm>
                <a:off x="4497100" y="2373775"/>
                <a:ext cx="15825" cy="16000"/>
              </a:xfrm>
              <a:custGeom>
                <a:avLst/>
                <a:gdLst/>
                <a:ahLst/>
                <a:cxnLst/>
                <a:rect l="l" t="t" r="r" b="b"/>
                <a:pathLst>
                  <a:path w="633" h="640" extrusionOk="0">
                    <a:moveTo>
                      <a:pt x="316" y="0"/>
                    </a:moveTo>
                    <a:cubicBezTo>
                      <a:pt x="139" y="0"/>
                      <a:pt x="1" y="147"/>
                      <a:pt x="1" y="324"/>
                    </a:cubicBezTo>
                    <a:cubicBezTo>
                      <a:pt x="1" y="493"/>
                      <a:pt x="139" y="640"/>
                      <a:pt x="316" y="640"/>
                    </a:cubicBezTo>
                    <a:cubicBezTo>
                      <a:pt x="493" y="640"/>
                      <a:pt x="632" y="493"/>
                      <a:pt x="632" y="324"/>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7"/>
              <p:cNvSpPr/>
              <p:nvPr/>
            </p:nvSpPr>
            <p:spPr>
              <a:xfrm>
                <a:off x="4551400" y="2373950"/>
                <a:ext cx="18700" cy="15825"/>
              </a:xfrm>
              <a:custGeom>
                <a:avLst/>
                <a:gdLst/>
                <a:ahLst/>
                <a:cxnLst/>
                <a:rect l="l" t="t" r="r" b="b"/>
                <a:pathLst>
                  <a:path w="748" h="633" extrusionOk="0">
                    <a:moveTo>
                      <a:pt x="437" y="1"/>
                    </a:moveTo>
                    <a:cubicBezTo>
                      <a:pt x="433" y="1"/>
                      <a:pt x="428" y="1"/>
                      <a:pt x="424" y="1"/>
                    </a:cubicBezTo>
                    <a:cubicBezTo>
                      <a:pt x="147" y="1"/>
                      <a:pt x="0" y="340"/>
                      <a:pt x="200" y="540"/>
                    </a:cubicBezTo>
                    <a:cubicBezTo>
                      <a:pt x="265" y="604"/>
                      <a:pt x="344" y="633"/>
                      <a:pt x="422" y="633"/>
                    </a:cubicBezTo>
                    <a:cubicBezTo>
                      <a:pt x="587" y="633"/>
                      <a:pt x="747" y="505"/>
                      <a:pt x="747" y="317"/>
                    </a:cubicBezTo>
                    <a:cubicBezTo>
                      <a:pt x="747" y="144"/>
                      <a:pt x="608" y="1"/>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7"/>
              <p:cNvSpPr/>
              <p:nvPr/>
            </p:nvSpPr>
            <p:spPr>
              <a:xfrm>
                <a:off x="4611275" y="2373775"/>
                <a:ext cx="15800" cy="16000"/>
              </a:xfrm>
              <a:custGeom>
                <a:avLst/>
                <a:gdLst/>
                <a:ahLst/>
                <a:cxnLst/>
                <a:rect l="l" t="t" r="r" b="b"/>
                <a:pathLst>
                  <a:path w="632" h="640" extrusionOk="0">
                    <a:moveTo>
                      <a:pt x="316" y="0"/>
                    </a:moveTo>
                    <a:cubicBezTo>
                      <a:pt x="139" y="0"/>
                      <a:pt x="0" y="147"/>
                      <a:pt x="0" y="324"/>
                    </a:cubicBezTo>
                    <a:cubicBezTo>
                      <a:pt x="0" y="493"/>
                      <a:pt x="139" y="640"/>
                      <a:pt x="316" y="640"/>
                    </a:cubicBezTo>
                    <a:cubicBezTo>
                      <a:pt x="493" y="640"/>
                      <a:pt x="632" y="493"/>
                      <a:pt x="632" y="324"/>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7"/>
              <p:cNvSpPr/>
              <p:nvPr/>
            </p:nvSpPr>
            <p:spPr>
              <a:xfrm>
                <a:off x="3470175" y="2430950"/>
                <a:ext cx="15825" cy="15825"/>
              </a:xfrm>
              <a:custGeom>
                <a:avLst/>
                <a:gdLst/>
                <a:ahLst/>
                <a:cxnLst/>
                <a:rect l="l" t="t" r="r" b="b"/>
                <a:pathLst>
                  <a:path w="633" h="633" extrusionOk="0">
                    <a:moveTo>
                      <a:pt x="317" y="1"/>
                    </a:moveTo>
                    <a:cubicBezTo>
                      <a:pt x="140" y="1"/>
                      <a:pt x="1" y="139"/>
                      <a:pt x="1" y="316"/>
                    </a:cubicBezTo>
                    <a:cubicBezTo>
                      <a:pt x="1" y="493"/>
                      <a:pt x="140" y="632"/>
                      <a:pt x="317" y="632"/>
                    </a:cubicBezTo>
                    <a:cubicBezTo>
                      <a:pt x="494" y="632"/>
                      <a:pt x="632" y="493"/>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7"/>
              <p:cNvSpPr/>
              <p:nvPr/>
            </p:nvSpPr>
            <p:spPr>
              <a:xfrm>
                <a:off x="3527175" y="2430950"/>
                <a:ext cx="16000" cy="15825"/>
              </a:xfrm>
              <a:custGeom>
                <a:avLst/>
                <a:gdLst/>
                <a:ahLst/>
                <a:cxnLst/>
                <a:rect l="l" t="t" r="r" b="b"/>
                <a:pathLst>
                  <a:path w="640" h="633" extrusionOk="0">
                    <a:moveTo>
                      <a:pt x="316" y="1"/>
                    </a:moveTo>
                    <a:cubicBezTo>
                      <a:pt x="147" y="1"/>
                      <a:pt x="0" y="139"/>
                      <a:pt x="0" y="316"/>
                    </a:cubicBezTo>
                    <a:cubicBezTo>
                      <a:pt x="0"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7"/>
              <p:cNvSpPr/>
              <p:nvPr/>
            </p:nvSpPr>
            <p:spPr>
              <a:xfrm>
                <a:off x="3584350" y="2430950"/>
                <a:ext cx="15800" cy="15825"/>
              </a:xfrm>
              <a:custGeom>
                <a:avLst/>
                <a:gdLst/>
                <a:ahLst/>
                <a:cxnLst/>
                <a:rect l="l" t="t" r="r" b="b"/>
                <a:pathLst>
                  <a:path w="632" h="633" extrusionOk="0">
                    <a:moveTo>
                      <a:pt x="316" y="1"/>
                    </a:moveTo>
                    <a:cubicBezTo>
                      <a:pt x="139" y="1"/>
                      <a:pt x="1" y="139"/>
                      <a:pt x="1" y="316"/>
                    </a:cubicBezTo>
                    <a:cubicBezTo>
                      <a:pt x="1"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7"/>
              <p:cNvSpPr/>
              <p:nvPr/>
            </p:nvSpPr>
            <p:spPr>
              <a:xfrm>
                <a:off x="3641350" y="2430950"/>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1" y="493"/>
                      <a:pt x="631" y="316"/>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7"/>
              <p:cNvSpPr/>
              <p:nvPr/>
            </p:nvSpPr>
            <p:spPr>
              <a:xfrm>
                <a:off x="3698325" y="2430950"/>
                <a:ext cx="16000" cy="15825"/>
              </a:xfrm>
              <a:custGeom>
                <a:avLst/>
                <a:gdLst/>
                <a:ahLst/>
                <a:cxnLst/>
                <a:rect l="l" t="t" r="r" b="b"/>
                <a:pathLst>
                  <a:path w="640" h="633" extrusionOk="0">
                    <a:moveTo>
                      <a:pt x="316" y="1"/>
                    </a:moveTo>
                    <a:cubicBezTo>
                      <a:pt x="147" y="1"/>
                      <a:pt x="0" y="139"/>
                      <a:pt x="0" y="316"/>
                    </a:cubicBezTo>
                    <a:cubicBezTo>
                      <a:pt x="0"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7"/>
              <p:cNvSpPr/>
              <p:nvPr/>
            </p:nvSpPr>
            <p:spPr>
              <a:xfrm>
                <a:off x="3755500" y="2430950"/>
                <a:ext cx="15825" cy="15825"/>
              </a:xfrm>
              <a:custGeom>
                <a:avLst/>
                <a:gdLst/>
                <a:ahLst/>
                <a:cxnLst/>
                <a:rect l="l" t="t" r="r" b="b"/>
                <a:pathLst>
                  <a:path w="633" h="633" extrusionOk="0">
                    <a:moveTo>
                      <a:pt x="316" y="1"/>
                    </a:moveTo>
                    <a:cubicBezTo>
                      <a:pt x="139" y="1"/>
                      <a:pt x="1" y="139"/>
                      <a:pt x="1" y="316"/>
                    </a:cubicBezTo>
                    <a:cubicBezTo>
                      <a:pt x="1" y="493"/>
                      <a:pt x="139" y="632"/>
                      <a:pt x="316" y="632"/>
                    </a:cubicBezTo>
                    <a:cubicBezTo>
                      <a:pt x="494" y="632"/>
                      <a:pt x="632" y="493"/>
                      <a:pt x="632" y="316"/>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7"/>
              <p:cNvSpPr/>
              <p:nvPr/>
            </p:nvSpPr>
            <p:spPr>
              <a:xfrm>
                <a:off x="3812500" y="2430950"/>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7"/>
              <p:cNvSpPr/>
              <p:nvPr/>
            </p:nvSpPr>
            <p:spPr>
              <a:xfrm>
                <a:off x="3869475" y="2430950"/>
                <a:ext cx="16000" cy="15825"/>
              </a:xfrm>
              <a:custGeom>
                <a:avLst/>
                <a:gdLst/>
                <a:ahLst/>
                <a:cxnLst/>
                <a:rect l="l" t="t" r="r" b="b"/>
                <a:pathLst>
                  <a:path w="640" h="633" extrusionOk="0">
                    <a:moveTo>
                      <a:pt x="316" y="1"/>
                    </a:moveTo>
                    <a:cubicBezTo>
                      <a:pt x="147" y="1"/>
                      <a:pt x="1" y="139"/>
                      <a:pt x="1" y="316"/>
                    </a:cubicBezTo>
                    <a:cubicBezTo>
                      <a:pt x="1"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7"/>
              <p:cNvSpPr/>
              <p:nvPr/>
            </p:nvSpPr>
            <p:spPr>
              <a:xfrm>
                <a:off x="4209275" y="2430750"/>
                <a:ext cx="18500" cy="16975"/>
              </a:xfrm>
              <a:custGeom>
                <a:avLst/>
                <a:gdLst/>
                <a:ahLst/>
                <a:cxnLst/>
                <a:rect l="l" t="t" r="r" b="b"/>
                <a:pathLst>
                  <a:path w="740" h="679" extrusionOk="0">
                    <a:moveTo>
                      <a:pt x="255" y="1"/>
                    </a:moveTo>
                    <a:lnTo>
                      <a:pt x="263" y="55"/>
                    </a:lnTo>
                    <a:cubicBezTo>
                      <a:pt x="1" y="193"/>
                      <a:pt x="70" y="586"/>
                      <a:pt x="363" y="632"/>
                    </a:cubicBezTo>
                    <a:lnTo>
                      <a:pt x="370" y="679"/>
                    </a:lnTo>
                    <a:lnTo>
                      <a:pt x="478" y="632"/>
                    </a:lnTo>
                    <a:cubicBezTo>
                      <a:pt x="501" y="625"/>
                      <a:pt x="517" y="617"/>
                      <a:pt x="540" y="609"/>
                    </a:cubicBezTo>
                    <a:lnTo>
                      <a:pt x="640" y="563"/>
                    </a:lnTo>
                    <a:lnTo>
                      <a:pt x="640" y="532"/>
                    </a:lnTo>
                    <a:cubicBezTo>
                      <a:pt x="701" y="478"/>
                      <a:pt x="740" y="409"/>
                      <a:pt x="740" y="324"/>
                    </a:cubicBezTo>
                    <a:cubicBezTo>
                      <a:pt x="740" y="201"/>
                      <a:pt x="663" y="86"/>
                      <a:pt x="547" y="39"/>
                    </a:cubicBezTo>
                    <a:lnTo>
                      <a:pt x="547" y="32"/>
                    </a:lnTo>
                    <a:lnTo>
                      <a:pt x="424" y="9"/>
                    </a:lnTo>
                    <a:lnTo>
                      <a:pt x="409" y="9"/>
                    </a:ln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7"/>
              <p:cNvSpPr/>
              <p:nvPr/>
            </p:nvSpPr>
            <p:spPr>
              <a:xfrm>
                <a:off x="4325950" y="2430950"/>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7"/>
              <p:cNvSpPr/>
              <p:nvPr/>
            </p:nvSpPr>
            <p:spPr>
              <a:xfrm>
                <a:off x="4382925" y="2430950"/>
                <a:ext cx="16025" cy="15825"/>
              </a:xfrm>
              <a:custGeom>
                <a:avLst/>
                <a:gdLst/>
                <a:ahLst/>
                <a:cxnLst/>
                <a:rect l="l" t="t" r="r" b="b"/>
                <a:pathLst>
                  <a:path w="641" h="633" extrusionOk="0">
                    <a:moveTo>
                      <a:pt x="317" y="1"/>
                    </a:moveTo>
                    <a:cubicBezTo>
                      <a:pt x="147" y="1"/>
                      <a:pt x="1" y="139"/>
                      <a:pt x="1" y="316"/>
                    </a:cubicBezTo>
                    <a:cubicBezTo>
                      <a:pt x="1" y="493"/>
                      <a:pt x="147" y="632"/>
                      <a:pt x="317" y="632"/>
                    </a:cubicBezTo>
                    <a:cubicBezTo>
                      <a:pt x="494" y="632"/>
                      <a:pt x="640" y="493"/>
                      <a:pt x="640" y="316"/>
                    </a:cubicBezTo>
                    <a:cubicBezTo>
                      <a:pt x="640"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7"/>
              <p:cNvSpPr/>
              <p:nvPr/>
            </p:nvSpPr>
            <p:spPr>
              <a:xfrm>
                <a:off x="4439925" y="2430950"/>
                <a:ext cx="16000" cy="15825"/>
              </a:xfrm>
              <a:custGeom>
                <a:avLst/>
                <a:gdLst/>
                <a:ahLst/>
                <a:cxnLst/>
                <a:rect l="l" t="t" r="r" b="b"/>
                <a:pathLst>
                  <a:path w="640" h="633" extrusionOk="0">
                    <a:moveTo>
                      <a:pt x="324" y="1"/>
                    </a:moveTo>
                    <a:cubicBezTo>
                      <a:pt x="147" y="1"/>
                      <a:pt x="0" y="139"/>
                      <a:pt x="0" y="316"/>
                    </a:cubicBezTo>
                    <a:cubicBezTo>
                      <a:pt x="0" y="493"/>
                      <a:pt x="147" y="632"/>
                      <a:pt x="324" y="632"/>
                    </a:cubicBezTo>
                    <a:cubicBezTo>
                      <a:pt x="501" y="632"/>
                      <a:pt x="640" y="493"/>
                      <a:pt x="640" y="316"/>
                    </a:cubicBezTo>
                    <a:cubicBezTo>
                      <a:pt x="640"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7"/>
              <p:cNvSpPr/>
              <p:nvPr/>
            </p:nvSpPr>
            <p:spPr>
              <a:xfrm>
                <a:off x="4497100" y="2430950"/>
                <a:ext cx="15825" cy="15825"/>
              </a:xfrm>
              <a:custGeom>
                <a:avLst/>
                <a:gdLst/>
                <a:ahLst/>
                <a:cxnLst/>
                <a:rect l="l" t="t" r="r" b="b"/>
                <a:pathLst>
                  <a:path w="633" h="633" extrusionOk="0">
                    <a:moveTo>
                      <a:pt x="316" y="1"/>
                    </a:moveTo>
                    <a:cubicBezTo>
                      <a:pt x="139" y="1"/>
                      <a:pt x="1" y="139"/>
                      <a:pt x="1" y="316"/>
                    </a:cubicBezTo>
                    <a:cubicBezTo>
                      <a:pt x="1"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7"/>
              <p:cNvSpPr/>
              <p:nvPr/>
            </p:nvSpPr>
            <p:spPr>
              <a:xfrm>
                <a:off x="4551400" y="2430950"/>
                <a:ext cx="18700" cy="15875"/>
              </a:xfrm>
              <a:custGeom>
                <a:avLst/>
                <a:gdLst/>
                <a:ahLst/>
                <a:cxnLst/>
                <a:rect l="l" t="t" r="r" b="b"/>
                <a:pathLst>
                  <a:path w="748" h="635" extrusionOk="0">
                    <a:moveTo>
                      <a:pt x="424" y="1"/>
                    </a:moveTo>
                    <a:cubicBezTo>
                      <a:pt x="147" y="1"/>
                      <a:pt x="0" y="339"/>
                      <a:pt x="200" y="540"/>
                    </a:cubicBezTo>
                    <a:cubicBezTo>
                      <a:pt x="266" y="605"/>
                      <a:pt x="346" y="634"/>
                      <a:pt x="426" y="634"/>
                    </a:cubicBezTo>
                    <a:cubicBezTo>
                      <a:pt x="590" y="634"/>
                      <a:pt x="747" y="509"/>
                      <a:pt x="747" y="316"/>
                    </a:cubicBezTo>
                    <a:cubicBezTo>
                      <a:pt x="747"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7"/>
              <p:cNvSpPr/>
              <p:nvPr/>
            </p:nvSpPr>
            <p:spPr>
              <a:xfrm>
                <a:off x="4611275" y="2430950"/>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7"/>
              <p:cNvSpPr/>
              <p:nvPr/>
            </p:nvSpPr>
            <p:spPr>
              <a:xfrm>
                <a:off x="3413200" y="2487950"/>
                <a:ext cx="15800" cy="16000"/>
              </a:xfrm>
              <a:custGeom>
                <a:avLst/>
                <a:gdLst/>
                <a:ahLst/>
                <a:cxnLst/>
                <a:rect l="l" t="t" r="r" b="b"/>
                <a:pathLst>
                  <a:path w="632" h="640" extrusionOk="0">
                    <a:moveTo>
                      <a:pt x="316" y="0"/>
                    </a:moveTo>
                    <a:cubicBezTo>
                      <a:pt x="139" y="0"/>
                      <a:pt x="0" y="146"/>
                      <a:pt x="0" y="316"/>
                    </a:cubicBezTo>
                    <a:cubicBezTo>
                      <a:pt x="0" y="493"/>
                      <a:pt x="139" y="632"/>
                      <a:pt x="316" y="639"/>
                    </a:cubicBezTo>
                    <a:cubicBezTo>
                      <a:pt x="493" y="639"/>
                      <a:pt x="632" y="493"/>
                      <a:pt x="632" y="316"/>
                    </a:cubicBezTo>
                    <a:cubicBezTo>
                      <a:pt x="632" y="146"/>
                      <a:pt x="486"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7"/>
              <p:cNvSpPr/>
              <p:nvPr/>
            </p:nvSpPr>
            <p:spPr>
              <a:xfrm>
                <a:off x="3470175" y="2487950"/>
                <a:ext cx="15825" cy="16000"/>
              </a:xfrm>
              <a:custGeom>
                <a:avLst/>
                <a:gdLst/>
                <a:ahLst/>
                <a:cxnLst/>
                <a:rect l="l" t="t" r="r" b="b"/>
                <a:pathLst>
                  <a:path w="633" h="640" extrusionOk="0">
                    <a:moveTo>
                      <a:pt x="317" y="0"/>
                    </a:moveTo>
                    <a:cubicBezTo>
                      <a:pt x="140" y="0"/>
                      <a:pt x="1" y="146"/>
                      <a:pt x="1" y="316"/>
                    </a:cubicBezTo>
                    <a:cubicBezTo>
                      <a:pt x="1" y="493"/>
                      <a:pt x="140" y="632"/>
                      <a:pt x="317" y="639"/>
                    </a:cubicBezTo>
                    <a:cubicBezTo>
                      <a:pt x="494" y="639"/>
                      <a:pt x="632" y="493"/>
                      <a:pt x="632" y="316"/>
                    </a:cubicBezTo>
                    <a:cubicBezTo>
                      <a:pt x="632" y="146"/>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7"/>
              <p:cNvSpPr/>
              <p:nvPr/>
            </p:nvSpPr>
            <p:spPr>
              <a:xfrm>
                <a:off x="3524475" y="2487950"/>
                <a:ext cx="18700" cy="16000"/>
              </a:xfrm>
              <a:custGeom>
                <a:avLst/>
                <a:gdLst/>
                <a:ahLst/>
                <a:cxnLst/>
                <a:rect l="l" t="t" r="r" b="b"/>
                <a:pathLst>
                  <a:path w="748" h="640" extrusionOk="0">
                    <a:moveTo>
                      <a:pt x="424" y="0"/>
                    </a:moveTo>
                    <a:cubicBezTo>
                      <a:pt x="147" y="0"/>
                      <a:pt x="1" y="347"/>
                      <a:pt x="201" y="547"/>
                    </a:cubicBezTo>
                    <a:cubicBezTo>
                      <a:pt x="265" y="611"/>
                      <a:pt x="344" y="639"/>
                      <a:pt x="421" y="639"/>
                    </a:cubicBezTo>
                    <a:cubicBezTo>
                      <a:pt x="587" y="639"/>
                      <a:pt x="748" y="510"/>
                      <a:pt x="748" y="316"/>
                    </a:cubicBezTo>
                    <a:cubicBezTo>
                      <a:pt x="748"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7"/>
              <p:cNvSpPr/>
              <p:nvPr/>
            </p:nvSpPr>
            <p:spPr>
              <a:xfrm>
                <a:off x="3581650" y="2487950"/>
                <a:ext cx="18500" cy="16000"/>
              </a:xfrm>
              <a:custGeom>
                <a:avLst/>
                <a:gdLst/>
                <a:ahLst/>
                <a:cxnLst/>
                <a:rect l="l" t="t" r="r" b="b"/>
                <a:pathLst>
                  <a:path w="740" h="640" extrusionOk="0">
                    <a:moveTo>
                      <a:pt x="424" y="0"/>
                    </a:moveTo>
                    <a:cubicBezTo>
                      <a:pt x="139" y="0"/>
                      <a:pt x="1" y="347"/>
                      <a:pt x="201" y="547"/>
                    </a:cubicBezTo>
                    <a:cubicBezTo>
                      <a:pt x="265" y="611"/>
                      <a:pt x="343" y="639"/>
                      <a:pt x="420" y="639"/>
                    </a:cubicBezTo>
                    <a:cubicBezTo>
                      <a:pt x="583" y="639"/>
                      <a:pt x="740" y="510"/>
                      <a:pt x="740" y="316"/>
                    </a:cubicBezTo>
                    <a:cubicBezTo>
                      <a:pt x="740" y="146"/>
                      <a:pt x="594"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7"/>
              <p:cNvSpPr/>
              <p:nvPr/>
            </p:nvSpPr>
            <p:spPr>
              <a:xfrm>
                <a:off x="3638650" y="2487950"/>
                <a:ext cx="18500" cy="16000"/>
              </a:xfrm>
              <a:custGeom>
                <a:avLst/>
                <a:gdLst/>
                <a:ahLst/>
                <a:cxnLst/>
                <a:rect l="l" t="t" r="r" b="b"/>
                <a:pathLst>
                  <a:path w="740" h="640" extrusionOk="0">
                    <a:moveTo>
                      <a:pt x="424" y="0"/>
                    </a:moveTo>
                    <a:cubicBezTo>
                      <a:pt x="139" y="0"/>
                      <a:pt x="0" y="347"/>
                      <a:pt x="200" y="547"/>
                    </a:cubicBezTo>
                    <a:cubicBezTo>
                      <a:pt x="264" y="611"/>
                      <a:pt x="343" y="639"/>
                      <a:pt x="419" y="639"/>
                    </a:cubicBezTo>
                    <a:cubicBezTo>
                      <a:pt x="583" y="639"/>
                      <a:pt x="739" y="510"/>
                      <a:pt x="739" y="316"/>
                    </a:cubicBezTo>
                    <a:cubicBezTo>
                      <a:pt x="739"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7"/>
              <p:cNvSpPr/>
              <p:nvPr/>
            </p:nvSpPr>
            <p:spPr>
              <a:xfrm>
                <a:off x="3695625" y="2487950"/>
                <a:ext cx="18700" cy="16000"/>
              </a:xfrm>
              <a:custGeom>
                <a:avLst/>
                <a:gdLst/>
                <a:ahLst/>
                <a:cxnLst/>
                <a:rect l="l" t="t" r="r" b="b"/>
                <a:pathLst>
                  <a:path w="748" h="640" extrusionOk="0">
                    <a:moveTo>
                      <a:pt x="432" y="0"/>
                    </a:moveTo>
                    <a:cubicBezTo>
                      <a:pt x="147" y="0"/>
                      <a:pt x="1" y="347"/>
                      <a:pt x="209" y="547"/>
                    </a:cubicBezTo>
                    <a:cubicBezTo>
                      <a:pt x="273" y="611"/>
                      <a:pt x="351" y="639"/>
                      <a:pt x="427" y="639"/>
                    </a:cubicBezTo>
                    <a:cubicBezTo>
                      <a:pt x="591" y="639"/>
                      <a:pt x="748" y="510"/>
                      <a:pt x="748" y="316"/>
                    </a:cubicBezTo>
                    <a:cubicBezTo>
                      <a:pt x="748" y="146"/>
                      <a:pt x="601"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7"/>
              <p:cNvSpPr/>
              <p:nvPr/>
            </p:nvSpPr>
            <p:spPr>
              <a:xfrm>
                <a:off x="3752800" y="2487950"/>
                <a:ext cx="18525" cy="16000"/>
              </a:xfrm>
              <a:custGeom>
                <a:avLst/>
                <a:gdLst/>
                <a:ahLst/>
                <a:cxnLst/>
                <a:rect l="l" t="t" r="r" b="b"/>
                <a:pathLst>
                  <a:path w="741" h="640" extrusionOk="0">
                    <a:moveTo>
                      <a:pt x="424" y="0"/>
                    </a:moveTo>
                    <a:cubicBezTo>
                      <a:pt x="139" y="0"/>
                      <a:pt x="1" y="347"/>
                      <a:pt x="201" y="547"/>
                    </a:cubicBezTo>
                    <a:cubicBezTo>
                      <a:pt x="265" y="611"/>
                      <a:pt x="343" y="639"/>
                      <a:pt x="420" y="639"/>
                    </a:cubicBezTo>
                    <a:cubicBezTo>
                      <a:pt x="583" y="639"/>
                      <a:pt x="740" y="510"/>
                      <a:pt x="740" y="316"/>
                    </a:cubicBezTo>
                    <a:cubicBezTo>
                      <a:pt x="740" y="146"/>
                      <a:pt x="602"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7"/>
              <p:cNvSpPr/>
              <p:nvPr/>
            </p:nvSpPr>
            <p:spPr>
              <a:xfrm>
                <a:off x="3809800" y="2487950"/>
                <a:ext cx="18500" cy="16000"/>
              </a:xfrm>
              <a:custGeom>
                <a:avLst/>
                <a:gdLst/>
                <a:ahLst/>
                <a:cxnLst/>
                <a:rect l="l" t="t" r="r" b="b"/>
                <a:pathLst>
                  <a:path w="740" h="640" extrusionOk="0">
                    <a:moveTo>
                      <a:pt x="424" y="0"/>
                    </a:moveTo>
                    <a:cubicBezTo>
                      <a:pt x="139" y="0"/>
                      <a:pt x="0" y="347"/>
                      <a:pt x="201" y="547"/>
                    </a:cubicBezTo>
                    <a:cubicBezTo>
                      <a:pt x="265" y="611"/>
                      <a:pt x="343" y="639"/>
                      <a:pt x="419" y="639"/>
                    </a:cubicBezTo>
                    <a:cubicBezTo>
                      <a:pt x="583" y="639"/>
                      <a:pt x="740" y="510"/>
                      <a:pt x="740" y="316"/>
                    </a:cubicBezTo>
                    <a:cubicBezTo>
                      <a:pt x="740"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7"/>
              <p:cNvSpPr/>
              <p:nvPr/>
            </p:nvSpPr>
            <p:spPr>
              <a:xfrm>
                <a:off x="3866775" y="2487950"/>
                <a:ext cx="18700" cy="16000"/>
              </a:xfrm>
              <a:custGeom>
                <a:avLst/>
                <a:gdLst/>
                <a:ahLst/>
                <a:cxnLst/>
                <a:rect l="l" t="t" r="r" b="b"/>
                <a:pathLst>
                  <a:path w="748" h="640" extrusionOk="0">
                    <a:moveTo>
                      <a:pt x="424" y="0"/>
                    </a:moveTo>
                    <a:cubicBezTo>
                      <a:pt x="147" y="0"/>
                      <a:pt x="1" y="347"/>
                      <a:pt x="201" y="547"/>
                    </a:cubicBezTo>
                    <a:cubicBezTo>
                      <a:pt x="265" y="611"/>
                      <a:pt x="344" y="639"/>
                      <a:pt x="422" y="639"/>
                    </a:cubicBezTo>
                    <a:cubicBezTo>
                      <a:pt x="587" y="639"/>
                      <a:pt x="748" y="510"/>
                      <a:pt x="748" y="316"/>
                    </a:cubicBezTo>
                    <a:cubicBezTo>
                      <a:pt x="748"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7"/>
              <p:cNvSpPr/>
              <p:nvPr/>
            </p:nvSpPr>
            <p:spPr>
              <a:xfrm>
                <a:off x="3923950" y="2487950"/>
                <a:ext cx="18525" cy="16000"/>
              </a:xfrm>
              <a:custGeom>
                <a:avLst/>
                <a:gdLst/>
                <a:ahLst/>
                <a:cxnLst/>
                <a:rect l="l" t="t" r="r" b="b"/>
                <a:pathLst>
                  <a:path w="741" h="640" extrusionOk="0">
                    <a:moveTo>
                      <a:pt x="425" y="0"/>
                    </a:moveTo>
                    <a:cubicBezTo>
                      <a:pt x="140" y="0"/>
                      <a:pt x="1" y="347"/>
                      <a:pt x="201" y="547"/>
                    </a:cubicBezTo>
                    <a:cubicBezTo>
                      <a:pt x="265" y="611"/>
                      <a:pt x="343" y="639"/>
                      <a:pt x="420" y="639"/>
                    </a:cubicBezTo>
                    <a:cubicBezTo>
                      <a:pt x="583" y="639"/>
                      <a:pt x="740" y="510"/>
                      <a:pt x="740" y="316"/>
                    </a:cubicBezTo>
                    <a:cubicBezTo>
                      <a:pt x="740" y="146"/>
                      <a:pt x="594"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7"/>
              <p:cNvSpPr/>
              <p:nvPr/>
            </p:nvSpPr>
            <p:spPr>
              <a:xfrm>
                <a:off x="3980950" y="2487950"/>
                <a:ext cx="18500" cy="16000"/>
              </a:xfrm>
              <a:custGeom>
                <a:avLst/>
                <a:gdLst/>
                <a:ahLst/>
                <a:cxnLst/>
                <a:rect l="l" t="t" r="r" b="b"/>
                <a:pathLst>
                  <a:path w="740" h="640" extrusionOk="0">
                    <a:moveTo>
                      <a:pt x="424" y="0"/>
                    </a:moveTo>
                    <a:cubicBezTo>
                      <a:pt x="139" y="0"/>
                      <a:pt x="0" y="347"/>
                      <a:pt x="201" y="547"/>
                    </a:cubicBezTo>
                    <a:cubicBezTo>
                      <a:pt x="265" y="611"/>
                      <a:pt x="343" y="639"/>
                      <a:pt x="419" y="639"/>
                    </a:cubicBezTo>
                    <a:cubicBezTo>
                      <a:pt x="583" y="639"/>
                      <a:pt x="740" y="510"/>
                      <a:pt x="740" y="316"/>
                    </a:cubicBezTo>
                    <a:cubicBezTo>
                      <a:pt x="740" y="139"/>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7"/>
              <p:cNvSpPr/>
              <p:nvPr/>
            </p:nvSpPr>
            <p:spPr>
              <a:xfrm>
                <a:off x="4037925" y="2487950"/>
                <a:ext cx="18700" cy="16000"/>
              </a:xfrm>
              <a:custGeom>
                <a:avLst/>
                <a:gdLst/>
                <a:ahLst/>
                <a:cxnLst/>
                <a:rect l="l" t="t" r="r" b="b"/>
                <a:pathLst>
                  <a:path w="748" h="640" extrusionOk="0">
                    <a:moveTo>
                      <a:pt x="424" y="0"/>
                    </a:moveTo>
                    <a:cubicBezTo>
                      <a:pt x="147" y="0"/>
                      <a:pt x="1" y="347"/>
                      <a:pt x="201" y="547"/>
                    </a:cubicBezTo>
                    <a:cubicBezTo>
                      <a:pt x="265" y="611"/>
                      <a:pt x="344" y="639"/>
                      <a:pt x="422" y="639"/>
                    </a:cubicBezTo>
                    <a:cubicBezTo>
                      <a:pt x="587" y="639"/>
                      <a:pt x="748" y="510"/>
                      <a:pt x="748" y="316"/>
                    </a:cubicBezTo>
                    <a:cubicBezTo>
                      <a:pt x="748" y="139"/>
                      <a:pt x="602"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7"/>
              <p:cNvSpPr/>
              <p:nvPr/>
            </p:nvSpPr>
            <p:spPr>
              <a:xfrm>
                <a:off x="4095125" y="2487950"/>
                <a:ext cx="18500" cy="16000"/>
              </a:xfrm>
              <a:custGeom>
                <a:avLst/>
                <a:gdLst/>
                <a:ahLst/>
                <a:cxnLst/>
                <a:rect l="l" t="t" r="r" b="b"/>
                <a:pathLst>
                  <a:path w="740" h="640" extrusionOk="0">
                    <a:moveTo>
                      <a:pt x="424" y="0"/>
                    </a:moveTo>
                    <a:cubicBezTo>
                      <a:pt x="139" y="0"/>
                      <a:pt x="0" y="347"/>
                      <a:pt x="200" y="547"/>
                    </a:cubicBezTo>
                    <a:cubicBezTo>
                      <a:pt x="264" y="611"/>
                      <a:pt x="342" y="639"/>
                      <a:pt x="419" y="639"/>
                    </a:cubicBezTo>
                    <a:cubicBezTo>
                      <a:pt x="582" y="639"/>
                      <a:pt x="739" y="510"/>
                      <a:pt x="739" y="316"/>
                    </a:cubicBezTo>
                    <a:cubicBezTo>
                      <a:pt x="739" y="146"/>
                      <a:pt x="59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7"/>
              <p:cNvSpPr/>
              <p:nvPr/>
            </p:nvSpPr>
            <p:spPr>
              <a:xfrm>
                <a:off x="4152100" y="2487950"/>
                <a:ext cx="18500" cy="16000"/>
              </a:xfrm>
              <a:custGeom>
                <a:avLst/>
                <a:gdLst/>
                <a:ahLst/>
                <a:cxnLst/>
                <a:rect l="l" t="t" r="r" b="b"/>
                <a:pathLst>
                  <a:path w="740" h="640" extrusionOk="0">
                    <a:moveTo>
                      <a:pt x="424" y="0"/>
                    </a:moveTo>
                    <a:cubicBezTo>
                      <a:pt x="139" y="0"/>
                      <a:pt x="1" y="347"/>
                      <a:pt x="201" y="547"/>
                    </a:cubicBezTo>
                    <a:cubicBezTo>
                      <a:pt x="265" y="611"/>
                      <a:pt x="343" y="639"/>
                      <a:pt x="420" y="639"/>
                    </a:cubicBezTo>
                    <a:cubicBezTo>
                      <a:pt x="583" y="639"/>
                      <a:pt x="740" y="510"/>
                      <a:pt x="740" y="316"/>
                    </a:cubicBezTo>
                    <a:cubicBezTo>
                      <a:pt x="740"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7"/>
              <p:cNvSpPr/>
              <p:nvPr/>
            </p:nvSpPr>
            <p:spPr>
              <a:xfrm>
                <a:off x="4209100" y="2487950"/>
                <a:ext cx="18675" cy="16000"/>
              </a:xfrm>
              <a:custGeom>
                <a:avLst/>
                <a:gdLst/>
                <a:ahLst/>
                <a:cxnLst/>
                <a:rect l="l" t="t" r="r" b="b"/>
                <a:pathLst>
                  <a:path w="747" h="640" extrusionOk="0">
                    <a:moveTo>
                      <a:pt x="424" y="0"/>
                    </a:moveTo>
                    <a:cubicBezTo>
                      <a:pt x="146" y="0"/>
                      <a:pt x="0" y="347"/>
                      <a:pt x="200" y="547"/>
                    </a:cubicBezTo>
                    <a:cubicBezTo>
                      <a:pt x="264" y="611"/>
                      <a:pt x="343" y="639"/>
                      <a:pt x="421" y="639"/>
                    </a:cubicBezTo>
                    <a:cubicBezTo>
                      <a:pt x="587" y="639"/>
                      <a:pt x="747" y="510"/>
                      <a:pt x="747" y="316"/>
                    </a:cubicBezTo>
                    <a:cubicBezTo>
                      <a:pt x="747"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7"/>
              <p:cNvSpPr/>
              <p:nvPr/>
            </p:nvSpPr>
            <p:spPr>
              <a:xfrm>
                <a:off x="4266075" y="2487950"/>
                <a:ext cx="18500" cy="16000"/>
              </a:xfrm>
              <a:custGeom>
                <a:avLst/>
                <a:gdLst/>
                <a:ahLst/>
                <a:cxnLst/>
                <a:rect l="l" t="t" r="r" b="b"/>
                <a:pathLst>
                  <a:path w="740" h="640" extrusionOk="0">
                    <a:moveTo>
                      <a:pt x="424" y="0"/>
                    </a:moveTo>
                    <a:cubicBezTo>
                      <a:pt x="139" y="0"/>
                      <a:pt x="0" y="347"/>
                      <a:pt x="201" y="547"/>
                    </a:cubicBezTo>
                    <a:cubicBezTo>
                      <a:pt x="265" y="611"/>
                      <a:pt x="343" y="639"/>
                      <a:pt x="420" y="639"/>
                    </a:cubicBezTo>
                    <a:cubicBezTo>
                      <a:pt x="583" y="639"/>
                      <a:pt x="740" y="510"/>
                      <a:pt x="740" y="316"/>
                    </a:cubicBezTo>
                    <a:cubicBezTo>
                      <a:pt x="740"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7"/>
              <p:cNvSpPr/>
              <p:nvPr/>
            </p:nvSpPr>
            <p:spPr>
              <a:xfrm>
                <a:off x="4323250" y="2487950"/>
                <a:ext cx="18500" cy="16000"/>
              </a:xfrm>
              <a:custGeom>
                <a:avLst/>
                <a:gdLst/>
                <a:ahLst/>
                <a:cxnLst/>
                <a:rect l="l" t="t" r="r" b="b"/>
                <a:pathLst>
                  <a:path w="740" h="640" extrusionOk="0">
                    <a:moveTo>
                      <a:pt x="424" y="0"/>
                    </a:moveTo>
                    <a:cubicBezTo>
                      <a:pt x="139" y="0"/>
                      <a:pt x="1" y="347"/>
                      <a:pt x="201" y="547"/>
                    </a:cubicBezTo>
                    <a:cubicBezTo>
                      <a:pt x="265" y="611"/>
                      <a:pt x="343" y="639"/>
                      <a:pt x="420" y="639"/>
                    </a:cubicBezTo>
                    <a:cubicBezTo>
                      <a:pt x="583" y="639"/>
                      <a:pt x="740" y="510"/>
                      <a:pt x="740" y="316"/>
                    </a:cubicBezTo>
                    <a:cubicBezTo>
                      <a:pt x="740"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7"/>
              <p:cNvSpPr/>
              <p:nvPr/>
            </p:nvSpPr>
            <p:spPr>
              <a:xfrm>
                <a:off x="4380250" y="2487950"/>
                <a:ext cx="18700" cy="16000"/>
              </a:xfrm>
              <a:custGeom>
                <a:avLst/>
                <a:gdLst/>
                <a:ahLst/>
                <a:cxnLst/>
                <a:rect l="l" t="t" r="r" b="b"/>
                <a:pathLst>
                  <a:path w="748" h="640" extrusionOk="0">
                    <a:moveTo>
                      <a:pt x="424" y="0"/>
                    </a:moveTo>
                    <a:cubicBezTo>
                      <a:pt x="146" y="0"/>
                      <a:pt x="0" y="347"/>
                      <a:pt x="200" y="547"/>
                    </a:cubicBezTo>
                    <a:cubicBezTo>
                      <a:pt x="264" y="611"/>
                      <a:pt x="343" y="639"/>
                      <a:pt x="421" y="639"/>
                    </a:cubicBezTo>
                    <a:cubicBezTo>
                      <a:pt x="587" y="639"/>
                      <a:pt x="747" y="510"/>
                      <a:pt x="747" y="316"/>
                    </a:cubicBezTo>
                    <a:cubicBezTo>
                      <a:pt x="747"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7"/>
              <p:cNvSpPr/>
              <p:nvPr/>
            </p:nvSpPr>
            <p:spPr>
              <a:xfrm>
                <a:off x="4437425" y="2487950"/>
                <a:ext cx="18500" cy="16000"/>
              </a:xfrm>
              <a:custGeom>
                <a:avLst/>
                <a:gdLst/>
                <a:ahLst/>
                <a:cxnLst/>
                <a:rect l="l" t="t" r="r" b="b"/>
                <a:pathLst>
                  <a:path w="740" h="640" extrusionOk="0">
                    <a:moveTo>
                      <a:pt x="424" y="0"/>
                    </a:moveTo>
                    <a:cubicBezTo>
                      <a:pt x="139" y="0"/>
                      <a:pt x="0" y="347"/>
                      <a:pt x="201" y="547"/>
                    </a:cubicBezTo>
                    <a:cubicBezTo>
                      <a:pt x="264" y="611"/>
                      <a:pt x="343" y="639"/>
                      <a:pt x="419" y="639"/>
                    </a:cubicBezTo>
                    <a:cubicBezTo>
                      <a:pt x="583" y="639"/>
                      <a:pt x="740" y="510"/>
                      <a:pt x="740" y="316"/>
                    </a:cubicBezTo>
                    <a:cubicBezTo>
                      <a:pt x="740" y="146"/>
                      <a:pt x="59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7"/>
              <p:cNvSpPr/>
              <p:nvPr/>
            </p:nvSpPr>
            <p:spPr>
              <a:xfrm>
                <a:off x="4494400" y="2487950"/>
                <a:ext cx="18525" cy="16000"/>
              </a:xfrm>
              <a:custGeom>
                <a:avLst/>
                <a:gdLst/>
                <a:ahLst/>
                <a:cxnLst/>
                <a:rect l="l" t="t" r="r" b="b"/>
                <a:pathLst>
                  <a:path w="741" h="640" extrusionOk="0">
                    <a:moveTo>
                      <a:pt x="424" y="0"/>
                    </a:moveTo>
                    <a:cubicBezTo>
                      <a:pt x="139" y="0"/>
                      <a:pt x="1" y="347"/>
                      <a:pt x="201" y="547"/>
                    </a:cubicBezTo>
                    <a:cubicBezTo>
                      <a:pt x="265" y="611"/>
                      <a:pt x="343" y="639"/>
                      <a:pt x="420" y="639"/>
                    </a:cubicBezTo>
                    <a:cubicBezTo>
                      <a:pt x="583" y="639"/>
                      <a:pt x="740" y="510"/>
                      <a:pt x="740" y="316"/>
                    </a:cubicBezTo>
                    <a:cubicBezTo>
                      <a:pt x="740"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7"/>
              <p:cNvSpPr/>
              <p:nvPr/>
            </p:nvSpPr>
            <p:spPr>
              <a:xfrm>
                <a:off x="4551400" y="2487950"/>
                <a:ext cx="18700" cy="16000"/>
              </a:xfrm>
              <a:custGeom>
                <a:avLst/>
                <a:gdLst/>
                <a:ahLst/>
                <a:cxnLst/>
                <a:rect l="l" t="t" r="r" b="b"/>
                <a:pathLst>
                  <a:path w="748" h="640" extrusionOk="0">
                    <a:moveTo>
                      <a:pt x="424" y="0"/>
                    </a:moveTo>
                    <a:cubicBezTo>
                      <a:pt x="147" y="0"/>
                      <a:pt x="0" y="347"/>
                      <a:pt x="200" y="547"/>
                    </a:cubicBezTo>
                    <a:cubicBezTo>
                      <a:pt x="264" y="611"/>
                      <a:pt x="343" y="639"/>
                      <a:pt x="421" y="639"/>
                    </a:cubicBezTo>
                    <a:cubicBezTo>
                      <a:pt x="587" y="639"/>
                      <a:pt x="747" y="510"/>
                      <a:pt x="747" y="316"/>
                    </a:cubicBezTo>
                    <a:cubicBezTo>
                      <a:pt x="747" y="146"/>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7"/>
              <p:cNvSpPr/>
              <p:nvPr/>
            </p:nvSpPr>
            <p:spPr>
              <a:xfrm>
                <a:off x="3299025" y="2544925"/>
                <a:ext cx="15825" cy="16000"/>
              </a:xfrm>
              <a:custGeom>
                <a:avLst/>
                <a:gdLst/>
                <a:ahLst/>
                <a:cxnLst/>
                <a:rect l="l" t="t" r="r" b="b"/>
                <a:pathLst>
                  <a:path w="633" h="640" extrusionOk="0">
                    <a:moveTo>
                      <a:pt x="317" y="1"/>
                    </a:moveTo>
                    <a:cubicBezTo>
                      <a:pt x="139" y="1"/>
                      <a:pt x="1" y="147"/>
                      <a:pt x="1" y="324"/>
                    </a:cubicBezTo>
                    <a:cubicBezTo>
                      <a:pt x="1" y="493"/>
                      <a:pt x="139" y="640"/>
                      <a:pt x="317" y="640"/>
                    </a:cubicBezTo>
                    <a:cubicBezTo>
                      <a:pt x="494" y="640"/>
                      <a:pt x="632" y="493"/>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7"/>
              <p:cNvSpPr/>
              <p:nvPr/>
            </p:nvSpPr>
            <p:spPr>
              <a:xfrm>
                <a:off x="3356025" y="2544925"/>
                <a:ext cx="16000" cy="16000"/>
              </a:xfrm>
              <a:custGeom>
                <a:avLst/>
                <a:gdLst/>
                <a:ahLst/>
                <a:cxnLst/>
                <a:rect l="l" t="t" r="r" b="b"/>
                <a:pathLst>
                  <a:path w="640" h="640" extrusionOk="0">
                    <a:moveTo>
                      <a:pt x="316" y="1"/>
                    </a:moveTo>
                    <a:cubicBezTo>
                      <a:pt x="147" y="1"/>
                      <a:pt x="0" y="147"/>
                      <a:pt x="0" y="324"/>
                    </a:cubicBezTo>
                    <a:cubicBezTo>
                      <a:pt x="0" y="493"/>
                      <a:pt x="147" y="640"/>
                      <a:pt x="316" y="640"/>
                    </a:cubicBezTo>
                    <a:cubicBezTo>
                      <a:pt x="493" y="640"/>
                      <a:pt x="639" y="493"/>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7"/>
              <p:cNvSpPr/>
              <p:nvPr/>
            </p:nvSpPr>
            <p:spPr>
              <a:xfrm>
                <a:off x="341320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7"/>
              <p:cNvSpPr/>
              <p:nvPr/>
            </p:nvSpPr>
            <p:spPr>
              <a:xfrm>
                <a:off x="3470175" y="2544925"/>
                <a:ext cx="15825" cy="16000"/>
              </a:xfrm>
              <a:custGeom>
                <a:avLst/>
                <a:gdLst/>
                <a:ahLst/>
                <a:cxnLst/>
                <a:rect l="l" t="t" r="r" b="b"/>
                <a:pathLst>
                  <a:path w="633" h="640" extrusionOk="0">
                    <a:moveTo>
                      <a:pt x="317" y="1"/>
                    </a:moveTo>
                    <a:cubicBezTo>
                      <a:pt x="140" y="1"/>
                      <a:pt x="1" y="147"/>
                      <a:pt x="1" y="324"/>
                    </a:cubicBezTo>
                    <a:cubicBezTo>
                      <a:pt x="1" y="493"/>
                      <a:pt x="140" y="640"/>
                      <a:pt x="317" y="640"/>
                    </a:cubicBezTo>
                    <a:cubicBezTo>
                      <a:pt x="494" y="640"/>
                      <a:pt x="632" y="493"/>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7"/>
              <p:cNvSpPr/>
              <p:nvPr/>
            </p:nvSpPr>
            <p:spPr>
              <a:xfrm>
                <a:off x="3527175" y="2544925"/>
                <a:ext cx="16000" cy="16000"/>
              </a:xfrm>
              <a:custGeom>
                <a:avLst/>
                <a:gdLst/>
                <a:ahLst/>
                <a:cxnLst/>
                <a:rect l="l" t="t" r="r" b="b"/>
                <a:pathLst>
                  <a:path w="640" h="640" extrusionOk="0">
                    <a:moveTo>
                      <a:pt x="316" y="1"/>
                    </a:moveTo>
                    <a:cubicBezTo>
                      <a:pt x="147" y="1"/>
                      <a:pt x="0" y="147"/>
                      <a:pt x="0" y="324"/>
                    </a:cubicBezTo>
                    <a:cubicBezTo>
                      <a:pt x="0" y="493"/>
                      <a:pt x="147" y="640"/>
                      <a:pt x="316" y="640"/>
                    </a:cubicBezTo>
                    <a:cubicBezTo>
                      <a:pt x="493" y="640"/>
                      <a:pt x="640" y="493"/>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7"/>
              <p:cNvSpPr/>
              <p:nvPr/>
            </p:nvSpPr>
            <p:spPr>
              <a:xfrm>
                <a:off x="3584350" y="2544925"/>
                <a:ext cx="15800" cy="16000"/>
              </a:xfrm>
              <a:custGeom>
                <a:avLst/>
                <a:gdLst/>
                <a:ahLst/>
                <a:cxnLst/>
                <a:rect l="l" t="t" r="r" b="b"/>
                <a:pathLst>
                  <a:path w="632" h="640" extrusionOk="0">
                    <a:moveTo>
                      <a:pt x="316" y="1"/>
                    </a:moveTo>
                    <a:cubicBezTo>
                      <a:pt x="139" y="1"/>
                      <a:pt x="1" y="147"/>
                      <a:pt x="1" y="324"/>
                    </a:cubicBezTo>
                    <a:cubicBezTo>
                      <a:pt x="1"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7"/>
              <p:cNvSpPr/>
              <p:nvPr/>
            </p:nvSpPr>
            <p:spPr>
              <a:xfrm>
                <a:off x="364135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1" y="493"/>
                      <a:pt x="631" y="324"/>
                    </a:cubicBezTo>
                    <a:cubicBezTo>
                      <a:pt x="631"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7"/>
              <p:cNvSpPr/>
              <p:nvPr/>
            </p:nvSpPr>
            <p:spPr>
              <a:xfrm>
                <a:off x="3698325" y="2544925"/>
                <a:ext cx="16000" cy="16000"/>
              </a:xfrm>
              <a:custGeom>
                <a:avLst/>
                <a:gdLst/>
                <a:ahLst/>
                <a:cxnLst/>
                <a:rect l="l" t="t" r="r" b="b"/>
                <a:pathLst>
                  <a:path w="640" h="640" extrusionOk="0">
                    <a:moveTo>
                      <a:pt x="316" y="1"/>
                    </a:moveTo>
                    <a:cubicBezTo>
                      <a:pt x="147" y="1"/>
                      <a:pt x="0" y="147"/>
                      <a:pt x="0" y="324"/>
                    </a:cubicBezTo>
                    <a:cubicBezTo>
                      <a:pt x="0" y="493"/>
                      <a:pt x="147" y="640"/>
                      <a:pt x="316" y="640"/>
                    </a:cubicBezTo>
                    <a:cubicBezTo>
                      <a:pt x="493" y="640"/>
                      <a:pt x="640" y="493"/>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7"/>
              <p:cNvSpPr/>
              <p:nvPr/>
            </p:nvSpPr>
            <p:spPr>
              <a:xfrm>
                <a:off x="3755500" y="2544925"/>
                <a:ext cx="15825" cy="16000"/>
              </a:xfrm>
              <a:custGeom>
                <a:avLst/>
                <a:gdLst/>
                <a:ahLst/>
                <a:cxnLst/>
                <a:rect l="l" t="t" r="r" b="b"/>
                <a:pathLst>
                  <a:path w="633" h="640" extrusionOk="0">
                    <a:moveTo>
                      <a:pt x="316" y="1"/>
                    </a:moveTo>
                    <a:cubicBezTo>
                      <a:pt x="139" y="1"/>
                      <a:pt x="1" y="147"/>
                      <a:pt x="1" y="324"/>
                    </a:cubicBezTo>
                    <a:cubicBezTo>
                      <a:pt x="1" y="493"/>
                      <a:pt x="139" y="640"/>
                      <a:pt x="316" y="640"/>
                    </a:cubicBezTo>
                    <a:cubicBezTo>
                      <a:pt x="494" y="640"/>
                      <a:pt x="632" y="493"/>
                      <a:pt x="632" y="324"/>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381250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3869475" y="2544925"/>
                <a:ext cx="16000" cy="16000"/>
              </a:xfrm>
              <a:custGeom>
                <a:avLst/>
                <a:gdLst/>
                <a:ahLst/>
                <a:cxnLst/>
                <a:rect l="l" t="t" r="r" b="b"/>
                <a:pathLst>
                  <a:path w="640" h="640" extrusionOk="0">
                    <a:moveTo>
                      <a:pt x="316" y="1"/>
                    </a:moveTo>
                    <a:cubicBezTo>
                      <a:pt x="147" y="1"/>
                      <a:pt x="1" y="147"/>
                      <a:pt x="1" y="324"/>
                    </a:cubicBezTo>
                    <a:cubicBezTo>
                      <a:pt x="1" y="493"/>
                      <a:pt x="147" y="640"/>
                      <a:pt x="316" y="640"/>
                    </a:cubicBezTo>
                    <a:cubicBezTo>
                      <a:pt x="493" y="640"/>
                      <a:pt x="640" y="493"/>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3926650" y="2544925"/>
                <a:ext cx="15825" cy="16000"/>
              </a:xfrm>
              <a:custGeom>
                <a:avLst/>
                <a:gdLst/>
                <a:ahLst/>
                <a:cxnLst/>
                <a:rect l="l" t="t" r="r" b="b"/>
                <a:pathLst>
                  <a:path w="633" h="640" extrusionOk="0">
                    <a:moveTo>
                      <a:pt x="317" y="1"/>
                    </a:moveTo>
                    <a:cubicBezTo>
                      <a:pt x="139" y="1"/>
                      <a:pt x="1" y="147"/>
                      <a:pt x="1" y="324"/>
                    </a:cubicBezTo>
                    <a:cubicBezTo>
                      <a:pt x="1" y="493"/>
                      <a:pt x="139" y="640"/>
                      <a:pt x="317" y="640"/>
                    </a:cubicBezTo>
                    <a:cubicBezTo>
                      <a:pt x="494" y="640"/>
                      <a:pt x="632" y="493"/>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398365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4040625" y="2544925"/>
                <a:ext cx="16000" cy="16000"/>
              </a:xfrm>
              <a:custGeom>
                <a:avLst/>
                <a:gdLst/>
                <a:ahLst/>
                <a:cxnLst/>
                <a:rect l="l" t="t" r="r" b="b"/>
                <a:pathLst>
                  <a:path w="640" h="640" extrusionOk="0">
                    <a:moveTo>
                      <a:pt x="316" y="1"/>
                    </a:moveTo>
                    <a:cubicBezTo>
                      <a:pt x="147" y="1"/>
                      <a:pt x="1" y="147"/>
                      <a:pt x="1" y="324"/>
                    </a:cubicBezTo>
                    <a:cubicBezTo>
                      <a:pt x="1" y="493"/>
                      <a:pt x="147" y="640"/>
                      <a:pt x="316" y="640"/>
                    </a:cubicBezTo>
                    <a:cubicBezTo>
                      <a:pt x="494" y="640"/>
                      <a:pt x="640" y="493"/>
                      <a:pt x="640" y="324"/>
                    </a:cubicBezTo>
                    <a:cubicBezTo>
                      <a:pt x="640"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4097625" y="2544925"/>
                <a:ext cx="16000" cy="16000"/>
              </a:xfrm>
              <a:custGeom>
                <a:avLst/>
                <a:gdLst/>
                <a:ahLst/>
                <a:cxnLst/>
                <a:rect l="l" t="t" r="r" b="b"/>
                <a:pathLst>
                  <a:path w="640" h="640" extrusionOk="0">
                    <a:moveTo>
                      <a:pt x="324" y="1"/>
                    </a:moveTo>
                    <a:cubicBezTo>
                      <a:pt x="146" y="1"/>
                      <a:pt x="0" y="147"/>
                      <a:pt x="0" y="324"/>
                    </a:cubicBezTo>
                    <a:cubicBezTo>
                      <a:pt x="0" y="493"/>
                      <a:pt x="146" y="640"/>
                      <a:pt x="324" y="640"/>
                    </a:cubicBezTo>
                    <a:cubicBezTo>
                      <a:pt x="501" y="640"/>
                      <a:pt x="639" y="493"/>
                      <a:pt x="639" y="324"/>
                    </a:cubicBezTo>
                    <a:cubicBezTo>
                      <a:pt x="639"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415480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4211775" y="2544925"/>
                <a:ext cx="16000" cy="16000"/>
              </a:xfrm>
              <a:custGeom>
                <a:avLst/>
                <a:gdLst/>
                <a:ahLst/>
                <a:cxnLst/>
                <a:rect l="l" t="t" r="r" b="b"/>
                <a:pathLst>
                  <a:path w="640" h="640" extrusionOk="0">
                    <a:moveTo>
                      <a:pt x="317" y="1"/>
                    </a:moveTo>
                    <a:cubicBezTo>
                      <a:pt x="147" y="1"/>
                      <a:pt x="1" y="147"/>
                      <a:pt x="1" y="324"/>
                    </a:cubicBezTo>
                    <a:cubicBezTo>
                      <a:pt x="1" y="493"/>
                      <a:pt x="147" y="640"/>
                      <a:pt x="317" y="640"/>
                    </a:cubicBezTo>
                    <a:cubicBezTo>
                      <a:pt x="494" y="640"/>
                      <a:pt x="640" y="493"/>
                      <a:pt x="640" y="324"/>
                    </a:cubicBezTo>
                    <a:cubicBezTo>
                      <a:pt x="640"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4268775" y="2544925"/>
                <a:ext cx="16000" cy="16000"/>
              </a:xfrm>
              <a:custGeom>
                <a:avLst/>
                <a:gdLst/>
                <a:ahLst/>
                <a:cxnLst/>
                <a:rect l="l" t="t" r="r" b="b"/>
                <a:pathLst>
                  <a:path w="640" h="640" extrusionOk="0">
                    <a:moveTo>
                      <a:pt x="324" y="1"/>
                    </a:moveTo>
                    <a:cubicBezTo>
                      <a:pt x="147" y="1"/>
                      <a:pt x="0" y="147"/>
                      <a:pt x="0" y="324"/>
                    </a:cubicBezTo>
                    <a:cubicBezTo>
                      <a:pt x="0" y="493"/>
                      <a:pt x="147" y="640"/>
                      <a:pt x="324" y="640"/>
                    </a:cubicBezTo>
                    <a:cubicBezTo>
                      <a:pt x="501" y="640"/>
                      <a:pt x="639" y="493"/>
                      <a:pt x="639" y="324"/>
                    </a:cubicBezTo>
                    <a:cubicBezTo>
                      <a:pt x="639"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4325950" y="2544925"/>
                <a:ext cx="15800" cy="16000"/>
              </a:xfrm>
              <a:custGeom>
                <a:avLst/>
                <a:gdLst/>
                <a:ahLst/>
                <a:cxnLst/>
                <a:rect l="l" t="t" r="r" b="b"/>
                <a:pathLst>
                  <a:path w="632" h="640" extrusionOk="0">
                    <a:moveTo>
                      <a:pt x="316" y="1"/>
                    </a:moveTo>
                    <a:cubicBezTo>
                      <a:pt x="139" y="1"/>
                      <a:pt x="0" y="147"/>
                      <a:pt x="0" y="324"/>
                    </a:cubicBezTo>
                    <a:cubicBezTo>
                      <a:pt x="0"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4382925" y="2544925"/>
                <a:ext cx="16025" cy="16000"/>
              </a:xfrm>
              <a:custGeom>
                <a:avLst/>
                <a:gdLst/>
                <a:ahLst/>
                <a:cxnLst/>
                <a:rect l="l" t="t" r="r" b="b"/>
                <a:pathLst>
                  <a:path w="641" h="640" extrusionOk="0">
                    <a:moveTo>
                      <a:pt x="317" y="1"/>
                    </a:moveTo>
                    <a:cubicBezTo>
                      <a:pt x="147" y="1"/>
                      <a:pt x="1" y="147"/>
                      <a:pt x="1" y="324"/>
                    </a:cubicBezTo>
                    <a:cubicBezTo>
                      <a:pt x="1" y="493"/>
                      <a:pt x="147" y="640"/>
                      <a:pt x="317" y="640"/>
                    </a:cubicBezTo>
                    <a:cubicBezTo>
                      <a:pt x="494" y="640"/>
                      <a:pt x="640" y="493"/>
                      <a:pt x="640" y="324"/>
                    </a:cubicBezTo>
                    <a:cubicBezTo>
                      <a:pt x="640"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4439925" y="2544925"/>
                <a:ext cx="16000" cy="16000"/>
              </a:xfrm>
              <a:custGeom>
                <a:avLst/>
                <a:gdLst/>
                <a:ahLst/>
                <a:cxnLst/>
                <a:rect l="l" t="t" r="r" b="b"/>
                <a:pathLst>
                  <a:path w="640" h="640" extrusionOk="0">
                    <a:moveTo>
                      <a:pt x="324" y="1"/>
                    </a:moveTo>
                    <a:cubicBezTo>
                      <a:pt x="147" y="1"/>
                      <a:pt x="0" y="147"/>
                      <a:pt x="0" y="324"/>
                    </a:cubicBezTo>
                    <a:cubicBezTo>
                      <a:pt x="0" y="493"/>
                      <a:pt x="147" y="640"/>
                      <a:pt x="324" y="640"/>
                    </a:cubicBezTo>
                    <a:cubicBezTo>
                      <a:pt x="501" y="640"/>
                      <a:pt x="640" y="493"/>
                      <a:pt x="640" y="324"/>
                    </a:cubicBezTo>
                    <a:cubicBezTo>
                      <a:pt x="640"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4497100" y="2544925"/>
                <a:ext cx="15825" cy="16000"/>
              </a:xfrm>
              <a:custGeom>
                <a:avLst/>
                <a:gdLst/>
                <a:ahLst/>
                <a:cxnLst/>
                <a:rect l="l" t="t" r="r" b="b"/>
                <a:pathLst>
                  <a:path w="633" h="640" extrusionOk="0">
                    <a:moveTo>
                      <a:pt x="316" y="1"/>
                    </a:moveTo>
                    <a:cubicBezTo>
                      <a:pt x="139" y="1"/>
                      <a:pt x="1" y="147"/>
                      <a:pt x="1" y="324"/>
                    </a:cubicBezTo>
                    <a:cubicBezTo>
                      <a:pt x="1" y="493"/>
                      <a:pt x="139" y="640"/>
                      <a:pt x="316" y="640"/>
                    </a:cubicBezTo>
                    <a:cubicBezTo>
                      <a:pt x="493" y="640"/>
                      <a:pt x="632" y="493"/>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2728575" y="2602100"/>
                <a:ext cx="15825" cy="15825"/>
              </a:xfrm>
              <a:custGeom>
                <a:avLst/>
                <a:gdLst/>
                <a:ahLst/>
                <a:cxnLst/>
                <a:rect l="l" t="t" r="r" b="b"/>
                <a:pathLst>
                  <a:path w="633" h="633" extrusionOk="0">
                    <a:moveTo>
                      <a:pt x="317" y="1"/>
                    </a:moveTo>
                    <a:cubicBezTo>
                      <a:pt x="140" y="1"/>
                      <a:pt x="1" y="139"/>
                      <a:pt x="1" y="316"/>
                    </a:cubicBezTo>
                    <a:cubicBezTo>
                      <a:pt x="1" y="494"/>
                      <a:pt x="140" y="632"/>
                      <a:pt x="317" y="632"/>
                    </a:cubicBezTo>
                    <a:cubicBezTo>
                      <a:pt x="494" y="632"/>
                      <a:pt x="632" y="494"/>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2785575" y="2602100"/>
                <a:ext cx="15800" cy="15825"/>
              </a:xfrm>
              <a:custGeom>
                <a:avLst/>
                <a:gdLst/>
                <a:ahLst/>
                <a:cxnLst/>
                <a:rect l="l" t="t" r="r" b="b"/>
                <a:pathLst>
                  <a:path w="632" h="633" extrusionOk="0">
                    <a:moveTo>
                      <a:pt x="316" y="1"/>
                    </a:moveTo>
                    <a:cubicBezTo>
                      <a:pt x="139" y="1"/>
                      <a:pt x="0" y="139"/>
                      <a:pt x="0" y="316"/>
                    </a:cubicBezTo>
                    <a:cubicBezTo>
                      <a:pt x="0" y="486"/>
                      <a:pt x="139" y="632"/>
                      <a:pt x="316" y="632"/>
                    </a:cubicBezTo>
                    <a:cubicBezTo>
                      <a:pt x="493" y="632"/>
                      <a:pt x="632" y="494"/>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2842550" y="2602100"/>
                <a:ext cx="16025" cy="15825"/>
              </a:xfrm>
              <a:custGeom>
                <a:avLst/>
                <a:gdLst/>
                <a:ahLst/>
                <a:cxnLst/>
                <a:rect l="l" t="t" r="r" b="b"/>
                <a:pathLst>
                  <a:path w="641" h="633" extrusionOk="0">
                    <a:moveTo>
                      <a:pt x="317" y="1"/>
                    </a:moveTo>
                    <a:cubicBezTo>
                      <a:pt x="147" y="1"/>
                      <a:pt x="1" y="139"/>
                      <a:pt x="1" y="316"/>
                    </a:cubicBezTo>
                    <a:cubicBezTo>
                      <a:pt x="1" y="486"/>
                      <a:pt x="147" y="632"/>
                      <a:pt x="317" y="632"/>
                    </a:cubicBezTo>
                    <a:cubicBezTo>
                      <a:pt x="494" y="632"/>
                      <a:pt x="640" y="494"/>
                      <a:pt x="640" y="316"/>
                    </a:cubicBezTo>
                    <a:cubicBezTo>
                      <a:pt x="640"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2899550" y="2602100"/>
                <a:ext cx="16000" cy="15825"/>
              </a:xfrm>
              <a:custGeom>
                <a:avLst/>
                <a:gdLst/>
                <a:ahLst/>
                <a:cxnLst/>
                <a:rect l="l" t="t" r="r" b="b"/>
                <a:pathLst>
                  <a:path w="640" h="633" extrusionOk="0">
                    <a:moveTo>
                      <a:pt x="324" y="1"/>
                    </a:moveTo>
                    <a:cubicBezTo>
                      <a:pt x="147" y="1"/>
                      <a:pt x="8" y="139"/>
                      <a:pt x="0" y="316"/>
                    </a:cubicBezTo>
                    <a:cubicBezTo>
                      <a:pt x="0" y="494"/>
                      <a:pt x="147" y="632"/>
                      <a:pt x="324" y="632"/>
                    </a:cubicBezTo>
                    <a:cubicBezTo>
                      <a:pt x="493" y="632"/>
                      <a:pt x="640" y="486"/>
                      <a:pt x="640" y="316"/>
                    </a:cubicBezTo>
                    <a:cubicBezTo>
                      <a:pt x="640" y="139"/>
                      <a:pt x="493"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2956725" y="2602100"/>
                <a:ext cx="15825" cy="15825"/>
              </a:xfrm>
              <a:custGeom>
                <a:avLst/>
                <a:gdLst/>
                <a:ahLst/>
                <a:cxnLst/>
                <a:rect l="l" t="t" r="r" b="b"/>
                <a:pathLst>
                  <a:path w="633" h="633" extrusionOk="0">
                    <a:moveTo>
                      <a:pt x="316" y="1"/>
                    </a:moveTo>
                    <a:cubicBezTo>
                      <a:pt x="139" y="1"/>
                      <a:pt x="1" y="139"/>
                      <a:pt x="1" y="316"/>
                    </a:cubicBezTo>
                    <a:cubicBezTo>
                      <a:pt x="1" y="494"/>
                      <a:pt x="139" y="632"/>
                      <a:pt x="316" y="632"/>
                    </a:cubicBezTo>
                    <a:cubicBezTo>
                      <a:pt x="493" y="632"/>
                      <a:pt x="632" y="486"/>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3013725" y="2602100"/>
                <a:ext cx="16000" cy="15825"/>
              </a:xfrm>
              <a:custGeom>
                <a:avLst/>
                <a:gdLst/>
                <a:ahLst/>
                <a:cxnLst/>
                <a:rect l="l" t="t" r="r" b="b"/>
                <a:pathLst>
                  <a:path w="640" h="633" extrusionOk="0">
                    <a:moveTo>
                      <a:pt x="316" y="1"/>
                    </a:moveTo>
                    <a:cubicBezTo>
                      <a:pt x="146" y="1"/>
                      <a:pt x="0" y="139"/>
                      <a:pt x="0" y="316"/>
                    </a:cubicBezTo>
                    <a:cubicBezTo>
                      <a:pt x="0" y="486"/>
                      <a:pt x="146" y="632"/>
                      <a:pt x="316" y="632"/>
                    </a:cubicBezTo>
                    <a:cubicBezTo>
                      <a:pt x="493" y="632"/>
                      <a:pt x="639" y="494"/>
                      <a:pt x="639" y="316"/>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3184875" y="2602100"/>
                <a:ext cx="16000" cy="15825"/>
              </a:xfrm>
              <a:custGeom>
                <a:avLst/>
                <a:gdLst/>
                <a:ahLst/>
                <a:cxnLst/>
                <a:rect l="l" t="t" r="r" b="b"/>
                <a:pathLst>
                  <a:path w="640" h="633" extrusionOk="0">
                    <a:moveTo>
                      <a:pt x="316" y="1"/>
                    </a:moveTo>
                    <a:cubicBezTo>
                      <a:pt x="146" y="1"/>
                      <a:pt x="0" y="139"/>
                      <a:pt x="0" y="316"/>
                    </a:cubicBezTo>
                    <a:cubicBezTo>
                      <a:pt x="0" y="494"/>
                      <a:pt x="146" y="632"/>
                      <a:pt x="316" y="632"/>
                    </a:cubicBezTo>
                    <a:cubicBezTo>
                      <a:pt x="493" y="632"/>
                      <a:pt x="639" y="494"/>
                      <a:pt x="639" y="316"/>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3242050" y="2602100"/>
                <a:ext cx="15800" cy="15825"/>
              </a:xfrm>
              <a:custGeom>
                <a:avLst/>
                <a:gdLst/>
                <a:ahLst/>
                <a:cxnLst/>
                <a:rect l="l" t="t" r="r" b="b"/>
                <a:pathLst>
                  <a:path w="632" h="633" extrusionOk="0">
                    <a:moveTo>
                      <a:pt x="316" y="1"/>
                    </a:moveTo>
                    <a:cubicBezTo>
                      <a:pt x="139" y="1"/>
                      <a:pt x="0" y="139"/>
                      <a:pt x="0" y="316"/>
                    </a:cubicBezTo>
                    <a:cubicBezTo>
                      <a:pt x="0" y="486"/>
                      <a:pt x="139" y="632"/>
                      <a:pt x="316" y="632"/>
                    </a:cubicBezTo>
                    <a:cubicBezTo>
                      <a:pt x="493" y="632"/>
                      <a:pt x="632" y="494"/>
                      <a:pt x="632" y="316"/>
                    </a:cubicBezTo>
                    <a:cubicBezTo>
                      <a:pt x="632" y="139"/>
                      <a:pt x="485"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3298850" y="2602100"/>
                <a:ext cx="16000" cy="15825"/>
              </a:xfrm>
              <a:custGeom>
                <a:avLst/>
                <a:gdLst/>
                <a:ahLst/>
                <a:cxnLst/>
                <a:rect l="l" t="t" r="r" b="b"/>
                <a:pathLst>
                  <a:path w="640" h="633" extrusionOk="0">
                    <a:moveTo>
                      <a:pt x="324" y="1"/>
                    </a:moveTo>
                    <a:cubicBezTo>
                      <a:pt x="146" y="1"/>
                      <a:pt x="0" y="139"/>
                      <a:pt x="0" y="316"/>
                    </a:cubicBezTo>
                    <a:cubicBezTo>
                      <a:pt x="0" y="494"/>
                      <a:pt x="146" y="632"/>
                      <a:pt x="324" y="632"/>
                    </a:cubicBezTo>
                    <a:cubicBezTo>
                      <a:pt x="493" y="632"/>
                      <a:pt x="639" y="494"/>
                      <a:pt x="639" y="316"/>
                    </a:cubicBezTo>
                    <a:cubicBezTo>
                      <a:pt x="639" y="139"/>
                      <a:pt x="493"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3356025" y="2602100"/>
                <a:ext cx="16000" cy="15825"/>
              </a:xfrm>
              <a:custGeom>
                <a:avLst/>
                <a:gdLst/>
                <a:ahLst/>
                <a:cxnLst/>
                <a:rect l="l" t="t" r="r" b="b"/>
                <a:pathLst>
                  <a:path w="640" h="633" extrusionOk="0">
                    <a:moveTo>
                      <a:pt x="316" y="1"/>
                    </a:moveTo>
                    <a:cubicBezTo>
                      <a:pt x="147" y="1"/>
                      <a:pt x="0" y="139"/>
                      <a:pt x="0" y="316"/>
                    </a:cubicBezTo>
                    <a:cubicBezTo>
                      <a:pt x="0" y="494"/>
                      <a:pt x="147" y="632"/>
                      <a:pt x="316" y="632"/>
                    </a:cubicBezTo>
                    <a:cubicBezTo>
                      <a:pt x="493" y="632"/>
                      <a:pt x="639" y="486"/>
                      <a:pt x="639"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3413200" y="2602100"/>
                <a:ext cx="15800" cy="15825"/>
              </a:xfrm>
              <a:custGeom>
                <a:avLst/>
                <a:gdLst/>
                <a:ahLst/>
                <a:cxnLst/>
                <a:rect l="l" t="t" r="r" b="b"/>
                <a:pathLst>
                  <a:path w="632" h="633" extrusionOk="0">
                    <a:moveTo>
                      <a:pt x="316" y="1"/>
                    </a:moveTo>
                    <a:cubicBezTo>
                      <a:pt x="139" y="1"/>
                      <a:pt x="0" y="139"/>
                      <a:pt x="0" y="316"/>
                    </a:cubicBezTo>
                    <a:cubicBezTo>
                      <a:pt x="0" y="486"/>
                      <a:pt x="139" y="632"/>
                      <a:pt x="316" y="632"/>
                    </a:cubicBezTo>
                    <a:cubicBezTo>
                      <a:pt x="493" y="632"/>
                      <a:pt x="632" y="494"/>
                      <a:pt x="632" y="316"/>
                    </a:cubicBezTo>
                    <a:cubicBezTo>
                      <a:pt x="632" y="139"/>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3470175" y="2602100"/>
                <a:ext cx="15825" cy="15825"/>
              </a:xfrm>
              <a:custGeom>
                <a:avLst/>
                <a:gdLst/>
                <a:ahLst/>
                <a:cxnLst/>
                <a:rect l="l" t="t" r="r" b="b"/>
                <a:pathLst>
                  <a:path w="633" h="633" extrusionOk="0">
                    <a:moveTo>
                      <a:pt x="317" y="1"/>
                    </a:moveTo>
                    <a:cubicBezTo>
                      <a:pt x="140" y="1"/>
                      <a:pt x="1" y="139"/>
                      <a:pt x="1" y="316"/>
                    </a:cubicBezTo>
                    <a:cubicBezTo>
                      <a:pt x="1" y="486"/>
                      <a:pt x="140" y="632"/>
                      <a:pt x="317" y="632"/>
                    </a:cubicBezTo>
                    <a:cubicBezTo>
                      <a:pt x="494" y="632"/>
                      <a:pt x="632" y="494"/>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3524475" y="2602100"/>
                <a:ext cx="18700" cy="15875"/>
              </a:xfrm>
              <a:custGeom>
                <a:avLst/>
                <a:gdLst/>
                <a:ahLst/>
                <a:cxnLst/>
                <a:rect l="l" t="t" r="r" b="b"/>
                <a:pathLst>
                  <a:path w="748" h="635" extrusionOk="0">
                    <a:moveTo>
                      <a:pt x="424" y="1"/>
                    </a:moveTo>
                    <a:cubicBezTo>
                      <a:pt x="147" y="1"/>
                      <a:pt x="1" y="340"/>
                      <a:pt x="201" y="540"/>
                    </a:cubicBezTo>
                    <a:cubicBezTo>
                      <a:pt x="266" y="605"/>
                      <a:pt x="347" y="634"/>
                      <a:pt x="426" y="634"/>
                    </a:cubicBezTo>
                    <a:cubicBezTo>
                      <a:pt x="590" y="634"/>
                      <a:pt x="748" y="509"/>
                      <a:pt x="748" y="316"/>
                    </a:cubicBezTo>
                    <a:cubicBezTo>
                      <a:pt x="748"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3581650" y="2602100"/>
                <a:ext cx="18500" cy="15875"/>
              </a:xfrm>
              <a:custGeom>
                <a:avLst/>
                <a:gdLst/>
                <a:ahLst/>
                <a:cxnLst/>
                <a:rect l="l" t="t" r="r" b="b"/>
                <a:pathLst>
                  <a:path w="740" h="635" extrusionOk="0">
                    <a:moveTo>
                      <a:pt x="424" y="1"/>
                    </a:moveTo>
                    <a:cubicBezTo>
                      <a:pt x="139" y="1"/>
                      <a:pt x="1" y="340"/>
                      <a:pt x="201" y="540"/>
                    </a:cubicBezTo>
                    <a:cubicBezTo>
                      <a:pt x="266" y="605"/>
                      <a:pt x="346" y="634"/>
                      <a:pt x="424" y="634"/>
                    </a:cubicBezTo>
                    <a:cubicBezTo>
                      <a:pt x="586" y="634"/>
                      <a:pt x="740" y="509"/>
                      <a:pt x="740" y="316"/>
                    </a:cubicBezTo>
                    <a:cubicBezTo>
                      <a:pt x="740" y="139"/>
                      <a:pt x="594"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3638650" y="2602100"/>
                <a:ext cx="18500" cy="15875"/>
              </a:xfrm>
              <a:custGeom>
                <a:avLst/>
                <a:gdLst/>
                <a:ahLst/>
                <a:cxnLst/>
                <a:rect l="l" t="t" r="r" b="b"/>
                <a:pathLst>
                  <a:path w="740" h="635" extrusionOk="0">
                    <a:moveTo>
                      <a:pt x="424" y="1"/>
                    </a:moveTo>
                    <a:cubicBezTo>
                      <a:pt x="139" y="1"/>
                      <a:pt x="0" y="340"/>
                      <a:pt x="200" y="540"/>
                    </a:cubicBezTo>
                    <a:cubicBezTo>
                      <a:pt x="266" y="605"/>
                      <a:pt x="345" y="634"/>
                      <a:pt x="424" y="634"/>
                    </a:cubicBezTo>
                    <a:cubicBezTo>
                      <a:pt x="585" y="634"/>
                      <a:pt x="739" y="509"/>
                      <a:pt x="739" y="316"/>
                    </a:cubicBezTo>
                    <a:cubicBezTo>
                      <a:pt x="739"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3695625" y="2602100"/>
                <a:ext cx="18700" cy="15875"/>
              </a:xfrm>
              <a:custGeom>
                <a:avLst/>
                <a:gdLst/>
                <a:ahLst/>
                <a:cxnLst/>
                <a:rect l="l" t="t" r="r" b="b"/>
                <a:pathLst>
                  <a:path w="748" h="635" extrusionOk="0">
                    <a:moveTo>
                      <a:pt x="432" y="1"/>
                    </a:moveTo>
                    <a:cubicBezTo>
                      <a:pt x="147" y="1"/>
                      <a:pt x="1" y="340"/>
                      <a:pt x="209" y="540"/>
                    </a:cubicBezTo>
                    <a:cubicBezTo>
                      <a:pt x="274" y="605"/>
                      <a:pt x="354" y="634"/>
                      <a:pt x="432" y="634"/>
                    </a:cubicBezTo>
                    <a:cubicBezTo>
                      <a:pt x="594" y="634"/>
                      <a:pt x="748" y="509"/>
                      <a:pt x="748" y="316"/>
                    </a:cubicBezTo>
                    <a:cubicBezTo>
                      <a:pt x="748" y="139"/>
                      <a:pt x="601"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3752625" y="2602100"/>
                <a:ext cx="18700" cy="15875"/>
              </a:xfrm>
              <a:custGeom>
                <a:avLst/>
                <a:gdLst/>
                <a:ahLst/>
                <a:cxnLst/>
                <a:rect l="l" t="t" r="r" b="b"/>
                <a:pathLst>
                  <a:path w="748" h="635" extrusionOk="0">
                    <a:moveTo>
                      <a:pt x="431" y="1"/>
                    </a:moveTo>
                    <a:cubicBezTo>
                      <a:pt x="146" y="1"/>
                      <a:pt x="0" y="340"/>
                      <a:pt x="200" y="540"/>
                    </a:cubicBezTo>
                    <a:cubicBezTo>
                      <a:pt x="266" y="605"/>
                      <a:pt x="346" y="634"/>
                      <a:pt x="425" y="634"/>
                    </a:cubicBezTo>
                    <a:cubicBezTo>
                      <a:pt x="589" y="634"/>
                      <a:pt x="747" y="509"/>
                      <a:pt x="747" y="316"/>
                    </a:cubicBezTo>
                    <a:cubicBezTo>
                      <a:pt x="747" y="139"/>
                      <a:pt x="601"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3809800" y="2602100"/>
                <a:ext cx="18500" cy="15875"/>
              </a:xfrm>
              <a:custGeom>
                <a:avLst/>
                <a:gdLst/>
                <a:ahLst/>
                <a:cxnLst/>
                <a:rect l="l" t="t" r="r" b="b"/>
                <a:pathLst>
                  <a:path w="740" h="635" extrusionOk="0">
                    <a:moveTo>
                      <a:pt x="424" y="1"/>
                    </a:moveTo>
                    <a:cubicBezTo>
                      <a:pt x="139" y="1"/>
                      <a:pt x="0" y="340"/>
                      <a:pt x="201" y="540"/>
                    </a:cubicBezTo>
                    <a:cubicBezTo>
                      <a:pt x="266" y="605"/>
                      <a:pt x="346" y="634"/>
                      <a:pt x="424" y="634"/>
                    </a:cubicBezTo>
                    <a:cubicBezTo>
                      <a:pt x="585"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3866775" y="2602100"/>
                <a:ext cx="18700" cy="15875"/>
              </a:xfrm>
              <a:custGeom>
                <a:avLst/>
                <a:gdLst/>
                <a:ahLst/>
                <a:cxnLst/>
                <a:rect l="l" t="t" r="r" b="b"/>
                <a:pathLst>
                  <a:path w="748" h="635" extrusionOk="0">
                    <a:moveTo>
                      <a:pt x="424" y="1"/>
                    </a:moveTo>
                    <a:cubicBezTo>
                      <a:pt x="147" y="1"/>
                      <a:pt x="1" y="340"/>
                      <a:pt x="201" y="540"/>
                    </a:cubicBezTo>
                    <a:cubicBezTo>
                      <a:pt x="266" y="605"/>
                      <a:pt x="347" y="634"/>
                      <a:pt x="426" y="634"/>
                    </a:cubicBezTo>
                    <a:cubicBezTo>
                      <a:pt x="590" y="634"/>
                      <a:pt x="748" y="509"/>
                      <a:pt x="748" y="316"/>
                    </a:cubicBezTo>
                    <a:cubicBezTo>
                      <a:pt x="748"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3923950" y="2602100"/>
                <a:ext cx="18525" cy="15875"/>
              </a:xfrm>
              <a:custGeom>
                <a:avLst/>
                <a:gdLst/>
                <a:ahLst/>
                <a:cxnLst/>
                <a:rect l="l" t="t" r="r" b="b"/>
                <a:pathLst>
                  <a:path w="741" h="635" extrusionOk="0">
                    <a:moveTo>
                      <a:pt x="425" y="1"/>
                    </a:moveTo>
                    <a:cubicBezTo>
                      <a:pt x="140" y="1"/>
                      <a:pt x="1" y="340"/>
                      <a:pt x="201" y="540"/>
                    </a:cubicBezTo>
                    <a:cubicBezTo>
                      <a:pt x="266" y="605"/>
                      <a:pt x="346" y="634"/>
                      <a:pt x="424" y="634"/>
                    </a:cubicBezTo>
                    <a:cubicBezTo>
                      <a:pt x="586" y="634"/>
                      <a:pt x="740" y="509"/>
                      <a:pt x="740" y="316"/>
                    </a:cubicBezTo>
                    <a:cubicBezTo>
                      <a:pt x="740" y="139"/>
                      <a:pt x="594"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3980950" y="2602100"/>
                <a:ext cx="18500" cy="15875"/>
              </a:xfrm>
              <a:custGeom>
                <a:avLst/>
                <a:gdLst/>
                <a:ahLst/>
                <a:cxnLst/>
                <a:rect l="l" t="t" r="r" b="b"/>
                <a:pathLst>
                  <a:path w="740" h="635" extrusionOk="0">
                    <a:moveTo>
                      <a:pt x="424" y="1"/>
                    </a:moveTo>
                    <a:cubicBezTo>
                      <a:pt x="139" y="1"/>
                      <a:pt x="0" y="340"/>
                      <a:pt x="201" y="540"/>
                    </a:cubicBezTo>
                    <a:cubicBezTo>
                      <a:pt x="266" y="605"/>
                      <a:pt x="346" y="634"/>
                      <a:pt x="424" y="634"/>
                    </a:cubicBezTo>
                    <a:cubicBezTo>
                      <a:pt x="586"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7"/>
              <p:cNvSpPr/>
              <p:nvPr/>
            </p:nvSpPr>
            <p:spPr>
              <a:xfrm>
                <a:off x="4037925" y="2602100"/>
                <a:ext cx="18700" cy="15875"/>
              </a:xfrm>
              <a:custGeom>
                <a:avLst/>
                <a:gdLst/>
                <a:ahLst/>
                <a:cxnLst/>
                <a:rect l="l" t="t" r="r" b="b"/>
                <a:pathLst>
                  <a:path w="748" h="635" extrusionOk="0">
                    <a:moveTo>
                      <a:pt x="424" y="1"/>
                    </a:moveTo>
                    <a:cubicBezTo>
                      <a:pt x="147" y="1"/>
                      <a:pt x="1" y="340"/>
                      <a:pt x="201" y="540"/>
                    </a:cubicBezTo>
                    <a:cubicBezTo>
                      <a:pt x="266" y="605"/>
                      <a:pt x="347" y="634"/>
                      <a:pt x="426" y="634"/>
                    </a:cubicBezTo>
                    <a:cubicBezTo>
                      <a:pt x="590" y="634"/>
                      <a:pt x="748" y="509"/>
                      <a:pt x="748" y="316"/>
                    </a:cubicBezTo>
                    <a:cubicBezTo>
                      <a:pt x="748" y="139"/>
                      <a:pt x="602"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7"/>
              <p:cNvSpPr/>
              <p:nvPr/>
            </p:nvSpPr>
            <p:spPr>
              <a:xfrm>
                <a:off x="4095125" y="2602100"/>
                <a:ext cx="18500" cy="15875"/>
              </a:xfrm>
              <a:custGeom>
                <a:avLst/>
                <a:gdLst/>
                <a:ahLst/>
                <a:cxnLst/>
                <a:rect l="l" t="t" r="r" b="b"/>
                <a:pathLst>
                  <a:path w="740" h="635" extrusionOk="0">
                    <a:moveTo>
                      <a:pt x="424" y="1"/>
                    </a:moveTo>
                    <a:cubicBezTo>
                      <a:pt x="139" y="1"/>
                      <a:pt x="0" y="340"/>
                      <a:pt x="200" y="540"/>
                    </a:cubicBezTo>
                    <a:cubicBezTo>
                      <a:pt x="265" y="605"/>
                      <a:pt x="345" y="634"/>
                      <a:pt x="423" y="634"/>
                    </a:cubicBezTo>
                    <a:cubicBezTo>
                      <a:pt x="585" y="634"/>
                      <a:pt x="739" y="509"/>
                      <a:pt x="739" y="316"/>
                    </a:cubicBezTo>
                    <a:cubicBezTo>
                      <a:pt x="739" y="139"/>
                      <a:pt x="593"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7"/>
              <p:cNvSpPr/>
              <p:nvPr/>
            </p:nvSpPr>
            <p:spPr>
              <a:xfrm>
                <a:off x="4152100" y="2602100"/>
                <a:ext cx="18500" cy="15875"/>
              </a:xfrm>
              <a:custGeom>
                <a:avLst/>
                <a:gdLst/>
                <a:ahLst/>
                <a:cxnLst/>
                <a:rect l="l" t="t" r="r" b="b"/>
                <a:pathLst>
                  <a:path w="740" h="635" extrusionOk="0">
                    <a:moveTo>
                      <a:pt x="424" y="1"/>
                    </a:moveTo>
                    <a:cubicBezTo>
                      <a:pt x="139" y="1"/>
                      <a:pt x="1" y="340"/>
                      <a:pt x="201" y="540"/>
                    </a:cubicBezTo>
                    <a:cubicBezTo>
                      <a:pt x="266" y="605"/>
                      <a:pt x="346" y="634"/>
                      <a:pt x="424" y="634"/>
                    </a:cubicBezTo>
                    <a:cubicBezTo>
                      <a:pt x="586"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7"/>
              <p:cNvSpPr/>
              <p:nvPr/>
            </p:nvSpPr>
            <p:spPr>
              <a:xfrm>
                <a:off x="4209100" y="2602100"/>
                <a:ext cx="18675" cy="15875"/>
              </a:xfrm>
              <a:custGeom>
                <a:avLst/>
                <a:gdLst/>
                <a:ahLst/>
                <a:cxnLst/>
                <a:rect l="l" t="t" r="r" b="b"/>
                <a:pathLst>
                  <a:path w="747" h="635" extrusionOk="0">
                    <a:moveTo>
                      <a:pt x="424" y="1"/>
                    </a:moveTo>
                    <a:cubicBezTo>
                      <a:pt x="146" y="1"/>
                      <a:pt x="0" y="340"/>
                      <a:pt x="200" y="540"/>
                    </a:cubicBezTo>
                    <a:cubicBezTo>
                      <a:pt x="265" y="605"/>
                      <a:pt x="346" y="634"/>
                      <a:pt x="425" y="634"/>
                    </a:cubicBezTo>
                    <a:cubicBezTo>
                      <a:pt x="589" y="634"/>
                      <a:pt x="747" y="509"/>
                      <a:pt x="747" y="316"/>
                    </a:cubicBezTo>
                    <a:cubicBezTo>
                      <a:pt x="747"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7"/>
              <p:cNvSpPr/>
              <p:nvPr/>
            </p:nvSpPr>
            <p:spPr>
              <a:xfrm>
                <a:off x="4266075" y="2602100"/>
                <a:ext cx="18500" cy="15875"/>
              </a:xfrm>
              <a:custGeom>
                <a:avLst/>
                <a:gdLst/>
                <a:ahLst/>
                <a:cxnLst/>
                <a:rect l="l" t="t" r="r" b="b"/>
                <a:pathLst>
                  <a:path w="740" h="635" extrusionOk="0">
                    <a:moveTo>
                      <a:pt x="424" y="1"/>
                    </a:moveTo>
                    <a:cubicBezTo>
                      <a:pt x="139" y="1"/>
                      <a:pt x="0" y="340"/>
                      <a:pt x="201" y="540"/>
                    </a:cubicBezTo>
                    <a:cubicBezTo>
                      <a:pt x="266" y="605"/>
                      <a:pt x="346" y="634"/>
                      <a:pt x="424" y="634"/>
                    </a:cubicBezTo>
                    <a:cubicBezTo>
                      <a:pt x="586"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7"/>
              <p:cNvSpPr/>
              <p:nvPr/>
            </p:nvSpPr>
            <p:spPr>
              <a:xfrm>
                <a:off x="4323250" y="2602100"/>
                <a:ext cx="18500" cy="15875"/>
              </a:xfrm>
              <a:custGeom>
                <a:avLst/>
                <a:gdLst/>
                <a:ahLst/>
                <a:cxnLst/>
                <a:rect l="l" t="t" r="r" b="b"/>
                <a:pathLst>
                  <a:path w="740" h="635" extrusionOk="0">
                    <a:moveTo>
                      <a:pt x="424" y="1"/>
                    </a:moveTo>
                    <a:cubicBezTo>
                      <a:pt x="139" y="1"/>
                      <a:pt x="1" y="340"/>
                      <a:pt x="201" y="540"/>
                    </a:cubicBezTo>
                    <a:cubicBezTo>
                      <a:pt x="266" y="605"/>
                      <a:pt x="346" y="634"/>
                      <a:pt x="424" y="634"/>
                    </a:cubicBezTo>
                    <a:cubicBezTo>
                      <a:pt x="586"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7"/>
              <p:cNvSpPr/>
              <p:nvPr/>
            </p:nvSpPr>
            <p:spPr>
              <a:xfrm>
                <a:off x="4380250" y="2602100"/>
                <a:ext cx="18700" cy="15875"/>
              </a:xfrm>
              <a:custGeom>
                <a:avLst/>
                <a:gdLst/>
                <a:ahLst/>
                <a:cxnLst/>
                <a:rect l="l" t="t" r="r" b="b"/>
                <a:pathLst>
                  <a:path w="748" h="635" extrusionOk="0">
                    <a:moveTo>
                      <a:pt x="424" y="1"/>
                    </a:moveTo>
                    <a:cubicBezTo>
                      <a:pt x="146" y="1"/>
                      <a:pt x="0" y="340"/>
                      <a:pt x="200" y="540"/>
                    </a:cubicBezTo>
                    <a:cubicBezTo>
                      <a:pt x="266" y="605"/>
                      <a:pt x="346" y="634"/>
                      <a:pt x="425" y="634"/>
                    </a:cubicBezTo>
                    <a:cubicBezTo>
                      <a:pt x="589" y="634"/>
                      <a:pt x="747" y="509"/>
                      <a:pt x="747" y="316"/>
                    </a:cubicBezTo>
                    <a:cubicBezTo>
                      <a:pt x="747"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7"/>
              <p:cNvSpPr/>
              <p:nvPr/>
            </p:nvSpPr>
            <p:spPr>
              <a:xfrm>
                <a:off x="4437425" y="2602100"/>
                <a:ext cx="18500" cy="15875"/>
              </a:xfrm>
              <a:custGeom>
                <a:avLst/>
                <a:gdLst/>
                <a:ahLst/>
                <a:cxnLst/>
                <a:rect l="l" t="t" r="r" b="b"/>
                <a:pathLst>
                  <a:path w="740" h="635" extrusionOk="0">
                    <a:moveTo>
                      <a:pt x="424" y="1"/>
                    </a:moveTo>
                    <a:cubicBezTo>
                      <a:pt x="139" y="1"/>
                      <a:pt x="0" y="340"/>
                      <a:pt x="201" y="540"/>
                    </a:cubicBezTo>
                    <a:cubicBezTo>
                      <a:pt x="266" y="605"/>
                      <a:pt x="346" y="634"/>
                      <a:pt x="424" y="634"/>
                    </a:cubicBezTo>
                    <a:cubicBezTo>
                      <a:pt x="585" y="634"/>
                      <a:pt x="740" y="509"/>
                      <a:pt x="740" y="316"/>
                    </a:cubicBezTo>
                    <a:cubicBezTo>
                      <a:pt x="740" y="139"/>
                      <a:pt x="593"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7"/>
              <p:cNvSpPr/>
              <p:nvPr/>
            </p:nvSpPr>
            <p:spPr>
              <a:xfrm>
                <a:off x="4494400" y="2602100"/>
                <a:ext cx="18525" cy="15875"/>
              </a:xfrm>
              <a:custGeom>
                <a:avLst/>
                <a:gdLst/>
                <a:ahLst/>
                <a:cxnLst/>
                <a:rect l="l" t="t" r="r" b="b"/>
                <a:pathLst>
                  <a:path w="741" h="635" extrusionOk="0">
                    <a:moveTo>
                      <a:pt x="424" y="1"/>
                    </a:moveTo>
                    <a:cubicBezTo>
                      <a:pt x="139" y="1"/>
                      <a:pt x="1" y="340"/>
                      <a:pt x="201" y="540"/>
                    </a:cubicBezTo>
                    <a:cubicBezTo>
                      <a:pt x="266" y="605"/>
                      <a:pt x="346" y="634"/>
                      <a:pt x="424" y="634"/>
                    </a:cubicBezTo>
                    <a:cubicBezTo>
                      <a:pt x="586" y="634"/>
                      <a:pt x="740" y="509"/>
                      <a:pt x="740" y="316"/>
                    </a:cubicBezTo>
                    <a:cubicBezTo>
                      <a:pt x="740" y="139"/>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7"/>
              <p:cNvSpPr/>
              <p:nvPr/>
            </p:nvSpPr>
            <p:spPr>
              <a:xfrm>
                <a:off x="2785575" y="2659100"/>
                <a:ext cx="16000" cy="15800"/>
              </a:xfrm>
              <a:custGeom>
                <a:avLst/>
                <a:gdLst/>
                <a:ahLst/>
                <a:cxnLst/>
                <a:rect l="l" t="t" r="r" b="b"/>
                <a:pathLst>
                  <a:path w="640" h="632" extrusionOk="0">
                    <a:moveTo>
                      <a:pt x="316" y="0"/>
                    </a:moveTo>
                    <a:cubicBezTo>
                      <a:pt x="139" y="0"/>
                      <a:pt x="0" y="147"/>
                      <a:pt x="0" y="316"/>
                    </a:cubicBezTo>
                    <a:cubicBezTo>
                      <a:pt x="0" y="493"/>
                      <a:pt x="139" y="632"/>
                      <a:pt x="316" y="632"/>
                    </a:cubicBezTo>
                    <a:cubicBezTo>
                      <a:pt x="321" y="632"/>
                      <a:pt x="325" y="632"/>
                      <a:pt x="330" y="632"/>
                    </a:cubicBezTo>
                    <a:cubicBezTo>
                      <a:pt x="501" y="632"/>
                      <a:pt x="640" y="489"/>
                      <a:pt x="640"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7"/>
              <p:cNvSpPr/>
              <p:nvPr/>
            </p:nvSpPr>
            <p:spPr>
              <a:xfrm>
                <a:off x="2842550" y="2659100"/>
                <a:ext cx="16025" cy="15800"/>
              </a:xfrm>
              <a:custGeom>
                <a:avLst/>
                <a:gdLst/>
                <a:ahLst/>
                <a:cxnLst/>
                <a:rect l="l" t="t" r="r" b="b"/>
                <a:pathLst>
                  <a:path w="641" h="632" extrusionOk="0">
                    <a:moveTo>
                      <a:pt x="317" y="0"/>
                    </a:moveTo>
                    <a:cubicBezTo>
                      <a:pt x="147" y="0"/>
                      <a:pt x="1" y="147"/>
                      <a:pt x="1" y="316"/>
                    </a:cubicBezTo>
                    <a:cubicBezTo>
                      <a:pt x="1" y="493"/>
                      <a:pt x="147" y="632"/>
                      <a:pt x="317" y="632"/>
                    </a:cubicBezTo>
                    <a:cubicBezTo>
                      <a:pt x="494" y="632"/>
                      <a:pt x="640" y="493"/>
                      <a:pt x="640" y="316"/>
                    </a:cubicBezTo>
                    <a:cubicBezTo>
                      <a:pt x="640"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7"/>
              <p:cNvSpPr/>
              <p:nvPr/>
            </p:nvSpPr>
            <p:spPr>
              <a:xfrm>
                <a:off x="2899550" y="2659100"/>
                <a:ext cx="16000" cy="15800"/>
              </a:xfrm>
              <a:custGeom>
                <a:avLst/>
                <a:gdLst/>
                <a:ahLst/>
                <a:cxnLst/>
                <a:rect l="l" t="t" r="r" b="b"/>
                <a:pathLst>
                  <a:path w="640" h="632" extrusionOk="0">
                    <a:moveTo>
                      <a:pt x="324" y="0"/>
                    </a:moveTo>
                    <a:cubicBezTo>
                      <a:pt x="147" y="0"/>
                      <a:pt x="8" y="147"/>
                      <a:pt x="0" y="316"/>
                    </a:cubicBezTo>
                    <a:cubicBezTo>
                      <a:pt x="0" y="493"/>
                      <a:pt x="147" y="632"/>
                      <a:pt x="324" y="632"/>
                    </a:cubicBezTo>
                    <a:cubicBezTo>
                      <a:pt x="493" y="632"/>
                      <a:pt x="640" y="493"/>
                      <a:pt x="640" y="316"/>
                    </a:cubicBezTo>
                    <a:cubicBezTo>
                      <a:pt x="640" y="147"/>
                      <a:pt x="493"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7"/>
              <p:cNvSpPr/>
              <p:nvPr/>
            </p:nvSpPr>
            <p:spPr>
              <a:xfrm>
                <a:off x="2956725" y="2659100"/>
                <a:ext cx="15825" cy="15800"/>
              </a:xfrm>
              <a:custGeom>
                <a:avLst/>
                <a:gdLst/>
                <a:ahLst/>
                <a:cxnLst/>
                <a:rect l="l" t="t" r="r" b="b"/>
                <a:pathLst>
                  <a:path w="633" h="632" extrusionOk="0">
                    <a:moveTo>
                      <a:pt x="316" y="0"/>
                    </a:moveTo>
                    <a:cubicBezTo>
                      <a:pt x="139" y="0"/>
                      <a:pt x="1" y="147"/>
                      <a:pt x="1" y="316"/>
                    </a:cubicBezTo>
                    <a:cubicBezTo>
                      <a:pt x="1" y="493"/>
                      <a:pt x="139" y="632"/>
                      <a:pt x="316" y="632"/>
                    </a:cubicBezTo>
                    <a:cubicBezTo>
                      <a:pt x="493" y="632"/>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7"/>
              <p:cNvSpPr/>
              <p:nvPr/>
            </p:nvSpPr>
            <p:spPr>
              <a:xfrm>
                <a:off x="3013725" y="2659100"/>
                <a:ext cx="16000" cy="15800"/>
              </a:xfrm>
              <a:custGeom>
                <a:avLst/>
                <a:gdLst/>
                <a:ahLst/>
                <a:cxnLst/>
                <a:rect l="l" t="t" r="r" b="b"/>
                <a:pathLst>
                  <a:path w="640" h="632" extrusionOk="0">
                    <a:moveTo>
                      <a:pt x="316" y="0"/>
                    </a:moveTo>
                    <a:cubicBezTo>
                      <a:pt x="146" y="0"/>
                      <a:pt x="0" y="147"/>
                      <a:pt x="0" y="316"/>
                    </a:cubicBezTo>
                    <a:cubicBezTo>
                      <a:pt x="0" y="493"/>
                      <a:pt x="146" y="632"/>
                      <a:pt x="316" y="632"/>
                    </a:cubicBezTo>
                    <a:cubicBezTo>
                      <a:pt x="493" y="632"/>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7"/>
              <p:cNvSpPr/>
              <p:nvPr/>
            </p:nvSpPr>
            <p:spPr>
              <a:xfrm>
                <a:off x="3070900" y="2659100"/>
                <a:ext cx="15800" cy="15800"/>
              </a:xfrm>
              <a:custGeom>
                <a:avLst/>
                <a:gdLst/>
                <a:ahLst/>
                <a:cxnLst/>
                <a:rect l="l" t="t" r="r" b="b"/>
                <a:pathLst>
                  <a:path w="632" h="632" extrusionOk="0">
                    <a:moveTo>
                      <a:pt x="316" y="0"/>
                    </a:moveTo>
                    <a:cubicBezTo>
                      <a:pt x="139" y="0"/>
                      <a:pt x="0" y="147"/>
                      <a:pt x="0" y="316"/>
                    </a:cubicBezTo>
                    <a:cubicBezTo>
                      <a:pt x="0" y="493"/>
                      <a:pt x="139" y="632"/>
                      <a:pt x="316" y="632"/>
                    </a:cubicBezTo>
                    <a:cubicBezTo>
                      <a:pt x="493" y="632"/>
                      <a:pt x="632" y="493"/>
                      <a:pt x="632" y="316"/>
                    </a:cubicBezTo>
                    <a:cubicBezTo>
                      <a:pt x="632" y="147"/>
                      <a:pt x="48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7"/>
              <p:cNvSpPr/>
              <p:nvPr/>
            </p:nvSpPr>
            <p:spPr>
              <a:xfrm>
                <a:off x="3127875" y="2659100"/>
                <a:ext cx="15825" cy="15800"/>
              </a:xfrm>
              <a:custGeom>
                <a:avLst/>
                <a:gdLst/>
                <a:ahLst/>
                <a:cxnLst/>
                <a:rect l="l" t="t" r="r" b="b"/>
                <a:pathLst>
                  <a:path w="633" h="632" extrusionOk="0">
                    <a:moveTo>
                      <a:pt x="316" y="0"/>
                    </a:moveTo>
                    <a:cubicBezTo>
                      <a:pt x="139" y="0"/>
                      <a:pt x="1" y="147"/>
                      <a:pt x="1" y="316"/>
                    </a:cubicBezTo>
                    <a:cubicBezTo>
                      <a:pt x="1" y="493"/>
                      <a:pt x="139" y="632"/>
                      <a:pt x="316" y="632"/>
                    </a:cubicBezTo>
                    <a:cubicBezTo>
                      <a:pt x="494" y="632"/>
                      <a:pt x="632" y="493"/>
                      <a:pt x="632" y="316"/>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7"/>
              <p:cNvSpPr/>
              <p:nvPr/>
            </p:nvSpPr>
            <p:spPr>
              <a:xfrm>
                <a:off x="3184875" y="2659100"/>
                <a:ext cx="16000" cy="15800"/>
              </a:xfrm>
              <a:custGeom>
                <a:avLst/>
                <a:gdLst/>
                <a:ahLst/>
                <a:cxnLst/>
                <a:rect l="l" t="t" r="r" b="b"/>
                <a:pathLst>
                  <a:path w="640" h="632" extrusionOk="0">
                    <a:moveTo>
                      <a:pt x="316" y="0"/>
                    </a:moveTo>
                    <a:cubicBezTo>
                      <a:pt x="146" y="0"/>
                      <a:pt x="0" y="147"/>
                      <a:pt x="0" y="316"/>
                    </a:cubicBezTo>
                    <a:cubicBezTo>
                      <a:pt x="0" y="493"/>
                      <a:pt x="146" y="632"/>
                      <a:pt x="316" y="632"/>
                    </a:cubicBezTo>
                    <a:cubicBezTo>
                      <a:pt x="493" y="632"/>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7"/>
              <p:cNvSpPr/>
              <p:nvPr/>
            </p:nvSpPr>
            <p:spPr>
              <a:xfrm>
                <a:off x="3241850" y="2659100"/>
                <a:ext cx="16000" cy="15800"/>
              </a:xfrm>
              <a:custGeom>
                <a:avLst/>
                <a:gdLst/>
                <a:ahLst/>
                <a:cxnLst/>
                <a:rect l="l" t="t" r="r" b="b"/>
                <a:pathLst>
                  <a:path w="640" h="632" extrusionOk="0">
                    <a:moveTo>
                      <a:pt x="324" y="0"/>
                    </a:moveTo>
                    <a:cubicBezTo>
                      <a:pt x="147" y="0"/>
                      <a:pt x="1" y="139"/>
                      <a:pt x="1" y="316"/>
                    </a:cubicBezTo>
                    <a:cubicBezTo>
                      <a:pt x="1" y="493"/>
                      <a:pt x="147" y="632"/>
                      <a:pt x="316" y="632"/>
                    </a:cubicBezTo>
                    <a:cubicBezTo>
                      <a:pt x="493" y="632"/>
                      <a:pt x="640" y="493"/>
                      <a:pt x="640" y="316"/>
                    </a:cubicBezTo>
                    <a:cubicBezTo>
                      <a:pt x="632" y="147"/>
                      <a:pt x="493"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7"/>
              <p:cNvSpPr/>
              <p:nvPr/>
            </p:nvSpPr>
            <p:spPr>
              <a:xfrm>
                <a:off x="3298850" y="2659100"/>
                <a:ext cx="16000" cy="15800"/>
              </a:xfrm>
              <a:custGeom>
                <a:avLst/>
                <a:gdLst/>
                <a:ahLst/>
                <a:cxnLst/>
                <a:rect l="l" t="t" r="r" b="b"/>
                <a:pathLst>
                  <a:path w="640" h="632" extrusionOk="0">
                    <a:moveTo>
                      <a:pt x="324" y="0"/>
                    </a:moveTo>
                    <a:cubicBezTo>
                      <a:pt x="146" y="0"/>
                      <a:pt x="0" y="147"/>
                      <a:pt x="0" y="316"/>
                    </a:cubicBezTo>
                    <a:cubicBezTo>
                      <a:pt x="0" y="493"/>
                      <a:pt x="146" y="632"/>
                      <a:pt x="324" y="632"/>
                    </a:cubicBezTo>
                    <a:cubicBezTo>
                      <a:pt x="493" y="632"/>
                      <a:pt x="639" y="493"/>
                      <a:pt x="639" y="316"/>
                    </a:cubicBezTo>
                    <a:cubicBezTo>
                      <a:pt x="639" y="147"/>
                      <a:pt x="493"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7"/>
              <p:cNvSpPr/>
              <p:nvPr/>
            </p:nvSpPr>
            <p:spPr>
              <a:xfrm>
                <a:off x="3356025" y="2659100"/>
                <a:ext cx="15800" cy="15800"/>
              </a:xfrm>
              <a:custGeom>
                <a:avLst/>
                <a:gdLst/>
                <a:ahLst/>
                <a:cxnLst/>
                <a:rect l="l" t="t" r="r" b="b"/>
                <a:pathLst>
                  <a:path w="632" h="632" extrusionOk="0">
                    <a:moveTo>
                      <a:pt x="316" y="0"/>
                    </a:moveTo>
                    <a:cubicBezTo>
                      <a:pt x="147" y="0"/>
                      <a:pt x="0" y="147"/>
                      <a:pt x="0" y="316"/>
                    </a:cubicBezTo>
                    <a:cubicBezTo>
                      <a:pt x="0" y="493"/>
                      <a:pt x="147" y="632"/>
                      <a:pt x="316" y="632"/>
                    </a:cubicBezTo>
                    <a:cubicBezTo>
                      <a:pt x="493" y="632"/>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7"/>
              <p:cNvSpPr/>
              <p:nvPr/>
            </p:nvSpPr>
            <p:spPr>
              <a:xfrm>
                <a:off x="3413000" y="2659100"/>
                <a:ext cx="16000" cy="15800"/>
              </a:xfrm>
              <a:custGeom>
                <a:avLst/>
                <a:gdLst/>
                <a:ahLst/>
                <a:cxnLst/>
                <a:rect l="l" t="t" r="r" b="b"/>
                <a:pathLst>
                  <a:path w="640" h="632" extrusionOk="0">
                    <a:moveTo>
                      <a:pt x="324" y="0"/>
                    </a:moveTo>
                    <a:cubicBezTo>
                      <a:pt x="147" y="0"/>
                      <a:pt x="8" y="139"/>
                      <a:pt x="8" y="316"/>
                    </a:cubicBezTo>
                    <a:cubicBezTo>
                      <a:pt x="1" y="493"/>
                      <a:pt x="147" y="632"/>
                      <a:pt x="324" y="632"/>
                    </a:cubicBezTo>
                    <a:cubicBezTo>
                      <a:pt x="494" y="632"/>
                      <a:pt x="640" y="493"/>
                      <a:pt x="640" y="316"/>
                    </a:cubicBezTo>
                    <a:cubicBezTo>
                      <a:pt x="640" y="139"/>
                      <a:pt x="494"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7"/>
              <p:cNvSpPr/>
              <p:nvPr/>
            </p:nvSpPr>
            <p:spPr>
              <a:xfrm>
                <a:off x="3470175" y="2659100"/>
                <a:ext cx="15825" cy="15800"/>
              </a:xfrm>
              <a:custGeom>
                <a:avLst/>
                <a:gdLst/>
                <a:ahLst/>
                <a:cxnLst/>
                <a:rect l="l" t="t" r="r" b="b"/>
                <a:pathLst>
                  <a:path w="633" h="632" extrusionOk="0">
                    <a:moveTo>
                      <a:pt x="317" y="0"/>
                    </a:moveTo>
                    <a:cubicBezTo>
                      <a:pt x="140" y="0"/>
                      <a:pt x="1" y="139"/>
                      <a:pt x="1" y="316"/>
                    </a:cubicBezTo>
                    <a:cubicBezTo>
                      <a:pt x="1" y="493"/>
                      <a:pt x="140"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7"/>
              <p:cNvSpPr/>
              <p:nvPr/>
            </p:nvSpPr>
            <p:spPr>
              <a:xfrm>
                <a:off x="3524475" y="2659100"/>
                <a:ext cx="18700" cy="16000"/>
              </a:xfrm>
              <a:custGeom>
                <a:avLst/>
                <a:gdLst/>
                <a:ahLst/>
                <a:cxnLst/>
                <a:rect l="l" t="t" r="r" b="b"/>
                <a:pathLst>
                  <a:path w="748" h="640" extrusionOk="0">
                    <a:moveTo>
                      <a:pt x="424" y="0"/>
                    </a:moveTo>
                    <a:cubicBezTo>
                      <a:pt x="147" y="0"/>
                      <a:pt x="1" y="347"/>
                      <a:pt x="201" y="547"/>
                    </a:cubicBezTo>
                    <a:cubicBezTo>
                      <a:pt x="265" y="611"/>
                      <a:pt x="344" y="640"/>
                      <a:pt x="421" y="640"/>
                    </a:cubicBezTo>
                    <a:cubicBezTo>
                      <a:pt x="587" y="640"/>
                      <a:pt x="748" y="510"/>
                      <a:pt x="748" y="316"/>
                    </a:cubicBezTo>
                    <a:cubicBezTo>
                      <a:pt x="748"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7"/>
              <p:cNvSpPr/>
              <p:nvPr/>
            </p:nvSpPr>
            <p:spPr>
              <a:xfrm>
                <a:off x="3581650" y="2659100"/>
                <a:ext cx="18500" cy="16000"/>
              </a:xfrm>
              <a:custGeom>
                <a:avLst/>
                <a:gdLst/>
                <a:ahLst/>
                <a:cxnLst/>
                <a:rect l="l" t="t" r="r" b="b"/>
                <a:pathLst>
                  <a:path w="740" h="640" extrusionOk="0">
                    <a:moveTo>
                      <a:pt x="424" y="0"/>
                    </a:moveTo>
                    <a:cubicBezTo>
                      <a:pt x="139" y="0"/>
                      <a:pt x="1" y="347"/>
                      <a:pt x="201" y="547"/>
                    </a:cubicBezTo>
                    <a:cubicBezTo>
                      <a:pt x="265" y="611"/>
                      <a:pt x="343" y="640"/>
                      <a:pt x="420" y="640"/>
                    </a:cubicBezTo>
                    <a:cubicBezTo>
                      <a:pt x="583" y="640"/>
                      <a:pt x="740" y="510"/>
                      <a:pt x="740" y="316"/>
                    </a:cubicBezTo>
                    <a:cubicBezTo>
                      <a:pt x="740" y="147"/>
                      <a:pt x="594"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7"/>
              <p:cNvSpPr/>
              <p:nvPr/>
            </p:nvSpPr>
            <p:spPr>
              <a:xfrm>
                <a:off x="3638650" y="2659100"/>
                <a:ext cx="18500" cy="16000"/>
              </a:xfrm>
              <a:custGeom>
                <a:avLst/>
                <a:gdLst/>
                <a:ahLst/>
                <a:cxnLst/>
                <a:rect l="l" t="t" r="r" b="b"/>
                <a:pathLst>
                  <a:path w="740" h="640" extrusionOk="0">
                    <a:moveTo>
                      <a:pt x="424" y="0"/>
                    </a:moveTo>
                    <a:cubicBezTo>
                      <a:pt x="139" y="0"/>
                      <a:pt x="0" y="347"/>
                      <a:pt x="200" y="547"/>
                    </a:cubicBezTo>
                    <a:cubicBezTo>
                      <a:pt x="264" y="611"/>
                      <a:pt x="343" y="640"/>
                      <a:pt x="419" y="640"/>
                    </a:cubicBezTo>
                    <a:cubicBezTo>
                      <a:pt x="583" y="640"/>
                      <a:pt x="739" y="510"/>
                      <a:pt x="739" y="316"/>
                    </a:cubicBezTo>
                    <a:cubicBezTo>
                      <a:pt x="739"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7"/>
              <p:cNvSpPr/>
              <p:nvPr/>
            </p:nvSpPr>
            <p:spPr>
              <a:xfrm>
                <a:off x="3695625" y="2659100"/>
                <a:ext cx="18700" cy="16000"/>
              </a:xfrm>
              <a:custGeom>
                <a:avLst/>
                <a:gdLst/>
                <a:ahLst/>
                <a:cxnLst/>
                <a:rect l="l" t="t" r="r" b="b"/>
                <a:pathLst>
                  <a:path w="748" h="640" extrusionOk="0">
                    <a:moveTo>
                      <a:pt x="432" y="0"/>
                    </a:moveTo>
                    <a:cubicBezTo>
                      <a:pt x="147" y="0"/>
                      <a:pt x="1" y="347"/>
                      <a:pt x="209" y="547"/>
                    </a:cubicBezTo>
                    <a:cubicBezTo>
                      <a:pt x="273" y="611"/>
                      <a:pt x="351" y="640"/>
                      <a:pt x="427" y="640"/>
                    </a:cubicBezTo>
                    <a:cubicBezTo>
                      <a:pt x="591" y="640"/>
                      <a:pt x="748" y="510"/>
                      <a:pt x="748" y="316"/>
                    </a:cubicBezTo>
                    <a:cubicBezTo>
                      <a:pt x="748" y="147"/>
                      <a:pt x="601"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7"/>
              <p:cNvSpPr/>
              <p:nvPr/>
            </p:nvSpPr>
            <p:spPr>
              <a:xfrm>
                <a:off x="3752800" y="2659100"/>
                <a:ext cx="18525" cy="16000"/>
              </a:xfrm>
              <a:custGeom>
                <a:avLst/>
                <a:gdLst/>
                <a:ahLst/>
                <a:cxnLst/>
                <a:rect l="l" t="t" r="r" b="b"/>
                <a:pathLst>
                  <a:path w="741" h="640" extrusionOk="0">
                    <a:moveTo>
                      <a:pt x="424" y="0"/>
                    </a:moveTo>
                    <a:cubicBezTo>
                      <a:pt x="139" y="0"/>
                      <a:pt x="1" y="347"/>
                      <a:pt x="201" y="547"/>
                    </a:cubicBezTo>
                    <a:cubicBezTo>
                      <a:pt x="265" y="611"/>
                      <a:pt x="343" y="640"/>
                      <a:pt x="420" y="640"/>
                    </a:cubicBezTo>
                    <a:cubicBezTo>
                      <a:pt x="583" y="640"/>
                      <a:pt x="740" y="510"/>
                      <a:pt x="740" y="316"/>
                    </a:cubicBezTo>
                    <a:cubicBezTo>
                      <a:pt x="740" y="139"/>
                      <a:pt x="594"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7"/>
              <p:cNvSpPr/>
              <p:nvPr/>
            </p:nvSpPr>
            <p:spPr>
              <a:xfrm>
                <a:off x="3809800" y="2659100"/>
                <a:ext cx="18500" cy="16000"/>
              </a:xfrm>
              <a:custGeom>
                <a:avLst/>
                <a:gdLst/>
                <a:ahLst/>
                <a:cxnLst/>
                <a:rect l="l" t="t" r="r" b="b"/>
                <a:pathLst>
                  <a:path w="740" h="640" extrusionOk="0">
                    <a:moveTo>
                      <a:pt x="424" y="0"/>
                    </a:moveTo>
                    <a:cubicBezTo>
                      <a:pt x="139" y="0"/>
                      <a:pt x="0" y="347"/>
                      <a:pt x="201" y="547"/>
                    </a:cubicBezTo>
                    <a:cubicBezTo>
                      <a:pt x="265" y="611"/>
                      <a:pt x="343" y="640"/>
                      <a:pt x="419" y="640"/>
                    </a:cubicBezTo>
                    <a:cubicBezTo>
                      <a:pt x="583" y="640"/>
                      <a:pt x="740" y="510"/>
                      <a:pt x="740" y="316"/>
                    </a:cubicBezTo>
                    <a:cubicBezTo>
                      <a:pt x="740"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7"/>
              <p:cNvSpPr/>
              <p:nvPr/>
            </p:nvSpPr>
            <p:spPr>
              <a:xfrm>
                <a:off x="3866775" y="2659100"/>
                <a:ext cx="18700" cy="16000"/>
              </a:xfrm>
              <a:custGeom>
                <a:avLst/>
                <a:gdLst/>
                <a:ahLst/>
                <a:cxnLst/>
                <a:rect l="l" t="t" r="r" b="b"/>
                <a:pathLst>
                  <a:path w="748" h="640" extrusionOk="0">
                    <a:moveTo>
                      <a:pt x="424" y="0"/>
                    </a:moveTo>
                    <a:cubicBezTo>
                      <a:pt x="147" y="0"/>
                      <a:pt x="1" y="347"/>
                      <a:pt x="201" y="547"/>
                    </a:cubicBezTo>
                    <a:cubicBezTo>
                      <a:pt x="265" y="611"/>
                      <a:pt x="344" y="640"/>
                      <a:pt x="422" y="640"/>
                    </a:cubicBezTo>
                    <a:cubicBezTo>
                      <a:pt x="587" y="640"/>
                      <a:pt x="748" y="510"/>
                      <a:pt x="748" y="316"/>
                    </a:cubicBezTo>
                    <a:cubicBezTo>
                      <a:pt x="748"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7"/>
              <p:cNvSpPr/>
              <p:nvPr/>
            </p:nvSpPr>
            <p:spPr>
              <a:xfrm>
                <a:off x="3923950" y="2659100"/>
                <a:ext cx="18525" cy="16000"/>
              </a:xfrm>
              <a:custGeom>
                <a:avLst/>
                <a:gdLst/>
                <a:ahLst/>
                <a:cxnLst/>
                <a:rect l="l" t="t" r="r" b="b"/>
                <a:pathLst>
                  <a:path w="741" h="640" extrusionOk="0">
                    <a:moveTo>
                      <a:pt x="425" y="0"/>
                    </a:moveTo>
                    <a:cubicBezTo>
                      <a:pt x="140" y="0"/>
                      <a:pt x="1" y="347"/>
                      <a:pt x="201" y="547"/>
                    </a:cubicBezTo>
                    <a:cubicBezTo>
                      <a:pt x="265" y="611"/>
                      <a:pt x="343" y="640"/>
                      <a:pt x="420" y="640"/>
                    </a:cubicBezTo>
                    <a:cubicBezTo>
                      <a:pt x="583" y="640"/>
                      <a:pt x="740" y="510"/>
                      <a:pt x="740" y="316"/>
                    </a:cubicBezTo>
                    <a:cubicBezTo>
                      <a:pt x="740" y="147"/>
                      <a:pt x="594"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7"/>
              <p:cNvSpPr/>
              <p:nvPr/>
            </p:nvSpPr>
            <p:spPr>
              <a:xfrm>
                <a:off x="3980950" y="2659100"/>
                <a:ext cx="18500" cy="16000"/>
              </a:xfrm>
              <a:custGeom>
                <a:avLst/>
                <a:gdLst/>
                <a:ahLst/>
                <a:cxnLst/>
                <a:rect l="l" t="t" r="r" b="b"/>
                <a:pathLst>
                  <a:path w="740" h="640" extrusionOk="0">
                    <a:moveTo>
                      <a:pt x="424" y="0"/>
                    </a:moveTo>
                    <a:cubicBezTo>
                      <a:pt x="139" y="0"/>
                      <a:pt x="0" y="347"/>
                      <a:pt x="201" y="547"/>
                    </a:cubicBezTo>
                    <a:cubicBezTo>
                      <a:pt x="265" y="611"/>
                      <a:pt x="343" y="640"/>
                      <a:pt x="419" y="640"/>
                    </a:cubicBezTo>
                    <a:cubicBezTo>
                      <a:pt x="583" y="640"/>
                      <a:pt x="740" y="510"/>
                      <a:pt x="740" y="316"/>
                    </a:cubicBezTo>
                    <a:cubicBezTo>
                      <a:pt x="740" y="139"/>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7"/>
              <p:cNvSpPr/>
              <p:nvPr/>
            </p:nvSpPr>
            <p:spPr>
              <a:xfrm>
                <a:off x="4037925" y="2659100"/>
                <a:ext cx="18700" cy="16000"/>
              </a:xfrm>
              <a:custGeom>
                <a:avLst/>
                <a:gdLst/>
                <a:ahLst/>
                <a:cxnLst/>
                <a:rect l="l" t="t" r="r" b="b"/>
                <a:pathLst>
                  <a:path w="748" h="640" extrusionOk="0">
                    <a:moveTo>
                      <a:pt x="424" y="0"/>
                    </a:moveTo>
                    <a:cubicBezTo>
                      <a:pt x="147" y="0"/>
                      <a:pt x="1" y="347"/>
                      <a:pt x="201" y="547"/>
                    </a:cubicBezTo>
                    <a:cubicBezTo>
                      <a:pt x="265" y="611"/>
                      <a:pt x="344" y="640"/>
                      <a:pt x="422" y="640"/>
                    </a:cubicBezTo>
                    <a:cubicBezTo>
                      <a:pt x="587" y="640"/>
                      <a:pt x="748" y="510"/>
                      <a:pt x="748" y="316"/>
                    </a:cubicBezTo>
                    <a:cubicBezTo>
                      <a:pt x="748" y="139"/>
                      <a:pt x="602"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7"/>
              <p:cNvSpPr/>
              <p:nvPr/>
            </p:nvSpPr>
            <p:spPr>
              <a:xfrm>
                <a:off x="4095125" y="2659100"/>
                <a:ext cx="18500" cy="16000"/>
              </a:xfrm>
              <a:custGeom>
                <a:avLst/>
                <a:gdLst/>
                <a:ahLst/>
                <a:cxnLst/>
                <a:rect l="l" t="t" r="r" b="b"/>
                <a:pathLst>
                  <a:path w="740" h="640" extrusionOk="0">
                    <a:moveTo>
                      <a:pt x="424" y="0"/>
                    </a:moveTo>
                    <a:cubicBezTo>
                      <a:pt x="139" y="0"/>
                      <a:pt x="0" y="347"/>
                      <a:pt x="200" y="547"/>
                    </a:cubicBezTo>
                    <a:cubicBezTo>
                      <a:pt x="264" y="611"/>
                      <a:pt x="342" y="640"/>
                      <a:pt x="419" y="640"/>
                    </a:cubicBezTo>
                    <a:cubicBezTo>
                      <a:pt x="582" y="640"/>
                      <a:pt x="739" y="510"/>
                      <a:pt x="739" y="316"/>
                    </a:cubicBezTo>
                    <a:cubicBezTo>
                      <a:pt x="739" y="147"/>
                      <a:pt x="59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7"/>
              <p:cNvSpPr/>
              <p:nvPr/>
            </p:nvSpPr>
            <p:spPr>
              <a:xfrm>
                <a:off x="4152100" y="2659100"/>
                <a:ext cx="18500" cy="16000"/>
              </a:xfrm>
              <a:custGeom>
                <a:avLst/>
                <a:gdLst/>
                <a:ahLst/>
                <a:cxnLst/>
                <a:rect l="l" t="t" r="r" b="b"/>
                <a:pathLst>
                  <a:path w="740" h="640" extrusionOk="0">
                    <a:moveTo>
                      <a:pt x="424" y="0"/>
                    </a:moveTo>
                    <a:cubicBezTo>
                      <a:pt x="139" y="0"/>
                      <a:pt x="1" y="347"/>
                      <a:pt x="201" y="547"/>
                    </a:cubicBezTo>
                    <a:cubicBezTo>
                      <a:pt x="265" y="611"/>
                      <a:pt x="343" y="640"/>
                      <a:pt x="420" y="640"/>
                    </a:cubicBezTo>
                    <a:cubicBezTo>
                      <a:pt x="583" y="640"/>
                      <a:pt x="740" y="510"/>
                      <a:pt x="740" y="316"/>
                    </a:cubicBezTo>
                    <a:cubicBezTo>
                      <a:pt x="740"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7"/>
              <p:cNvSpPr/>
              <p:nvPr/>
            </p:nvSpPr>
            <p:spPr>
              <a:xfrm>
                <a:off x="4209100" y="2659100"/>
                <a:ext cx="18675" cy="16000"/>
              </a:xfrm>
              <a:custGeom>
                <a:avLst/>
                <a:gdLst/>
                <a:ahLst/>
                <a:cxnLst/>
                <a:rect l="l" t="t" r="r" b="b"/>
                <a:pathLst>
                  <a:path w="747" h="640" extrusionOk="0">
                    <a:moveTo>
                      <a:pt x="424" y="0"/>
                    </a:moveTo>
                    <a:cubicBezTo>
                      <a:pt x="146" y="0"/>
                      <a:pt x="0" y="347"/>
                      <a:pt x="200" y="547"/>
                    </a:cubicBezTo>
                    <a:cubicBezTo>
                      <a:pt x="264" y="611"/>
                      <a:pt x="343" y="640"/>
                      <a:pt x="421" y="640"/>
                    </a:cubicBezTo>
                    <a:cubicBezTo>
                      <a:pt x="587" y="640"/>
                      <a:pt x="747" y="510"/>
                      <a:pt x="747" y="316"/>
                    </a:cubicBezTo>
                    <a:cubicBezTo>
                      <a:pt x="747"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7"/>
              <p:cNvSpPr/>
              <p:nvPr/>
            </p:nvSpPr>
            <p:spPr>
              <a:xfrm>
                <a:off x="4266075" y="2659100"/>
                <a:ext cx="18500" cy="16000"/>
              </a:xfrm>
              <a:custGeom>
                <a:avLst/>
                <a:gdLst/>
                <a:ahLst/>
                <a:cxnLst/>
                <a:rect l="l" t="t" r="r" b="b"/>
                <a:pathLst>
                  <a:path w="740" h="640" extrusionOk="0">
                    <a:moveTo>
                      <a:pt x="424" y="0"/>
                    </a:moveTo>
                    <a:cubicBezTo>
                      <a:pt x="139" y="0"/>
                      <a:pt x="0" y="347"/>
                      <a:pt x="201" y="547"/>
                    </a:cubicBezTo>
                    <a:cubicBezTo>
                      <a:pt x="265" y="611"/>
                      <a:pt x="343" y="640"/>
                      <a:pt x="420" y="640"/>
                    </a:cubicBezTo>
                    <a:cubicBezTo>
                      <a:pt x="583" y="640"/>
                      <a:pt x="740" y="510"/>
                      <a:pt x="740" y="316"/>
                    </a:cubicBezTo>
                    <a:cubicBezTo>
                      <a:pt x="740"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4323250" y="2659100"/>
                <a:ext cx="18500" cy="16000"/>
              </a:xfrm>
              <a:custGeom>
                <a:avLst/>
                <a:gdLst/>
                <a:ahLst/>
                <a:cxnLst/>
                <a:rect l="l" t="t" r="r" b="b"/>
                <a:pathLst>
                  <a:path w="740" h="640" extrusionOk="0">
                    <a:moveTo>
                      <a:pt x="424" y="0"/>
                    </a:moveTo>
                    <a:cubicBezTo>
                      <a:pt x="139" y="0"/>
                      <a:pt x="1" y="347"/>
                      <a:pt x="201" y="547"/>
                    </a:cubicBezTo>
                    <a:cubicBezTo>
                      <a:pt x="265" y="611"/>
                      <a:pt x="343" y="640"/>
                      <a:pt x="420" y="640"/>
                    </a:cubicBezTo>
                    <a:cubicBezTo>
                      <a:pt x="583" y="640"/>
                      <a:pt x="740" y="510"/>
                      <a:pt x="740" y="316"/>
                    </a:cubicBezTo>
                    <a:cubicBezTo>
                      <a:pt x="740"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4380250" y="2659100"/>
                <a:ext cx="18700" cy="16000"/>
              </a:xfrm>
              <a:custGeom>
                <a:avLst/>
                <a:gdLst/>
                <a:ahLst/>
                <a:cxnLst/>
                <a:rect l="l" t="t" r="r" b="b"/>
                <a:pathLst>
                  <a:path w="748" h="640" extrusionOk="0">
                    <a:moveTo>
                      <a:pt x="424" y="0"/>
                    </a:moveTo>
                    <a:cubicBezTo>
                      <a:pt x="146" y="0"/>
                      <a:pt x="0" y="347"/>
                      <a:pt x="200" y="547"/>
                    </a:cubicBezTo>
                    <a:cubicBezTo>
                      <a:pt x="264" y="611"/>
                      <a:pt x="343" y="640"/>
                      <a:pt x="421" y="640"/>
                    </a:cubicBezTo>
                    <a:cubicBezTo>
                      <a:pt x="587" y="640"/>
                      <a:pt x="747" y="510"/>
                      <a:pt x="747" y="316"/>
                    </a:cubicBezTo>
                    <a:cubicBezTo>
                      <a:pt x="747"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4437425" y="2659100"/>
                <a:ext cx="18500" cy="16000"/>
              </a:xfrm>
              <a:custGeom>
                <a:avLst/>
                <a:gdLst/>
                <a:ahLst/>
                <a:cxnLst/>
                <a:rect l="l" t="t" r="r" b="b"/>
                <a:pathLst>
                  <a:path w="740" h="640" extrusionOk="0">
                    <a:moveTo>
                      <a:pt x="424" y="0"/>
                    </a:moveTo>
                    <a:cubicBezTo>
                      <a:pt x="139" y="0"/>
                      <a:pt x="0" y="347"/>
                      <a:pt x="201" y="547"/>
                    </a:cubicBezTo>
                    <a:cubicBezTo>
                      <a:pt x="264" y="611"/>
                      <a:pt x="343" y="640"/>
                      <a:pt x="419" y="640"/>
                    </a:cubicBezTo>
                    <a:cubicBezTo>
                      <a:pt x="583" y="640"/>
                      <a:pt x="740" y="510"/>
                      <a:pt x="740" y="316"/>
                    </a:cubicBezTo>
                    <a:cubicBezTo>
                      <a:pt x="740" y="147"/>
                      <a:pt x="59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4494400" y="2659100"/>
                <a:ext cx="18525" cy="16000"/>
              </a:xfrm>
              <a:custGeom>
                <a:avLst/>
                <a:gdLst/>
                <a:ahLst/>
                <a:cxnLst/>
                <a:rect l="l" t="t" r="r" b="b"/>
                <a:pathLst>
                  <a:path w="741" h="640" extrusionOk="0">
                    <a:moveTo>
                      <a:pt x="424" y="0"/>
                    </a:moveTo>
                    <a:cubicBezTo>
                      <a:pt x="139" y="0"/>
                      <a:pt x="1" y="347"/>
                      <a:pt x="201" y="547"/>
                    </a:cubicBezTo>
                    <a:cubicBezTo>
                      <a:pt x="265" y="611"/>
                      <a:pt x="343" y="640"/>
                      <a:pt x="420" y="640"/>
                    </a:cubicBezTo>
                    <a:cubicBezTo>
                      <a:pt x="583" y="640"/>
                      <a:pt x="740" y="510"/>
                      <a:pt x="740" y="316"/>
                    </a:cubicBezTo>
                    <a:cubicBezTo>
                      <a:pt x="740" y="147"/>
                      <a:pt x="601"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2842550" y="2716075"/>
                <a:ext cx="16025" cy="16000"/>
              </a:xfrm>
              <a:custGeom>
                <a:avLst/>
                <a:gdLst/>
                <a:ahLst/>
                <a:cxnLst/>
                <a:rect l="l" t="t" r="r" b="b"/>
                <a:pathLst>
                  <a:path w="641" h="640" extrusionOk="0">
                    <a:moveTo>
                      <a:pt x="317" y="1"/>
                    </a:moveTo>
                    <a:cubicBezTo>
                      <a:pt x="147" y="1"/>
                      <a:pt x="1" y="147"/>
                      <a:pt x="1" y="324"/>
                    </a:cubicBezTo>
                    <a:cubicBezTo>
                      <a:pt x="1" y="494"/>
                      <a:pt x="147" y="640"/>
                      <a:pt x="317" y="640"/>
                    </a:cubicBezTo>
                    <a:cubicBezTo>
                      <a:pt x="494" y="640"/>
                      <a:pt x="640" y="494"/>
                      <a:pt x="640" y="324"/>
                    </a:cubicBezTo>
                    <a:cubicBezTo>
                      <a:pt x="640"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89975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956725" y="2716075"/>
                <a:ext cx="15825" cy="16000"/>
              </a:xfrm>
              <a:custGeom>
                <a:avLst/>
                <a:gdLst/>
                <a:ahLst/>
                <a:cxnLst/>
                <a:rect l="l" t="t" r="r" b="b"/>
                <a:pathLst>
                  <a:path w="633" h="640" extrusionOk="0">
                    <a:moveTo>
                      <a:pt x="316" y="1"/>
                    </a:moveTo>
                    <a:cubicBezTo>
                      <a:pt x="139" y="1"/>
                      <a:pt x="1" y="147"/>
                      <a:pt x="1" y="324"/>
                    </a:cubicBezTo>
                    <a:cubicBezTo>
                      <a:pt x="1"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3013725" y="2716075"/>
                <a:ext cx="16000" cy="16000"/>
              </a:xfrm>
              <a:custGeom>
                <a:avLst/>
                <a:gdLst/>
                <a:ahLst/>
                <a:cxnLst/>
                <a:rect l="l" t="t" r="r" b="b"/>
                <a:pathLst>
                  <a:path w="640" h="640" extrusionOk="0">
                    <a:moveTo>
                      <a:pt x="316" y="1"/>
                    </a:moveTo>
                    <a:cubicBezTo>
                      <a:pt x="146" y="1"/>
                      <a:pt x="0" y="147"/>
                      <a:pt x="0" y="324"/>
                    </a:cubicBezTo>
                    <a:cubicBezTo>
                      <a:pt x="0" y="494"/>
                      <a:pt x="146" y="640"/>
                      <a:pt x="316" y="640"/>
                    </a:cubicBezTo>
                    <a:cubicBezTo>
                      <a:pt x="493" y="640"/>
                      <a:pt x="639" y="494"/>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3070700" y="2716075"/>
                <a:ext cx="16000" cy="16000"/>
              </a:xfrm>
              <a:custGeom>
                <a:avLst/>
                <a:gdLst/>
                <a:ahLst/>
                <a:cxnLst/>
                <a:rect l="l" t="t" r="r" b="b"/>
                <a:pathLst>
                  <a:path w="640" h="640" extrusionOk="0">
                    <a:moveTo>
                      <a:pt x="324" y="1"/>
                    </a:moveTo>
                    <a:cubicBezTo>
                      <a:pt x="147" y="1"/>
                      <a:pt x="0" y="147"/>
                      <a:pt x="0" y="324"/>
                    </a:cubicBezTo>
                    <a:cubicBezTo>
                      <a:pt x="0" y="494"/>
                      <a:pt x="147" y="640"/>
                      <a:pt x="324" y="640"/>
                    </a:cubicBezTo>
                    <a:cubicBezTo>
                      <a:pt x="501" y="640"/>
                      <a:pt x="640" y="494"/>
                      <a:pt x="640" y="324"/>
                    </a:cubicBezTo>
                    <a:cubicBezTo>
                      <a:pt x="640"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3127875" y="2716075"/>
                <a:ext cx="15825" cy="16000"/>
              </a:xfrm>
              <a:custGeom>
                <a:avLst/>
                <a:gdLst/>
                <a:ahLst/>
                <a:cxnLst/>
                <a:rect l="l" t="t" r="r" b="b"/>
                <a:pathLst>
                  <a:path w="633" h="640" extrusionOk="0">
                    <a:moveTo>
                      <a:pt x="316" y="1"/>
                    </a:moveTo>
                    <a:cubicBezTo>
                      <a:pt x="139" y="1"/>
                      <a:pt x="1" y="147"/>
                      <a:pt x="1" y="324"/>
                    </a:cubicBezTo>
                    <a:cubicBezTo>
                      <a:pt x="1" y="494"/>
                      <a:pt x="139" y="640"/>
                      <a:pt x="316" y="640"/>
                    </a:cubicBezTo>
                    <a:cubicBezTo>
                      <a:pt x="494" y="640"/>
                      <a:pt x="632" y="494"/>
                      <a:pt x="632" y="324"/>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3184875" y="2716075"/>
                <a:ext cx="16000" cy="16000"/>
              </a:xfrm>
              <a:custGeom>
                <a:avLst/>
                <a:gdLst/>
                <a:ahLst/>
                <a:cxnLst/>
                <a:rect l="l" t="t" r="r" b="b"/>
                <a:pathLst>
                  <a:path w="640" h="640" extrusionOk="0">
                    <a:moveTo>
                      <a:pt x="316" y="1"/>
                    </a:moveTo>
                    <a:cubicBezTo>
                      <a:pt x="146" y="1"/>
                      <a:pt x="0" y="147"/>
                      <a:pt x="0" y="324"/>
                    </a:cubicBezTo>
                    <a:cubicBezTo>
                      <a:pt x="0" y="494"/>
                      <a:pt x="146" y="640"/>
                      <a:pt x="316" y="640"/>
                    </a:cubicBezTo>
                    <a:cubicBezTo>
                      <a:pt x="493" y="640"/>
                      <a:pt x="639" y="494"/>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3241850" y="2716075"/>
                <a:ext cx="16000" cy="16000"/>
              </a:xfrm>
              <a:custGeom>
                <a:avLst/>
                <a:gdLst/>
                <a:ahLst/>
                <a:cxnLst/>
                <a:rect l="l" t="t" r="r" b="b"/>
                <a:pathLst>
                  <a:path w="640" h="640" extrusionOk="0">
                    <a:moveTo>
                      <a:pt x="324" y="1"/>
                    </a:moveTo>
                    <a:cubicBezTo>
                      <a:pt x="147" y="1"/>
                      <a:pt x="1" y="147"/>
                      <a:pt x="1" y="324"/>
                    </a:cubicBezTo>
                    <a:cubicBezTo>
                      <a:pt x="1" y="494"/>
                      <a:pt x="147" y="640"/>
                      <a:pt x="324" y="640"/>
                    </a:cubicBezTo>
                    <a:cubicBezTo>
                      <a:pt x="501" y="640"/>
                      <a:pt x="640" y="494"/>
                      <a:pt x="640" y="324"/>
                    </a:cubicBezTo>
                    <a:cubicBezTo>
                      <a:pt x="640"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3299025" y="2716075"/>
                <a:ext cx="15825" cy="16000"/>
              </a:xfrm>
              <a:custGeom>
                <a:avLst/>
                <a:gdLst/>
                <a:ahLst/>
                <a:cxnLst/>
                <a:rect l="l" t="t" r="r" b="b"/>
                <a:pathLst>
                  <a:path w="633" h="640" extrusionOk="0">
                    <a:moveTo>
                      <a:pt x="317" y="1"/>
                    </a:moveTo>
                    <a:cubicBezTo>
                      <a:pt x="139" y="1"/>
                      <a:pt x="1" y="147"/>
                      <a:pt x="1" y="324"/>
                    </a:cubicBezTo>
                    <a:cubicBezTo>
                      <a:pt x="1" y="494"/>
                      <a:pt x="139"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3356025" y="2716075"/>
                <a:ext cx="16000" cy="16000"/>
              </a:xfrm>
              <a:custGeom>
                <a:avLst/>
                <a:gdLst/>
                <a:ahLst/>
                <a:cxnLst/>
                <a:rect l="l" t="t" r="r" b="b"/>
                <a:pathLst>
                  <a:path w="640" h="640" extrusionOk="0">
                    <a:moveTo>
                      <a:pt x="316" y="1"/>
                    </a:moveTo>
                    <a:cubicBezTo>
                      <a:pt x="147" y="1"/>
                      <a:pt x="0" y="147"/>
                      <a:pt x="0" y="324"/>
                    </a:cubicBezTo>
                    <a:cubicBezTo>
                      <a:pt x="0" y="494"/>
                      <a:pt x="147" y="640"/>
                      <a:pt x="316" y="640"/>
                    </a:cubicBezTo>
                    <a:cubicBezTo>
                      <a:pt x="493" y="640"/>
                      <a:pt x="639" y="494"/>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7"/>
              <p:cNvSpPr/>
              <p:nvPr/>
            </p:nvSpPr>
            <p:spPr>
              <a:xfrm>
                <a:off x="341320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7"/>
              <p:cNvSpPr/>
              <p:nvPr/>
            </p:nvSpPr>
            <p:spPr>
              <a:xfrm>
                <a:off x="3470175" y="2716075"/>
                <a:ext cx="15825" cy="16000"/>
              </a:xfrm>
              <a:custGeom>
                <a:avLst/>
                <a:gdLst/>
                <a:ahLst/>
                <a:cxnLst/>
                <a:rect l="l" t="t" r="r" b="b"/>
                <a:pathLst>
                  <a:path w="633" h="640" extrusionOk="0">
                    <a:moveTo>
                      <a:pt x="317" y="1"/>
                    </a:moveTo>
                    <a:cubicBezTo>
                      <a:pt x="140" y="1"/>
                      <a:pt x="1" y="147"/>
                      <a:pt x="1" y="324"/>
                    </a:cubicBezTo>
                    <a:cubicBezTo>
                      <a:pt x="1" y="494"/>
                      <a:pt x="140"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3527175" y="2716075"/>
                <a:ext cx="16000" cy="16000"/>
              </a:xfrm>
              <a:custGeom>
                <a:avLst/>
                <a:gdLst/>
                <a:ahLst/>
                <a:cxnLst/>
                <a:rect l="l" t="t" r="r" b="b"/>
                <a:pathLst>
                  <a:path w="640" h="640" extrusionOk="0">
                    <a:moveTo>
                      <a:pt x="316" y="1"/>
                    </a:moveTo>
                    <a:cubicBezTo>
                      <a:pt x="147" y="1"/>
                      <a:pt x="0" y="147"/>
                      <a:pt x="0" y="324"/>
                    </a:cubicBezTo>
                    <a:cubicBezTo>
                      <a:pt x="0"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3584350" y="2716075"/>
                <a:ext cx="15800" cy="16000"/>
              </a:xfrm>
              <a:custGeom>
                <a:avLst/>
                <a:gdLst/>
                <a:ahLst/>
                <a:cxnLst/>
                <a:rect l="l" t="t" r="r" b="b"/>
                <a:pathLst>
                  <a:path w="632" h="640" extrusionOk="0">
                    <a:moveTo>
                      <a:pt x="316" y="1"/>
                    </a:moveTo>
                    <a:cubicBezTo>
                      <a:pt x="139" y="1"/>
                      <a:pt x="1" y="147"/>
                      <a:pt x="1" y="324"/>
                    </a:cubicBezTo>
                    <a:cubicBezTo>
                      <a:pt x="1"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364135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1" y="494"/>
                      <a:pt x="631" y="324"/>
                    </a:cubicBezTo>
                    <a:cubicBezTo>
                      <a:pt x="631"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698325" y="2716075"/>
                <a:ext cx="16000" cy="16000"/>
              </a:xfrm>
              <a:custGeom>
                <a:avLst/>
                <a:gdLst/>
                <a:ahLst/>
                <a:cxnLst/>
                <a:rect l="l" t="t" r="r" b="b"/>
                <a:pathLst>
                  <a:path w="640" h="640" extrusionOk="0">
                    <a:moveTo>
                      <a:pt x="316" y="1"/>
                    </a:moveTo>
                    <a:cubicBezTo>
                      <a:pt x="147" y="1"/>
                      <a:pt x="0" y="147"/>
                      <a:pt x="0" y="324"/>
                    </a:cubicBezTo>
                    <a:cubicBezTo>
                      <a:pt x="0"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3755500" y="2716075"/>
                <a:ext cx="15825" cy="16000"/>
              </a:xfrm>
              <a:custGeom>
                <a:avLst/>
                <a:gdLst/>
                <a:ahLst/>
                <a:cxnLst/>
                <a:rect l="l" t="t" r="r" b="b"/>
                <a:pathLst>
                  <a:path w="633" h="640" extrusionOk="0">
                    <a:moveTo>
                      <a:pt x="316" y="1"/>
                    </a:moveTo>
                    <a:cubicBezTo>
                      <a:pt x="139" y="1"/>
                      <a:pt x="1" y="147"/>
                      <a:pt x="1" y="324"/>
                    </a:cubicBezTo>
                    <a:cubicBezTo>
                      <a:pt x="1" y="494"/>
                      <a:pt x="139" y="640"/>
                      <a:pt x="316" y="640"/>
                    </a:cubicBezTo>
                    <a:cubicBezTo>
                      <a:pt x="494" y="640"/>
                      <a:pt x="632" y="494"/>
                      <a:pt x="632" y="324"/>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381250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3869475" y="2716075"/>
                <a:ext cx="16000" cy="16000"/>
              </a:xfrm>
              <a:custGeom>
                <a:avLst/>
                <a:gdLst/>
                <a:ahLst/>
                <a:cxnLst/>
                <a:rect l="l" t="t" r="r" b="b"/>
                <a:pathLst>
                  <a:path w="640" h="640" extrusionOk="0">
                    <a:moveTo>
                      <a:pt x="316" y="1"/>
                    </a:moveTo>
                    <a:cubicBezTo>
                      <a:pt x="147" y="1"/>
                      <a:pt x="1" y="147"/>
                      <a:pt x="1" y="324"/>
                    </a:cubicBezTo>
                    <a:cubicBezTo>
                      <a:pt x="1" y="494"/>
                      <a:pt x="147" y="640"/>
                      <a:pt x="316" y="640"/>
                    </a:cubicBezTo>
                    <a:cubicBezTo>
                      <a:pt x="493" y="640"/>
                      <a:pt x="640" y="494"/>
                      <a:pt x="640" y="324"/>
                    </a:cubicBezTo>
                    <a:cubicBezTo>
                      <a:pt x="640"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3926650" y="2716075"/>
                <a:ext cx="15825" cy="16000"/>
              </a:xfrm>
              <a:custGeom>
                <a:avLst/>
                <a:gdLst/>
                <a:ahLst/>
                <a:cxnLst/>
                <a:rect l="l" t="t" r="r" b="b"/>
                <a:pathLst>
                  <a:path w="633" h="640" extrusionOk="0">
                    <a:moveTo>
                      <a:pt x="317" y="1"/>
                    </a:moveTo>
                    <a:cubicBezTo>
                      <a:pt x="139" y="1"/>
                      <a:pt x="1" y="147"/>
                      <a:pt x="1" y="324"/>
                    </a:cubicBezTo>
                    <a:cubicBezTo>
                      <a:pt x="1" y="494"/>
                      <a:pt x="139"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98365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4040625" y="2716075"/>
                <a:ext cx="16000" cy="16000"/>
              </a:xfrm>
              <a:custGeom>
                <a:avLst/>
                <a:gdLst/>
                <a:ahLst/>
                <a:cxnLst/>
                <a:rect l="l" t="t" r="r" b="b"/>
                <a:pathLst>
                  <a:path w="640" h="640" extrusionOk="0">
                    <a:moveTo>
                      <a:pt x="316" y="1"/>
                    </a:moveTo>
                    <a:cubicBezTo>
                      <a:pt x="147" y="1"/>
                      <a:pt x="1" y="147"/>
                      <a:pt x="1" y="324"/>
                    </a:cubicBezTo>
                    <a:cubicBezTo>
                      <a:pt x="1" y="494"/>
                      <a:pt x="147" y="640"/>
                      <a:pt x="316" y="640"/>
                    </a:cubicBezTo>
                    <a:cubicBezTo>
                      <a:pt x="494" y="640"/>
                      <a:pt x="640" y="494"/>
                      <a:pt x="640" y="324"/>
                    </a:cubicBezTo>
                    <a:cubicBezTo>
                      <a:pt x="640"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4097625" y="2716075"/>
                <a:ext cx="16000" cy="16000"/>
              </a:xfrm>
              <a:custGeom>
                <a:avLst/>
                <a:gdLst/>
                <a:ahLst/>
                <a:cxnLst/>
                <a:rect l="l" t="t" r="r" b="b"/>
                <a:pathLst>
                  <a:path w="640" h="640" extrusionOk="0">
                    <a:moveTo>
                      <a:pt x="324" y="1"/>
                    </a:moveTo>
                    <a:cubicBezTo>
                      <a:pt x="146" y="1"/>
                      <a:pt x="0" y="147"/>
                      <a:pt x="0" y="324"/>
                    </a:cubicBezTo>
                    <a:cubicBezTo>
                      <a:pt x="0" y="494"/>
                      <a:pt x="146" y="640"/>
                      <a:pt x="324" y="640"/>
                    </a:cubicBezTo>
                    <a:cubicBezTo>
                      <a:pt x="501" y="640"/>
                      <a:pt x="639" y="494"/>
                      <a:pt x="639" y="324"/>
                    </a:cubicBezTo>
                    <a:cubicBezTo>
                      <a:pt x="639"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15480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211775" y="2716075"/>
                <a:ext cx="16000" cy="16000"/>
              </a:xfrm>
              <a:custGeom>
                <a:avLst/>
                <a:gdLst/>
                <a:ahLst/>
                <a:cxnLst/>
                <a:rect l="l" t="t" r="r" b="b"/>
                <a:pathLst>
                  <a:path w="640" h="640" extrusionOk="0">
                    <a:moveTo>
                      <a:pt x="317" y="1"/>
                    </a:moveTo>
                    <a:cubicBezTo>
                      <a:pt x="147" y="1"/>
                      <a:pt x="1" y="147"/>
                      <a:pt x="1" y="324"/>
                    </a:cubicBezTo>
                    <a:cubicBezTo>
                      <a:pt x="1" y="494"/>
                      <a:pt x="147" y="640"/>
                      <a:pt x="317" y="640"/>
                    </a:cubicBezTo>
                    <a:cubicBezTo>
                      <a:pt x="494" y="640"/>
                      <a:pt x="640" y="494"/>
                      <a:pt x="640" y="324"/>
                    </a:cubicBezTo>
                    <a:cubicBezTo>
                      <a:pt x="640"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268775" y="2716075"/>
                <a:ext cx="16000" cy="16000"/>
              </a:xfrm>
              <a:custGeom>
                <a:avLst/>
                <a:gdLst/>
                <a:ahLst/>
                <a:cxnLst/>
                <a:rect l="l" t="t" r="r" b="b"/>
                <a:pathLst>
                  <a:path w="640" h="640" extrusionOk="0">
                    <a:moveTo>
                      <a:pt x="324" y="1"/>
                    </a:moveTo>
                    <a:cubicBezTo>
                      <a:pt x="147" y="1"/>
                      <a:pt x="0" y="147"/>
                      <a:pt x="0" y="324"/>
                    </a:cubicBezTo>
                    <a:cubicBezTo>
                      <a:pt x="0" y="494"/>
                      <a:pt x="147" y="640"/>
                      <a:pt x="324" y="640"/>
                    </a:cubicBezTo>
                    <a:cubicBezTo>
                      <a:pt x="501" y="640"/>
                      <a:pt x="639" y="494"/>
                      <a:pt x="639" y="324"/>
                    </a:cubicBezTo>
                    <a:cubicBezTo>
                      <a:pt x="639"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325950" y="2716075"/>
                <a:ext cx="15800" cy="16000"/>
              </a:xfrm>
              <a:custGeom>
                <a:avLst/>
                <a:gdLst/>
                <a:ahLst/>
                <a:cxnLst/>
                <a:rect l="l" t="t" r="r" b="b"/>
                <a:pathLst>
                  <a:path w="632" h="640" extrusionOk="0">
                    <a:moveTo>
                      <a:pt x="316" y="1"/>
                    </a:moveTo>
                    <a:cubicBezTo>
                      <a:pt x="139" y="1"/>
                      <a:pt x="0" y="147"/>
                      <a:pt x="0" y="324"/>
                    </a:cubicBezTo>
                    <a:cubicBezTo>
                      <a:pt x="0" y="494"/>
                      <a:pt x="139" y="640"/>
                      <a:pt x="316" y="640"/>
                    </a:cubicBezTo>
                    <a:cubicBezTo>
                      <a:pt x="493" y="640"/>
                      <a:pt x="632" y="494"/>
                      <a:pt x="632" y="324"/>
                    </a:cubicBezTo>
                    <a:cubicBezTo>
                      <a:pt x="632"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4382925" y="2716075"/>
                <a:ext cx="16025" cy="16000"/>
              </a:xfrm>
              <a:custGeom>
                <a:avLst/>
                <a:gdLst/>
                <a:ahLst/>
                <a:cxnLst/>
                <a:rect l="l" t="t" r="r" b="b"/>
                <a:pathLst>
                  <a:path w="641" h="640" extrusionOk="0">
                    <a:moveTo>
                      <a:pt x="317" y="1"/>
                    </a:moveTo>
                    <a:cubicBezTo>
                      <a:pt x="147" y="1"/>
                      <a:pt x="1" y="147"/>
                      <a:pt x="1" y="324"/>
                    </a:cubicBezTo>
                    <a:cubicBezTo>
                      <a:pt x="1" y="494"/>
                      <a:pt x="147" y="640"/>
                      <a:pt x="317" y="640"/>
                    </a:cubicBezTo>
                    <a:cubicBezTo>
                      <a:pt x="494" y="640"/>
                      <a:pt x="640" y="494"/>
                      <a:pt x="640" y="324"/>
                    </a:cubicBezTo>
                    <a:cubicBezTo>
                      <a:pt x="640"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4439925" y="2716075"/>
                <a:ext cx="16000" cy="16000"/>
              </a:xfrm>
              <a:custGeom>
                <a:avLst/>
                <a:gdLst/>
                <a:ahLst/>
                <a:cxnLst/>
                <a:rect l="l" t="t" r="r" b="b"/>
                <a:pathLst>
                  <a:path w="640" h="640" extrusionOk="0">
                    <a:moveTo>
                      <a:pt x="324" y="1"/>
                    </a:moveTo>
                    <a:cubicBezTo>
                      <a:pt x="147" y="1"/>
                      <a:pt x="0" y="147"/>
                      <a:pt x="0" y="324"/>
                    </a:cubicBezTo>
                    <a:cubicBezTo>
                      <a:pt x="0" y="494"/>
                      <a:pt x="147" y="640"/>
                      <a:pt x="324" y="640"/>
                    </a:cubicBezTo>
                    <a:cubicBezTo>
                      <a:pt x="501" y="640"/>
                      <a:pt x="640" y="494"/>
                      <a:pt x="640" y="324"/>
                    </a:cubicBezTo>
                    <a:cubicBezTo>
                      <a:pt x="640" y="147"/>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7"/>
              <p:cNvSpPr/>
              <p:nvPr/>
            </p:nvSpPr>
            <p:spPr>
              <a:xfrm>
                <a:off x="2842550" y="2773250"/>
                <a:ext cx="16025" cy="15825"/>
              </a:xfrm>
              <a:custGeom>
                <a:avLst/>
                <a:gdLst/>
                <a:ahLst/>
                <a:cxnLst/>
                <a:rect l="l" t="t" r="r" b="b"/>
                <a:pathLst>
                  <a:path w="641" h="633" extrusionOk="0">
                    <a:moveTo>
                      <a:pt x="317" y="1"/>
                    </a:moveTo>
                    <a:cubicBezTo>
                      <a:pt x="147" y="1"/>
                      <a:pt x="1" y="139"/>
                      <a:pt x="1" y="317"/>
                    </a:cubicBezTo>
                    <a:cubicBezTo>
                      <a:pt x="1" y="494"/>
                      <a:pt x="147" y="632"/>
                      <a:pt x="317" y="632"/>
                    </a:cubicBezTo>
                    <a:cubicBezTo>
                      <a:pt x="494" y="632"/>
                      <a:pt x="640" y="494"/>
                      <a:pt x="640" y="317"/>
                    </a:cubicBezTo>
                    <a:cubicBezTo>
                      <a:pt x="640"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289975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2956725" y="2773250"/>
                <a:ext cx="15825" cy="15825"/>
              </a:xfrm>
              <a:custGeom>
                <a:avLst/>
                <a:gdLst/>
                <a:ahLst/>
                <a:cxnLst/>
                <a:rect l="l" t="t" r="r" b="b"/>
                <a:pathLst>
                  <a:path w="633" h="633" extrusionOk="0">
                    <a:moveTo>
                      <a:pt x="316" y="1"/>
                    </a:moveTo>
                    <a:cubicBezTo>
                      <a:pt x="139" y="1"/>
                      <a:pt x="1" y="139"/>
                      <a:pt x="1" y="317"/>
                    </a:cubicBezTo>
                    <a:cubicBezTo>
                      <a:pt x="1"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3013725" y="2773250"/>
                <a:ext cx="16000" cy="15825"/>
              </a:xfrm>
              <a:custGeom>
                <a:avLst/>
                <a:gdLst/>
                <a:ahLst/>
                <a:cxnLst/>
                <a:rect l="l" t="t" r="r" b="b"/>
                <a:pathLst>
                  <a:path w="640" h="633" extrusionOk="0">
                    <a:moveTo>
                      <a:pt x="316" y="1"/>
                    </a:moveTo>
                    <a:cubicBezTo>
                      <a:pt x="146" y="1"/>
                      <a:pt x="0" y="139"/>
                      <a:pt x="0" y="317"/>
                    </a:cubicBezTo>
                    <a:cubicBezTo>
                      <a:pt x="0" y="494"/>
                      <a:pt x="146" y="632"/>
                      <a:pt x="316" y="632"/>
                    </a:cubicBezTo>
                    <a:cubicBezTo>
                      <a:pt x="493" y="632"/>
                      <a:pt x="639" y="494"/>
                      <a:pt x="639" y="317"/>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3070700" y="2773250"/>
                <a:ext cx="16000" cy="15825"/>
              </a:xfrm>
              <a:custGeom>
                <a:avLst/>
                <a:gdLst/>
                <a:ahLst/>
                <a:cxnLst/>
                <a:rect l="l" t="t" r="r" b="b"/>
                <a:pathLst>
                  <a:path w="640" h="633" extrusionOk="0">
                    <a:moveTo>
                      <a:pt x="324" y="1"/>
                    </a:moveTo>
                    <a:cubicBezTo>
                      <a:pt x="147" y="1"/>
                      <a:pt x="0" y="139"/>
                      <a:pt x="0" y="317"/>
                    </a:cubicBezTo>
                    <a:cubicBezTo>
                      <a:pt x="0" y="494"/>
                      <a:pt x="147" y="632"/>
                      <a:pt x="324" y="632"/>
                    </a:cubicBezTo>
                    <a:cubicBezTo>
                      <a:pt x="501" y="632"/>
                      <a:pt x="640" y="494"/>
                      <a:pt x="640" y="317"/>
                    </a:cubicBezTo>
                    <a:cubicBezTo>
                      <a:pt x="640"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3127875" y="2773250"/>
                <a:ext cx="15825" cy="15825"/>
              </a:xfrm>
              <a:custGeom>
                <a:avLst/>
                <a:gdLst/>
                <a:ahLst/>
                <a:cxnLst/>
                <a:rect l="l" t="t" r="r" b="b"/>
                <a:pathLst>
                  <a:path w="633" h="633" extrusionOk="0">
                    <a:moveTo>
                      <a:pt x="316" y="1"/>
                    </a:moveTo>
                    <a:cubicBezTo>
                      <a:pt x="139" y="1"/>
                      <a:pt x="1" y="139"/>
                      <a:pt x="1" y="317"/>
                    </a:cubicBezTo>
                    <a:cubicBezTo>
                      <a:pt x="1" y="494"/>
                      <a:pt x="139" y="632"/>
                      <a:pt x="316" y="632"/>
                    </a:cubicBezTo>
                    <a:cubicBezTo>
                      <a:pt x="494" y="632"/>
                      <a:pt x="632" y="494"/>
                      <a:pt x="632" y="317"/>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3184875" y="2773250"/>
                <a:ext cx="16000" cy="15825"/>
              </a:xfrm>
              <a:custGeom>
                <a:avLst/>
                <a:gdLst/>
                <a:ahLst/>
                <a:cxnLst/>
                <a:rect l="l" t="t" r="r" b="b"/>
                <a:pathLst>
                  <a:path w="640" h="633" extrusionOk="0">
                    <a:moveTo>
                      <a:pt x="316" y="1"/>
                    </a:moveTo>
                    <a:cubicBezTo>
                      <a:pt x="146" y="1"/>
                      <a:pt x="0" y="139"/>
                      <a:pt x="0" y="317"/>
                    </a:cubicBezTo>
                    <a:cubicBezTo>
                      <a:pt x="0" y="494"/>
                      <a:pt x="146" y="632"/>
                      <a:pt x="316" y="632"/>
                    </a:cubicBezTo>
                    <a:cubicBezTo>
                      <a:pt x="493" y="632"/>
                      <a:pt x="639" y="494"/>
                      <a:pt x="639" y="317"/>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3241850" y="2773250"/>
                <a:ext cx="16000" cy="15825"/>
              </a:xfrm>
              <a:custGeom>
                <a:avLst/>
                <a:gdLst/>
                <a:ahLst/>
                <a:cxnLst/>
                <a:rect l="l" t="t" r="r" b="b"/>
                <a:pathLst>
                  <a:path w="640" h="633" extrusionOk="0">
                    <a:moveTo>
                      <a:pt x="324" y="1"/>
                    </a:moveTo>
                    <a:cubicBezTo>
                      <a:pt x="147" y="1"/>
                      <a:pt x="1" y="139"/>
                      <a:pt x="1" y="317"/>
                    </a:cubicBezTo>
                    <a:cubicBezTo>
                      <a:pt x="1" y="494"/>
                      <a:pt x="147" y="632"/>
                      <a:pt x="324" y="632"/>
                    </a:cubicBezTo>
                    <a:cubicBezTo>
                      <a:pt x="501" y="632"/>
                      <a:pt x="640" y="494"/>
                      <a:pt x="640" y="317"/>
                    </a:cubicBezTo>
                    <a:cubicBezTo>
                      <a:pt x="640"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3299025" y="2773250"/>
                <a:ext cx="15825" cy="15825"/>
              </a:xfrm>
              <a:custGeom>
                <a:avLst/>
                <a:gdLst/>
                <a:ahLst/>
                <a:cxnLst/>
                <a:rect l="l" t="t" r="r" b="b"/>
                <a:pathLst>
                  <a:path w="633" h="633" extrusionOk="0">
                    <a:moveTo>
                      <a:pt x="317" y="1"/>
                    </a:moveTo>
                    <a:cubicBezTo>
                      <a:pt x="139" y="1"/>
                      <a:pt x="1" y="139"/>
                      <a:pt x="1" y="317"/>
                    </a:cubicBezTo>
                    <a:cubicBezTo>
                      <a:pt x="1" y="494"/>
                      <a:pt x="139" y="632"/>
                      <a:pt x="317" y="632"/>
                    </a:cubicBezTo>
                    <a:cubicBezTo>
                      <a:pt x="494" y="632"/>
                      <a:pt x="632" y="494"/>
                      <a:pt x="632" y="317"/>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3356025" y="2773250"/>
                <a:ext cx="16000" cy="15825"/>
              </a:xfrm>
              <a:custGeom>
                <a:avLst/>
                <a:gdLst/>
                <a:ahLst/>
                <a:cxnLst/>
                <a:rect l="l" t="t" r="r" b="b"/>
                <a:pathLst>
                  <a:path w="640" h="633" extrusionOk="0">
                    <a:moveTo>
                      <a:pt x="316" y="1"/>
                    </a:moveTo>
                    <a:cubicBezTo>
                      <a:pt x="147" y="1"/>
                      <a:pt x="0" y="139"/>
                      <a:pt x="0" y="317"/>
                    </a:cubicBezTo>
                    <a:cubicBezTo>
                      <a:pt x="0" y="494"/>
                      <a:pt x="147" y="632"/>
                      <a:pt x="316" y="632"/>
                    </a:cubicBezTo>
                    <a:cubicBezTo>
                      <a:pt x="493" y="632"/>
                      <a:pt x="639" y="494"/>
                      <a:pt x="639" y="317"/>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341320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3470175" y="2773250"/>
                <a:ext cx="15825" cy="15825"/>
              </a:xfrm>
              <a:custGeom>
                <a:avLst/>
                <a:gdLst/>
                <a:ahLst/>
                <a:cxnLst/>
                <a:rect l="l" t="t" r="r" b="b"/>
                <a:pathLst>
                  <a:path w="633" h="633" extrusionOk="0">
                    <a:moveTo>
                      <a:pt x="317" y="1"/>
                    </a:moveTo>
                    <a:cubicBezTo>
                      <a:pt x="140" y="1"/>
                      <a:pt x="1" y="139"/>
                      <a:pt x="1" y="317"/>
                    </a:cubicBezTo>
                    <a:cubicBezTo>
                      <a:pt x="1" y="494"/>
                      <a:pt x="140" y="632"/>
                      <a:pt x="317" y="632"/>
                    </a:cubicBezTo>
                    <a:cubicBezTo>
                      <a:pt x="494" y="632"/>
                      <a:pt x="632" y="494"/>
                      <a:pt x="632" y="317"/>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3527175" y="2773250"/>
                <a:ext cx="16000" cy="15825"/>
              </a:xfrm>
              <a:custGeom>
                <a:avLst/>
                <a:gdLst/>
                <a:ahLst/>
                <a:cxnLst/>
                <a:rect l="l" t="t" r="r" b="b"/>
                <a:pathLst>
                  <a:path w="640" h="633" extrusionOk="0">
                    <a:moveTo>
                      <a:pt x="316" y="1"/>
                    </a:moveTo>
                    <a:cubicBezTo>
                      <a:pt x="147" y="1"/>
                      <a:pt x="0" y="139"/>
                      <a:pt x="0" y="317"/>
                    </a:cubicBezTo>
                    <a:cubicBezTo>
                      <a:pt x="0" y="494"/>
                      <a:pt x="147" y="632"/>
                      <a:pt x="316" y="632"/>
                    </a:cubicBezTo>
                    <a:cubicBezTo>
                      <a:pt x="493" y="632"/>
                      <a:pt x="640" y="494"/>
                      <a:pt x="640" y="317"/>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3584350" y="2773250"/>
                <a:ext cx="15800" cy="15825"/>
              </a:xfrm>
              <a:custGeom>
                <a:avLst/>
                <a:gdLst/>
                <a:ahLst/>
                <a:cxnLst/>
                <a:rect l="l" t="t" r="r" b="b"/>
                <a:pathLst>
                  <a:path w="632" h="633" extrusionOk="0">
                    <a:moveTo>
                      <a:pt x="316" y="1"/>
                    </a:moveTo>
                    <a:cubicBezTo>
                      <a:pt x="139" y="1"/>
                      <a:pt x="1" y="139"/>
                      <a:pt x="1" y="317"/>
                    </a:cubicBezTo>
                    <a:cubicBezTo>
                      <a:pt x="1"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364135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1" y="494"/>
                      <a:pt x="631" y="317"/>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3698325" y="2773250"/>
                <a:ext cx="16000" cy="15825"/>
              </a:xfrm>
              <a:custGeom>
                <a:avLst/>
                <a:gdLst/>
                <a:ahLst/>
                <a:cxnLst/>
                <a:rect l="l" t="t" r="r" b="b"/>
                <a:pathLst>
                  <a:path w="640" h="633" extrusionOk="0">
                    <a:moveTo>
                      <a:pt x="316" y="1"/>
                    </a:moveTo>
                    <a:cubicBezTo>
                      <a:pt x="147" y="1"/>
                      <a:pt x="0" y="139"/>
                      <a:pt x="0" y="317"/>
                    </a:cubicBezTo>
                    <a:cubicBezTo>
                      <a:pt x="0" y="494"/>
                      <a:pt x="147" y="632"/>
                      <a:pt x="316" y="632"/>
                    </a:cubicBezTo>
                    <a:cubicBezTo>
                      <a:pt x="493" y="632"/>
                      <a:pt x="640" y="494"/>
                      <a:pt x="640" y="317"/>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3755500" y="2773250"/>
                <a:ext cx="15825" cy="15825"/>
              </a:xfrm>
              <a:custGeom>
                <a:avLst/>
                <a:gdLst/>
                <a:ahLst/>
                <a:cxnLst/>
                <a:rect l="l" t="t" r="r" b="b"/>
                <a:pathLst>
                  <a:path w="633" h="633" extrusionOk="0">
                    <a:moveTo>
                      <a:pt x="316" y="1"/>
                    </a:moveTo>
                    <a:cubicBezTo>
                      <a:pt x="139" y="1"/>
                      <a:pt x="1" y="139"/>
                      <a:pt x="1" y="317"/>
                    </a:cubicBezTo>
                    <a:cubicBezTo>
                      <a:pt x="1" y="494"/>
                      <a:pt x="139" y="632"/>
                      <a:pt x="316" y="632"/>
                    </a:cubicBezTo>
                    <a:cubicBezTo>
                      <a:pt x="494" y="632"/>
                      <a:pt x="632" y="494"/>
                      <a:pt x="632" y="317"/>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381250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3869475" y="2773250"/>
                <a:ext cx="16000" cy="15825"/>
              </a:xfrm>
              <a:custGeom>
                <a:avLst/>
                <a:gdLst/>
                <a:ahLst/>
                <a:cxnLst/>
                <a:rect l="l" t="t" r="r" b="b"/>
                <a:pathLst>
                  <a:path w="640" h="633" extrusionOk="0">
                    <a:moveTo>
                      <a:pt x="316" y="1"/>
                    </a:moveTo>
                    <a:cubicBezTo>
                      <a:pt x="147" y="1"/>
                      <a:pt x="1" y="139"/>
                      <a:pt x="1" y="317"/>
                    </a:cubicBezTo>
                    <a:cubicBezTo>
                      <a:pt x="1" y="494"/>
                      <a:pt x="147" y="632"/>
                      <a:pt x="316" y="632"/>
                    </a:cubicBezTo>
                    <a:cubicBezTo>
                      <a:pt x="493" y="632"/>
                      <a:pt x="640" y="494"/>
                      <a:pt x="640" y="317"/>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3926650" y="2773250"/>
                <a:ext cx="15825" cy="15825"/>
              </a:xfrm>
              <a:custGeom>
                <a:avLst/>
                <a:gdLst/>
                <a:ahLst/>
                <a:cxnLst/>
                <a:rect l="l" t="t" r="r" b="b"/>
                <a:pathLst>
                  <a:path w="633" h="633" extrusionOk="0">
                    <a:moveTo>
                      <a:pt x="317" y="1"/>
                    </a:moveTo>
                    <a:cubicBezTo>
                      <a:pt x="139" y="1"/>
                      <a:pt x="1" y="139"/>
                      <a:pt x="1" y="317"/>
                    </a:cubicBezTo>
                    <a:cubicBezTo>
                      <a:pt x="1" y="494"/>
                      <a:pt x="139" y="632"/>
                      <a:pt x="317" y="632"/>
                    </a:cubicBezTo>
                    <a:cubicBezTo>
                      <a:pt x="494" y="632"/>
                      <a:pt x="632" y="494"/>
                      <a:pt x="632" y="317"/>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398365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4040625" y="2773250"/>
                <a:ext cx="16000" cy="15825"/>
              </a:xfrm>
              <a:custGeom>
                <a:avLst/>
                <a:gdLst/>
                <a:ahLst/>
                <a:cxnLst/>
                <a:rect l="l" t="t" r="r" b="b"/>
                <a:pathLst>
                  <a:path w="640" h="633" extrusionOk="0">
                    <a:moveTo>
                      <a:pt x="316" y="1"/>
                    </a:moveTo>
                    <a:cubicBezTo>
                      <a:pt x="147" y="1"/>
                      <a:pt x="1" y="139"/>
                      <a:pt x="1" y="317"/>
                    </a:cubicBezTo>
                    <a:cubicBezTo>
                      <a:pt x="1" y="494"/>
                      <a:pt x="147" y="632"/>
                      <a:pt x="316" y="632"/>
                    </a:cubicBezTo>
                    <a:cubicBezTo>
                      <a:pt x="494" y="632"/>
                      <a:pt x="640" y="494"/>
                      <a:pt x="640" y="317"/>
                    </a:cubicBezTo>
                    <a:cubicBezTo>
                      <a:pt x="640"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4097625" y="2773250"/>
                <a:ext cx="16000" cy="15825"/>
              </a:xfrm>
              <a:custGeom>
                <a:avLst/>
                <a:gdLst/>
                <a:ahLst/>
                <a:cxnLst/>
                <a:rect l="l" t="t" r="r" b="b"/>
                <a:pathLst>
                  <a:path w="640" h="633" extrusionOk="0">
                    <a:moveTo>
                      <a:pt x="324" y="1"/>
                    </a:moveTo>
                    <a:cubicBezTo>
                      <a:pt x="146" y="1"/>
                      <a:pt x="0" y="139"/>
                      <a:pt x="0" y="317"/>
                    </a:cubicBezTo>
                    <a:cubicBezTo>
                      <a:pt x="0" y="494"/>
                      <a:pt x="146" y="632"/>
                      <a:pt x="324" y="632"/>
                    </a:cubicBezTo>
                    <a:cubicBezTo>
                      <a:pt x="501" y="632"/>
                      <a:pt x="639" y="494"/>
                      <a:pt x="639" y="317"/>
                    </a:cubicBezTo>
                    <a:cubicBezTo>
                      <a:pt x="639"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415480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4211775" y="2773250"/>
                <a:ext cx="16000" cy="15825"/>
              </a:xfrm>
              <a:custGeom>
                <a:avLst/>
                <a:gdLst/>
                <a:ahLst/>
                <a:cxnLst/>
                <a:rect l="l" t="t" r="r" b="b"/>
                <a:pathLst>
                  <a:path w="640" h="633" extrusionOk="0">
                    <a:moveTo>
                      <a:pt x="317" y="1"/>
                    </a:moveTo>
                    <a:cubicBezTo>
                      <a:pt x="147" y="1"/>
                      <a:pt x="1" y="139"/>
                      <a:pt x="1" y="317"/>
                    </a:cubicBezTo>
                    <a:cubicBezTo>
                      <a:pt x="1" y="494"/>
                      <a:pt x="147" y="632"/>
                      <a:pt x="317" y="632"/>
                    </a:cubicBezTo>
                    <a:cubicBezTo>
                      <a:pt x="494" y="632"/>
                      <a:pt x="640" y="494"/>
                      <a:pt x="640" y="317"/>
                    </a:cubicBezTo>
                    <a:cubicBezTo>
                      <a:pt x="640"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4268775" y="2773250"/>
                <a:ext cx="16000" cy="15825"/>
              </a:xfrm>
              <a:custGeom>
                <a:avLst/>
                <a:gdLst/>
                <a:ahLst/>
                <a:cxnLst/>
                <a:rect l="l" t="t" r="r" b="b"/>
                <a:pathLst>
                  <a:path w="640" h="633" extrusionOk="0">
                    <a:moveTo>
                      <a:pt x="324" y="1"/>
                    </a:moveTo>
                    <a:cubicBezTo>
                      <a:pt x="147" y="1"/>
                      <a:pt x="0" y="139"/>
                      <a:pt x="0" y="317"/>
                    </a:cubicBezTo>
                    <a:cubicBezTo>
                      <a:pt x="0" y="494"/>
                      <a:pt x="147" y="632"/>
                      <a:pt x="324" y="632"/>
                    </a:cubicBezTo>
                    <a:cubicBezTo>
                      <a:pt x="501" y="632"/>
                      <a:pt x="639" y="494"/>
                      <a:pt x="639" y="317"/>
                    </a:cubicBezTo>
                    <a:cubicBezTo>
                      <a:pt x="639"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4325950" y="2773250"/>
                <a:ext cx="15800" cy="15825"/>
              </a:xfrm>
              <a:custGeom>
                <a:avLst/>
                <a:gdLst/>
                <a:ahLst/>
                <a:cxnLst/>
                <a:rect l="l" t="t" r="r" b="b"/>
                <a:pathLst>
                  <a:path w="632" h="633" extrusionOk="0">
                    <a:moveTo>
                      <a:pt x="316" y="1"/>
                    </a:moveTo>
                    <a:cubicBezTo>
                      <a:pt x="139" y="1"/>
                      <a:pt x="0" y="139"/>
                      <a:pt x="0" y="317"/>
                    </a:cubicBezTo>
                    <a:cubicBezTo>
                      <a:pt x="0" y="494"/>
                      <a:pt x="139" y="632"/>
                      <a:pt x="316" y="632"/>
                    </a:cubicBezTo>
                    <a:cubicBezTo>
                      <a:pt x="493" y="632"/>
                      <a:pt x="632" y="494"/>
                      <a:pt x="632" y="317"/>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89975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956725" y="2830250"/>
                <a:ext cx="15825" cy="16000"/>
              </a:xfrm>
              <a:custGeom>
                <a:avLst/>
                <a:gdLst/>
                <a:ahLst/>
                <a:cxnLst/>
                <a:rect l="l" t="t" r="r" b="b"/>
                <a:pathLst>
                  <a:path w="633" h="640" extrusionOk="0">
                    <a:moveTo>
                      <a:pt x="316" y="0"/>
                    </a:moveTo>
                    <a:cubicBezTo>
                      <a:pt x="139" y="0"/>
                      <a:pt x="1" y="147"/>
                      <a:pt x="1" y="316"/>
                    </a:cubicBezTo>
                    <a:cubicBezTo>
                      <a:pt x="1"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3013725" y="2830250"/>
                <a:ext cx="16000" cy="16000"/>
              </a:xfrm>
              <a:custGeom>
                <a:avLst/>
                <a:gdLst/>
                <a:ahLst/>
                <a:cxnLst/>
                <a:rect l="l" t="t" r="r" b="b"/>
                <a:pathLst>
                  <a:path w="640" h="640" extrusionOk="0">
                    <a:moveTo>
                      <a:pt x="316" y="0"/>
                    </a:moveTo>
                    <a:cubicBezTo>
                      <a:pt x="146" y="0"/>
                      <a:pt x="0" y="147"/>
                      <a:pt x="0" y="316"/>
                    </a:cubicBezTo>
                    <a:cubicBezTo>
                      <a:pt x="0" y="493"/>
                      <a:pt x="146" y="639"/>
                      <a:pt x="316" y="639"/>
                    </a:cubicBezTo>
                    <a:cubicBezTo>
                      <a:pt x="493" y="639"/>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3070700" y="2830250"/>
                <a:ext cx="16000" cy="16000"/>
              </a:xfrm>
              <a:custGeom>
                <a:avLst/>
                <a:gdLst/>
                <a:ahLst/>
                <a:cxnLst/>
                <a:rect l="l" t="t" r="r" b="b"/>
                <a:pathLst>
                  <a:path w="640" h="640" extrusionOk="0">
                    <a:moveTo>
                      <a:pt x="324" y="0"/>
                    </a:moveTo>
                    <a:cubicBezTo>
                      <a:pt x="147" y="0"/>
                      <a:pt x="0" y="147"/>
                      <a:pt x="0" y="316"/>
                    </a:cubicBezTo>
                    <a:cubicBezTo>
                      <a:pt x="0" y="493"/>
                      <a:pt x="147" y="639"/>
                      <a:pt x="324" y="639"/>
                    </a:cubicBezTo>
                    <a:cubicBezTo>
                      <a:pt x="501" y="639"/>
                      <a:pt x="640" y="493"/>
                      <a:pt x="640" y="316"/>
                    </a:cubicBezTo>
                    <a:cubicBezTo>
                      <a:pt x="640"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3127875" y="2830250"/>
                <a:ext cx="15825" cy="16000"/>
              </a:xfrm>
              <a:custGeom>
                <a:avLst/>
                <a:gdLst/>
                <a:ahLst/>
                <a:cxnLst/>
                <a:rect l="l" t="t" r="r" b="b"/>
                <a:pathLst>
                  <a:path w="633" h="640" extrusionOk="0">
                    <a:moveTo>
                      <a:pt x="316" y="0"/>
                    </a:moveTo>
                    <a:cubicBezTo>
                      <a:pt x="139" y="0"/>
                      <a:pt x="1" y="147"/>
                      <a:pt x="1" y="316"/>
                    </a:cubicBezTo>
                    <a:cubicBezTo>
                      <a:pt x="1" y="493"/>
                      <a:pt x="139" y="639"/>
                      <a:pt x="316" y="639"/>
                    </a:cubicBezTo>
                    <a:cubicBezTo>
                      <a:pt x="494" y="639"/>
                      <a:pt x="632" y="493"/>
                      <a:pt x="632" y="316"/>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3184875" y="2830250"/>
                <a:ext cx="16000" cy="16000"/>
              </a:xfrm>
              <a:custGeom>
                <a:avLst/>
                <a:gdLst/>
                <a:ahLst/>
                <a:cxnLst/>
                <a:rect l="l" t="t" r="r" b="b"/>
                <a:pathLst>
                  <a:path w="640" h="640" extrusionOk="0">
                    <a:moveTo>
                      <a:pt x="316" y="0"/>
                    </a:moveTo>
                    <a:cubicBezTo>
                      <a:pt x="146" y="0"/>
                      <a:pt x="0" y="147"/>
                      <a:pt x="0" y="316"/>
                    </a:cubicBezTo>
                    <a:cubicBezTo>
                      <a:pt x="0" y="493"/>
                      <a:pt x="146" y="639"/>
                      <a:pt x="316" y="639"/>
                    </a:cubicBezTo>
                    <a:cubicBezTo>
                      <a:pt x="493" y="639"/>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3241850" y="2830250"/>
                <a:ext cx="16000" cy="16000"/>
              </a:xfrm>
              <a:custGeom>
                <a:avLst/>
                <a:gdLst/>
                <a:ahLst/>
                <a:cxnLst/>
                <a:rect l="l" t="t" r="r" b="b"/>
                <a:pathLst>
                  <a:path w="640" h="640" extrusionOk="0">
                    <a:moveTo>
                      <a:pt x="324" y="0"/>
                    </a:moveTo>
                    <a:cubicBezTo>
                      <a:pt x="147" y="0"/>
                      <a:pt x="1" y="147"/>
                      <a:pt x="1" y="316"/>
                    </a:cubicBezTo>
                    <a:cubicBezTo>
                      <a:pt x="1" y="493"/>
                      <a:pt x="147" y="639"/>
                      <a:pt x="324" y="639"/>
                    </a:cubicBezTo>
                    <a:cubicBezTo>
                      <a:pt x="501" y="639"/>
                      <a:pt x="640" y="493"/>
                      <a:pt x="640" y="316"/>
                    </a:cubicBezTo>
                    <a:cubicBezTo>
                      <a:pt x="640"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3299025" y="2830250"/>
                <a:ext cx="15825" cy="16000"/>
              </a:xfrm>
              <a:custGeom>
                <a:avLst/>
                <a:gdLst/>
                <a:ahLst/>
                <a:cxnLst/>
                <a:rect l="l" t="t" r="r" b="b"/>
                <a:pathLst>
                  <a:path w="633" h="640" extrusionOk="0">
                    <a:moveTo>
                      <a:pt x="317" y="0"/>
                    </a:moveTo>
                    <a:cubicBezTo>
                      <a:pt x="139" y="0"/>
                      <a:pt x="1" y="147"/>
                      <a:pt x="1" y="316"/>
                    </a:cubicBezTo>
                    <a:cubicBezTo>
                      <a:pt x="1" y="493"/>
                      <a:pt x="139" y="639"/>
                      <a:pt x="317" y="639"/>
                    </a:cubicBezTo>
                    <a:cubicBezTo>
                      <a:pt x="494" y="639"/>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356025" y="2830250"/>
                <a:ext cx="16000" cy="16000"/>
              </a:xfrm>
              <a:custGeom>
                <a:avLst/>
                <a:gdLst/>
                <a:ahLst/>
                <a:cxnLst/>
                <a:rect l="l" t="t" r="r" b="b"/>
                <a:pathLst>
                  <a:path w="640" h="640" extrusionOk="0">
                    <a:moveTo>
                      <a:pt x="316" y="0"/>
                    </a:moveTo>
                    <a:cubicBezTo>
                      <a:pt x="147" y="0"/>
                      <a:pt x="0" y="147"/>
                      <a:pt x="0" y="316"/>
                    </a:cubicBezTo>
                    <a:cubicBezTo>
                      <a:pt x="0" y="493"/>
                      <a:pt x="147" y="639"/>
                      <a:pt x="316" y="639"/>
                    </a:cubicBezTo>
                    <a:cubicBezTo>
                      <a:pt x="493" y="639"/>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341320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3470175" y="2830250"/>
                <a:ext cx="15825" cy="16000"/>
              </a:xfrm>
              <a:custGeom>
                <a:avLst/>
                <a:gdLst/>
                <a:ahLst/>
                <a:cxnLst/>
                <a:rect l="l" t="t" r="r" b="b"/>
                <a:pathLst>
                  <a:path w="633" h="640" extrusionOk="0">
                    <a:moveTo>
                      <a:pt x="317" y="0"/>
                    </a:moveTo>
                    <a:cubicBezTo>
                      <a:pt x="140" y="0"/>
                      <a:pt x="1" y="147"/>
                      <a:pt x="1" y="316"/>
                    </a:cubicBezTo>
                    <a:cubicBezTo>
                      <a:pt x="1" y="493"/>
                      <a:pt x="140" y="639"/>
                      <a:pt x="317" y="639"/>
                    </a:cubicBezTo>
                    <a:cubicBezTo>
                      <a:pt x="494" y="639"/>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3527175" y="2830250"/>
                <a:ext cx="16000" cy="16000"/>
              </a:xfrm>
              <a:custGeom>
                <a:avLst/>
                <a:gdLst/>
                <a:ahLst/>
                <a:cxnLst/>
                <a:rect l="l" t="t" r="r" b="b"/>
                <a:pathLst>
                  <a:path w="640" h="640" extrusionOk="0">
                    <a:moveTo>
                      <a:pt x="316" y="0"/>
                    </a:moveTo>
                    <a:cubicBezTo>
                      <a:pt x="147" y="0"/>
                      <a:pt x="0" y="147"/>
                      <a:pt x="0" y="316"/>
                    </a:cubicBezTo>
                    <a:cubicBezTo>
                      <a:pt x="0" y="493"/>
                      <a:pt x="147" y="639"/>
                      <a:pt x="316" y="639"/>
                    </a:cubicBezTo>
                    <a:cubicBezTo>
                      <a:pt x="493" y="639"/>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3584350" y="2830250"/>
                <a:ext cx="15800" cy="16000"/>
              </a:xfrm>
              <a:custGeom>
                <a:avLst/>
                <a:gdLst/>
                <a:ahLst/>
                <a:cxnLst/>
                <a:rect l="l" t="t" r="r" b="b"/>
                <a:pathLst>
                  <a:path w="632" h="640" extrusionOk="0">
                    <a:moveTo>
                      <a:pt x="316" y="0"/>
                    </a:moveTo>
                    <a:cubicBezTo>
                      <a:pt x="139" y="0"/>
                      <a:pt x="1" y="147"/>
                      <a:pt x="1" y="316"/>
                    </a:cubicBezTo>
                    <a:cubicBezTo>
                      <a:pt x="1"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364135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1" y="493"/>
                      <a:pt x="631" y="316"/>
                    </a:cubicBezTo>
                    <a:cubicBezTo>
                      <a:pt x="631"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3698325" y="2830250"/>
                <a:ext cx="16000" cy="16000"/>
              </a:xfrm>
              <a:custGeom>
                <a:avLst/>
                <a:gdLst/>
                <a:ahLst/>
                <a:cxnLst/>
                <a:rect l="l" t="t" r="r" b="b"/>
                <a:pathLst>
                  <a:path w="640" h="640" extrusionOk="0">
                    <a:moveTo>
                      <a:pt x="316" y="0"/>
                    </a:moveTo>
                    <a:cubicBezTo>
                      <a:pt x="147" y="0"/>
                      <a:pt x="0" y="147"/>
                      <a:pt x="0" y="316"/>
                    </a:cubicBezTo>
                    <a:cubicBezTo>
                      <a:pt x="0" y="493"/>
                      <a:pt x="147" y="639"/>
                      <a:pt x="316" y="639"/>
                    </a:cubicBezTo>
                    <a:cubicBezTo>
                      <a:pt x="493" y="639"/>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3755500" y="2830250"/>
                <a:ext cx="15825" cy="16000"/>
              </a:xfrm>
              <a:custGeom>
                <a:avLst/>
                <a:gdLst/>
                <a:ahLst/>
                <a:cxnLst/>
                <a:rect l="l" t="t" r="r" b="b"/>
                <a:pathLst>
                  <a:path w="633" h="640" extrusionOk="0">
                    <a:moveTo>
                      <a:pt x="316" y="0"/>
                    </a:moveTo>
                    <a:cubicBezTo>
                      <a:pt x="139" y="0"/>
                      <a:pt x="1" y="147"/>
                      <a:pt x="1" y="316"/>
                    </a:cubicBezTo>
                    <a:cubicBezTo>
                      <a:pt x="1" y="493"/>
                      <a:pt x="139" y="639"/>
                      <a:pt x="316" y="639"/>
                    </a:cubicBezTo>
                    <a:cubicBezTo>
                      <a:pt x="494" y="639"/>
                      <a:pt x="632" y="493"/>
                      <a:pt x="632" y="316"/>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81250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3869475" y="2830250"/>
                <a:ext cx="16000" cy="16000"/>
              </a:xfrm>
              <a:custGeom>
                <a:avLst/>
                <a:gdLst/>
                <a:ahLst/>
                <a:cxnLst/>
                <a:rect l="l" t="t" r="r" b="b"/>
                <a:pathLst>
                  <a:path w="640" h="640" extrusionOk="0">
                    <a:moveTo>
                      <a:pt x="316" y="0"/>
                    </a:moveTo>
                    <a:cubicBezTo>
                      <a:pt x="147" y="0"/>
                      <a:pt x="1" y="147"/>
                      <a:pt x="1" y="316"/>
                    </a:cubicBezTo>
                    <a:cubicBezTo>
                      <a:pt x="1" y="493"/>
                      <a:pt x="147" y="639"/>
                      <a:pt x="316" y="639"/>
                    </a:cubicBezTo>
                    <a:cubicBezTo>
                      <a:pt x="493" y="639"/>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3926650" y="2830250"/>
                <a:ext cx="15825" cy="16000"/>
              </a:xfrm>
              <a:custGeom>
                <a:avLst/>
                <a:gdLst/>
                <a:ahLst/>
                <a:cxnLst/>
                <a:rect l="l" t="t" r="r" b="b"/>
                <a:pathLst>
                  <a:path w="633" h="640" extrusionOk="0">
                    <a:moveTo>
                      <a:pt x="317" y="0"/>
                    </a:moveTo>
                    <a:cubicBezTo>
                      <a:pt x="139" y="0"/>
                      <a:pt x="1" y="147"/>
                      <a:pt x="1" y="316"/>
                    </a:cubicBezTo>
                    <a:cubicBezTo>
                      <a:pt x="1" y="493"/>
                      <a:pt x="139" y="639"/>
                      <a:pt x="317" y="639"/>
                    </a:cubicBezTo>
                    <a:cubicBezTo>
                      <a:pt x="494" y="639"/>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398365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7"/>
              <p:cNvSpPr/>
              <p:nvPr/>
            </p:nvSpPr>
            <p:spPr>
              <a:xfrm>
                <a:off x="4040625" y="2830250"/>
                <a:ext cx="16000" cy="16000"/>
              </a:xfrm>
              <a:custGeom>
                <a:avLst/>
                <a:gdLst/>
                <a:ahLst/>
                <a:cxnLst/>
                <a:rect l="l" t="t" r="r" b="b"/>
                <a:pathLst>
                  <a:path w="640" h="640" extrusionOk="0">
                    <a:moveTo>
                      <a:pt x="316" y="0"/>
                    </a:moveTo>
                    <a:cubicBezTo>
                      <a:pt x="147" y="0"/>
                      <a:pt x="1" y="147"/>
                      <a:pt x="1" y="316"/>
                    </a:cubicBezTo>
                    <a:cubicBezTo>
                      <a:pt x="1" y="493"/>
                      <a:pt x="147" y="639"/>
                      <a:pt x="316" y="639"/>
                    </a:cubicBezTo>
                    <a:cubicBezTo>
                      <a:pt x="494" y="639"/>
                      <a:pt x="640" y="493"/>
                      <a:pt x="640" y="316"/>
                    </a:cubicBezTo>
                    <a:cubicBezTo>
                      <a:pt x="640"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7"/>
              <p:cNvSpPr/>
              <p:nvPr/>
            </p:nvSpPr>
            <p:spPr>
              <a:xfrm>
                <a:off x="4097625" y="2830250"/>
                <a:ext cx="16000" cy="16000"/>
              </a:xfrm>
              <a:custGeom>
                <a:avLst/>
                <a:gdLst/>
                <a:ahLst/>
                <a:cxnLst/>
                <a:rect l="l" t="t" r="r" b="b"/>
                <a:pathLst>
                  <a:path w="640" h="640" extrusionOk="0">
                    <a:moveTo>
                      <a:pt x="324" y="0"/>
                    </a:moveTo>
                    <a:cubicBezTo>
                      <a:pt x="146" y="0"/>
                      <a:pt x="0" y="147"/>
                      <a:pt x="0" y="316"/>
                    </a:cubicBezTo>
                    <a:cubicBezTo>
                      <a:pt x="0" y="493"/>
                      <a:pt x="146" y="639"/>
                      <a:pt x="324" y="639"/>
                    </a:cubicBezTo>
                    <a:cubicBezTo>
                      <a:pt x="501" y="639"/>
                      <a:pt x="639" y="493"/>
                      <a:pt x="639" y="316"/>
                    </a:cubicBezTo>
                    <a:cubicBezTo>
                      <a:pt x="639"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4154800" y="2830250"/>
                <a:ext cx="15800" cy="16000"/>
              </a:xfrm>
              <a:custGeom>
                <a:avLst/>
                <a:gdLst/>
                <a:ahLst/>
                <a:cxnLst/>
                <a:rect l="l" t="t" r="r" b="b"/>
                <a:pathLst>
                  <a:path w="632" h="640" extrusionOk="0">
                    <a:moveTo>
                      <a:pt x="316" y="0"/>
                    </a:moveTo>
                    <a:cubicBezTo>
                      <a:pt x="139" y="0"/>
                      <a:pt x="0" y="147"/>
                      <a:pt x="0" y="316"/>
                    </a:cubicBezTo>
                    <a:cubicBezTo>
                      <a:pt x="0" y="493"/>
                      <a:pt x="139" y="639"/>
                      <a:pt x="316" y="639"/>
                    </a:cubicBezTo>
                    <a:cubicBezTo>
                      <a:pt x="493" y="639"/>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4211775" y="2830250"/>
                <a:ext cx="16000" cy="16000"/>
              </a:xfrm>
              <a:custGeom>
                <a:avLst/>
                <a:gdLst/>
                <a:ahLst/>
                <a:cxnLst/>
                <a:rect l="l" t="t" r="r" b="b"/>
                <a:pathLst>
                  <a:path w="640" h="640" extrusionOk="0">
                    <a:moveTo>
                      <a:pt x="317" y="0"/>
                    </a:moveTo>
                    <a:cubicBezTo>
                      <a:pt x="147" y="0"/>
                      <a:pt x="1" y="147"/>
                      <a:pt x="1" y="316"/>
                    </a:cubicBezTo>
                    <a:cubicBezTo>
                      <a:pt x="1" y="493"/>
                      <a:pt x="147" y="639"/>
                      <a:pt x="317" y="639"/>
                    </a:cubicBezTo>
                    <a:cubicBezTo>
                      <a:pt x="494" y="639"/>
                      <a:pt x="640" y="493"/>
                      <a:pt x="640" y="316"/>
                    </a:cubicBezTo>
                    <a:cubicBezTo>
                      <a:pt x="640"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4268775" y="2830250"/>
                <a:ext cx="16000" cy="16000"/>
              </a:xfrm>
              <a:custGeom>
                <a:avLst/>
                <a:gdLst/>
                <a:ahLst/>
                <a:cxnLst/>
                <a:rect l="l" t="t" r="r" b="b"/>
                <a:pathLst>
                  <a:path w="640" h="640" extrusionOk="0">
                    <a:moveTo>
                      <a:pt x="324" y="0"/>
                    </a:moveTo>
                    <a:cubicBezTo>
                      <a:pt x="147" y="0"/>
                      <a:pt x="0" y="147"/>
                      <a:pt x="0" y="316"/>
                    </a:cubicBezTo>
                    <a:cubicBezTo>
                      <a:pt x="0" y="493"/>
                      <a:pt x="147" y="639"/>
                      <a:pt x="324" y="639"/>
                    </a:cubicBezTo>
                    <a:cubicBezTo>
                      <a:pt x="501" y="639"/>
                      <a:pt x="639" y="493"/>
                      <a:pt x="639" y="316"/>
                    </a:cubicBezTo>
                    <a:cubicBezTo>
                      <a:pt x="639"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2899550" y="2887225"/>
                <a:ext cx="16000" cy="16000"/>
              </a:xfrm>
              <a:custGeom>
                <a:avLst/>
                <a:gdLst/>
                <a:ahLst/>
                <a:cxnLst/>
                <a:rect l="l" t="t" r="r" b="b"/>
                <a:pathLst>
                  <a:path w="640" h="640" extrusionOk="0">
                    <a:moveTo>
                      <a:pt x="324" y="1"/>
                    </a:moveTo>
                    <a:cubicBezTo>
                      <a:pt x="147" y="1"/>
                      <a:pt x="8" y="147"/>
                      <a:pt x="0" y="324"/>
                    </a:cubicBezTo>
                    <a:cubicBezTo>
                      <a:pt x="8" y="494"/>
                      <a:pt x="147" y="640"/>
                      <a:pt x="324" y="640"/>
                    </a:cubicBezTo>
                    <a:cubicBezTo>
                      <a:pt x="493" y="640"/>
                      <a:pt x="640" y="494"/>
                      <a:pt x="640" y="324"/>
                    </a:cubicBezTo>
                    <a:cubicBezTo>
                      <a:pt x="640" y="147"/>
                      <a:pt x="493" y="8"/>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2956725" y="2887225"/>
                <a:ext cx="15825" cy="16000"/>
              </a:xfrm>
              <a:custGeom>
                <a:avLst/>
                <a:gdLst/>
                <a:ahLst/>
                <a:cxnLst/>
                <a:rect l="l" t="t" r="r" b="b"/>
                <a:pathLst>
                  <a:path w="633" h="640" extrusionOk="0">
                    <a:moveTo>
                      <a:pt x="316" y="1"/>
                    </a:moveTo>
                    <a:cubicBezTo>
                      <a:pt x="139" y="1"/>
                      <a:pt x="1" y="147"/>
                      <a:pt x="1" y="324"/>
                    </a:cubicBezTo>
                    <a:cubicBezTo>
                      <a:pt x="1" y="494"/>
                      <a:pt x="139" y="640"/>
                      <a:pt x="316" y="640"/>
                    </a:cubicBezTo>
                    <a:cubicBezTo>
                      <a:pt x="493" y="640"/>
                      <a:pt x="632" y="494"/>
                      <a:pt x="632" y="324"/>
                    </a:cubicBezTo>
                    <a:cubicBezTo>
                      <a:pt x="632" y="147"/>
                      <a:pt x="493" y="8"/>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3013725" y="2887225"/>
                <a:ext cx="16000" cy="16000"/>
              </a:xfrm>
              <a:custGeom>
                <a:avLst/>
                <a:gdLst/>
                <a:ahLst/>
                <a:cxnLst/>
                <a:rect l="l" t="t" r="r" b="b"/>
                <a:pathLst>
                  <a:path w="640" h="640" extrusionOk="0">
                    <a:moveTo>
                      <a:pt x="316" y="1"/>
                    </a:moveTo>
                    <a:cubicBezTo>
                      <a:pt x="146" y="8"/>
                      <a:pt x="0" y="147"/>
                      <a:pt x="0" y="324"/>
                    </a:cubicBezTo>
                    <a:cubicBezTo>
                      <a:pt x="0" y="494"/>
                      <a:pt x="146" y="640"/>
                      <a:pt x="316" y="640"/>
                    </a:cubicBezTo>
                    <a:cubicBezTo>
                      <a:pt x="493" y="640"/>
                      <a:pt x="639" y="494"/>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3070900" y="2887225"/>
                <a:ext cx="15800" cy="16000"/>
              </a:xfrm>
              <a:custGeom>
                <a:avLst/>
                <a:gdLst/>
                <a:ahLst/>
                <a:cxnLst/>
                <a:rect l="l" t="t" r="r" b="b"/>
                <a:pathLst>
                  <a:path w="632" h="640" extrusionOk="0">
                    <a:moveTo>
                      <a:pt x="316" y="1"/>
                    </a:moveTo>
                    <a:cubicBezTo>
                      <a:pt x="139" y="8"/>
                      <a:pt x="0" y="147"/>
                      <a:pt x="0" y="324"/>
                    </a:cubicBezTo>
                    <a:cubicBezTo>
                      <a:pt x="0" y="494"/>
                      <a:pt x="139" y="640"/>
                      <a:pt x="316" y="640"/>
                    </a:cubicBezTo>
                    <a:cubicBezTo>
                      <a:pt x="493" y="640"/>
                      <a:pt x="632" y="494"/>
                      <a:pt x="632" y="324"/>
                    </a:cubicBezTo>
                    <a:cubicBezTo>
                      <a:pt x="632" y="147"/>
                      <a:pt x="485"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3127875" y="2887225"/>
                <a:ext cx="15825" cy="16000"/>
              </a:xfrm>
              <a:custGeom>
                <a:avLst/>
                <a:gdLst/>
                <a:ahLst/>
                <a:cxnLst/>
                <a:rect l="l" t="t" r="r" b="b"/>
                <a:pathLst>
                  <a:path w="633" h="640" extrusionOk="0">
                    <a:moveTo>
                      <a:pt x="316" y="1"/>
                    </a:moveTo>
                    <a:cubicBezTo>
                      <a:pt x="139" y="1"/>
                      <a:pt x="1" y="147"/>
                      <a:pt x="1" y="324"/>
                    </a:cubicBezTo>
                    <a:cubicBezTo>
                      <a:pt x="1" y="494"/>
                      <a:pt x="139" y="640"/>
                      <a:pt x="316" y="640"/>
                    </a:cubicBezTo>
                    <a:cubicBezTo>
                      <a:pt x="494" y="640"/>
                      <a:pt x="632" y="494"/>
                      <a:pt x="632" y="324"/>
                    </a:cubicBezTo>
                    <a:cubicBezTo>
                      <a:pt x="632" y="147"/>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3184875" y="2887225"/>
                <a:ext cx="16000" cy="16000"/>
              </a:xfrm>
              <a:custGeom>
                <a:avLst/>
                <a:gdLst/>
                <a:ahLst/>
                <a:cxnLst/>
                <a:rect l="l" t="t" r="r" b="b"/>
                <a:pathLst>
                  <a:path w="640" h="640" extrusionOk="0">
                    <a:moveTo>
                      <a:pt x="316" y="1"/>
                    </a:moveTo>
                    <a:cubicBezTo>
                      <a:pt x="146" y="1"/>
                      <a:pt x="0" y="147"/>
                      <a:pt x="0" y="324"/>
                    </a:cubicBezTo>
                    <a:cubicBezTo>
                      <a:pt x="0" y="494"/>
                      <a:pt x="146" y="640"/>
                      <a:pt x="316" y="640"/>
                    </a:cubicBezTo>
                    <a:cubicBezTo>
                      <a:pt x="493" y="640"/>
                      <a:pt x="639" y="494"/>
                      <a:pt x="639" y="324"/>
                    </a:cubicBezTo>
                    <a:cubicBezTo>
                      <a:pt x="639" y="147"/>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3242050" y="2887225"/>
                <a:ext cx="15800" cy="16000"/>
              </a:xfrm>
              <a:custGeom>
                <a:avLst/>
                <a:gdLst/>
                <a:ahLst/>
                <a:cxnLst/>
                <a:rect l="l" t="t" r="r" b="b"/>
                <a:pathLst>
                  <a:path w="632" h="640" extrusionOk="0">
                    <a:moveTo>
                      <a:pt x="316" y="1"/>
                    </a:moveTo>
                    <a:cubicBezTo>
                      <a:pt x="139" y="8"/>
                      <a:pt x="0" y="147"/>
                      <a:pt x="0" y="324"/>
                    </a:cubicBezTo>
                    <a:cubicBezTo>
                      <a:pt x="0" y="494"/>
                      <a:pt x="139" y="640"/>
                      <a:pt x="316" y="640"/>
                    </a:cubicBezTo>
                    <a:cubicBezTo>
                      <a:pt x="493" y="640"/>
                      <a:pt x="632" y="494"/>
                      <a:pt x="632" y="324"/>
                    </a:cubicBezTo>
                    <a:cubicBezTo>
                      <a:pt x="632" y="147"/>
                      <a:pt x="485"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3298850" y="2887225"/>
                <a:ext cx="16000" cy="16000"/>
              </a:xfrm>
              <a:custGeom>
                <a:avLst/>
                <a:gdLst/>
                <a:ahLst/>
                <a:cxnLst/>
                <a:rect l="l" t="t" r="r" b="b"/>
                <a:pathLst>
                  <a:path w="640" h="640" extrusionOk="0">
                    <a:moveTo>
                      <a:pt x="324" y="1"/>
                    </a:moveTo>
                    <a:cubicBezTo>
                      <a:pt x="146" y="1"/>
                      <a:pt x="0" y="147"/>
                      <a:pt x="0" y="324"/>
                    </a:cubicBezTo>
                    <a:cubicBezTo>
                      <a:pt x="0" y="494"/>
                      <a:pt x="146" y="640"/>
                      <a:pt x="324" y="640"/>
                    </a:cubicBezTo>
                    <a:cubicBezTo>
                      <a:pt x="493" y="640"/>
                      <a:pt x="639" y="494"/>
                      <a:pt x="639" y="324"/>
                    </a:cubicBezTo>
                    <a:cubicBezTo>
                      <a:pt x="639" y="147"/>
                      <a:pt x="493"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3356025" y="2887225"/>
                <a:ext cx="16000" cy="16000"/>
              </a:xfrm>
              <a:custGeom>
                <a:avLst/>
                <a:gdLst/>
                <a:ahLst/>
                <a:cxnLst/>
                <a:rect l="l" t="t" r="r" b="b"/>
                <a:pathLst>
                  <a:path w="640" h="640" extrusionOk="0">
                    <a:moveTo>
                      <a:pt x="316" y="1"/>
                    </a:moveTo>
                    <a:cubicBezTo>
                      <a:pt x="147" y="1"/>
                      <a:pt x="0" y="147"/>
                      <a:pt x="0" y="324"/>
                    </a:cubicBezTo>
                    <a:cubicBezTo>
                      <a:pt x="0" y="494"/>
                      <a:pt x="147" y="640"/>
                      <a:pt x="316" y="640"/>
                    </a:cubicBezTo>
                    <a:cubicBezTo>
                      <a:pt x="493" y="640"/>
                      <a:pt x="639" y="494"/>
                      <a:pt x="639" y="324"/>
                    </a:cubicBezTo>
                    <a:cubicBezTo>
                      <a:pt x="632" y="147"/>
                      <a:pt x="493" y="8"/>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3413200" y="2887225"/>
                <a:ext cx="15800" cy="16000"/>
              </a:xfrm>
              <a:custGeom>
                <a:avLst/>
                <a:gdLst/>
                <a:ahLst/>
                <a:cxnLst/>
                <a:rect l="l" t="t" r="r" b="b"/>
                <a:pathLst>
                  <a:path w="632" h="640" extrusionOk="0">
                    <a:moveTo>
                      <a:pt x="316" y="1"/>
                    </a:moveTo>
                    <a:cubicBezTo>
                      <a:pt x="139" y="8"/>
                      <a:pt x="0" y="147"/>
                      <a:pt x="0" y="324"/>
                    </a:cubicBezTo>
                    <a:cubicBezTo>
                      <a:pt x="0" y="494"/>
                      <a:pt x="139" y="640"/>
                      <a:pt x="316" y="640"/>
                    </a:cubicBezTo>
                    <a:cubicBezTo>
                      <a:pt x="493" y="640"/>
                      <a:pt x="632" y="494"/>
                      <a:pt x="632" y="324"/>
                    </a:cubicBezTo>
                    <a:cubicBezTo>
                      <a:pt x="632" y="147"/>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470175" y="2887225"/>
                <a:ext cx="15825" cy="16000"/>
              </a:xfrm>
              <a:custGeom>
                <a:avLst/>
                <a:gdLst/>
                <a:ahLst/>
                <a:cxnLst/>
                <a:rect l="l" t="t" r="r" b="b"/>
                <a:pathLst>
                  <a:path w="633" h="640" extrusionOk="0">
                    <a:moveTo>
                      <a:pt x="317" y="1"/>
                    </a:moveTo>
                    <a:cubicBezTo>
                      <a:pt x="140" y="8"/>
                      <a:pt x="1" y="147"/>
                      <a:pt x="1" y="324"/>
                    </a:cubicBezTo>
                    <a:cubicBezTo>
                      <a:pt x="1" y="494"/>
                      <a:pt x="140" y="640"/>
                      <a:pt x="317" y="640"/>
                    </a:cubicBezTo>
                    <a:cubicBezTo>
                      <a:pt x="494" y="640"/>
                      <a:pt x="632" y="494"/>
                      <a:pt x="632" y="324"/>
                    </a:cubicBezTo>
                    <a:cubicBezTo>
                      <a:pt x="632" y="147"/>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3524475" y="2887225"/>
                <a:ext cx="18700" cy="16025"/>
              </a:xfrm>
              <a:custGeom>
                <a:avLst/>
                <a:gdLst/>
                <a:ahLst/>
                <a:cxnLst/>
                <a:rect l="l" t="t" r="r" b="b"/>
                <a:pathLst>
                  <a:path w="748" h="641" extrusionOk="0">
                    <a:moveTo>
                      <a:pt x="424" y="1"/>
                    </a:moveTo>
                    <a:cubicBezTo>
                      <a:pt x="147" y="8"/>
                      <a:pt x="1" y="347"/>
                      <a:pt x="201" y="548"/>
                    </a:cubicBezTo>
                    <a:cubicBezTo>
                      <a:pt x="265" y="612"/>
                      <a:pt x="344" y="640"/>
                      <a:pt x="422" y="640"/>
                    </a:cubicBezTo>
                    <a:cubicBezTo>
                      <a:pt x="588" y="640"/>
                      <a:pt x="748" y="512"/>
                      <a:pt x="748" y="324"/>
                    </a:cubicBezTo>
                    <a:cubicBezTo>
                      <a:pt x="748"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3581650" y="2887225"/>
                <a:ext cx="18500" cy="16025"/>
              </a:xfrm>
              <a:custGeom>
                <a:avLst/>
                <a:gdLst/>
                <a:ahLst/>
                <a:cxnLst/>
                <a:rect l="l" t="t" r="r" b="b"/>
                <a:pathLst>
                  <a:path w="740" h="641" extrusionOk="0">
                    <a:moveTo>
                      <a:pt x="424" y="1"/>
                    </a:moveTo>
                    <a:cubicBezTo>
                      <a:pt x="139" y="8"/>
                      <a:pt x="1" y="347"/>
                      <a:pt x="201" y="548"/>
                    </a:cubicBezTo>
                    <a:cubicBezTo>
                      <a:pt x="265" y="612"/>
                      <a:pt x="344" y="640"/>
                      <a:pt x="421" y="640"/>
                    </a:cubicBezTo>
                    <a:cubicBezTo>
                      <a:pt x="584" y="640"/>
                      <a:pt x="740" y="512"/>
                      <a:pt x="740" y="324"/>
                    </a:cubicBezTo>
                    <a:cubicBezTo>
                      <a:pt x="740" y="147"/>
                      <a:pt x="594"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3638650" y="2887225"/>
                <a:ext cx="18500" cy="16025"/>
              </a:xfrm>
              <a:custGeom>
                <a:avLst/>
                <a:gdLst/>
                <a:ahLst/>
                <a:cxnLst/>
                <a:rect l="l" t="t" r="r" b="b"/>
                <a:pathLst>
                  <a:path w="740" h="641" extrusionOk="0">
                    <a:moveTo>
                      <a:pt x="424" y="1"/>
                    </a:moveTo>
                    <a:cubicBezTo>
                      <a:pt x="139" y="8"/>
                      <a:pt x="0" y="347"/>
                      <a:pt x="200" y="548"/>
                    </a:cubicBezTo>
                    <a:cubicBezTo>
                      <a:pt x="265" y="612"/>
                      <a:pt x="343" y="640"/>
                      <a:pt x="420" y="640"/>
                    </a:cubicBezTo>
                    <a:cubicBezTo>
                      <a:pt x="583" y="640"/>
                      <a:pt x="739" y="512"/>
                      <a:pt x="739" y="324"/>
                    </a:cubicBezTo>
                    <a:cubicBezTo>
                      <a:pt x="739"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3695625" y="2887225"/>
                <a:ext cx="18700" cy="16025"/>
              </a:xfrm>
              <a:custGeom>
                <a:avLst/>
                <a:gdLst/>
                <a:ahLst/>
                <a:cxnLst/>
                <a:rect l="l" t="t" r="r" b="b"/>
                <a:pathLst>
                  <a:path w="748" h="641" extrusionOk="0">
                    <a:moveTo>
                      <a:pt x="432" y="1"/>
                    </a:moveTo>
                    <a:cubicBezTo>
                      <a:pt x="147" y="8"/>
                      <a:pt x="1" y="347"/>
                      <a:pt x="209" y="548"/>
                    </a:cubicBezTo>
                    <a:cubicBezTo>
                      <a:pt x="273" y="612"/>
                      <a:pt x="351" y="640"/>
                      <a:pt x="428" y="640"/>
                    </a:cubicBezTo>
                    <a:cubicBezTo>
                      <a:pt x="591" y="640"/>
                      <a:pt x="748" y="512"/>
                      <a:pt x="748" y="324"/>
                    </a:cubicBezTo>
                    <a:cubicBezTo>
                      <a:pt x="748" y="147"/>
                      <a:pt x="601"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3752625" y="2887225"/>
                <a:ext cx="18700" cy="16025"/>
              </a:xfrm>
              <a:custGeom>
                <a:avLst/>
                <a:gdLst/>
                <a:ahLst/>
                <a:cxnLst/>
                <a:rect l="l" t="t" r="r" b="b"/>
                <a:pathLst>
                  <a:path w="748" h="641" extrusionOk="0">
                    <a:moveTo>
                      <a:pt x="431" y="1"/>
                    </a:moveTo>
                    <a:cubicBezTo>
                      <a:pt x="146" y="1"/>
                      <a:pt x="0" y="347"/>
                      <a:pt x="200" y="548"/>
                    </a:cubicBezTo>
                    <a:cubicBezTo>
                      <a:pt x="265" y="612"/>
                      <a:pt x="344" y="640"/>
                      <a:pt x="422" y="640"/>
                    </a:cubicBezTo>
                    <a:cubicBezTo>
                      <a:pt x="587" y="640"/>
                      <a:pt x="747" y="512"/>
                      <a:pt x="747" y="324"/>
                    </a:cubicBezTo>
                    <a:cubicBezTo>
                      <a:pt x="747" y="147"/>
                      <a:pt x="601" y="8"/>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3809800" y="2887225"/>
                <a:ext cx="18500" cy="16025"/>
              </a:xfrm>
              <a:custGeom>
                <a:avLst/>
                <a:gdLst/>
                <a:ahLst/>
                <a:cxnLst/>
                <a:rect l="l" t="t" r="r" b="b"/>
                <a:pathLst>
                  <a:path w="740" h="641" extrusionOk="0">
                    <a:moveTo>
                      <a:pt x="424" y="1"/>
                    </a:moveTo>
                    <a:cubicBezTo>
                      <a:pt x="139" y="1"/>
                      <a:pt x="0" y="347"/>
                      <a:pt x="201" y="548"/>
                    </a:cubicBezTo>
                    <a:cubicBezTo>
                      <a:pt x="265" y="612"/>
                      <a:pt x="343" y="640"/>
                      <a:pt x="420" y="640"/>
                    </a:cubicBezTo>
                    <a:cubicBezTo>
                      <a:pt x="583" y="640"/>
                      <a:pt x="740" y="512"/>
                      <a:pt x="740" y="324"/>
                    </a:cubicBezTo>
                    <a:cubicBezTo>
                      <a:pt x="740" y="147"/>
                      <a:pt x="601" y="8"/>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3866775" y="2887225"/>
                <a:ext cx="18700" cy="16025"/>
              </a:xfrm>
              <a:custGeom>
                <a:avLst/>
                <a:gdLst/>
                <a:ahLst/>
                <a:cxnLst/>
                <a:rect l="l" t="t" r="r" b="b"/>
                <a:pathLst>
                  <a:path w="748" h="641" extrusionOk="0">
                    <a:moveTo>
                      <a:pt x="424" y="1"/>
                    </a:moveTo>
                    <a:cubicBezTo>
                      <a:pt x="147" y="8"/>
                      <a:pt x="1" y="347"/>
                      <a:pt x="201" y="548"/>
                    </a:cubicBezTo>
                    <a:cubicBezTo>
                      <a:pt x="265" y="612"/>
                      <a:pt x="345" y="640"/>
                      <a:pt x="423" y="640"/>
                    </a:cubicBezTo>
                    <a:cubicBezTo>
                      <a:pt x="588" y="640"/>
                      <a:pt x="748" y="512"/>
                      <a:pt x="748" y="324"/>
                    </a:cubicBezTo>
                    <a:cubicBezTo>
                      <a:pt x="748"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3923950" y="2887225"/>
                <a:ext cx="18525" cy="16025"/>
              </a:xfrm>
              <a:custGeom>
                <a:avLst/>
                <a:gdLst/>
                <a:ahLst/>
                <a:cxnLst/>
                <a:rect l="l" t="t" r="r" b="b"/>
                <a:pathLst>
                  <a:path w="741" h="641" extrusionOk="0">
                    <a:moveTo>
                      <a:pt x="425" y="1"/>
                    </a:moveTo>
                    <a:cubicBezTo>
                      <a:pt x="140" y="8"/>
                      <a:pt x="1" y="347"/>
                      <a:pt x="201" y="548"/>
                    </a:cubicBezTo>
                    <a:cubicBezTo>
                      <a:pt x="265" y="612"/>
                      <a:pt x="344" y="640"/>
                      <a:pt x="421" y="640"/>
                    </a:cubicBezTo>
                    <a:cubicBezTo>
                      <a:pt x="584" y="640"/>
                      <a:pt x="740" y="512"/>
                      <a:pt x="740" y="324"/>
                    </a:cubicBezTo>
                    <a:cubicBezTo>
                      <a:pt x="740" y="147"/>
                      <a:pt x="594"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3980950" y="2887225"/>
                <a:ext cx="18500" cy="16025"/>
              </a:xfrm>
              <a:custGeom>
                <a:avLst/>
                <a:gdLst/>
                <a:ahLst/>
                <a:cxnLst/>
                <a:rect l="l" t="t" r="r" b="b"/>
                <a:pathLst>
                  <a:path w="740" h="641" extrusionOk="0">
                    <a:moveTo>
                      <a:pt x="424" y="1"/>
                    </a:moveTo>
                    <a:cubicBezTo>
                      <a:pt x="139" y="8"/>
                      <a:pt x="0" y="347"/>
                      <a:pt x="201" y="548"/>
                    </a:cubicBezTo>
                    <a:cubicBezTo>
                      <a:pt x="265" y="612"/>
                      <a:pt x="343" y="640"/>
                      <a:pt x="420" y="640"/>
                    </a:cubicBezTo>
                    <a:cubicBezTo>
                      <a:pt x="583" y="640"/>
                      <a:pt x="740" y="512"/>
                      <a:pt x="740" y="324"/>
                    </a:cubicBezTo>
                    <a:cubicBezTo>
                      <a:pt x="740"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4037925" y="2887225"/>
                <a:ext cx="18700" cy="16025"/>
              </a:xfrm>
              <a:custGeom>
                <a:avLst/>
                <a:gdLst/>
                <a:ahLst/>
                <a:cxnLst/>
                <a:rect l="l" t="t" r="r" b="b"/>
                <a:pathLst>
                  <a:path w="748" h="641" extrusionOk="0">
                    <a:moveTo>
                      <a:pt x="424" y="1"/>
                    </a:moveTo>
                    <a:cubicBezTo>
                      <a:pt x="147" y="8"/>
                      <a:pt x="1" y="347"/>
                      <a:pt x="201" y="548"/>
                    </a:cubicBezTo>
                    <a:cubicBezTo>
                      <a:pt x="265" y="612"/>
                      <a:pt x="345" y="640"/>
                      <a:pt x="423" y="640"/>
                    </a:cubicBezTo>
                    <a:cubicBezTo>
                      <a:pt x="588" y="640"/>
                      <a:pt x="748" y="512"/>
                      <a:pt x="748" y="324"/>
                    </a:cubicBezTo>
                    <a:cubicBezTo>
                      <a:pt x="748" y="147"/>
                      <a:pt x="602"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4095125" y="2887225"/>
                <a:ext cx="18500" cy="16025"/>
              </a:xfrm>
              <a:custGeom>
                <a:avLst/>
                <a:gdLst/>
                <a:ahLst/>
                <a:cxnLst/>
                <a:rect l="l" t="t" r="r" b="b"/>
                <a:pathLst>
                  <a:path w="740" h="641" extrusionOk="0">
                    <a:moveTo>
                      <a:pt x="424" y="1"/>
                    </a:moveTo>
                    <a:cubicBezTo>
                      <a:pt x="139" y="8"/>
                      <a:pt x="0" y="347"/>
                      <a:pt x="200" y="548"/>
                    </a:cubicBezTo>
                    <a:cubicBezTo>
                      <a:pt x="265" y="612"/>
                      <a:pt x="343" y="640"/>
                      <a:pt x="420" y="640"/>
                    </a:cubicBezTo>
                    <a:cubicBezTo>
                      <a:pt x="583" y="640"/>
                      <a:pt x="739" y="512"/>
                      <a:pt x="739" y="324"/>
                    </a:cubicBezTo>
                    <a:cubicBezTo>
                      <a:pt x="739" y="147"/>
                      <a:pt x="593"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4152100" y="2887225"/>
                <a:ext cx="18500" cy="16025"/>
              </a:xfrm>
              <a:custGeom>
                <a:avLst/>
                <a:gdLst/>
                <a:ahLst/>
                <a:cxnLst/>
                <a:rect l="l" t="t" r="r" b="b"/>
                <a:pathLst>
                  <a:path w="740" h="641" extrusionOk="0">
                    <a:moveTo>
                      <a:pt x="424" y="1"/>
                    </a:moveTo>
                    <a:cubicBezTo>
                      <a:pt x="139" y="8"/>
                      <a:pt x="1" y="347"/>
                      <a:pt x="201" y="548"/>
                    </a:cubicBezTo>
                    <a:cubicBezTo>
                      <a:pt x="265" y="612"/>
                      <a:pt x="344" y="640"/>
                      <a:pt x="421" y="640"/>
                    </a:cubicBezTo>
                    <a:cubicBezTo>
                      <a:pt x="584" y="640"/>
                      <a:pt x="740" y="512"/>
                      <a:pt x="740" y="324"/>
                    </a:cubicBezTo>
                    <a:cubicBezTo>
                      <a:pt x="740"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4209100" y="2887225"/>
                <a:ext cx="18675" cy="16025"/>
              </a:xfrm>
              <a:custGeom>
                <a:avLst/>
                <a:gdLst/>
                <a:ahLst/>
                <a:cxnLst/>
                <a:rect l="l" t="t" r="r" b="b"/>
                <a:pathLst>
                  <a:path w="747" h="641" extrusionOk="0">
                    <a:moveTo>
                      <a:pt x="424" y="1"/>
                    </a:moveTo>
                    <a:cubicBezTo>
                      <a:pt x="146" y="8"/>
                      <a:pt x="0" y="347"/>
                      <a:pt x="200" y="548"/>
                    </a:cubicBezTo>
                    <a:cubicBezTo>
                      <a:pt x="264" y="612"/>
                      <a:pt x="344" y="640"/>
                      <a:pt x="422" y="640"/>
                    </a:cubicBezTo>
                    <a:cubicBezTo>
                      <a:pt x="587" y="640"/>
                      <a:pt x="747" y="512"/>
                      <a:pt x="747" y="324"/>
                    </a:cubicBezTo>
                    <a:cubicBezTo>
                      <a:pt x="747"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4266075" y="2887225"/>
                <a:ext cx="18500" cy="16025"/>
              </a:xfrm>
              <a:custGeom>
                <a:avLst/>
                <a:gdLst/>
                <a:ahLst/>
                <a:cxnLst/>
                <a:rect l="l" t="t" r="r" b="b"/>
                <a:pathLst>
                  <a:path w="740" h="641" extrusionOk="0">
                    <a:moveTo>
                      <a:pt x="424" y="1"/>
                    </a:moveTo>
                    <a:cubicBezTo>
                      <a:pt x="139" y="8"/>
                      <a:pt x="0" y="347"/>
                      <a:pt x="201" y="548"/>
                    </a:cubicBezTo>
                    <a:cubicBezTo>
                      <a:pt x="265" y="612"/>
                      <a:pt x="343" y="640"/>
                      <a:pt x="421" y="640"/>
                    </a:cubicBezTo>
                    <a:cubicBezTo>
                      <a:pt x="584" y="640"/>
                      <a:pt x="740" y="512"/>
                      <a:pt x="740" y="324"/>
                    </a:cubicBezTo>
                    <a:cubicBezTo>
                      <a:pt x="740" y="147"/>
                      <a:pt x="601" y="1"/>
                      <a:pt x="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2899750" y="2944400"/>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7"/>
              <p:cNvSpPr/>
              <p:nvPr/>
            </p:nvSpPr>
            <p:spPr>
              <a:xfrm>
                <a:off x="2956725" y="2944400"/>
                <a:ext cx="15825" cy="15825"/>
              </a:xfrm>
              <a:custGeom>
                <a:avLst/>
                <a:gdLst/>
                <a:ahLst/>
                <a:cxnLst/>
                <a:rect l="l" t="t" r="r" b="b"/>
                <a:pathLst>
                  <a:path w="633" h="633" extrusionOk="0">
                    <a:moveTo>
                      <a:pt x="316" y="1"/>
                    </a:moveTo>
                    <a:cubicBezTo>
                      <a:pt x="139" y="1"/>
                      <a:pt x="1" y="140"/>
                      <a:pt x="1" y="317"/>
                    </a:cubicBezTo>
                    <a:cubicBezTo>
                      <a:pt x="1"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7"/>
              <p:cNvSpPr/>
              <p:nvPr/>
            </p:nvSpPr>
            <p:spPr>
              <a:xfrm>
                <a:off x="3013725" y="2944400"/>
                <a:ext cx="16000" cy="15825"/>
              </a:xfrm>
              <a:custGeom>
                <a:avLst/>
                <a:gdLst/>
                <a:ahLst/>
                <a:cxnLst/>
                <a:rect l="l" t="t" r="r" b="b"/>
                <a:pathLst>
                  <a:path w="640" h="633" extrusionOk="0">
                    <a:moveTo>
                      <a:pt x="316" y="1"/>
                    </a:moveTo>
                    <a:cubicBezTo>
                      <a:pt x="146" y="1"/>
                      <a:pt x="0" y="140"/>
                      <a:pt x="0" y="317"/>
                    </a:cubicBezTo>
                    <a:cubicBezTo>
                      <a:pt x="0" y="494"/>
                      <a:pt x="146" y="632"/>
                      <a:pt x="316" y="632"/>
                    </a:cubicBezTo>
                    <a:cubicBezTo>
                      <a:pt x="493" y="632"/>
                      <a:pt x="639" y="494"/>
                      <a:pt x="639" y="317"/>
                    </a:cubicBezTo>
                    <a:cubicBezTo>
                      <a:pt x="639"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3070700" y="2944400"/>
                <a:ext cx="16000" cy="15825"/>
              </a:xfrm>
              <a:custGeom>
                <a:avLst/>
                <a:gdLst/>
                <a:ahLst/>
                <a:cxnLst/>
                <a:rect l="l" t="t" r="r" b="b"/>
                <a:pathLst>
                  <a:path w="640" h="633" extrusionOk="0">
                    <a:moveTo>
                      <a:pt x="324" y="1"/>
                    </a:moveTo>
                    <a:cubicBezTo>
                      <a:pt x="147" y="1"/>
                      <a:pt x="0" y="140"/>
                      <a:pt x="0" y="317"/>
                    </a:cubicBezTo>
                    <a:cubicBezTo>
                      <a:pt x="0" y="494"/>
                      <a:pt x="147" y="632"/>
                      <a:pt x="324" y="632"/>
                    </a:cubicBezTo>
                    <a:cubicBezTo>
                      <a:pt x="501" y="632"/>
                      <a:pt x="640" y="494"/>
                      <a:pt x="640" y="317"/>
                    </a:cubicBezTo>
                    <a:cubicBezTo>
                      <a:pt x="640" y="140"/>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3127875" y="2944400"/>
                <a:ext cx="15825" cy="15825"/>
              </a:xfrm>
              <a:custGeom>
                <a:avLst/>
                <a:gdLst/>
                <a:ahLst/>
                <a:cxnLst/>
                <a:rect l="l" t="t" r="r" b="b"/>
                <a:pathLst>
                  <a:path w="633" h="633" extrusionOk="0">
                    <a:moveTo>
                      <a:pt x="316" y="1"/>
                    </a:moveTo>
                    <a:cubicBezTo>
                      <a:pt x="139" y="1"/>
                      <a:pt x="1" y="140"/>
                      <a:pt x="1" y="317"/>
                    </a:cubicBezTo>
                    <a:cubicBezTo>
                      <a:pt x="1" y="494"/>
                      <a:pt x="139" y="632"/>
                      <a:pt x="316" y="632"/>
                    </a:cubicBezTo>
                    <a:cubicBezTo>
                      <a:pt x="494" y="632"/>
                      <a:pt x="632" y="494"/>
                      <a:pt x="632" y="317"/>
                    </a:cubicBezTo>
                    <a:cubicBezTo>
                      <a:pt x="632" y="140"/>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3184875" y="2944400"/>
                <a:ext cx="16000" cy="15825"/>
              </a:xfrm>
              <a:custGeom>
                <a:avLst/>
                <a:gdLst/>
                <a:ahLst/>
                <a:cxnLst/>
                <a:rect l="l" t="t" r="r" b="b"/>
                <a:pathLst>
                  <a:path w="640" h="633" extrusionOk="0">
                    <a:moveTo>
                      <a:pt x="316" y="1"/>
                    </a:moveTo>
                    <a:cubicBezTo>
                      <a:pt x="146" y="1"/>
                      <a:pt x="0" y="140"/>
                      <a:pt x="0" y="317"/>
                    </a:cubicBezTo>
                    <a:cubicBezTo>
                      <a:pt x="0" y="494"/>
                      <a:pt x="146" y="632"/>
                      <a:pt x="316" y="632"/>
                    </a:cubicBezTo>
                    <a:cubicBezTo>
                      <a:pt x="493" y="632"/>
                      <a:pt x="639" y="494"/>
                      <a:pt x="639" y="317"/>
                    </a:cubicBezTo>
                    <a:cubicBezTo>
                      <a:pt x="639"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3241850" y="2944400"/>
                <a:ext cx="16000" cy="15825"/>
              </a:xfrm>
              <a:custGeom>
                <a:avLst/>
                <a:gdLst/>
                <a:ahLst/>
                <a:cxnLst/>
                <a:rect l="l" t="t" r="r" b="b"/>
                <a:pathLst>
                  <a:path w="640" h="633" extrusionOk="0">
                    <a:moveTo>
                      <a:pt x="324" y="1"/>
                    </a:moveTo>
                    <a:cubicBezTo>
                      <a:pt x="147" y="1"/>
                      <a:pt x="1" y="140"/>
                      <a:pt x="1" y="317"/>
                    </a:cubicBezTo>
                    <a:cubicBezTo>
                      <a:pt x="1" y="494"/>
                      <a:pt x="147" y="632"/>
                      <a:pt x="324" y="632"/>
                    </a:cubicBezTo>
                    <a:cubicBezTo>
                      <a:pt x="501" y="632"/>
                      <a:pt x="640" y="494"/>
                      <a:pt x="640" y="317"/>
                    </a:cubicBezTo>
                    <a:cubicBezTo>
                      <a:pt x="640" y="140"/>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3299025" y="2944400"/>
                <a:ext cx="15825" cy="15825"/>
              </a:xfrm>
              <a:custGeom>
                <a:avLst/>
                <a:gdLst/>
                <a:ahLst/>
                <a:cxnLst/>
                <a:rect l="l" t="t" r="r" b="b"/>
                <a:pathLst>
                  <a:path w="633" h="633" extrusionOk="0">
                    <a:moveTo>
                      <a:pt x="317" y="1"/>
                    </a:moveTo>
                    <a:cubicBezTo>
                      <a:pt x="139" y="1"/>
                      <a:pt x="1" y="140"/>
                      <a:pt x="1" y="317"/>
                    </a:cubicBezTo>
                    <a:cubicBezTo>
                      <a:pt x="1" y="494"/>
                      <a:pt x="139" y="632"/>
                      <a:pt x="317" y="632"/>
                    </a:cubicBezTo>
                    <a:cubicBezTo>
                      <a:pt x="494" y="632"/>
                      <a:pt x="632" y="494"/>
                      <a:pt x="632" y="317"/>
                    </a:cubicBezTo>
                    <a:cubicBezTo>
                      <a:pt x="632" y="140"/>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3356025" y="2944400"/>
                <a:ext cx="16000" cy="15825"/>
              </a:xfrm>
              <a:custGeom>
                <a:avLst/>
                <a:gdLst/>
                <a:ahLst/>
                <a:cxnLst/>
                <a:rect l="l" t="t" r="r" b="b"/>
                <a:pathLst>
                  <a:path w="640" h="633" extrusionOk="0">
                    <a:moveTo>
                      <a:pt x="316" y="1"/>
                    </a:moveTo>
                    <a:cubicBezTo>
                      <a:pt x="147" y="1"/>
                      <a:pt x="0" y="140"/>
                      <a:pt x="0" y="317"/>
                    </a:cubicBezTo>
                    <a:cubicBezTo>
                      <a:pt x="0" y="494"/>
                      <a:pt x="147" y="632"/>
                      <a:pt x="316" y="632"/>
                    </a:cubicBezTo>
                    <a:cubicBezTo>
                      <a:pt x="493" y="632"/>
                      <a:pt x="639" y="494"/>
                      <a:pt x="639" y="317"/>
                    </a:cubicBezTo>
                    <a:cubicBezTo>
                      <a:pt x="639"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3413200" y="2944400"/>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3470175" y="2944400"/>
                <a:ext cx="15825" cy="15825"/>
              </a:xfrm>
              <a:custGeom>
                <a:avLst/>
                <a:gdLst/>
                <a:ahLst/>
                <a:cxnLst/>
                <a:rect l="l" t="t" r="r" b="b"/>
                <a:pathLst>
                  <a:path w="633" h="633" extrusionOk="0">
                    <a:moveTo>
                      <a:pt x="317" y="1"/>
                    </a:moveTo>
                    <a:cubicBezTo>
                      <a:pt x="140" y="1"/>
                      <a:pt x="1" y="140"/>
                      <a:pt x="1" y="317"/>
                    </a:cubicBezTo>
                    <a:cubicBezTo>
                      <a:pt x="1" y="494"/>
                      <a:pt x="140" y="632"/>
                      <a:pt x="317" y="632"/>
                    </a:cubicBezTo>
                    <a:cubicBezTo>
                      <a:pt x="494" y="632"/>
                      <a:pt x="632" y="494"/>
                      <a:pt x="632" y="317"/>
                    </a:cubicBezTo>
                    <a:cubicBezTo>
                      <a:pt x="632" y="140"/>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3527175" y="2944400"/>
                <a:ext cx="16000" cy="15825"/>
              </a:xfrm>
              <a:custGeom>
                <a:avLst/>
                <a:gdLst/>
                <a:ahLst/>
                <a:cxnLst/>
                <a:rect l="l" t="t" r="r" b="b"/>
                <a:pathLst>
                  <a:path w="640" h="633" extrusionOk="0">
                    <a:moveTo>
                      <a:pt x="316" y="1"/>
                    </a:moveTo>
                    <a:cubicBezTo>
                      <a:pt x="147" y="1"/>
                      <a:pt x="0" y="140"/>
                      <a:pt x="0" y="317"/>
                    </a:cubicBezTo>
                    <a:cubicBezTo>
                      <a:pt x="0"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3584350" y="2944400"/>
                <a:ext cx="15800" cy="15825"/>
              </a:xfrm>
              <a:custGeom>
                <a:avLst/>
                <a:gdLst/>
                <a:ahLst/>
                <a:cxnLst/>
                <a:rect l="l" t="t" r="r" b="b"/>
                <a:pathLst>
                  <a:path w="632" h="633" extrusionOk="0">
                    <a:moveTo>
                      <a:pt x="316" y="1"/>
                    </a:moveTo>
                    <a:cubicBezTo>
                      <a:pt x="139" y="1"/>
                      <a:pt x="1" y="140"/>
                      <a:pt x="1" y="317"/>
                    </a:cubicBezTo>
                    <a:cubicBezTo>
                      <a:pt x="1"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3641350" y="2944400"/>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1" y="494"/>
                      <a:pt x="631" y="317"/>
                    </a:cubicBezTo>
                    <a:cubicBezTo>
                      <a:pt x="631"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3698325" y="2944400"/>
                <a:ext cx="16000" cy="15825"/>
              </a:xfrm>
              <a:custGeom>
                <a:avLst/>
                <a:gdLst/>
                <a:ahLst/>
                <a:cxnLst/>
                <a:rect l="l" t="t" r="r" b="b"/>
                <a:pathLst>
                  <a:path w="640" h="633" extrusionOk="0">
                    <a:moveTo>
                      <a:pt x="316" y="1"/>
                    </a:moveTo>
                    <a:cubicBezTo>
                      <a:pt x="147" y="1"/>
                      <a:pt x="0" y="140"/>
                      <a:pt x="0" y="317"/>
                    </a:cubicBezTo>
                    <a:cubicBezTo>
                      <a:pt x="0"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7"/>
              <p:cNvSpPr/>
              <p:nvPr/>
            </p:nvSpPr>
            <p:spPr>
              <a:xfrm>
                <a:off x="3755500" y="2944400"/>
                <a:ext cx="15825" cy="15825"/>
              </a:xfrm>
              <a:custGeom>
                <a:avLst/>
                <a:gdLst/>
                <a:ahLst/>
                <a:cxnLst/>
                <a:rect l="l" t="t" r="r" b="b"/>
                <a:pathLst>
                  <a:path w="633" h="633" extrusionOk="0">
                    <a:moveTo>
                      <a:pt x="316" y="1"/>
                    </a:moveTo>
                    <a:cubicBezTo>
                      <a:pt x="139" y="1"/>
                      <a:pt x="1" y="140"/>
                      <a:pt x="1" y="317"/>
                    </a:cubicBezTo>
                    <a:cubicBezTo>
                      <a:pt x="1" y="494"/>
                      <a:pt x="139" y="632"/>
                      <a:pt x="316" y="632"/>
                    </a:cubicBezTo>
                    <a:cubicBezTo>
                      <a:pt x="494" y="632"/>
                      <a:pt x="632" y="494"/>
                      <a:pt x="632" y="317"/>
                    </a:cubicBezTo>
                    <a:cubicBezTo>
                      <a:pt x="632" y="140"/>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3812500" y="2944400"/>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3869475" y="2944400"/>
                <a:ext cx="16000" cy="15825"/>
              </a:xfrm>
              <a:custGeom>
                <a:avLst/>
                <a:gdLst/>
                <a:ahLst/>
                <a:cxnLst/>
                <a:rect l="l" t="t" r="r" b="b"/>
                <a:pathLst>
                  <a:path w="640" h="633" extrusionOk="0">
                    <a:moveTo>
                      <a:pt x="316" y="1"/>
                    </a:moveTo>
                    <a:cubicBezTo>
                      <a:pt x="147" y="1"/>
                      <a:pt x="1" y="140"/>
                      <a:pt x="1" y="317"/>
                    </a:cubicBezTo>
                    <a:cubicBezTo>
                      <a:pt x="1" y="494"/>
                      <a:pt x="147" y="632"/>
                      <a:pt x="316" y="632"/>
                    </a:cubicBezTo>
                    <a:cubicBezTo>
                      <a:pt x="493" y="632"/>
                      <a:pt x="640" y="494"/>
                      <a:pt x="640" y="317"/>
                    </a:cubicBezTo>
                    <a:cubicBezTo>
                      <a:pt x="640"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3926650" y="2944400"/>
                <a:ext cx="15825" cy="15825"/>
              </a:xfrm>
              <a:custGeom>
                <a:avLst/>
                <a:gdLst/>
                <a:ahLst/>
                <a:cxnLst/>
                <a:rect l="l" t="t" r="r" b="b"/>
                <a:pathLst>
                  <a:path w="633" h="633" extrusionOk="0">
                    <a:moveTo>
                      <a:pt x="317" y="1"/>
                    </a:moveTo>
                    <a:cubicBezTo>
                      <a:pt x="139" y="1"/>
                      <a:pt x="1" y="140"/>
                      <a:pt x="1" y="317"/>
                    </a:cubicBezTo>
                    <a:cubicBezTo>
                      <a:pt x="1" y="494"/>
                      <a:pt x="139" y="632"/>
                      <a:pt x="317" y="632"/>
                    </a:cubicBezTo>
                    <a:cubicBezTo>
                      <a:pt x="494" y="632"/>
                      <a:pt x="632" y="494"/>
                      <a:pt x="632" y="317"/>
                    </a:cubicBezTo>
                    <a:cubicBezTo>
                      <a:pt x="632" y="140"/>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3983650" y="2944400"/>
                <a:ext cx="15800" cy="15825"/>
              </a:xfrm>
              <a:custGeom>
                <a:avLst/>
                <a:gdLst/>
                <a:ahLst/>
                <a:cxnLst/>
                <a:rect l="l" t="t" r="r" b="b"/>
                <a:pathLst>
                  <a:path w="632" h="633" extrusionOk="0">
                    <a:moveTo>
                      <a:pt x="316" y="1"/>
                    </a:moveTo>
                    <a:cubicBezTo>
                      <a:pt x="139" y="1"/>
                      <a:pt x="0" y="140"/>
                      <a:pt x="0" y="317"/>
                    </a:cubicBezTo>
                    <a:cubicBezTo>
                      <a:pt x="0" y="494"/>
                      <a:pt x="139" y="632"/>
                      <a:pt x="316" y="632"/>
                    </a:cubicBezTo>
                    <a:cubicBezTo>
                      <a:pt x="493" y="632"/>
                      <a:pt x="632" y="494"/>
                      <a:pt x="632" y="317"/>
                    </a:cubicBezTo>
                    <a:cubicBezTo>
                      <a:pt x="632" y="140"/>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4040625" y="2944400"/>
                <a:ext cx="16000" cy="15825"/>
              </a:xfrm>
              <a:custGeom>
                <a:avLst/>
                <a:gdLst/>
                <a:ahLst/>
                <a:cxnLst/>
                <a:rect l="l" t="t" r="r" b="b"/>
                <a:pathLst>
                  <a:path w="640" h="633" extrusionOk="0">
                    <a:moveTo>
                      <a:pt x="316" y="1"/>
                    </a:moveTo>
                    <a:cubicBezTo>
                      <a:pt x="147" y="1"/>
                      <a:pt x="1" y="140"/>
                      <a:pt x="1" y="317"/>
                    </a:cubicBezTo>
                    <a:cubicBezTo>
                      <a:pt x="1" y="494"/>
                      <a:pt x="147" y="632"/>
                      <a:pt x="316" y="632"/>
                    </a:cubicBezTo>
                    <a:cubicBezTo>
                      <a:pt x="494" y="632"/>
                      <a:pt x="640" y="494"/>
                      <a:pt x="640" y="317"/>
                    </a:cubicBezTo>
                    <a:cubicBezTo>
                      <a:pt x="640" y="140"/>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4097625" y="2944400"/>
                <a:ext cx="16000" cy="15825"/>
              </a:xfrm>
              <a:custGeom>
                <a:avLst/>
                <a:gdLst/>
                <a:ahLst/>
                <a:cxnLst/>
                <a:rect l="l" t="t" r="r" b="b"/>
                <a:pathLst>
                  <a:path w="640" h="633" extrusionOk="0">
                    <a:moveTo>
                      <a:pt x="324" y="1"/>
                    </a:moveTo>
                    <a:cubicBezTo>
                      <a:pt x="146" y="1"/>
                      <a:pt x="0" y="140"/>
                      <a:pt x="0" y="317"/>
                    </a:cubicBezTo>
                    <a:cubicBezTo>
                      <a:pt x="0" y="494"/>
                      <a:pt x="146" y="632"/>
                      <a:pt x="324" y="632"/>
                    </a:cubicBezTo>
                    <a:cubicBezTo>
                      <a:pt x="501" y="632"/>
                      <a:pt x="639" y="494"/>
                      <a:pt x="639" y="317"/>
                    </a:cubicBezTo>
                    <a:cubicBezTo>
                      <a:pt x="639" y="140"/>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3070700" y="3001400"/>
                <a:ext cx="16000" cy="16000"/>
              </a:xfrm>
              <a:custGeom>
                <a:avLst/>
                <a:gdLst/>
                <a:ahLst/>
                <a:cxnLst/>
                <a:rect l="l" t="t" r="r" b="b"/>
                <a:pathLst>
                  <a:path w="640" h="640" extrusionOk="0">
                    <a:moveTo>
                      <a:pt x="324" y="0"/>
                    </a:moveTo>
                    <a:cubicBezTo>
                      <a:pt x="147" y="0"/>
                      <a:pt x="0" y="147"/>
                      <a:pt x="0" y="316"/>
                    </a:cubicBezTo>
                    <a:cubicBezTo>
                      <a:pt x="0" y="493"/>
                      <a:pt x="147" y="640"/>
                      <a:pt x="324" y="640"/>
                    </a:cubicBezTo>
                    <a:cubicBezTo>
                      <a:pt x="501" y="640"/>
                      <a:pt x="640" y="493"/>
                      <a:pt x="640" y="316"/>
                    </a:cubicBezTo>
                    <a:cubicBezTo>
                      <a:pt x="640"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3127875" y="3001400"/>
                <a:ext cx="15825" cy="16000"/>
              </a:xfrm>
              <a:custGeom>
                <a:avLst/>
                <a:gdLst/>
                <a:ahLst/>
                <a:cxnLst/>
                <a:rect l="l" t="t" r="r" b="b"/>
                <a:pathLst>
                  <a:path w="633" h="640" extrusionOk="0">
                    <a:moveTo>
                      <a:pt x="316" y="0"/>
                    </a:moveTo>
                    <a:cubicBezTo>
                      <a:pt x="139" y="0"/>
                      <a:pt x="1" y="147"/>
                      <a:pt x="1" y="316"/>
                    </a:cubicBezTo>
                    <a:cubicBezTo>
                      <a:pt x="1" y="493"/>
                      <a:pt x="139" y="640"/>
                      <a:pt x="316" y="640"/>
                    </a:cubicBezTo>
                    <a:cubicBezTo>
                      <a:pt x="494" y="640"/>
                      <a:pt x="632" y="493"/>
                      <a:pt x="632" y="316"/>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3184875" y="3001400"/>
                <a:ext cx="16000" cy="16000"/>
              </a:xfrm>
              <a:custGeom>
                <a:avLst/>
                <a:gdLst/>
                <a:ahLst/>
                <a:cxnLst/>
                <a:rect l="l" t="t" r="r" b="b"/>
                <a:pathLst>
                  <a:path w="640" h="640" extrusionOk="0">
                    <a:moveTo>
                      <a:pt x="316" y="0"/>
                    </a:moveTo>
                    <a:cubicBezTo>
                      <a:pt x="146" y="0"/>
                      <a:pt x="0" y="147"/>
                      <a:pt x="0" y="316"/>
                    </a:cubicBezTo>
                    <a:cubicBezTo>
                      <a:pt x="0" y="493"/>
                      <a:pt x="146" y="640"/>
                      <a:pt x="316" y="640"/>
                    </a:cubicBezTo>
                    <a:cubicBezTo>
                      <a:pt x="493" y="640"/>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3241850" y="3001400"/>
                <a:ext cx="16000" cy="16000"/>
              </a:xfrm>
              <a:custGeom>
                <a:avLst/>
                <a:gdLst/>
                <a:ahLst/>
                <a:cxnLst/>
                <a:rect l="l" t="t" r="r" b="b"/>
                <a:pathLst>
                  <a:path w="640" h="640" extrusionOk="0">
                    <a:moveTo>
                      <a:pt x="324" y="0"/>
                    </a:moveTo>
                    <a:cubicBezTo>
                      <a:pt x="147" y="0"/>
                      <a:pt x="1" y="147"/>
                      <a:pt x="1" y="316"/>
                    </a:cubicBezTo>
                    <a:cubicBezTo>
                      <a:pt x="1" y="493"/>
                      <a:pt x="147" y="640"/>
                      <a:pt x="324" y="640"/>
                    </a:cubicBezTo>
                    <a:cubicBezTo>
                      <a:pt x="501" y="640"/>
                      <a:pt x="640" y="493"/>
                      <a:pt x="640" y="316"/>
                    </a:cubicBezTo>
                    <a:cubicBezTo>
                      <a:pt x="640" y="147"/>
                      <a:pt x="501"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3299025" y="3001400"/>
                <a:ext cx="15825" cy="16000"/>
              </a:xfrm>
              <a:custGeom>
                <a:avLst/>
                <a:gdLst/>
                <a:ahLst/>
                <a:cxnLst/>
                <a:rect l="l" t="t" r="r" b="b"/>
                <a:pathLst>
                  <a:path w="633" h="640" extrusionOk="0">
                    <a:moveTo>
                      <a:pt x="317" y="0"/>
                    </a:moveTo>
                    <a:cubicBezTo>
                      <a:pt x="139" y="0"/>
                      <a:pt x="1" y="147"/>
                      <a:pt x="1" y="316"/>
                    </a:cubicBezTo>
                    <a:cubicBezTo>
                      <a:pt x="1" y="493"/>
                      <a:pt x="139" y="640"/>
                      <a:pt x="317" y="640"/>
                    </a:cubicBezTo>
                    <a:cubicBezTo>
                      <a:pt x="494" y="640"/>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3356025" y="3001400"/>
                <a:ext cx="16000" cy="16000"/>
              </a:xfrm>
              <a:custGeom>
                <a:avLst/>
                <a:gdLst/>
                <a:ahLst/>
                <a:cxnLst/>
                <a:rect l="l" t="t" r="r" b="b"/>
                <a:pathLst>
                  <a:path w="640" h="640" extrusionOk="0">
                    <a:moveTo>
                      <a:pt x="316" y="0"/>
                    </a:moveTo>
                    <a:cubicBezTo>
                      <a:pt x="147" y="0"/>
                      <a:pt x="0" y="147"/>
                      <a:pt x="0" y="316"/>
                    </a:cubicBezTo>
                    <a:cubicBezTo>
                      <a:pt x="0" y="493"/>
                      <a:pt x="147" y="640"/>
                      <a:pt x="316" y="640"/>
                    </a:cubicBezTo>
                    <a:cubicBezTo>
                      <a:pt x="493" y="640"/>
                      <a:pt x="639" y="493"/>
                      <a:pt x="639" y="316"/>
                    </a:cubicBezTo>
                    <a:cubicBezTo>
                      <a:pt x="639"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3413200" y="3001400"/>
                <a:ext cx="15800" cy="16000"/>
              </a:xfrm>
              <a:custGeom>
                <a:avLst/>
                <a:gdLst/>
                <a:ahLst/>
                <a:cxnLst/>
                <a:rect l="l" t="t" r="r" b="b"/>
                <a:pathLst>
                  <a:path w="632" h="640" extrusionOk="0">
                    <a:moveTo>
                      <a:pt x="316" y="0"/>
                    </a:moveTo>
                    <a:cubicBezTo>
                      <a:pt x="139" y="0"/>
                      <a:pt x="0" y="147"/>
                      <a:pt x="0" y="316"/>
                    </a:cubicBezTo>
                    <a:cubicBezTo>
                      <a:pt x="0" y="493"/>
                      <a:pt x="139" y="640"/>
                      <a:pt x="316" y="640"/>
                    </a:cubicBezTo>
                    <a:cubicBezTo>
                      <a:pt x="493" y="640"/>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3470175" y="3001400"/>
                <a:ext cx="15825" cy="16000"/>
              </a:xfrm>
              <a:custGeom>
                <a:avLst/>
                <a:gdLst/>
                <a:ahLst/>
                <a:cxnLst/>
                <a:rect l="l" t="t" r="r" b="b"/>
                <a:pathLst>
                  <a:path w="633" h="640" extrusionOk="0">
                    <a:moveTo>
                      <a:pt x="317" y="0"/>
                    </a:moveTo>
                    <a:cubicBezTo>
                      <a:pt x="140" y="0"/>
                      <a:pt x="1" y="147"/>
                      <a:pt x="1" y="316"/>
                    </a:cubicBezTo>
                    <a:cubicBezTo>
                      <a:pt x="1" y="493"/>
                      <a:pt x="140" y="640"/>
                      <a:pt x="317" y="640"/>
                    </a:cubicBezTo>
                    <a:cubicBezTo>
                      <a:pt x="494" y="640"/>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3527175" y="3001400"/>
                <a:ext cx="16000" cy="16000"/>
              </a:xfrm>
              <a:custGeom>
                <a:avLst/>
                <a:gdLst/>
                <a:ahLst/>
                <a:cxnLst/>
                <a:rect l="l" t="t" r="r" b="b"/>
                <a:pathLst>
                  <a:path w="640" h="640" extrusionOk="0">
                    <a:moveTo>
                      <a:pt x="316" y="0"/>
                    </a:moveTo>
                    <a:cubicBezTo>
                      <a:pt x="147" y="0"/>
                      <a:pt x="0" y="147"/>
                      <a:pt x="0" y="316"/>
                    </a:cubicBezTo>
                    <a:cubicBezTo>
                      <a:pt x="0" y="493"/>
                      <a:pt x="147" y="640"/>
                      <a:pt x="316" y="640"/>
                    </a:cubicBezTo>
                    <a:cubicBezTo>
                      <a:pt x="493" y="640"/>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3584350" y="3001400"/>
                <a:ext cx="15800" cy="16000"/>
              </a:xfrm>
              <a:custGeom>
                <a:avLst/>
                <a:gdLst/>
                <a:ahLst/>
                <a:cxnLst/>
                <a:rect l="l" t="t" r="r" b="b"/>
                <a:pathLst>
                  <a:path w="632" h="640" extrusionOk="0">
                    <a:moveTo>
                      <a:pt x="316" y="0"/>
                    </a:moveTo>
                    <a:cubicBezTo>
                      <a:pt x="139" y="0"/>
                      <a:pt x="1" y="147"/>
                      <a:pt x="1" y="316"/>
                    </a:cubicBezTo>
                    <a:cubicBezTo>
                      <a:pt x="1" y="493"/>
                      <a:pt x="139" y="640"/>
                      <a:pt x="316" y="640"/>
                    </a:cubicBezTo>
                    <a:cubicBezTo>
                      <a:pt x="493" y="640"/>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3641350" y="3001400"/>
                <a:ext cx="15800" cy="16000"/>
              </a:xfrm>
              <a:custGeom>
                <a:avLst/>
                <a:gdLst/>
                <a:ahLst/>
                <a:cxnLst/>
                <a:rect l="l" t="t" r="r" b="b"/>
                <a:pathLst>
                  <a:path w="632" h="640" extrusionOk="0">
                    <a:moveTo>
                      <a:pt x="316" y="0"/>
                    </a:moveTo>
                    <a:cubicBezTo>
                      <a:pt x="139" y="0"/>
                      <a:pt x="0" y="147"/>
                      <a:pt x="0" y="316"/>
                    </a:cubicBezTo>
                    <a:cubicBezTo>
                      <a:pt x="0" y="493"/>
                      <a:pt x="139" y="640"/>
                      <a:pt x="316" y="640"/>
                    </a:cubicBezTo>
                    <a:cubicBezTo>
                      <a:pt x="493" y="640"/>
                      <a:pt x="631" y="493"/>
                      <a:pt x="631" y="316"/>
                    </a:cubicBezTo>
                    <a:cubicBezTo>
                      <a:pt x="631"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3698325" y="3001400"/>
                <a:ext cx="16000" cy="16000"/>
              </a:xfrm>
              <a:custGeom>
                <a:avLst/>
                <a:gdLst/>
                <a:ahLst/>
                <a:cxnLst/>
                <a:rect l="l" t="t" r="r" b="b"/>
                <a:pathLst>
                  <a:path w="640" h="640" extrusionOk="0">
                    <a:moveTo>
                      <a:pt x="316" y="0"/>
                    </a:moveTo>
                    <a:cubicBezTo>
                      <a:pt x="147" y="0"/>
                      <a:pt x="0" y="147"/>
                      <a:pt x="0" y="316"/>
                    </a:cubicBezTo>
                    <a:cubicBezTo>
                      <a:pt x="0" y="493"/>
                      <a:pt x="147" y="640"/>
                      <a:pt x="316" y="640"/>
                    </a:cubicBezTo>
                    <a:cubicBezTo>
                      <a:pt x="493" y="640"/>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3755500" y="3001400"/>
                <a:ext cx="15825" cy="16000"/>
              </a:xfrm>
              <a:custGeom>
                <a:avLst/>
                <a:gdLst/>
                <a:ahLst/>
                <a:cxnLst/>
                <a:rect l="l" t="t" r="r" b="b"/>
                <a:pathLst>
                  <a:path w="633" h="640" extrusionOk="0">
                    <a:moveTo>
                      <a:pt x="316" y="0"/>
                    </a:moveTo>
                    <a:cubicBezTo>
                      <a:pt x="139" y="0"/>
                      <a:pt x="1" y="147"/>
                      <a:pt x="1" y="316"/>
                    </a:cubicBezTo>
                    <a:cubicBezTo>
                      <a:pt x="1" y="493"/>
                      <a:pt x="139" y="640"/>
                      <a:pt x="316" y="640"/>
                    </a:cubicBezTo>
                    <a:cubicBezTo>
                      <a:pt x="494" y="640"/>
                      <a:pt x="632" y="493"/>
                      <a:pt x="632" y="316"/>
                    </a:cubicBezTo>
                    <a:cubicBezTo>
                      <a:pt x="632"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812500" y="3001400"/>
                <a:ext cx="15800" cy="16000"/>
              </a:xfrm>
              <a:custGeom>
                <a:avLst/>
                <a:gdLst/>
                <a:ahLst/>
                <a:cxnLst/>
                <a:rect l="l" t="t" r="r" b="b"/>
                <a:pathLst>
                  <a:path w="632" h="640" extrusionOk="0">
                    <a:moveTo>
                      <a:pt x="316" y="0"/>
                    </a:moveTo>
                    <a:cubicBezTo>
                      <a:pt x="139" y="0"/>
                      <a:pt x="0" y="147"/>
                      <a:pt x="0" y="316"/>
                    </a:cubicBezTo>
                    <a:cubicBezTo>
                      <a:pt x="0" y="493"/>
                      <a:pt x="139" y="640"/>
                      <a:pt x="316" y="640"/>
                    </a:cubicBezTo>
                    <a:cubicBezTo>
                      <a:pt x="493" y="640"/>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3869475" y="3001400"/>
                <a:ext cx="16000" cy="16000"/>
              </a:xfrm>
              <a:custGeom>
                <a:avLst/>
                <a:gdLst/>
                <a:ahLst/>
                <a:cxnLst/>
                <a:rect l="l" t="t" r="r" b="b"/>
                <a:pathLst>
                  <a:path w="640" h="640" extrusionOk="0">
                    <a:moveTo>
                      <a:pt x="316" y="0"/>
                    </a:moveTo>
                    <a:cubicBezTo>
                      <a:pt x="147" y="0"/>
                      <a:pt x="1" y="147"/>
                      <a:pt x="1" y="316"/>
                    </a:cubicBezTo>
                    <a:cubicBezTo>
                      <a:pt x="1" y="493"/>
                      <a:pt x="147" y="640"/>
                      <a:pt x="316" y="640"/>
                    </a:cubicBezTo>
                    <a:cubicBezTo>
                      <a:pt x="493" y="640"/>
                      <a:pt x="640" y="493"/>
                      <a:pt x="640" y="316"/>
                    </a:cubicBezTo>
                    <a:cubicBezTo>
                      <a:pt x="640"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3926650" y="3001400"/>
                <a:ext cx="15825" cy="16000"/>
              </a:xfrm>
              <a:custGeom>
                <a:avLst/>
                <a:gdLst/>
                <a:ahLst/>
                <a:cxnLst/>
                <a:rect l="l" t="t" r="r" b="b"/>
                <a:pathLst>
                  <a:path w="633" h="640" extrusionOk="0">
                    <a:moveTo>
                      <a:pt x="317" y="0"/>
                    </a:moveTo>
                    <a:cubicBezTo>
                      <a:pt x="139" y="0"/>
                      <a:pt x="1" y="147"/>
                      <a:pt x="1" y="316"/>
                    </a:cubicBezTo>
                    <a:cubicBezTo>
                      <a:pt x="1" y="493"/>
                      <a:pt x="139" y="640"/>
                      <a:pt x="317" y="640"/>
                    </a:cubicBezTo>
                    <a:cubicBezTo>
                      <a:pt x="494" y="640"/>
                      <a:pt x="632" y="493"/>
                      <a:pt x="632" y="316"/>
                    </a:cubicBezTo>
                    <a:cubicBezTo>
                      <a:pt x="632" y="147"/>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3983650" y="3001400"/>
                <a:ext cx="15800" cy="16000"/>
              </a:xfrm>
              <a:custGeom>
                <a:avLst/>
                <a:gdLst/>
                <a:ahLst/>
                <a:cxnLst/>
                <a:rect l="l" t="t" r="r" b="b"/>
                <a:pathLst>
                  <a:path w="632" h="640" extrusionOk="0">
                    <a:moveTo>
                      <a:pt x="316" y="0"/>
                    </a:moveTo>
                    <a:cubicBezTo>
                      <a:pt x="139" y="0"/>
                      <a:pt x="0" y="147"/>
                      <a:pt x="0" y="316"/>
                    </a:cubicBezTo>
                    <a:cubicBezTo>
                      <a:pt x="0" y="493"/>
                      <a:pt x="139" y="640"/>
                      <a:pt x="316" y="640"/>
                    </a:cubicBezTo>
                    <a:cubicBezTo>
                      <a:pt x="493" y="640"/>
                      <a:pt x="632" y="493"/>
                      <a:pt x="632" y="316"/>
                    </a:cubicBezTo>
                    <a:cubicBezTo>
                      <a:pt x="632" y="147"/>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40625" y="3001400"/>
                <a:ext cx="16000" cy="16000"/>
              </a:xfrm>
              <a:custGeom>
                <a:avLst/>
                <a:gdLst/>
                <a:ahLst/>
                <a:cxnLst/>
                <a:rect l="l" t="t" r="r" b="b"/>
                <a:pathLst>
                  <a:path w="640" h="640" extrusionOk="0">
                    <a:moveTo>
                      <a:pt x="316" y="0"/>
                    </a:moveTo>
                    <a:cubicBezTo>
                      <a:pt x="147" y="0"/>
                      <a:pt x="1" y="147"/>
                      <a:pt x="1" y="316"/>
                    </a:cubicBezTo>
                    <a:cubicBezTo>
                      <a:pt x="1" y="493"/>
                      <a:pt x="147" y="640"/>
                      <a:pt x="316" y="640"/>
                    </a:cubicBezTo>
                    <a:cubicBezTo>
                      <a:pt x="494" y="640"/>
                      <a:pt x="640" y="493"/>
                      <a:pt x="640" y="316"/>
                    </a:cubicBezTo>
                    <a:cubicBezTo>
                      <a:pt x="640" y="147"/>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97800" y="3001500"/>
                <a:ext cx="15050" cy="16100"/>
              </a:xfrm>
              <a:custGeom>
                <a:avLst/>
                <a:gdLst/>
                <a:ahLst/>
                <a:cxnLst/>
                <a:rect l="l" t="t" r="r" b="b"/>
                <a:pathLst>
                  <a:path w="602" h="644" extrusionOk="0">
                    <a:moveTo>
                      <a:pt x="316" y="1"/>
                    </a:moveTo>
                    <a:cubicBezTo>
                      <a:pt x="154" y="1"/>
                      <a:pt x="1" y="128"/>
                      <a:pt x="1" y="312"/>
                    </a:cubicBezTo>
                    <a:cubicBezTo>
                      <a:pt x="1" y="451"/>
                      <a:pt x="93" y="574"/>
                      <a:pt x="232" y="605"/>
                    </a:cubicBezTo>
                    <a:lnTo>
                      <a:pt x="347" y="643"/>
                    </a:lnTo>
                    <a:lnTo>
                      <a:pt x="602" y="150"/>
                    </a:lnTo>
                    <a:lnTo>
                      <a:pt x="517" y="73"/>
                    </a:lnTo>
                    <a:cubicBezTo>
                      <a:pt x="455" y="23"/>
                      <a:pt x="385"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3070700" y="3058575"/>
                <a:ext cx="16000" cy="15825"/>
              </a:xfrm>
              <a:custGeom>
                <a:avLst/>
                <a:gdLst/>
                <a:ahLst/>
                <a:cxnLst/>
                <a:rect l="l" t="t" r="r" b="b"/>
                <a:pathLst>
                  <a:path w="640" h="633" extrusionOk="0">
                    <a:moveTo>
                      <a:pt x="324" y="1"/>
                    </a:moveTo>
                    <a:cubicBezTo>
                      <a:pt x="147" y="1"/>
                      <a:pt x="0" y="139"/>
                      <a:pt x="0" y="316"/>
                    </a:cubicBezTo>
                    <a:cubicBezTo>
                      <a:pt x="0" y="493"/>
                      <a:pt x="147" y="632"/>
                      <a:pt x="324" y="632"/>
                    </a:cubicBezTo>
                    <a:cubicBezTo>
                      <a:pt x="501" y="632"/>
                      <a:pt x="640" y="493"/>
                      <a:pt x="640" y="316"/>
                    </a:cubicBezTo>
                    <a:cubicBezTo>
                      <a:pt x="640"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3127875" y="3058575"/>
                <a:ext cx="15825" cy="15825"/>
              </a:xfrm>
              <a:custGeom>
                <a:avLst/>
                <a:gdLst/>
                <a:ahLst/>
                <a:cxnLst/>
                <a:rect l="l" t="t" r="r" b="b"/>
                <a:pathLst>
                  <a:path w="633" h="633" extrusionOk="0">
                    <a:moveTo>
                      <a:pt x="316" y="1"/>
                    </a:moveTo>
                    <a:cubicBezTo>
                      <a:pt x="139" y="1"/>
                      <a:pt x="1" y="139"/>
                      <a:pt x="1" y="316"/>
                    </a:cubicBezTo>
                    <a:cubicBezTo>
                      <a:pt x="1" y="493"/>
                      <a:pt x="139" y="632"/>
                      <a:pt x="316" y="632"/>
                    </a:cubicBezTo>
                    <a:cubicBezTo>
                      <a:pt x="494" y="632"/>
                      <a:pt x="632" y="493"/>
                      <a:pt x="632" y="316"/>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3184875" y="3058575"/>
                <a:ext cx="16000" cy="15825"/>
              </a:xfrm>
              <a:custGeom>
                <a:avLst/>
                <a:gdLst/>
                <a:ahLst/>
                <a:cxnLst/>
                <a:rect l="l" t="t" r="r" b="b"/>
                <a:pathLst>
                  <a:path w="640" h="633" extrusionOk="0">
                    <a:moveTo>
                      <a:pt x="316" y="1"/>
                    </a:moveTo>
                    <a:cubicBezTo>
                      <a:pt x="146" y="1"/>
                      <a:pt x="0" y="139"/>
                      <a:pt x="0" y="316"/>
                    </a:cubicBezTo>
                    <a:cubicBezTo>
                      <a:pt x="0" y="493"/>
                      <a:pt x="146" y="632"/>
                      <a:pt x="316" y="632"/>
                    </a:cubicBezTo>
                    <a:cubicBezTo>
                      <a:pt x="493" y="632"/>
                      <a:pt x="639" y="493"/>
                      <a:pt x="639" y="316"/>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3241850" y="3058575"/>
                <a:ext cx="16000" cy="15825"/>
              </a:xfrm>
              <a:custGeom>
                <a:avLst/>
                <a:gdLst/>
                <a:ahLst/>
                <a:cxnLst/>
                <a:rect l="l" t="t" r="r" b="b"/>
                <a:pathLst>
                  <a:path w="640" h="633" extrusionOk="0">
                    <a:moveTo>
                      <a:pt x="324" y="1"/>
                    </a:moveTo>
                    <a:cubicBezTo>
                      <a:pt x="147" y="1"/>
                      <a:pt x="1" y="139"/>
                      <a:pt x="1" y="316"/>
                    </a:cubicBezTo>
                    <a:cubicBezTo>
                      <a:pt x="1" y="493"/>
                      <a:pt x="147" y="632"/>
                      <a:pt x="324" y="632"/>
                    </a:cubicBezTo>
                    <a:cubicBezTo>
                      <a:pt x="501" y="632"/>
                      <a:pt x="640" y="493"/>
                      <a:pt x="640" y="316"/>
                    </a:cubicBezTo>
                    <a:cubicBezTo>
                      <a:pt x="640" y="139"/>
                      <a:pt x="501"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3356025" y="3058575"/>
                <a:ext cx="16000" cy="15825"/>
              </a:xfrm>
              <a:custGeom>
                <a:avLst/>
                <a:gdLst/>
                <a:ahLst/>
                <a:cxnLst/>
                <a:rect l="l" t="t" r="r" b="b"/>
                <a:pathLst>
                  <a:path w="640" h="633" extrusionOk="0">
                    <a:moveTo>
                      <a:pt x="316" y="1"/>
                    </a:moveTo>
                    <a:cubicBezTo>
                      <a:pt x="147" y="1"/>
                      <a:pt x="0" y="139"/>
                      <a:pt x="0" y="316"/>
                    </a:cubicBezTo>
                    <a:cubicBezTo>
                      <a:pt x="0" y="493"/>
                      <a:pt x="147" y="632"/>
                      <a:pt x="316" y="632"/>
                    </a:cubicBezTo>
                    <a:cubicBezTo>
                      <a:pt x="493" y="632"/>
                      <a:pt x="639" y="493"/>
                      <a:pt x="639" y="316"/>
                    </a:cubicBezTo>
                    <a:cubicBezTo>
                      <a:pt x="639"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3413200" y="3058575"/>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3470175" y="3058575"/>
                <a:ext cx="15825" cy="15825"/>
              </a:xfrm>
              <a:custGeom>
                <a:avLst/>
                <a:gdLst/>
                <a:ahLst/>
                <a:cxnLst/>
                <a:rect l="l" t="t" r="r" b="b"/>
                <a:pathLst>
                  <a:path w="633" h="633" extrusionOk="0">
                    <a:moveTo>
                      <a:pt x="317" y="1"/>
                    </a:moveTo>
                    <a:cubicBezTo>
                      <a:pt x="140" y="1"/>
                      <a:pt x="1" y="139"/>
                      <a:pt x="1" y="316"/>
                    </a:cubicBezTo>
                    <a:cubicBezTo>
                      <a:pt x="1" y="493"/>
                      <a:pt x="140" y="632"/>
                      <a:pt x="317" y="632"/>
                    </a:cubicBezTo>
                    <a:cubicBezTo>
                      <a:pt x="494" y="632"/>
                      <a:pt x="632" y="493"/>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527175" y="3058575"/>
                <a:ext cx="16000" cy="15825"/>
              </a:xfrm>
              <a:custGeom>
                <a:avLst/>
                <a:gdLst/>
                <a:ahLst/>
                <a:cxnLst/>
                <a:rect l="l" t="t" r="r" b="b"/>
                <a:pathLst>
                  <a:path w="640" h="633" extrusionOk="0">
                    <a:moveTo>
                      <a:pt x="316" y="1"/>
                    </a:moveTo>
                    <a:cubicBezTo>
                      <a:pt x="147" y="1"/>
                      <a:pt x="0" y="139"/>
                      <a:pt x="0" y="316"/>
                    </a:cubicBezTo>
                    <a:cubicBezTo>
                      <a:pt x="0"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584350" y="3058575"/>
                <a:ext cx="15800" cy="15825"/>
              </a:xfrm>
              <a:custGeom>
                <a:avLst/>
                <a:gdLst/>
                <a:ahLst/>
                <a:cxnLst/>
                <a:rect l="l" t="t" r="r" b="b"/>
                <a:pathLst>
                  <a:path w="632" h="633" extrusionOk="0">
                    <a:moveTo>
                      <a:pt x="316" y="1"/>
                    </a:moveTo>
                    <a:cubicBezTo>
                      <a:pt x="139" y="1"/>
                      <a:pt x="1" y="139"/>
                      <a:pt x="1" y="316"/>
                    </a:cubicBezTo>
                    <a:cubicBezTo>
                      <a:pt x="1"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641350" y="3058575"/>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1" y="493"/>
                      <a:pt x="631" y="316"/>
                    </a:cubicBezTo>
                    <a:cubicBezTo>
                      <a:pt x="631"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698325" y="3058575"/>
                <a:ext cx="16000" cy="15825"/>
              </a:xfrm>
              <a:custGeom>
                <a:avLst/>
                <a:gdLst/>
                <a:ahLst/>
                <a:cxnLst/>
                <a:rect l="l" t="t" r="r" b="b"/>
                <a:pathLst>
                  <a:path w="640" h="633" extrusionOk="0">
                    <a:moveTo>
                      <a:pt x="316" y="1"/>
                    </a:moveTo>
                    <a:cubicBezTo>
                      <a:pt x="147" y="1"/>
                      <a:pt x="0" y="139"/>
                      <a:pt x="0" y="316"/>
                    </a:cubicBezTo>
                    <a:cubicBezTo>
                      <a:pt x="0"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3755500" y="3058575"/>
                <a:ext cx="15825" cy="15825"/>
              </a:xfrm>
              <a:custGeom>
                <a:avLst/>
                <a:gdLst/>
                <a:ahLst/>
                <a:cxnLst/>
                <a:rect l="l" t="t" r="r" b="b"/>
                <a:pathLst>
                  <a:path w="633" h="633" extrusionOk="0">
                    <a:moveTo>
                      <a:pt x="316" y="1"/>
                    </a:moveTo>
                    <a:cubicBezTo>
                      <a:pt x="139" y="1"/>
                      <a:pt x="1" y="139"/>
                      <a:pt x="1" y="316"/>
                    </a:cubicBezTo>
                    <a:cubicBezTo>
                      <a:pt x="1" y="493"/>
                      <a:pt x="139" y="632"/>
                      <a:pt x="316" y="632"/>
                    </a:cubicBezTo>
                    <a:cubicBezTo>
                      <a:pt x="494" y="632"/>
                      <a:pt x="632" y="493"/>
                      <a:pt x="632" y="316"/>
                    </a:cubicBezTo>
                    <a:cubicBezTo>
                      <a:pt x="632"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3812500" y="3058575"/>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3869475" y="3058575"/>
                <a:ext cx="16000" cy="15825"/>
              </a:xfrm>
              <a:custGeom>
                <a:avLst/>
                <a:gdLst/>
                <a:ahLst/>
                <a:cxnLst/>
                <a:rect l="l" t="t" r="r" b="b"/>
                <a:pathLst>
                  <a:path w="640" h="633" extrusionOk="0">
                    <a:moveTo>
                      <a:pt x="316" y="1"/>
                    </a:moveTo>
                    <a:cubicBezTo>
                      <a:pt x="147" y="1"/>
                      <a:pt x="1" y="139"/>
                      <a:pt x="1" y="316"/>
                    </a:cubicBezTo>
                    <a:cubicBezTo>
                      <a:pt x="1" y="493"/>
                      <a:pt x="147" y="632"/>
                      <a:pt x="316" y="632"/>
                    </a:cubicBezTo>
                    <a:cubicBezTo>
                      <a:pt x="493" y="632"/>
                      <a:pt x="640" y="493"/>
                      <a:pt x="640" y="316"/>
                    </a:cubicBezTo>
                    <a:cubicBezTo>
                      <a:pt x="640"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3926650" y="3058575"/>
                <a:ext cx="15825" cy="15825"/>
              </a:xfrm>
              <a:custGeom>
                <a:avLst/>
                <a:gdLst/>
                <a:ahLst/>
                <a:cxnLst/>
                <a:rect l="l" t="t" r="r" b="b"/>
                <a:pathLst>
                  <a:path w="633" h="633" extrusionOk="0">
                    <a:moveTo>
                      <a:pt x="317" y="1"/>
                    </a:moveTo>
                    <a:cubicBezTo>
                      <a:pt x="139" y="1"/>
                      <a:pt x="1" y="139"/>
                      <a:pt x="1" y="316"/>
                    </a:cubicBezTo>
                    <a:cubicBezTo>
                      <a:pt x="1" y="493"/>
                      <a:pt x="139" y="632"/>
                      <a:pt x="317" y="632"/>
                    </a:cubicBezTo>
                    <a:cubicBezTo>
                      <a:pt x="494" y="632"/>
                      <a:pt x="632" y="493"/>
                      <a:pt x="632" y="316"/>
                    </a:cubicBezTo>
                    <a:cubicBezTo>
                      <a:pt x="632" y="139"/>
                      <a:pt x="49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3983650" y="3058575"/>
                <a:ext cx="15800" cy="15825"/>
              </a:xfrm>
              <a:custGeom>
                <a:avLst/>
                <a:gdLst/>
                <a:ahLst/>
                <a:cxnLst/>
                <a:rect l="l" t="t" r="r" b="b"/>
                <a:pathLst>
                  <a:path w="632" h="633" extrusionOk="0">
                    <a:moveTo>
                      <a:pt x="316" y="1"/>
                    </a:moveTo>
                    <a:cubicBezTo>
                      <a:pt x="139" y="1"/>
                      <a:pt x="0" y="139"/>
                      <a:pt x="0" y="316"/>
                    </a:cubicBezTo>
                    <a:cubicBezTo>
                      <a:pt x="0" y="493"/>
                      <a:pt x="139" y="632"/>
                      <a:pt x="316" y="632"/>
                    </a:cubicBezTo>
                    <a:cubicBezTo>
                      <a:pt x="493" y="632"/>
                      <a:pt x="632" y="493"/>
                      <a:pt x="632" y="316"/>
                    </a:cubicBezTo>
                    <a:cubicBezTo>
                      <a:pt x="632" y="139"/>
                      <a:pt x="493"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040625" y="3058575"/>
                <a:ext cx="16000" cy="15825"/>
              </a:xfrm>
              <a:custGeom>
                <a:avLst/>
                <a:gdLst/>
                <a:ahLst/>
                <a:cxnLst/>
                <a:rect l="l" t="t" r="r" b="b"/>
                <a:pathLst>
                  <a:path w="640" h="633" extrusionOk="0">
                    <a:moveTo>
                      <a:pt x="316" y="1"/>
                    </a:moveTo>
                    <a:cubicBezTo>
                      <a:pt x="147" y="1"/>
                      <a:pt x="1" y="139"/>
                      <a:pt x="1" y="316"/>
                    </a:cubicBezTo>
                    <a:cubicBezTo>
                      <a:pt x="1" y="493"/>
                      <a:pt x="147" y="632"/>
                      <a:pt x="316" y="632"/>
                    </a:cubicBezTo>
                    <a:cubicBezTo>
                      <a:pt x="494" y="632"/>
                      <a:pt x="640" y="493"/>
                      <a:pt x="640" y="316"/>
                    </a:cubicBezTo>
                    <a:cubicBezTo>
                      <a:pt x="640" y="139"/>
                      <a:pt x="494"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3527175" y="3115575"/>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3584350" y="3115575"/>
                <a:ext cx="15800" cy="15800"/>
              </a:xfrm>
              <a:custGeom>
                <a:avLst/>
                <a:gdLst/>
                <a:ahLst/>
                <a:cxnLst/>
                <a:rect l="l" t="t" r="r" b="b"/>
                <a:pathLst>
                  <a:path w="632" h="632" extrusionOk="0">
                    <a:moveTo>
                      <a:pt x="316" y="0"/>
                    </a:moveTo>
                    <a:cubicBezTo>
                      <a:pt x="139" y="0"/>
                      <a:pt x="1" y="139"/>
                      <a:pt x="1" y="316"/>
                    </a:cubicBezTo>
                    <a:cubicBezTo>
                      <a:pt x="1"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3641350" y="3115575"/>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1" y="493"/>
                      <a:pt x="631" y="316"/>
                    </a:cubicBezTo>
                    <a:cubicBezTo>
                      <a:pt x="631"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3698325" y="3115575"/>
                <a:ext cx="16000" cy="15800"/>
              </a:xfrm>
              <a:custGeom>
                <a:avLst/>
                <a:gdLst/>
                <a:ahLst/>
                <a:cxnLst/>
                <a:rect l="l" t="t" r="r" b="b"/>
                <a:pathLst>
                  <a:path w="640" h="632" extrusionOk="0">
                    <a:moveTo>
                      <a:pt x="316" y="0"/>
                    </a:moveTo>
                    <a:cubicBezTo>
                      <a:pt x="147" y="0"/>
                      <a:pt x="0" y="139"/>
                      <a:pt x="0" y="316"/>
                    </a:cubicBezTo>
                    <a:cubicBezTo>
                      <a:pt x="0" y="493"/>
                      <a:pt x="147" y="632"/>
                      <a:pt x="316" y="632"/>
                    </a:cubicBezTo>
                    <a:cubicBezTo>
                      <a:pt x="493" y="632"/>
                      <a:pt x="640" y="493"/>
                      <a:pt x="640" y="316"/>
                    </a:cubicBezTo>
                    <a:cubicBezTo>
                      <a:pt x="640"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3755500" y="3115575"/>
                <a:ext cx="15825" cy="15800"/>
              </a:xfrm>
              <a:custGeom>
                <a:avLst/>
                <a:gdLst/>
                <a:ahLst/>
                <a:cxnLst/>
                <a:rect l="l" t="t" r="r" b="b"/>
                <a:pathLst>
                  <a:path w="633" h="632" extrusionOk="0">
                    <a:moveTo>
                      <a:pt x="316" y="0"/>
                    </a:moveTo>
                    <a:cubicBezTo>
                      <a:pt x="139" y="0"/>
                      <a:pt x="1" y="139"/>
                      <a:pt x="1" y="316"/>
                    </a:cubicBezTo>
                    <a:cubicBezTo>
                      <a:pt x="1" y="493"/>
                      <a:pt x="139" y="632"/>
                      <a:pt x="316" y="632"/>
                    </a:cubicBezTo>
                    <a:cubicBezTo>
                      <a:pt x="494" y="632"/>
                      <a:pt x="632" y="493"/>
                      <a:pt x="632" y="316"/>
                    </a:cubicBezTo>
                    <a:cubicBezTo>
                      <a:pt x="632" y="139"/>
                      <a:pt x="494"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3926650" y="3115575"/>
                <a:ext cx="15825" cy="15800"/>
              </a:xfrm>
              <a:custGeom>
                <a:avLst/>
                <a:gdLst/>
                <a:ahLst/>
                <a:cxnLst/>
                <a:rect l="l" t="t" r="r" b="b"/>
                <a:pathLst>
                  <a:path w="633" h="632" extrusionOk="0">
                    <a:moveTo>
                      <a:pt x="317" y="0"/>
                    </a:moveTo>
                    <a:cubicBezTo>
                      <a:pt x="139" y="0"/>
                      <a:pt x="1" y="139"/>
                      <a:pt x="1" y="316"/>
                    </a:cubicBezTo>
                    <a:cubicBezTo>
                      <a:pt x="1" y="493"/>
                      <a:pt x="139" y="632"/>
                      <a:pt x="317" y="632"/>
                    </a:cubicBezTo>
                    <a:cubicBezTo>
                      <a:pt x="494" y="632"/>
                      <a:pt x="632" y="493"/>
                      <a:pt x="632" y="316"/>
                    </a:cubicBezTo>
                    <a:cubicBezTo>
                      <a:pt x="632" y="139"/>
                      <a:pt x="49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3983650" y="3115575"/>
                <a:ext cx="15800" cy="15800"/>
              </a:xfrm>
              <a:custGeom>
                <a:avLst/>
                <a:gdLst/>
                <a:ahLst/>
                <a:cxnLst/>
                <a:rect l="l" t="t" r="r" b="b"/>
                <a:pathLst>
                  <a:path w="632" h="632" extrusionOk="0">
                    <a:moveTo>
                      <a:pt x="316" y="0"/>
                    </a:moveTo>
                    <a:cubicBezTo>
                      <a:pt x="139" y="0"/>
                      <a:pt x="0" y="139"/>
                      <a:pt x="0" y="316"/>
                    </a:cubicBezTo>
                    <a:cubicBezTo>
                      <a:pt x="0" y="493"/>
                      <a:pt x="139" y="632"/>
                      <a:pt x="316" y="632"/>
                    </a:cubicBezTo>
                    <a:cubicBezTo>
                      <a:pt x="493" y="632"/>
                      <a:pt x="632" y="493"/>
                      <a:pt x="632" y="316"/>
                    </a:cubicBezTo>
                    <a:cubicBezTo>
                      <a:pt x="632" y="139"/>
                      <a:pt x="493"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44" name="Google Shape;3244;p47"/>
          <p:cNvSpPr/>
          <p:nvPr/>
        </p:nvSpPr>
        <p:spPr>
          <a:xfrm>
            <a:off x="6033416" y="3077377"/>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8094326" y="948098"/>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6281380" y="1176444"/>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8458340" y="3872306"/>
            <a:ext cx="136164" cy="177238"/>
          </a:xfrm>
          <a:custGeom>
            <a:avLst/>
            <a:gdLst/>
            <a:ahLst/>
            <a:cxnLst/>
            <a:rect l="l" t="t" r="r" b="b"/>
            <a:pathLst>
              <a:path w="3388" h="4410" extrusionOk="0">
                <a:moveTo>
                  <a:pt x="1760" y="1470"/>
                </a:moveTo>
                <a:lnTo>
                  <a:pt x="2180" y="1995"/>
                </a:lnTo>
                <a:lnTo>
                  <a:pt x="1576" y="2966"/>
                </a:lnTo>
                <a:lnTo>
                  <a:pt x="1156" y="2468"/>
                </a:lnTo>
                <a:lnTo>
                  <a:pt x="1760" y="1470"/>
                </a:lnTo>
                <a:close/>
                <a:moveTo>
                  <a:pt x="1996" y="0"/>
                </a:moveTo>
                <a:lnTo>
                  <a:pt x="1707" y="473"/>
                </a:lnTo>
                <a:lnTo>
                  <a:pt x="1445" y="158"/>
                </a:lnTo>
                <a:lnTo>
                  <a:pt x="972" y="525"/>
                </a:lnTo>
                <a:lnTo>
                  <a:pt x="1366" y="998"/>
                </a:lnTo>
                <a:lnTo>
                  <a:pt x="762" y="1995"/>
                </a:lnTo>
                <a:lnTo>
                  <a:pt x="500" y="1654"/>
                </a:lnTo>
                <a:lnTo>
                  <a:pt x="27" y="2048"/>
                </a:lnTo>
                <a:lnTo>
                  <a:pt x="421" y="2520"/>
                </a:lnTo>
                <a:lnTo>
                  <a:pt x="1" y="3176"/>
                </a:lnTo>
                <a:lnTo>
                  <a:pt x="500" y="3491"/>
                </a:lnTo>
                <a:lnTo>
                  <a:pt x="841" y="2993"/>
                </a:lnTo>
                <a:lnTo>
                  <a:pt x="1261" y="3517"/>
                </a:lnTo>
                <a:lnTo>
                  <a:pt x="920" y="4042"/>
                </a:lnTo>
                <a:lnTo>
                  <a:pt x="1418" y="4357"/>
                </a:lnTo>
                <a:lnTo>
                  <a:pt x="1655" y="3990"/>
                </a:lnTo>
                <a:lnTo>
                  <a:pt x="1996" y="4410"/>
                </a:lnTo>
                <a:lnTo>
                  <a:pt x="2442" y="4042"/>
                </a:lnTo>
                <a:lnTo>
                  <a:pt x="1970" y="3465"/>
                </a:lnTo>
                <a:lnTo>
                  <a:pt x="2573" y="2468"/>
                </a:lnTo>
                <a:lnTo>
                  <a:pt x="2915" y="2914"/>
                </a:lnTo>
                <a:lnTo>
                  <a:pt x="3387" y="2520"/>
                </a:lnTo>
                <a:lnTo>
                  <a:pt x="2915" y="1943"/>
                </a:lnTo>
                <a:lnTo>
                  <a:pt x="3361" y="1208"/>
                </a:lnTo>
                <a:lnTo>
                  <a:pt x="2862" y="893"/>
                </a:lnTo>
                <a:lnTo>
                  <a:pt x="2521" y="1470"/>
                </a:lnTo>
                <a:lnTo>
                  <a:pt x="2101" y="971"/>
                </a:lnTo>
                <a:lnTo>
                  <a:pt x="2495" y="315"/>
                </a:lnTo>
                <a:lnTo>
                  <a:pt x="1996"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7"/>
          <p:cNvSpPr/>
          <p:nvPr/>
        </p:nvSpPr>
        <p:spPr>
          <a:xfrm>
            <a:off x="8784880" y="2866148"/>
            <a:ext cx="165663" cy="215820"/>
          </a:xfrm>
          <a:custGeom>
            <a:avLst/>
            <a:gdLst/>
            <a:ahLst/>
            <a:cxnLst/>
            <a:rect l="l" t="t" r="r" b="b"/>
            <a:pathLst>
              <a:path w="4122" h="5370" extrusionOk="0">
                <a:moveTo>
                  <a:pt x="1547" y="1"/>
                </a:moveTo>
                <a:cubicBezTo>
                  <a:pt x="1428" y="1"/>
                  <a:pt x="1305" y="14"/>
                  <a:pt x="1182" y="41"/>
                </a:cubicBezTo>
                <a:cubicBezTo>
                  <a:pt x="473" y="199"/>
                  <a:pt x="0" y="776"/>
                  <a:pt x="132" y="1327"/>
                </a:cubicBezTo>
                <a:cubicBezTo>
                  <a:pt x="239" y="1776"/>
                  <a:pt x="711" y="2086"/>
                  <a:pt x="1266" y="2086"/>
                </a:cubicBezTo>
                <a:cubicBezTo>
                  <a:pt x="1392" y="2086"/>
                  <a:pt x="1523" y="2070"/>
                  <a:pt x="1654" y="2036"/>
                </a:cubicBezTo>
                <a:cubicBezTo>
                  <a:pt x="1969" y="1984"/>
                  <a:pt x="2258" y="1800"/>
                  <a:pt x="2494" y="1537"/>
                </a:cubicBezTo>
                <a:lnTo>
                  <a:pt x="3360" y="5370"/>
                </a:lnTo>
                <a:lnTo>
                  <a:pt x="3728" y="5291"/>
                </a:lnTo>
                <a:lnTo>
                  <a:pt x="3570" y="4661"/>
                </a:lnTo>
                <a:cubicBezTo>
                  <a:pt x="3570" y="4451"/>
                  <a:pt x="3623" y="4241"/>
                  <a:pt x="3754" y="4057"/>
                </a:cubicBezTo>
                <a:cubicBezTo>
                  <a:pt x="3885" y="3821"/>
                  <a:pt x="3990" y="3532"/>
                  <a:pt x="4069" y="3270"/>
                </a:cubicBezTo>
                <a:cubicBezTo>
                  <a:pt x="4122" y="2981"/>
                  <a:pt x="4095" y="2666"/>
                  <a:pt x="4017" y="2404"/>
                </a:cubicBezTo>
                <a:cubicBezTo>
                  <a:pt x="3938" y="2115"/>
                  <a:pt x="3807" y="1879"/>
                  <a:pt x="3649" y="1642"/>
                </a:cubicBezTo>
                <a:lnTo>
                  <a:pt x="3649" y="1642"/>
                </a:lnTo>
                <a:cubicBezTo>
                  <a:pt x="3780" y="1879"/>
                  <a:pt x="3859" y="2141"/>
                  <a:pt x="3938" y="2404"/>
                </a:cubicBezTo>
                <a:cubicBezTo>
                  <a:pt x="3990" y="2666"/>
                  <a:pt x="3964" y="2955"/>
                  <a:pt x="3885" y="3217"/>
                </a:cubicBezTo>
                <a:cubicBezTo>
                  <a:pt x="3780" y="3454"/>
                  <a:pt x="3675" y="3716"/>
                  <a:pt x="3518" y="3926"/>
                </a:cubicBezTo>
                <a:lnTo>
                  <a:pt x="3439" y="4031"/>
                </a:lnTo>
                <a:cubicBezTo>
                  <a:pt x="3439" y="4031"/>
                  <a:pt x="2704" y="776"/>
                  <a:pt x="2704" y="750"/>
                </a:cubicBezTo>
                <a:cubicBezTo>
                  <a:pt x="2596" y="295"/>
                  <a:pt x="2112" y="1"/>
                  <a:pt x="1547"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7"/>
          <p:cNvSpPr/>
          <p:nvPr/>
        </p:nvSpPr>
        <p:spPr>
          <a:xfrm rot="-4217620">
            <a:off x="8724491" y="1654571"/>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254"/>
        <p:cNvGrpSpPr/>
        <p:nvPr/>
      </p:nvGrpSpPr>
      <p:grpSpPr>
        <a:xfrm>
          <a:off x="0" y="0"/>
          <a:ext cx="0" cy="0"/>
          <a:chOff x="0" y="0"/>
          <a:chExt cx="0" cy="0"/>
        </a:xfrm>
      </p:grpSpPr>
      <p:grpSp>
        <p:nvGrpSpPr>
          <p:cNvPr id="3255" name="Google Shape;3255;p48"/>
          <p:cNvGrpSpPr/>
          <p:nvPr/>
        </p:nvGrpSpPr>
        <p:grpSpPr>
          <a:xfrm rot="-442471">
            <a:off x="1384034" y="644947"/>
            <a:ext cx="2110875" cy="3853448"/>
            <a:chOff x="803251" y="2443614"/>
            <a:chExt cx="711876" cy="1299502"/>
          </a:xfrm>
        </p:grpSpPr>
        <p:sp>
          <p:nvSpPr>
            <p:cNvPr id="3256" name="Google Shape;3256;p48"/>
            <p:cNvSpPr/>
            <p:nvPr/>
          </p:nvSpPr>
          <p:spPr>
            <a:xfrm>
              <a:off x="803251" y="2443614"/>
              <a:ext cx="711876" cy="1299502"/>
            </a:xfrm>
            <a:custGeom>
              <a:avLst/>
              <a:gdLst/>
              <a:ahLst/>
              <a:cxnLst/>
              <a:rect l="l" t="t" r="r" b="b"/>
              <a:pathLst>
                <a:path w="46024" h="84015" extrusionOk="0">
                  <a:moveTo>
                    <a:pt x="3786" y="0"/>
                  </a:moveTo>
                  <a:cubicBezTo>
                    <a:pt x="1689" y="0"/>
                    <a:pt x="1" y="1688"/>
                    <a:pt x="1" y="3786"/>
                  </a:cubicBezTo>
                  <a:lnTo>
                    <a:pt x="1" y="80229"/>
                  </a:lnTo>
                  <a:cubicBezTo>
                    <a:pt x="1" y="82326"/>
                    <a:pt x="1689" y="84014"/>
                    <a:pt x="3786" y="84014"/>
                  </a:cubicBezTo>
                  <a:lnTo>
                    <a:pt x="42238" y="84014"/>
                  </a:lnTo>
                  <a:cubicBezTo>
                    <a:pt x="44335" y="84014"/>
                    <a:pt x="46023" y="82326"/>
                    <a:pt x="46023" y="80229"/>
                  </a:cubicBezTo>
                  <a:lnTo>
                    <a:pt x="46023" y="3786"/>
                  </a:lnTo>
                  <a:cubicBezTo>
                    <a:pt x="46023" y="1688"/>
                    <a:pt x="44335" y="0"/>
                    <a:pt x="42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8"/>
            <p:cNvSpPr/>
            <p:nvPr/>
          </p:nvSpPr>
          <p:spPr>
            <a:xfrm>
              <a:off x="845184" y="2485547"/>
              <a:ext cx="628011" cy="1106452"/>
            </a:xfrm>
            <a:custGeom>
              <a:avLst/>
              <a:gdLst/>
              <a:ahLst/>
              <a:cxnLst/>
              <a:rect l="l" t="t" r="r" b="b"/>
              <a:pathLst>
                <a:path w="40602" h="71534" extrusionOk="0">
                  <a:moveTo>
                    <a:pt x="1075" y="0"/>
                  </a:moveTo>
                  <a:cubicBezTo>
                    <a:pt x="487" y="0"/>
                    <a:pt x="1" y="486"/>
                    <a:pt x="1" y="1075"/>
                  </a:cubicBezTo>
                  <a:lnTo>
                    <a:pt x="1" y="70459"/>
                  </a:lnTo>
                  <a:cubicBezTo>
                    <a:pt x="1" y="71048"/>
                    <a:pt x="487" y="71534"/>
                    <a:pt x="1075" y="71534"/>
                  </a:cubicBezTo>
                  <a:lnTo>
                    <a:pt x="39527" y="71534"/>
                  </a:lnTo>
                  <a:cubicBezTo>
                    <a:pt x="40115" y="71534"/>
                    <a:pt x="40601" y="71048"/>
                    <a:pt x="40601" y="70459"/>
                  </a:cubicBezTo>
                  <a:lnTo>
                    <a:pt x="40601" y="1075"/>
                  </a:lnTo>
                  <a:cubicBezTo>
                    <a:pt x="40601" y="486"/>
                    <a:pt x="40115" y="0"/>
                    <a:pt x="39527" y="0"/>
                  </a:cubicBezTo>
                  <a:lnTo>
                    <a:pt x="30780" y="0"/>
                  </a:lnTo>
                  <a:cubicBezTo>
                    <a:pt x="29668" y="0"/>
                    <a:pt x="28670" y="704"/>
                    <a:pt x="28300" y="1739"/>
                  </a:cubicBezTo>
                  <a:cubicBezTo>
                    <a:pt x="27916" y="2788"/>
                    <a:pt x="26931" y="3479"/>
                    <a:pt x="25819" y="3479"/>
                  </a:cubicBezTo>
                  <a:lnTo>
                    <a:pt x="14796" y="3479"/>
                  </a:lnTo>
                  <a:cubicBezTo>
                    <a:pt x="13683" y="3479"/>
                    <a:pt x="12686" y="2788"/>
                    <a:pt x="12302" y="1739"/>
                  </a:cubicBezTo>
                  <a:cubicBezTo>
                    <a:pt x="11932" y="704"/>
                    <a:pt x="10934" y="0"/>
                    <a:pt x="9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8"/>
            <p:cNvSpPr/>
            <p:nvPr/>
          </p:nvSpPr>
          <p:spPr>
            <a:xfrm>
              <a:off x="1139701" y="2474070"/>
              <a:ext cx="38777" cy="38792"/>
            </a:xfrm>
            <a:custGeom>
              <a:avLst/>
              <a:gdLst/>
              <a:ahLst/>
              <a:cxnLst/>
              <a:rect l="l" t="t" r="r" b="b"/>
              <a:pathLst>
                <a:path w="2507" h="2508" extrusionOk="0">
                  <a:moveTo>
                    <a:pt x="1254" y="1"/>
                  </a:moveTo>
                  <a:cubicBezTo>
                    <a:pt x="563" y="1"/>
                    <a:pt x="0" y="563"/>
                    <a:pt x="0" y="1254"/>
                  </a:cubicBezTo>
                  <a:cubicBezTo>
                    <a:pt x="0" y="1944"/>
                    <a:pt x="563" y="2507"/>
                    <a:pt x="1254" y="2507"/>
                  </a:cubicBezTo>
                  <a:cubicBezTo>
                    <a:pt x="1944" y="2507"/>
                    <a:pt x="2507" y="1944"/>
                    <a:pt x="2507" y="1254"/>
                  </a:cubicBezTo>
                  <a:cubicBezTo>
                    <a:pt x="2507" y="563"/>
                    <a:pt x="1944" y="1"/>
                    <a:pt x="1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8"/>
            <p:cNvSpPr/>
            <p:nvPr/>
          </p:nvSpPr>
          <p:spPr>
            <a:xfrm>
              <a:off x="1214857" y="2481788"/>
              <a:ext cx="22969" cy="23155"/>
            </a:xfrm>
            <a:custGeom>
              <a:avLst/>
              <a:gdLst/>
              <a:ahLst/>
              <a:cxnLst/>
              <a:rect l="l" t="t" r="r" b="b"/>
              <a:pathLst>
                <a:path w="1485" h="1497" extrusionOk="0">
                  <a:moveTo>
                    <a:pt x="742" y="0"/>
                  </a:moveTo>
                  <a:cubicBezTo>
                    <a:pt x="333" y="0"/>
                    <a:pt x="1" y="333"/>
                    <a:pt x="1" y="755"/>
                  </a:cubicBezTo>
                  <a:cubicBezTo>
                    <a:pt x="1" y="1164"/>
                    <a:pt x="333" y="1497"/>
                    <a:pt x="742" y="1497"/>
                  </a:cubicBezTo>
                  <a:cubicBezTo>
                    <a:pt x="1152" y="1497"/>
                    <a:pt x="1484" y="1164"/>
                    <a:pt x="1484" y="755"/>
                  </a:cubicBezTo>
                  <a:cubicBezTo>
                    <a:pt x="1484" y="333"/>
                    <a:pt x="115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8"/>
            <p:cNvSpPr/>
            <p:nvPr/>
          </p:nvSpPr>
          <p:spPr>
            <a:xfrm>
              <a:off x="1080553" y="2481788"/>
              <a:ext cx="22969" cy="23155"/>
            </a:xfrm>
            <a:custGeom>
              <a:avLst/>
              <a:gdLst/>
              <a:ahLst/>
              <a:cxnLst/>
              <a:rect l="l" t="t" r="r" b="b"/>
              <a:pathLst>
                <a:path w="1485" h="1497" extrusionOk="0">
                  <a:moveTo>
                    <a:pt x="743" y="0"/>
                  </a:moveTo>
                  <a:cubicBezTo>
                    <a:pt x="333" y="0"/>
                    <a:pt x="1" y="333"/>
                    <a:pt x="1" y="755"/>
                  </a:cubicBezTo>
                  <a:cubicBezTo>
                    <a:pt x="1" y="1164"/>
                    <a:pt x="333" y="1497"/>
                    <a:pt x="743" y="1497"/>
                  </a:cubicBezTo>
                  <a:cubicBezTo>
                    <a:pt x="1152" y="1497"/>
                    <a:pt x="1484" y="1164"/>
                    <a:pt x="1484" y="755"/>
                  </a:cubicBezTo>
                  <a:cubicBezTo>
                    <a:pt x="1484" y="333"/>
                    <a:pt x="1152"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8"/>
            <p:cNvSpPr/>
            <p:nvPr/>
          </p:nvSpPr>
          <p:spPr>
            <a:xfrm>
              <a:off x="1052077" y="3631147"/>
              <a:ext cx="214225" cy="74383"/>
            </a:xfrm>
            <a:custGeom>
              <a:avLst/>
              <a:gdLst/>
              <a:ahLst/>
              <a:cxnLst/>
              <a:rect l="l" t="t" r="r" b="b"/>
              <a:pathLst>
                <a:path w="13850" h="4809" extrusionOk="0">
                  <a:moveTo>
                    <a:pt x="1394" y="1"/>
                  </a:moveTo>
                  <a:cubicBezTo>
                    <a:pt x="614" y="1"/>
                    <a:pt x="1" y="627"/>
                    <a:pt x="1" y="1394"/>
                  </a:cubicBezTo>
                  <a:lnTo>
                    <a:pt x="1" y="3428"/>
                  </a:lnTo>
                  <a:cubicBezTo>
                    <a:pt x="1" y="4195"/>
                    <a:pt x="614" y="4809"/>
                    <a:pt x="1394" y="4809"/>
                  </a:cubicBezTo>
                  <a:lnTo>
                    <a:pt x="12456" y="4809"/>
                  </a:lnTo>
                  <a:cubicBezTo>
                    <a:pt x="13223" y="4809"/>
                    <a:pt x="13849" y="4195"/>
                    <a:pt x="13849" y="3428"/>
                  </a:cubicBezTo>
                  <a:lnTo>
                    <a:pt x="13849" y="1394"/>
                  </a:lnTo>
                  <a:cubicBezTo>
                    <a:pt x="13849" y="627"/>
                    <a:pt x="13223" y="1"/>
                    <a:pt x="12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3" name="Google Shape;3263;p48"/>
          <p:cNvSpPr txBox="1">
            <a:spLocks noGrp="1"/>
          </p:cNvSpPr>
          <p:nvPr>
            <p:ph type="subTitle" idx="1"/>
          </p:nvPr>
        </p:nvSpPr>
        <p:spPr>
          <a:xfrm flipH="1">
            <a:off x="3649102" y="1640616"/>
            <a:ext cx="5236990" cy="67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dirty="0"/>
              <a:t>Eje, equilibrio, balance, sostén, aplomo.</a:t>
            </a:r>
          </a:p>
          <a:p>
            <a:pPr marL="0" lvl="0" indent="0" algn="r" rtl="0">
              <a:spcBef>
                <a:spcPts val="0"/>
              </a:spcBef>
              <a:spcAft>
                <a:spcPts val="0"/>
              </a:spcAft>
              <a:buNone/>
            </a:pPr>
            <a:r>
              <a:rPr lang="es-MX" dirty="0"/>
              <a:t>A partir de estos puntos mencionados se definirá la colocación de la columna con respecto al eje, punto de apoyo y aplomo en el piso. Todo esto, para poder mantenerse como colocación natural del cuerpo debe estar acompañado por una correcta utilización de la musculatura, que en algunos casos necesitará contraerse para sostenerse y en otros casos alargarse y relajarse para dar espacio a la colocación articular.</a:t>
            </a:r>
            <a:endParaRPr dirty="0"/>
          </a:p>
        </p:txBody>
      </p:sp>
      <p:sp>
        <p:nvSpPr>
          <p:cNvPr id="3265" name="Google Shape;3265;p48"/>
          <p:cNvSpPr/>
          <p:nvPr/>
        </p:nvSpPr>
        <p:spPr>
          <a:xfrm>
            <a:off x="4020482" y="4495678"/>
            <a:ext cx="247972" cy="206657"/>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8"/>
          <p:cNvSpPr/>
          <p:nvPr/>
        </p:nvSpPr>
        <p:spPr>
          <a:xfrm>
            <a:off x="460267" y="422507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8"/>
          <p:cNvSpPr/>
          <p:nvPr/>
        </p:nvSpPr>
        <p:spPr>
          <a:xfrm>
            <a:off x="3847771" y="539495"/>
            <a:ext cx="286997" cy="187567"/>
          </a:xfrm>
          <a:custGeom>
            <a:avLst/>
            <a:gdLst/>
            <a:ahLst/>
            <a:cxnLst/>
            <a:rect l="l" t="t" r="r" b="b"/>
            <a:pathLst>
              <a:path w="7141" h="4667" extrusionOk="0">
                <a:moveTo>
                  <a:pt x="2643" y="0"/>
                </a:moveTo>
                <a:cubicBezTo>
                  <a:pt x="2241" y="0"/>
                  <a:pt x="1882" y="374"/>
                  <a:pt x="1786" y="903"/>
                </a:cubicBezTo>
                <a:cubicBezTo>
                  <a:pt x="1681" y="1454"/>
                  <a:pt x="1943" y="1979"/>
                  <a:pt x="2389" y="2058"/>
                </a:cubicBezTo>
                <a:cubicBezTo>
                  <a:pt x="2427" y="2064"/>
                  <a:pt x="2466" y="2068"/>
                  <a:pt x="2504" y="2068"/>
                </a:cubicBezTo>
                <a:cubicBezTo>
                  <a:pt x="2909" y="2068"/>
                  <a:pt x="3291" y="1693"/>
                  <a:pt x="3387" y="1165"/>
                </a:cubicBezTo>
                <a:cubicBezTo>
                  <a:pt x="3439" y="903"/>
                  <a:pt x="3387" y="640"/>
                  <a:pt x="3282" y="404"/>
                </a:cubicBezTo>
                <a:lnTo>
                  <a:pt x="3282" y="404"/>
                </a:lnTo>
                <a:lnTo>
                  <a:pt x="6117" y="955"/>
                </a:lnTo>
                <a:cubicBezTo>
                  <a:pt x="5565" y="1690"/>
                  <a:pt x="5145" y="2478"/>
                  <a:pt x="4830" y="3344"/>
                </a:cubicBezTo>
                <a:lnTo>
                  <a:pt x="4673" y="3317"/>
                </a:lnTo>
                <a:lnTo>
                  <a:pt x="4174" y="3239"/>
                </a:lnTo>
                <a:lnTo>
                  <a:pt x="1103" y="2609"/>
                </a:lnTo>
                <a:cubicBezTo>
                  <a:pt x="1065" y="2602"/>
                  <a:pt x="1027" y="2599"/>
                  <a:pt x="989" y="2599"/>
                </a:cubicBezTo>
                <a:cubicBezTo>
                  <a:pt x="583" y="2599"/>
                  <a:pt x="202" y="2973"/>
                  <a:pt x="106" y="3501"/>
                </a:cubicBezTo>
                <a:cubicBezTo>
                  <a:pt x="1" y="4052"/>
                  <a:pt x="263" y="4577"/>
                  <a:pt x="709" y="4656"/>
                </a:cubicBezTo>
                <a:cubicBezTo>
                  <a:pt x="750" y="4663"/>
                  <a:pt x="790" y="4666"/>
                  <a:pt x="829" y="4666"/>
                </a:cubicBezTo>
                <a:cubicBezTo>
                  <a:pt x="1251" y="4666"/>
                  <a:pt x="1611" y="4292"/>
                  <a:pt x="1707" y="3764"/>
                </a:cubicBezTo>
                <a:cubicBezTo>
                  <a:pt x="1759" y="3501"/>
                  <a:pt x="1707" y="3239"/>
                  <a:pt x="1602" y="3002"/>
                </a:cubicBezTo>
                <a:lnTo>
                  <a:pt x="1602" y="3002"/>
                </a:lnTo>
                <a:lnTo>
                  <a:pt x="5119" y="3685"/>
                </a:lnTo>
                <a:lnTo>
                  <a:pt x="5460" y="3816"/>
                </a:lnTo>
                <a:cubicBezTo>
                  <a:pt x="5460" y="3790"/>
                  <a:pt x="6064" y="1900"/>
                  <a:pt x="7140" y="981"/>
                </a:cubicBezTo>
                <a:lnTo>
                  <a:pt x="6668" y="404"/>
                </a:lnTo>
                <a:cubicBezTo>
                  <a:pt x="6537" y="509"/>
                  <a:pt x="6432" y="614"/>
                  <a:pt x="6327" y="719"/>
                </a:cubicBezTo>
                <a:lnTo>
                  <a:pt x="5828" y="640"/>
                </a:lnTo>
                <a:lnTo>
                  <a:pt x="2757" y="10"/>
                </a:lnTo>
                <a:cubicBezTo>
                  <a:pt x="2719" y="3"/>
                  <a:pt x="2681" y="0"/>
                  <a:pt x="2643"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8"/>
          <p:cNvSpPr/>
          <p:nvPr/>
        </p:nvSpPr>
        <p:spPr>
          <a:xfrm rot="-4217620">
            <a:off x="980807" y="3071572"/>
            <a:ext cx="247981" cy="206664"/>
          </a:xfrm>
          <a:custGeom>
            <a:avLst/>
            <a:gdLst/>
            <a:ahLst/>
            <a:cxnLst/>
            <a:rect l="l" t="t" r="r" b="b"/>
            <a:pathLst>
              <a:path w="6170" h="5142" extrusionOk="0">
                <a:moveTo>
                  <a:pt x="3518" y="0"/>
                </a:moveTo>
                <a:cubicBezTo>
                  <a:pt x="3177" y="0"/>
                  <a:pt x="2836" y="79"/>
                  <a:pt x="2521" y="263"/>
                </a:cubicBezTo>
                <a:cubicBezTo>
                  <a:pt x="2206" y="420"/>
                  <a:pt x="1943" y="604"/>
                  <a:pt x="1707" y="840"/>
                </a:cubicBezTo>
                <a:cubicBezTo>
                  <a:pt x="1970" y="630"/>
                  <a:pt x="2258" y="473"/>
                  <a:pt x="2573" y="342"/>
                </a:cubicBezTo>
                <a:cubicBezTo>
                  <a:pt x="2785" y="265"/>
                  <a:pt x="3010" y="216"/>
                  <a:pt x="3250" y="216"/>
                </a:cubicBezTo>
                <a:cubicBezTo>
                  <a:pt x="3337" y="216"/>
                  <a:pt x="3427" y="223"/>
                  <a:pt x="3518" y="237"/>
                </a:cubicBezTo>
                <a:cubicBezTo>
                  <a:pt x="3833" y="289"/>
                  <a:pt x="4148" y="394"/>
                  <a:pt x="4437" y="525"/>
                </a:cubicBezTo>
                <a:lnTo>
                  <a:pt x="4568" y="578"/>
                </a:lnTo>
                <a:lnTo>
                  <a:pt x="867" y="2153"/>
                </a:lnTo>
                <a:cubicBezTo>
                  <a:pt x="237" y="2415"/>
                  <a:pt x="1" y="3282"/>
                  <a:pt x="342" y="4069"/>
                </a:cubicBezTo>
                <a:cubicBezTo>
                  <a:pt x="617" y="4725"/>
                  <a:pt x="1165" y="5142"/>
                  <a:pt x="1697" y="5142"/>
                </a:cubicBezTo>
                <a:cubicBezTo>
                  <a:pt x="1825" y="5142"/>
                  <a:pt x="1952" y="5118"/>
                  <a:pt x="2075" y="5067"/>
                </a:cubicBezTo>
                <a:cubicBezTo>
                  <a:pt x="2705" y="4778"/>
                  <a:pt x="2941" y="3938"/>
                  <a:pt x="2600" y="3124"/>
                </a:cubicBezTo>
                <a:cubicBezTo>
                  <a:pt x="2442" y="2757"/>
                  <a:pt x="2180" y="2442"/>
                  <a:pt x="1838" y="2232"/>
                </a:cubicBezTo>
                <a:lnTo>
                  <a:pt x="6170" y="394"/>
                </a:lnTo>
                <a:lnTo>
                  <a:pt x="5986" y="0"/>
                </a:lnTo>
                <a:lnTo>
                  <a:pt x="5303" y="289"/>
                </a:lnTo>
                <a:cubicBezTo>
                  <a:pt x="5216" y="307"/>
                  <a:pt x="5128" y="315"/>
                  <a:pt x="5042" y="315"/>
                </a:cubicBezTo>
                <a:cubicBezTo>
                  <a:pt x="4869" y="315"/>
                  <a:pt x="4700" y="280"/>
                  <a:pt x="4542" y="210"/>
                </a:cubicBezTo>
                <a:cubicBezTo>
                  <a:pt x="4227" y="105"/>
                  <a:pt x="3886" y="27"/>
                  <a:pt x="3518"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8"/>
          <p:cNvSpPr txBox="1"/>
          <p:nvPr/>
        </p:nvSpPr>
        <p:spPr>
          <a:xfrm>
            <a:off x="5664382" y="1008001"/>
            <a:ext cx="2329200" cy="570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000" dirty="0">
                <a:solidFill>
                  <a:schemeClr val="lt1"/>
                </a:solidFill>
                <a:latin typeface="Leckerli One"/>
                <a:ea typeface="Leckerli One"/>
                <a:cs typeface="Leckerli One"/>
                <a:sym typeface="Leckerli One"/>
              </a:rPr>
              <a:t>PUNTOS</a:t>
            </a:r>
            <a:endParaRPr sz="4000" dirty="0">
              <a:solidFill>
                <a:schemeClr val="lt1"/>
              </a:solidFill>
              <a:latin typeface="Leckerli One"/>
              <a:ea typeface="Leckerli One"/>
              <a:cs typeface="Leckerli One"/>
              <a:sym typeface="Leckerli One"/>
            </a:endParaRPr>
          </a:p>
        </p:txBody>
      </p:sp>
      <p:grpSp>
        <p:nvGrpSpPr>
          <p:cNvPr id="3270" name="Google Shape;3270;p48"/>
          <p:cNvGrpSpPr/>
          <p:nvPr/>
        </p:nvGrpSpPr>
        <p:grpSpPr>
          <a:xfrm>
            <a:off x="1430395" y="794540"/>
            <a:ext cx="1960527" cy="3257359"/>
            <a:chOff x="1430395" y="794540"/>
            <a:chExt cx="1960527" cy="3257359"/>
          </a:xfrm>
        </p:grpSpPr>
        <p:grpSp>
          <p:nvGrpSpPr>
            <p:cNvPr id="3271" name="Google Shape;3271;p48"/>
            <p:cNvGrpSpPr/>
            <p:nvPr/>
          </p:nvGrpSpPr>
          <p:grpSpPr>
            <a:xfrm rot="-442605">
              <a:off x="1622472" y="878594"/>
              <a:ext cx="1508470" cy="3089250"/>
              <a:chOff x="742150" y="1891250"/>
              <a:chExt cx="1463925" cy="2998025"/>
            </a:xfrm>
          </p:grpSpPr>
          <p:sp>
            <p:nvSpPr>
              <p:cNvPr id="3272" name="Google Shape;3272;p48"/>
              <p:cNvSpPr/>
              <p:nvPr/>
            </p:nvSpPr>
            <p:spPr>
              <a:xfrm>
                <a:off x="1234138" y="2509205"/>
                <a:ext cx="63100" cy="40225"/>
              </a:xfrm>
              <a:custGeom>
                <a:avLst/>
                <a:gdLst/>
                <a:ahLst/>
                <a:cxnLst/>
                <a:rect l="l" t="t" r="r" b="b"/>
                <a:pathLst>
                  <a:path w="2524" h="1609" extrusionOk="0">
                    <a:moveTo>
                      <a:pt x="1" y="0"/>
                    </a:moveTo>
                    <a:lnTo>
                      <a:pt x="1" y="0"/>
                    </a:lnTo>
                    <a:cubicBezTo>
                      <a:pt x="139" y="388"/>
                      <a:pt x="278" y="804"/>
                      <a:pt x="416" y="1276"/>
                    </a:cubicBezTo>
                    <a:cubicBezTo>
                      <a:pt x="1082" y="1359"/>
                      <a:pt x="1775" y="1470"/>
                      <a:pt x="2524" y="1608"/>
                    </a:cubicBezTo>
                    <a:cubicBezTo>
                      <a:pt x="1747" y="998"/>
                      <a:pt x="916" y="44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8"/>
              <p:cNvSpPr/>
              <p:nvPr/>
            </p:nvSpPr>
            <p:spPr>
              <a:xfrm>
                <a:off x="1159963" y="2484930"/>
                <a:ext cx="69350" cy="53400"/>
              </a:xfrm>
              <a:custGeom>
                <a:avLst/>
                <a:gdLst/>
                <a:ahLst/>
                <a:cxnLst/>
                <a:rect l="l" t="t" r="r" b="b"/>
                <a:pathLst>
                  <a:path w="2774" h="2136" extrusionOk="0">
                    <a:moveTo>
                      <a:pt x="1" y="1"/>
                    </a:moveTo>
                    <a:lnTo>
                      <a:pt x="1" y="1"/>
                    </a:lnTo>
                    <a:cubicBezTo>
                      <a:pt x="167" y="500"/>
                      <a:pt x="361" y="1110"/>
                      <a:pt x="555" y="1886"/>
                    </a:cubicBezTo>
                    <a:cubicBezTo>
                      <a:pt x="1249" y="1969"/>
                      <a:pt x="1997" y="2053"/>
                      <a:pt x="2773" y="2136"/>
                    </a:cubicBezTo>
                    <a:cubicBezTo>
                      <a:pt x="2607" y="1609"/>
                      <a:pt x="2441" y="1110"/>
                      <a:pt x="2274" y="694"/>
                    </a:cubicBezTo>
                    <a:cubicBezTo>
                      <a:pt x="1554" y="389"/>
                      <a:pt x="777" y="1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8"/>
              <p:cNvSpPr/>
              <p:nvPr/>
            </p:nvSpPr>
            <p:spPr>
              <a:xfrm>
                <a:off x="1262000" y="2958675"/>
                <a:ext cx="60325" cy="63800"/>
              </a:xfrm>
              <a:custGeom>
                <a:avLst/>
                <a:gdLst/>
                <a:ahLst/>
                <a:cxnLst/>
                <a:rect l="l" t="t" r="r" b="b"/>
                <a:pathLst>
                  <a:path w="2413" h="2552" extrusionOk="0">
                    <a:moveTo>
                      <a:pt x="500" y="1"/>
                    </a:moveTo>
                    <a:cubicBezTo>
                      <a:pt x="361" y="722"/>
                      <a:pt x="195" y="1470"/>
                      <a:pt x="1" y="2191"/>
                    </a:cubicBezTo>
                    <a:cubicBezTo>
                      <a:pt x="555" y="2302"/>
                      <a:pt x="1110" y="2413"/>
                      <a:pt x="1664" y="2552"/>
                    </a:cubicBezTo>
                    <a:cubicBezTo>
                      <a:pt x="1941" y="1831"/>
                      <a:pt x="2219" y="1138"/>
                      <a:pt x="2413" y="445"/>
                    </a:cubicBezTo>
                    <a:cubicBezTo>
                      <a:pt x="1775" y="278"/>
                      <a:pt x="1137" y="140"/>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8"/>
              <p:cNvSpPr/>
              <p:nvPr/>
            </p:nvSpPr>
            <p:spPr>
              <a:xfrm>
                <a:off x="1248688" y="2554955"/>
                <a:ext cx="79750" cy="70725"/>
              </a:xfrm>
              <a:custGeom>
                <a:avLst/>
                <a:gdLst/>
                <a:ahLst/>
                <a:cxnLst/>
                <a:rect l="l" t="t" r="r" b="b"/>
                <a:pathLst>
                  <a:path w="3190" h="2829" extrusionOk="0">
                    <a:moveTo>
                      <a:pt x="1" y="0"/>
                    </a:moveTo>
                    <a:cubicBezTo>
                      <a:pt x="223" y="777"/>
                      <a:pt x="444" y="1636"/>
                      <a:pt x="638" y="2523"/>
                    </a:cubicBezTo>
                    <a:cubicBezTo>
                      <a:pt x="1470" y="2606"/>
                      <a:pt x="2302" y="2717"/>
                      <a:pt x="3189" y="2828"/>
                    </a:cubicBezTo>
                    <a:cubicBezTo>
                      <a:pt x="2940" y="1996"/>
                      <a:pt x="2635" y="1192"/>
                      <a:pt x="2302" y="416"/>
                    </a:cubicBezTo>
                    <a:cubicBezTo>
                      <a:pt x="1498" y="250"/>
                      <a:pt x="749" y="1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8"/>
              <p:cNvSpPr/>
              <p:nvPr/>
            </p:nvSpPr>
            <p:spPr>
              <a:xfrm>
                <a:off x="1286250" y="2797875"/>
                <a:ext cx="65200" cy="85275"/>
              </a:xfrm>
              <a:custGeom>
                <a:avLst/>
                <a:gdLst/>
                <a:ahLst/>
                <a:cxnLst/>
                <a:rect l="l" t="t" r="r" b="b"/>
                <a:pathLst>
                  <a:path w="2608" h="3411" extrusionOk="0">
                    <a:moveTo>
                      <a:pt x="56" y="1"/>
                    </a:moveTo>
                    <a:cubicBezTo>
                      <a:pt x="56" y="916"/>
                      <a:pt x="56" y="1858"/>
                      <a:pt x="1" y="2829"/>
                    </a:cubicBezTo>
                    <a:cubicBezTo>
                      <a:pt x="750" y="2995"/>
                      <a:pt x="1526" y="3189"/>
                      <a:pt x="2302" y="3411"/>
                    </a:cubicBezTo>
                    <a:cubicBezTo>
                      <a:pt x="2469" y="2468"/>
                      <a:pt x="2552" y="1553"/>
                      <a:pt x="2607" y="583"/>
                    </a:cubicBezTo>
                    <a:cubicBezTo>
                      <a:pt x="1748" y="389"/>
                      <a:pt x="916" y="167"/>
                      <a:pt x="56"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8"/>
              <p:cNvSpPr/>
              <p:nvPr/>
            </p:nvSpPr>
            <p:spPr>
              <a:xfrm>
                <a:off x="1267550" y="2630825"/>
                <a:ext cx="80425" cy="92225"/>
              </a:xfrm>
              <a:custGeom>
                <a:avLst/>
                <a:gdLst/>
                <a:ahLst/>
                <a:cxnLst/>
                <a:rect l="l" t="t" r="r" b="b"/>
                <a:pathLst>
                  <a:path w="3217" h="3689" extrusionOk="0">
                    <a:moveTo>
                      <a:pt x="0" y="1"/>
                    </a:moveTo>
                    <a:lnTo>
                      <a:pt x="0" y="1"/>
                    </a:lnTo>
                    <a:cubicBezTo>
                      <a:pt x="194" y="999"/>
                      <a:pt x="389" y="2025"/>
                      <a:pt x="527" y="3134"/>
                    </a:cubicBezTo>
                    <a:cubicBezTo>
                      <a:pt x="1414" y="3300"/>
                      <a:pt x="2302" y="3494"/>
                      <a:pt x="3217" y="3688"/>
                    </a:cubicBezTo>
                    <a:cubicBezTo>
                      <a:pt x="3106" y="2551"/>
                      <a:pt x="2884" y="1442"/>
                      <a:pt x="2579" y="333"/>
                    </a:cubicBezTo>
                    <a:cubicBezTo>
                      <a:pt x="1719" y="223"/>
                      <a:pt x="832" y="1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8"/>
              <p:cNvSpPr/>
              <p:nvPr/>
            </p:nvSpPr>
            <p:spPr>
              <a:xfrm>
                <a:off x="1277250" y="2882450"/>
                <a:ext cx="63800" cy="74175"/>
              </a:xfrm>
              <a:custGeom>
                <a:avLst/>
                <a:gdLst/>
                <a:ahLst/>
                <a:cxnLst/>
                <a:rect l="l" t="t" r="r" b="b"/>
                <a:pathLst>
                  <a:path w="2552" h="2967" extrusionOk="0">
                    <a:moveTo>
                      <a:pt x="306" y="0"/>
                    </a:moveTo>
                    <a:cubicBezTo>
                      <a:pt x="250" y="832"/>
                      <a:pt x="139" y="1664"/>
                      <a:pt x="1" y="2523"/>
                    </a:cubicBezTo>
                    <a:cubicBezTo>
                      <a:pt x="638" y="2662"/>
                      <a:pt x="1304" y="2800"/>
                      <a:pt x="1969" y="2967"/>
                    </a:cubicBezTo>
                    <a:cubicBezTo>
                      <a:pt x="2219" y="2163"/>
                      <a:pt x="2413" y="1359"/>
                      <a:pt x="2551" y="582"/>
                    </a:cubicBezTo>
                    <a:cubicBezTo>
                      <a:pt x="1803" y="361"/>
                      <a:pt x="1054" y="166"/>
                      <a:pt x="306"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8"/>
              <p:cNvSpPr/>
              <p:nvPr/>
            </p:nvSpPr>
            <p:spPr>
              <a:xfrm>
                <a:off x="1282800" y="2723700"/>
                <a:ext cx="69325" cy="74900"/>
              </a:xfrm>
              <a:custGeom>
                <a:avLst/>
                <a:gdLst/>
                <a:ahLst/>
                <a:cxnLst/>
                <a:rect l="l" t="t" r="r" b="b"/>
                <a:pathLst>
                  <a:path w="2773" h="2996" extrusionOk="0">
                    <a:moveTo>
                      <a:pt x="0" y="1"/>
                    </a:moveTo>
                    <a:lnTo>
                      <a:pt x="0" y="1"/>
                    </a:lnTo>
                    <a:cubicBezTo>
                      <a:pt x="84" y="777"/>
                      <a:pt x="139" y="1581"/>
                      <a:pt x="167" y="2413"/>
                    </a:cubicBezTo>
                    <a:cubicBezTo>
                      <a:pt x="1054" y="2579"/>
                      <a:pt x="1913" y="2774"/>
                      <a:pt x="2773" y="2995"/>
                    </a:cubicBezTo>
                    <a:cubicBezTo>
                      <a:pt x="2773" y="2191"/>
                      <a:pt x="2745" y="1387"/>
                      <a:pt x="2690" y="555"/>
                    </a:cubicBezTo>
                    <a:cubicBezTo>
                      <a:pt x="1775" y="334"/>
                      <a:pt x="860" y="14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8"/>
              <p:cNvSpPr/>
              <p:nvPr/>
            </p:nvSpPr>
            <p:spPr>
              <a:xfrm>
                <a:off x="1098988" y="2478705"/>
                <a:ext cx="59625" cy="52700"/>
              </a:xfrm>
              <a:custGeom>
                <a:avLst/>
                <a:gdLst/>
                <a:ahLst/>
                <a:cxnLst/>
                <a:rect l="l" t="t" r="r" b="b"/>
                <a:pathLst>
                  <a:path w="2385" h="2108" extrusionOk="0">
                    <a:moveTo>
                      <a:pt x="0" y="0"/>
                    </a:moveTo>
                    <a:lnTo>
                      <a:pt x="0" y="1969"/>
                    </a:lnTo>
                    <a:cubicBezTo>
                      <a:pt x="749" y="1997"/>
                      <a:pt x="1553" y="2024"/>
                      <a:pt x="2384" y="2108"/>
                    </a:cubicBezTo>
                    <a:cubicBezTo>
                      <a:pt x="2190" y="1276"/>
                      <a:pt x="1996" y="610"/>
                      <a:pt x="1830" y="139"/>
                    </a:cubicBezTo>
                    <a:cubicBezTo>
                      <a:pt x="1220" y="56"/>
                      <a:pt x="61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8"/>
              <p:cNvSpPr/>
              <p:nvPr/>
            </p:nvSpPr>
            <p:spPr>
              <a:xfrm>
                <a:off x="1005550" y="2701525"/>
                <a:ext cx="81800" cy="61725"/>
              </a:xfrm>
              <a:custGeom>
                <a:avLst/>
                <a:gdLst/>
                <a:ahLst/>
                <a:cxnLst/>
                <a:rect l="l" t="t" r="r" b="b"/>
                <a:pathLst>
                  <a:path w="3272" h="2469" extrusionOk="0">
                    <a:moveTo>
                      <a:pt x="3272" y="1"/>
                    </a:moveTo>
                    <a:cubicBezTo>
                      <a:pt x="2107" y="1"/>
                      <a:pt x="1054" y="1"/>
                      <a:pt x="28" y="28"/>
                    </a:cubicBezTo>
                    <a:cubicBezTo>
                      <a:pt x="0" y="805"/>
                      <a:pt x="0" y="1609"/>
                      <a:pt x="0" y="2468"/>
                    </a:cubicBezTo>
                    <a:cubicBezTo>
                      <a:pt x="634" y="2436"/>
                      <a:pt x="1267" y="2422"/>
                      <a:pt x="1906" y="2422"/>
                    </a:cubicBezTo>
                    <a:cubicBezTo>
                      <a:pt x="2358" y="2422"/>
                      <a:pt x="2812" y="2429"/>
                      <a:pt x="3272" y="2441"/>
                    </a:cubicBezTo>
                    <a:lnTo>
                      <a:pt x="32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8"/>
              <p:cNvSpPr/>
              <p:nvPr/>
            </p:nvSpPr>
            <p:spPr>
              <a:xfrm>
                <a:off x="923050" y="2542800"/>
                <a:ext cx="85975" cy="70725"/>
              </a:xfrm>
              <a:custGeom>
                <a:avLst/>
                <a:gdLst/>
                <a:ahLst/>
                <a:cxnLst/>
                <a:rect l="l" t="t" r="r" b="b"/>
                <a:pathLst>
                  <a:path w="3439" h="2829" extrusionOk="0">
                    <a:moveTo>
                      <a:pt x="3439" y="1"/>
                    </a:moveTo>
                    <a:lnTo>
                      <a:pt x="3439" y="1"/>
                    </a:lnTo>
                    <a:cubicBezTo>
                      <a:pt x="2441" y="84"/>
                      <a:pt x="1581" y="195"/>
                      <a:pt x="805" y="306"/>
                    </a:cubicBezTo>
                    <a:cubicBezTo>
                      <a:pt x="472" y="1137"/>
                      <a:pt x="195" y="1969"/>
                      <a:pt x="1" y="2829"/>
                    </a:cubicBezTo>
                    <a:cubicBezTo>
                      <a:pt x="916" y="2745"/>
                      <a:pt x="1942" y="2662"/>
                      <a:pt x="3023" y="2607"/>
                    </a:cubicBezTo>
                    <a:cubicBezTo>
                      <a:pt x="3134" y="1636"/>
                      <a:pt x="3272" y="777"/>
                      <a:pt x="3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8"/>
              <p:cNvSpPr/>
              <p:nvPr/>
            </p:nvSpPr>
            <p:spPr>
              <a:xfrm>
                <a:off x="1009000" y="2858600"/>
                <a:ext cx="79050" cy="64750"/>
              </a:xfrm>
              <a:custGeom>
                <a:avLst/>
                <a:gdLst/>
                <a:ahLst/>
                <a:cxnLst/>
                <a:rect l="l" t="t" r="r" b="b"/>
                <a:pathLst>
                  <a:path w="3162" h="2590" extrusionOk="0">
                    <a:moveTo>
                      <a:pt x="2282" y="1"/>
                    </a:moveTo>
                    <a:cubicBezTo>
                      <a:pt x="1492" y="1"/>
                      <a:pt x="731" y="26"/>
                      <a:pt x="1" y="67"/>
                    </a:cubicBezTo>
                    <a:cubicBezTo>
                      <a:pt x="56" y="871"/>
                      <a:pt x="112" y="1703"/>
                      <a:pt x="195" y="2590"/>
                    </a:cubicBezTo>
                    <a:cubicBezTo>
                      <a:pt x="739" y="2574"/>
                      <a:pt x="1302" y="2558"/>
                      <a:pt x="1878" y="2558"/>
                    </a:cubicBezTo>
                    <a:cubicBezTo>
                      <a:pt x="2299" y="2558"/>
                      <a:pt x="2728" y="2566"/>
                      <a:pt x="3161" y="2590"/>
                    </a:cubicBezTo>
                    <a:lnTo>
                      <a:pt x="3161" y="11"/>
                    </a:lnTo>
                    <a:cubicBezTo>
                      <a:pt x="2864" y="4"/>
                      <a:pt x="2571"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8"/>
              <p:cNvSpPr/>
              <p:nvPr/>
            </p:nvSpPr>
            <p:spPr>
              <a:xfrm>
                <a:off x="1005550" y="2775700"/>
                <a:ext cx="81800" cy="70725"/>
              </a:xfrm>
              <a:custGeom>
                <a:avLst/>
                <a:gdLst/>
                <a:ahLst/>
                <a:cxnLst/>
                <a:rect l="l" t="t" r="r" b="b"/>
                <a:pathLst>
                  <a:path w="3272" h="2829" extrusionOk="0">
                    <a:moveTo>
                      <a:pt x="3272" y="0"/>
                    </a:moveTo>
                    <a:cubicBezTo>
                      <a:pt x="2163" y="0"/>
                      <a:pt x="1081" y="0"/>
                      <a:pt x="0" y="56"/>
                    </a:cubicBezTo>
                    <a:cubicBezTo>
                      <a:pt x="0" y="915"/>
                      <a:pt x="56" y="1858"/>
                      <a:pt x="111" y="2828"/>
                    </a:cubicBezTo>
                    <a:cubicBezTo>
                      <a:pt x="842" y="2788"/>
                      <a:pt x="1617" y="2762"/>
                      <a:pt x="2404" y="2762"/>
                    </a:cubicBezTo>
                    <a:cubicBezTo>
                      <a:pt x="2692" y="2762"/>
                      <a:pt x="2982" y="2766"/>
                      <a:pt x="3272" y="2773"/>
                    </a:cubicBezTo>
                    <a:lnTo>
                      <a:pt x="3272" y="0"/>
                    </a:ln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8"/>
              <p:cNvSpPr/>
              <p:nvPr/>
            </p:nvSpPr>
            <p:spPr>
              <a:xfrm>
                <a:off x="855125" y="2553900"/>
                <a:ext cx="72125" cy="69325"/>
              </a:xfrm>
              <a:custGeom>
                <a:avLst/>
                <a:gdLst/>
                <a:ahLst/>
                <a:cxnLst/>
                <a:rect l="l" t="t" r="r" b="b"/>
                <a:pathLst>
                  <a:path w="2885" h="2773" extrusionOk="0">
                    <a:moveTo>
                      <a:pt x="2884" y="0"/>
                    </a:moveTo>
                    <a:cubicBezTo>
                      <a:pt x="2108" y="167"/>
                      <a:pt x="1442" y="333"/>
                      <a:pt x="888" y="499"/>
                    </a:cubicBezTo>
                    <a:lnTo>
                      <a:pt x="805" y="582"/>
                    </a:lnTo>
                    <a:cubicBezTo>
                      <a:pt x="472" y="1276"/>
                      <a:pt x="195" y="2024"/>
                      <a:pt x="1" y="2773"/>
                    </a:cubicBezTo>
                    <a:cubicBezTo>
                      <a:pt x="638" y="2662"/>
                      <a:pt x="1387" y="2551"/>
                      <a:pt x="2136" y="2468"/>
                    </a:cubicBezTo>
                    <a:cubicBezTo>
                      <a:pt x="2357" y="1636"/>
                      <a:pt x="2607" y="804"/>
                      <a:pt x="2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8"/>
              <p:cNvSpPr/>
              <p:nvPr/>
            </p:nvSpPr>
            <p:spPr>
              <a:xfrm>
                <a:off x="1006925" y="2620425"/>
                <a:ext cx="79750" cy="68650"/>
              </a:xfrm>
              <a:custGeom>
                <a:avLst/>
                <a:gdLst/>
                <a:ahLst/>
                <a:cxnLst/>
                <a:rect l="l" t="t" r="r" b="b"/>
                <a:pathLst>
                  <a:path w="3190" h="2746" extrusionOk="0">
                    <a:moveTo>
                      <a:pt x="3189" y="1"/>
                    </a:moveTo>
                    <a:cubicBezTo>
                      <a:pt x="2163" y="1"/>
                      <a:pt x="1165" y="1"/>
                      <a:pt x="222" y="56"/>
                    </a:cubicBezTo>
                    <a:cubicBezTo>
                      <a:pt x="139" y="860"/>
                      <a:pt x="56" y="1748"/>
                      <a:pt x="1" y="2746"/>
                    </a:cubicBezTo>
                    <a:cubicBezTo>
                      <a:pt x="500" y="2718"/>
                      <a:pt x="1020" y="2704"/>
                      <a:pt x="1553" y="2704"/>
                    </a:cubicBezTo>
                    <a:cubicBezTo>
                      <a:pt x="2087" y="2704"/>
                      <a:pt x="2635" y="2718"/>
                      <a:pt x="3189" y="2746"/>
                    </a:cubicBezTo>
                    <a:lnTo>
                      <a:pt x="31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8"/>
              <p:cNvSpPr/>
              <p:nvPr/>
            </p:nvSpPr>
            <p:spPr>
              <a:xfrm>
                <a:off x="1013850" y="2540725"/>
                <a:ext cx="72125" cy="66575"/>
              </a:xfrm>
              <a:custGeom>
                <a:avLst/>
                <a:gdLst/>
                <a:ahLst/>
                <a:cxnLst/>
                <a:rect l="l" t="t" r="r" b="b"/>
                <a:pathLst>
                  <a:path w="2885" h="2663" extrusionOk="0">
                    <a:moveTo>
                      <a:pt x="2884" y="0"/>
                    </a:moveTo>
                    <a:cubicBezTo>
                      <a:pt x="1997" y="0"/>
                      <a:pt x="1165" y="0"/>
                      <a:pt x="417" y="56"/>
                    </a:cubicBezTo>
                    <a:cubicBezTo>
                      <a:pt x="250" y="804"/>
                      <a:pt x="112" y="1664"/>
                      <a:pt x="1" y="2662"/>
                    </a:cubicBezTo>
                    <a:cubicBezTo>
                      <a:pt x="888" y="2634"/>
                      <a:pt x="1858" y="2634"/>
                      <a:pt x="2884" y="2634"/>
                    </a:cubicBezTo>
                    <a:lnTo>
                      <a:pt x="28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8"/>
              <p:cNvSpPr/>
              <p:nvPr/>
            </p:nvSpPr>
            <p:spPr>
              <a:xfrm>
                <a:off x="1169825" y="3015525"/>
                <a:ext cx="74875" cy="57550"/>
              </a:xfrm>
              <a:custGeom>
                <a:avLst/>
                <a:gdLst/>
                <a:ahLst/>
                <a:cxnLst/>
                <a:rect l="l" t="t" r="r" b="b"/>
                <a:pathLst>
                  <a:path w="2995" h="2302" extrusionOk="0">
                    <a:moveTo>
                      <a:pt x="444" y="0"/>
                    </a:moveTo>
                    <a:cubicBezTo>
                      <a:pt x="305" y="694"/>
                      <a:pt x="166" y="1359"/>
                      <a:pt x="0" y="2052"/>
                    </a:cubicBezTo>
                    <a:cubicBezTo>
                      <a:pt x="804" y="2108"/>
                      <a:pt x="1580" y="2191"/>
                      <a:pt x="2329" y="2302"/>
                    </a:cubicBezTo>
                    <a:cubicBezTo>
                      <a:pt x="2579" y="1636"/>
                      <a:pt x="2800" y="999"/>
                      <a:pt x="2994" y="361"/>
                    </a:cubicBezTo>
                    <a:cubicBezTo>
                      <a:pt x="2135" y="222"/>
                      <a:pt x="1303" y="111"/>
                      <a:pt x="444"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8"/>
              <p:cNvSpPr/>
              <p:nvPr/>
            </p:nvSpPr>
            <p:spPr>
              <a:xfrm>
                <a:off x="1099800" y="2540725"/>
                <a:ext cx="75575" cy="68650"/>
              </a:xfrm>
              <a:custGeom>
                <a:avLst/>
                <a:gdLst/>
                <a:ahLst/>
                <a:cxnLst/>
                <a:rect l="l" t="t" r="r" b="b"/>
                <a:pathLst>
                  <a:path w="3023" h="2746" extrusionOk="0">
                    <a:moveTo>
                      <a:pt x="1" y="0"/>
                    </a:moveTo>
                    <a:lnTo>
                      <a:pt x="1" y="2634"/>
                    </a:lnTo>
                    <a:cubicBezTo>
                      <a:pt x="971" y="2662"/>
                      <a:pt x="1969" y="2690"/>
                      <a:pt x="3023" y="2745"/>
                    </a:cubicBezTo>
                    <a:cubicBezTo>
                      <a:pt x="2884" y="1775"/>
                      <a:pt x="2690" y="915"/>
                      <a:pt x="2524" y="139"/>
                    </a:cubicBezTo>
                    <a:cubicBezTo>
                      <a:pt x="1637" y="84"/>
                      <a:pt x="777"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8"/>
              <p:cNvSpPr/>
              <p:nvPr/>
            </p:nvSpPr>
            <p:spPr>
              <a:xfrm>
                <a:off x="1201700" y="2710550"/>
                <a:ext cx="71425" cy="70725"/>
              </a:xfrm>
              <a:custGeom>
                <a:avLst/>
                <a:gdLst/>
                <a:ahLst/>
                <a:cxnLst/>
                <a:rect l="l" t="t" r="r" b="b"/>
                <a:pathLst>
                  <a:path w="2857" h="2829" extrusionOk="0">
                    <a:moveTo>
                      <a:pt x="0" y="0"/>
                    </a:moveTo>
                    <a:lnTo>
                      <a:pt x="0" y="0"/>
                    </a:lnTo>
                    <a:cubicBezTo>
                      <a:pt x="56" y="776"/>
                      <a:pt x="84" y="1581"/>
                      <a:pt x="84" y="2412"/>
                    </a:cubicBezTo>
                    <a:cubicBezTo>
                      <a:pt x="1026" y="2523"/>
                      <a:pt x="1941" y="2662"/>
                      <a:pt x="2856" y="2828"/>
                    </a:cubicBezTo>
                    <a:cubicBezTo>
                      <a:pt x="2828" y="1996"/>
                      <a:pt x="2745" y="1192"/>
                      <a:pt x="2662" y="416"/>
                    </a:cubicBezTo>
                    <a:cubicBezTo>
                      <a:pt x="1747" y="250"/>
                      <a:pt x="860" y="11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8"/>
              <p:cNvSpPr/>
              <p:nvPr/>
            </p:nvSpPr>
            <p:spPr>
              <a:xfrm>
                <a:off x="1202400" y="2784700"/>
                <a:ext cx="72100" cy="81125"/>
              </a:xfrm>
              <a:custGeom>
                <a:avLst/>
                <a:gdLst/>
                <a:ahLst/>
                <a:cxnLst/>
                <a:rect l="l" t="t" r="r" b="b"/>
                <a:pathLst>
                  <a:path w="2884" h="3245" extrusionOk="0">
                    <a:moveTo>
                      <a:pt x="83" y="1"/>
                    </a:moveTo>
                    <a:cubicBezTo>
                      <a:pt x="83" y="888"/>
                      <a:pt x="56" y="1803"/>
                      <a:pt x="0" y="2773"/>
                    </a:cubicBezTo>
                    <a:cubicBezTo>
                      <a:pt x="915" y="2884"/>
                      <a:pt x="1858" y="3051"/>
                      <a:pt x="2800" y="3245"/>
                    </a:cubicBezTo>
                    <a:cubicBezTo>
                      <a:pt x="2856" y="2274"/>
                      <a:pt x="2884" y="1332"/>
                      <a:pt x="2856" y="417"/>
                    </a:cubicBezTo>
                    <a:cubicBezTo>
                      <a:pt x="1941" y="250"/>
                      <a:pt x="998" y="112"/>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8"/>
              <p:cNvSpPr/>
              <p:nvPr/>
            </p:nvSpPr>
            <p:spPr>
              <a:xfrm>
                <a:off x="1099800" y="2620425"/>
                <a:ext cx="86675" cy="74900"/>
              </a:xfrm>
              <a:custGeom>
                <a:avLst/>
                <a:gdLst/>
                <a:ahLst/>
                <a:cxnLst/>
                <a:rect l="l" t="t" r="r" b="b"/>
                <a:pathLst>
                  <a:path w="3467" h="2996" extrusionOk="0">
                    <a:moveTo>
                      <a:pt x="1" y="1"/>
                    </a:moveTo>
                    <a:lnTo>
                      <a:pt x="1" y="2746"/>
                    </a:lnTo>
                    <a:cubicBezTo>
                      <a:pt x="1110" y="2773"/>
                      <a:pt x="2274" y="2884"/>
                      <a:pt x="3467" y="2995"/>
                    </a:cubicBezTo>
                    <a:cubicBezTo>
                      <a:pt x="3383" y="1969"/>
                      <a:pt x="3272" y="999"/>
                      <a:pt x="3134" y="112"/>
                    </a:cubicBezTo>
                    <a:cubicBezTo>
                      <a:pt x="2053" y="56"/>
                      <a:pt x="99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8"/>
              <p:cNvSpPr/>
              <p:nvPr/>
            </p:nvSpPr>
            <p:spPr>
              <a:xfrm>
                <a:off x="878700" y="3015525"/>
                <a:ext cx="51325" cy="43700"/>
              </a:xfrm>
              <a:custGeom>
                <a:avLst/>
                <a:gdLst/>
                <a:ahLst/>
                <a:cxnLst/>
                <a:rect l="l" t="t" r="r" b="b"/>
                <a:pathLst>
                  <a:path w="2053" h="1748" extrusionOk="0">
                    <a:moveTo>
                      <a:pt x="1553" y="0"/>
                    </a:moveTo>
                    <a:cubicBezTo>
                      <a:pt x="971" y="56"/>
                      <a:pt x="472" y="111"/>
                      <a:pt x="0" y="167"/>
                    </a:cubicBezTo>
                    <a:cubicBezTo>
                      <a:pt x="28" y="278"/>
                      <a:pt x="84" y="389"/>
                      <a:pt x="111" y="499"/>
                    </a:cubicBezTo>
                    <a:cubicBezTo>
                      <a:pt x="610" y="971"/>
                      <a:pt x="1137" y="1387"/>
                      <a:pt x="1719" y="1747"/>
                    </a:cubicBezTo>
                    <a:lnTo>
                      <a:pt x="2052" y="1747"/>
                    </a:lnTo>
                    <a:cubicBezTo>
                      <a:pt x="1858" y="1165"/>
                      <a:pt x="1719" y="583"/>
                      <a:pt x="1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8"/>
              <p:cNvSpPr/>
              <p:nvPr/>
            </p:nvSpPr>
            <p:spPr>
              <a:xfrm>
                <a:off x="1101900" y="2937200"/>
                <a:ext cx="77650" cy="63800"/>
              </a:xfrm>
              <a:custGeom>
                <a:avLst/>
                <a:gdLst/>
                <a:ahLst/>
                <a:cxnLst/>
                <a:rect l="l" t="t" r="r" b="b"/>
                <a:pathLst>
                  <a:path w="3106" h="2552" extrusionOk="0">
                    <a:moveTo>
                      <a:pt x="0" y="0"/>
                    </a:moveTo>
                    <a:lnTo>
                      <a:pt x="0" y="2385"/>
                    </a:lnTo>
                    <a:cubicBezTo>
                      <a:pt x="887" y="2413"/>
                      <a:pt x="1802" y="2468"/>
                      <a:pt x="2717" y="2551"/>
                    </a:cubicBezTo>
                    <a:cubicBezTo>
                      <a:pt x="2883" y="1775"/>
                      <a:pt x="2994" y="999"/>
                      <a:pt x="3105" y="250"/>
                    </a:cubicBezTo>
                    <a:cubicBezTo>
                      <a:pt x="2024" y="139"/>
                      <a:pt x="998" y="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8"/>
              <p:cNvSpPr/>
              <p:nvPr/>
            </p:nvSpPr>
            <p:spPr>
              <a:xfrm>
                <a:off x="1101900" y="3010675"/>
                <a:ext cx="65175" cy="55475"/>
              </a:xfrm>
              <a:custGeom>
                <a:avLst/>
                <a:gdLst/>
                <a:ahLst/>
                <a:cxnLst/>
                <a:rect l="l" t="t" r="r" b="b"/>
                <a:pathLst>
                  <a:path w="2607" h="2219" extrusionOk="0">
                    <a:moveTo>
                      <a:pt x="0" y="0"/>
                    </a:moveTo>
                    <a:lnTo>
                      <a:pt x="0" y="2080"/>
                    </a:lnTo>
                    <a:cubicBezTo>
                      <a:pt x="721" y="2108"/>
                      <a:pt x="1442" y="2163"/>
                      <a:pt x="2135" y="2218"/>
                    </a:cubicBezTo>
                    <a:cubicBezTo>
                      <a:pt x="2329" y="1525"/>
                      <a:pt x="2468" y="832"/>
                      <a:pt x="2606" y="167"/>
                    </a:cubicBezTo>
                    <a:cubicBezTo>
                      <a:pt x="1747" y="56"/>
                      <a:pt x="85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8"/>
              <p:cNvSpPr/>
              <p:nvPr/>
            </p:nvSpPr>
            <p:spPr>
              <a:xfrm>
                <a:off x="1101200" y="2858875"/>
                <a:ext cx="86650" cy="71425"/>
              </a:xfrm>
              <a:custGeom>
                <a:avLst/>
                <a:gdLst/>
                <a:ahLst/>
                <a:cxnLst/>
                <a:rect l="l" t="t" r="r" b="b"/>
                <a:pathLst>
                  <a:path w="3466" h="2857" extrusionOk="0">
                    <a:moveTo>
                      <a:pt x="0" y="0"/>
                    </a:moveTo>
                    <a:lnTo>
                      <a:pt x="0" y="2579"/>
                    </a:lnTo>
                    <a:cubicBezTo>
                      <a:pt x="1054" y="2634"/>
                      <a:pt x="2080" y="2718"/>
                      <a:pt x="3189" y="2856"/>
                    </a:cubicBezTo>
                    <a:cubicBezTo>
                      <a:pt x="3327" y="1969"/>
                      <a:pt x="3411" y="1109"/>
                      <a:pt x="3466" y="278"/>
                    </a:cubicBezTo>
                    <a:cubicBezTo>
                      <a:pt x="2274" y="139"/>
                      <a:pt x="1109" y="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8"/>
              <p:cNvSpPr/>
              <p:nvPr/>
            </p:nvSpPr>
            <p:spPr>
              <a:xfrm>
                <a:off x="1192000" y="2623900"/>
                <a:ext cx="75575" cy="82500"/>
              </a:xfrm>
              <a:custGeom>
                <a:avLst/>
                <a:gdLst/>
                <a:ahLst/>
                <a:cxnLst/>
                <a:rect l="l" t="t" r="r" b="b"/>
                <a:pathLst>
                  <a:path w="3023" h="3300" extrusionOk="0">
                    <a:moveTo>
                      <a:pt x="0" y="0"/>
                    </a:moveTo>
                    <a:lnTo>
                      <a:pt x="0" y="0"/>
                    </a:lnTo>
                    <a:cubicBezTo>
                      <a:pt x="139" y="915"/>
                      <a:pt x="278" y="1886"/>
                      <a:pt x="361" y="2912"/>
                    </a:cubicBezTo>
                    <a:cubicBezTo>
                      <a:pt x="1220" y="3023"/>
                      <a:pt x="2080" y="3161"/>
                      <a:pt x="3022" y="3300"/>
                    </a:cubicBezTo>
                    <a:cubicBezTo>
                      <a:pt x="2884" y="2219"/>
                      <a:pt x="2690" y="1193"/>
                      <a:pt x="2496" y="222"/>
                    </a:cubicBezTo>
                    <a:cubicBezTo>
                      <a:pt x="1608" y="139"/>
                      <a:pt x="804" y="8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8"/>
              <p:cNvSpPr/>
              <p:nvPr/>
            </p:nvSpPr>
            <p:spPr>
              <a:xfrm>
                <a:off x="1195450" y="2867200"/>
                <a:ext cx="76275" cy="75575"/>
              </a:xfrm>
              <a:custGeom>
                <a:avLst/>
                <a:gdLst/>
                <a:ahLst/>
                <a:cxnLst/>
                <a:rect l="l" t="t" r="r" b="b"/>
                <a:pathLst>
                  <a:path w="3051" h="3023" extrusionOk="0">
                    <a:moveTo>
                      <a:pt x="250" y="0"/>
                    </a:moveTo>
                    <a:cubicBezTo>
                      <a:pt x="195" y="832"/>
                      <a:pt x="112" y="1691"/>
                      <a:pt x="1" y="2579"/>
                    </a:cubicBezTo>
                    <a:cubicBezTo>
                      <a:pt x="888" y="2690"/>
                      <a:pt x="1803" y="2856"/>
                      <a:pt x="2718" y="3022"/>
                    </a:cubicBezTo>
                    <a:cubicBezTo>
                      <a:pt x="2884" y="2163"/>
                      <a:pt x="2968" y="1331"/>
                      <a:pt x="3051" y="499"/>
                    </a:cubicBezTo>
                    <a:cubicBezTo>
                      <a:pt x="2108" y="277"/>
                      <a:pt x="1165" y="139"/>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8"/>
              <p:cNvSpPr/>
              <p:nvPr/>
            </p:nvSpPr>
            <p:spPr>
              <a:xfrm>
                <a:off x="1183675" y="2945525"/>
                <a:ext cx="77650" cy="65875"/>
              </a:xfrm>
              <a:custGeom>
                <a:avLst/>
                <a:gdLst/>
                <a:ahLst/>
                <a:cxnLst/>
                <a:rect l="l" t="t" r="r" b="b"/>
                <a:pathLst>
                  <a:path w="3106" h="2635" extrusionOk="0">
                    <a:moveTo>
                      <a:pt x="389" y="0"/>
                    </a:moveTo>
                    <a:cubicBezTo>
                      <a:pt x="278" y="749"/>
                      <a:pt x="167" y="1497"/>
                      <a:pt x="1" y="2274"/>
                    </a:cubicBezTo>
                    <a:cubicBezTo>
                      <a:pt x="860" y="2357"/>
                      <a:pt x="1720" y="2495"/>
                      <a:pt x="2579" y="2634"/>
                    </a:cubicBezTo>
                    <a:cubicBezTo>
                      <a:pt x="2801" y="1885"/>
                      <a:pt x="2967" y="1165"/>
                      <a:pt x="3106" y="444"/>
                    </a:cubicBezTo>
                    <a:cubicBezTo>
                      <a:pt x="2163" y="250"/>
                      <a:pt x="1276" y="111"/>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8"/>
              <p:cNvSpPr/>
              <p:nvPr/>
            </p:nvSpPr>
            <p:spPr>
              <a:xfrm>
                <a:off x="902275" y="2777775"/>
                <a:ext cx="91500" cy="79050"/>
              </a:xfrm>
              <a:custGeom>
                <a:avLst/>
                <a:gdLst/>
                <a:ahLst/>
                <a:cxnLst/>
                <a:rect l="l" t="t" r="r" b="b"/>
                <a:pathLst>
                  <a:path w="3660" h="3162" extrusionOk="0">
                    <a:moveTo>
                      <a:pt x="3577" y="1"/>
                    </a:moveTo>
                    <a:cubicBezTo>
                      <a:pt x="2329" y="56"/>
                      <a:pt x="1137" y="167"/>
                      <a:pt x="0" y="333"/>
                    </a:cubicBezTo>
                    <a:cubicBezTo>
                      <a:pt x="0" y="1248"/>
                      <a:pt x="28" y="2191"/>
                      <a:pt x="83" y="3161"/>
                    </a:cubicBezTo>
                    <a:cubicBezTo>
                      <a:pt x="1165" y="2995"/>
                      <a:pt x="2357" y="2856"/>
                      <a:pt x="3660" y="2773"/>
                    </a:cubicBezTo>
                    <a:cubicBezTo>
                      <a:pt x="3632" y="1803"/>
                      <a:pt x="3577" y="860"/>
                      <a:pt x="3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8"/>
              <p:cNvSpPr/>
              <p:nvPr/>
            </p:nvSpPr>
            <p:spPr>
              <a:xfrm>
                <a:off x="1176750" y="2545575"/>
                <a:ext cx="73500" cy="70025"/>
              </a:xfrm>
              <a:custGeom>
                <a:avLst/>
                <a:gdLst/>
                <a:ahLst/>
                <a:cxnLst/>
                <a:rect l="l" t="t" r="r" b="b"/>
                <a:pathLst>
                  <a:path w="2940" h="2801" extrusionOk="0">
                    <a:moveTo>
                      <a:pt x="0" y="0"/>
                    </a:moveTo>
                    <a:cubicBezTo>
                      <a:pt x="194" y="777"/>
                      <a:pt x="361" y="1636"/>
                      <a:pt x="527" y="2607"/>
                    </a:cubicBezTo>
                    <a:cubicBezTo>
                      <a:pt x="1303" y="2634"/>
                      <a:pt x="2107" y="2718"/>
                      <a:pt x="2939" y="2801"/>
                    </a:cubicBezTo>
                    <a:cubicBezTo>
                      <a:pt x="2745" y="1886"/>
                      <a:pt x="2523" y="1026"/>
                      <a:pt x="2302" y="278"/>
                    </a:cubicBezTo>
                    <a:cubicBezTo>
                      <a:pt x="1498" y="167"/>
                      <a:pt x="749" y="8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8"/>
              <p:cNvSpPr/>
              <p:nvPr/>
            </p:nvSpPr>
            <p:spPr>
              <a:xfrm>
                <a:off x="1100500" y="2702925"/>
                <a:ext cx="89450" cy="66550"/>
              </a:xfrm>
              <a:custGeom>
                <a:avLst/>
                <a:gdLst/>
                <a:ahLst/>
                <a:cxnLst/>
                <a:rect l="l" t="t" r="r" b="b"/>
                <a:pathLst>
                  <a:path w="3578" h="2662" extrusionOk="0">
                    <a:moveTo>
                      <a:pt x="1" y="0"/>
                    </a:moveTo>
                    <a:lnTo>
                      <a:pt x="1" y="2412"/>
                    </a:lnTo>
                    <a:cubicBezTo>
                      <a:pt x="1193" y="2468"/>
                      <a:pt x="2385" y="2551"/>
                      <a:pt x="3577" y="2662"/>
                    </a:cubicBezTo>
                    <a:cubicBezTo>
                      <a:pt x="3577" y="1830"/>
                      <a:pt x="3549" y="1026"/>
                      <a:pt x="3494" y="250"/>
                    </a:cubicBezTo>
                    <a:cubicBezTo>
                      <a:pt x="2274" y="111"/>
                      <a:pt x="1110"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8"/>
              <p:cNvSpPr/>
              <p:nvPr/>
            </p:nvSpPr>
            <p:spPr>
              <a:xfrm>
                <a:off x="1101200" y="2776400"/>
                <a:ext cx="89425" cy="76250"/>
              </a:xfrm>
              <a:custGeom>
                <a:avLst/>
                <a:gdLst/>
                <a:ahLst/>
                <a:cxnLst/>
                <a:rect l="l" t="t" r="r" b="b"/>
                <a:pathLst>
                  <a:path w="3577" h="3050" extrusionOk="0">
                    <a:moveTo>
                      <a:pt x="0" y="0"/>
                    </a:moveTo>
                    <a:lnTo>
                      <a:pt x="0" y="2773"/>
                    </a:lnTo>
                    <a:cubicBezTo>
                      <a:pt x="1109" y="2800"/>
                      <a:pt x="2301" y="2884"/>
                      <a:pt x="3494" y="3050"/>
                    </a:cubicBezTo>
                    <a:cubicBezTo>
                      <a:pt x="3549" y="2080"/>
                      <a:pt x="3577" y="1165"/>
                      <a:pt x="3577" y="277"/>
                    </a:cubicBezTo>
                    <a:cubicBezTo>
                      <a:pt x="2385" y="139"/>
                      <a:pt x="1165" y="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8"/>
              <p:cNvSpPr/>
              <p:nvPr/>
            </p:nvSpPr>
            <p:spPr>
              <a:xfrm>
                <a:off x="1158725" y="3079975"/>
                <a:ext cx="63800" cy="27075"/>
              </a:xfrm>
              <a:custGeom>
                <a:avLst/>
                <a:gdLst/>
                <a:ahLst/>
                <a:cxnLst/>
                <a:rect l="l" t="t" r="r" b="b"/>
                <a:pathLst>
                  <a:path w="2552" h="1083" extrusionOk="0">
                    <a:moveTo>
                      <a:pt x="278" y="1"/>
                    </a:moveTo>
                    <a:cubicBezTo>
                      <a:pt x="195" y="361"/>
                      <a:pt x="84" y="722"/>
                      <a:pt x="0" y="1082"/>
                    </a:cubicBezTo>
                    <a:cubicBezTo>
                      <a:pt x="860" y="916"/>
                      <a:pt x="1719" y="639"/>
                      <a:pt x="2524" y="306"/>
                    </a:cubicBezTo>
                    <a:lnTo>
                      <a:pt x="2551" y="250"/>
                    </a:lnTo>
                    <a:cubicBezTo>
                      <a:pt x="1830" y="140"/>
                      <a:pt x="1082" y="56"/>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8"/>
              <p:cNvSpPr/>
              <p:nvPr/>
            </p:nvSpPr>
            <p:spPr>
              <a:xfrm>
                <a:off x="948700" y="3073050"/>
                <a:ext cx="74200" cy="30525"/>
              </a:xfrm>
              <a:custGeom>
                <a:avLst/>
                <a:gdLst/>
                <a:ahLst/>
                <a:cxnLst/>
                <a:rect l="l" t="t" r="r" b="b"/>
                <a:pathLst>
                  <a:path w="2968" h="1221" extrusionOk="0">
                    <a:moveTo>
                      <a:pt x="1" y="1"/>
                    </a:moveTo>
                    <a:lnTo>
                      <a:pt x="56" y="139"/>
                    </a:lnTo>
                    <a:cubicBezTo>
                      <a:pt x="971" y="638"/>
                      <a:pt x="1941" y="999"/>
                      <a:pt x="2967" y="1221"/>
                    </a:cubicBezTo>
                    <a:cubicBezTo>
                      <a:pt x="2884" y="832"/>
                      <a:pt x="2829" y="417"/>
                      <a:pt x="2773" y="28"/>
                    </a:cubicBezTo>
                    <a:cubicBezTo>
                      <a:pt x="1747" y="1"/>
                      <a:pt x="777"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8"/>
              <p:cNvSpPr/>
              <p:nvPr/>
            </p:nvSpPr>
            <p:spPr>
              <a:xfrm>
                <a:off x="1102575" y="3075825"/>
                <a:ext cx="49250" cy="36775"/>
              </a:xfrm>
              <a:custGeom>
                <a:avLst/>
                <a:gdLst/>
                <a:ahLst/>
                <a:cxnLst/>
                <a:rect l="l" t="t" r="r" b="b"/>
                <a:pathLst>
                  <a:path w="1970" h="1471" extrusionOk="0">
                    <a:moveTo>
                      <a:pt x="1" y="1"/>
                    </a:moveTo>
                    <a:lnTo>
                      <a:pt x="1" y="1470"/>
                    </a:lnTo>
                    <a:cubicBezTo>
                      <a:pt x="555" y="1470"/>
                      <a:pt x="1082" y="1415"/>
                      <a:pt x="1637" y="1331"/>
                    </a:cubicBezTo>
                    <a:cubicBezTo>
                      <a:pt x="1747" y="943"/>
                      <a:pt x="1858" y="527"/>
                      <a:pt x="1969" y="111"/>
                    </a:cubicBezTo>
                    <a:cubicBezTo>
                      <a:pt x="1332" y="84"/>
                      <a:pt x="666" y="2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8"/>
              <p:cNvSpPr/>
              <p:nvPr/>
            </p:nvSpPr>
            <p:spPr>
              <a:xfrm>
                <a:off x="826700" y="2957300"/>
                <a:ext cx="33300" cy="49225"/>
              </a:xfrm>
              <a:custGeom>
                <a:avLst/>
                <a:gdLst/>
                <a:ahLst/>
                <a:cxnLst/>
                <a:rect l="l" t="t" r="r" b="b"/>
                <a:pathLst>
                  <a:path w="1332" h="1969" extrusionOk="0">
                    <a:moveTo>
                      <a:pt x="777" y="0"/>
                    </a:moveTo>
                    <a:cubicBezTo>
                      <a:pt x="500" y="56"/>
                      <a:pt x="251" y="111"/>
                      <a:pt x="1" y="167"/>
                    </a:cubicBezTo>
                    <a:cubicBezTo>
                      <a:pt x="389" y="805"/>
                      <a:pt x="833" y="1387"/>
                      <a:pt x="1332" y="1969"/>
                    </a:cubicBezTo>
                    <a:cubicBezTo>
                      <a:pt x="1138" y="1276"/>
                      <a:pt x="944" y="638"/>
                      <a:pt x="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8"/>
              <p:cNvSpPr/>
              <p:nvPr/>
            </p:nvSpPr>
            <p:spPr>
              <a:xfrm>
                <a:off x="788600" y="2640525"/>
                <a:ext cx="47850" cy="78350"/>
              </a:xfrm>
              <a:custGeom>
                <a:avLst/>
                <a:gdLst/>
                <a:ahLst/>
                <a:cxnLst/>
                <a:rect l="l" t="t" r="r" b="b"/>
                <a:pathLst>
                  <a:path w="1914" h="3134" extrusionOk="0">
                    <a:moveTo>
                      <a:pt x="1913" y="1"/>
                    </a:moveTo>
                    <a:lnTo>
                      <a:pt x="1913" y="1"/>
                    </a:lnTo>
                    <a:cubicBezTo>
                      <a:pt x="1636" y="29"/>
                      <a:pt x="1414" y="84"/>
                      <a:pt x="1165" y="140"/>
                    </a:cubicBezTo>
                    <a:cubicBezTo>
                      <a:pt x="665" y="1082"/>
                      <a:pt x="277" y="2080"/>
                      <a:pt x="0" y="3134"/>
                    </a:cubicBezTo>
                    <a:cubicBezTo>
                      <a:pt x="416" y="3023"/>
                      <a:pt x="915" y="2912"/>
                      <a:pt x="1442" y="2773"/>
                    </a:cubicBezTo>
                    <a:cubicBezTo>
                      <a:pt x="1525" y="1831"/>
                      <a:pt x="1691" y="916"/>
                      <a:pt x="1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8"/>
              <p:cNvSpPr/>
              <p:nvPr/>
            </p:nvSpPr>
            <p:spPr>
              <a:xfrm>
                <a:off x="794825" y="2883825"/>
                <a:ext cx="47850" cy="65175"/>
              </a:xfrm>
              <a:custGeom>
                <a:avLst/>
                <a:gdLst/>
                <a:ahLst/>
                <a:cxnLst/>
                <a:rect l="l" t="t" r="r" b="b"/>
                <a:pathLst>
                  <a:path w="1914" h="2607" extrusionOk="0">
                    <a:moveTo>
                      <a:pt x="1442" y="1"/>
                    </a:moveTo>
                    <a:cubicBezTo>
                      <a:pt x="860" y="139"/>
                      <a:pt x="389" y="250"/>
                      <a:pt x="1" y="361"/>
                    </a:cubicBezTo>
                    <a:cubicBezTo>
                      <a:pt x="250" y="1137"/>
                      <a:pt x="583" y="1886"/>
                      <a:pt x="971" y="2607"/>
                    </a:cubicBezTo>
                    <a:cubicBezTo>
                      <a:pt x="1276" y="2524"/>
                      <a:pt x="1581" y="2468"/>
                      <a:pt x="1914" y="2385"/>
                    </a:cubicBezTo>
                    <a:cubicBezTo>
                      <a:pt x="1720" y="1553"/>
                      <a:pt x="1581" y="777"/>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8"/>
              <p:cNvSpPr/>
              <p:nvPr/>
            </p:nvSpPr>
            <p:spPr>
              <a:xfrm>
                <a:off x="780275" y="2801350"/>
                <a:ext cx="48550" cy="78350"/>
              </a:xfrm>
              <a:custGeom>
                <a:avLst/>
                <a:gdLst/>
                <a:ahLst/>
                <a:cxnLst/>
                <a:rect l="l" t="t" r="r" b="b"/>
                <a:pathLst>
                  <a:path w="1942" h="3134" extrusionOk="0">
                    <a:moveTo>
                      <a:pt x="1692" y="0"/>
                    </a:moveTo>
                    <a:cubicBezTo>
                      <a:pt x="1082" y="139"/>
                      <a:pt x="527" y="277"/>
                      <a:pt x="0" y="444"/>
                    </a:cubicBezTo>
                    <a:cubicBezTo>
                      <a:pt x="28" y="1359"/>
                      <a:pt x="194" y="2246"/>
                      <a:pt x="416" y="3133"/>
                    </a:cubicBezTo>
                    <a:cubicBezTo>
                      <a:pt x="832" y="3022"/>
                      <a:pt x="1331" y="2884"/>
                      <a:pt x="1941" y="2773"/>
                    </a:cubicBezTo>
                    <a:cubicBezTo>
                      <a:pt x="1803" y="1802"/>
                      <a:pt x="1719" y="860"/>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8"/>
              <p:cNvSpPr/>
              <p:nvPr/>
            </p:nvSpPr>
            <p:spPr>
              <a:xfrm>
                <a:off x="779575" y="2725100"/>
                <a:ext cx="43700" cy="73500"/>
              </a:xfrm>
              <a:custGeom>
                <a:avLst/>
                <a:gdLst/>
                <a:ahLst/>
                <a:cxnLst/>
                <a:rect l="l" t="t" r="r" b="b"/>
                <a:pathLst>
                  <a:path w="1748" h="2940" extrusionOk="0">
                    <a:moveTo>
                      <a:pt x="1747" y="0"/>
                    </a:moveTo>
                    <a:lnTo>
                      <a:pt x="1747" y="0"/>
                    </a:lnTo>
                    <a:cubicBezTo>
                      <a:pt x="1165" y="111"/>
                      <a:pt x="666" y="222"/>
                      <a:pt x="250" y="333"/>
                    </a:cubicBezTo>
                    <a:cubicBezTo>
                      <a:pt x="84" y="1137"/>
                      <a:pt x="1" y="1969"/>
                      <a:pt x="1" y="2801"/>
                    </a:cubicBezTo>
                    <a:lnTo>
                      <a:pt x="1" y="2939"/>
                    </a:lnTo>
                    <a:cubicBezTo>
                      <a:pt x="527" y="2773"/>
                      <a:pt x="1110" y="2607"/>
                      <a:pt x="1692" y="2468"/>
                    </a:cubicBezTo>
                    <a:cubicBezTo>
                      <a:pt x="1664" y="1636"/>
                      <a:pt x="1692" y="804"/>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8"/>
              <p:cNvSpPr/>
              <p:nvPr/>
            </p:nvSpPr>
            <p:spPr>
              <a:xfrm>
                <a:off x="1031875" y="3073750"/>
                <a:ext cx="57550" cy="38850"/>
              </a:xfrm>
              <a:custGeom>
                <a:avLst/>
                <a:gdLst/>
                <a:ahLst/>
                <a:cxnLst/>
                <a:rect l="l" t="t" r="r" b="b"/>
                <a:pathLst>
                  <a:path w="2302" h="1554" extrusionOk="0">
                    <a:moveTo>
                      <a:pt x="1" y="0"/>
                    </a:moveTo>
                    <a:lnTo>
                      <a:pt x="1" y="0"/>
                    </a:lnTo>
                    <a:cubicBezTo>
                      <a:pt x="84" y="444"/>
                      <a:pt x="139" y="888"/>
                      <a:pt x="223" y="1331"/>
                    </a:cubicBezTo>
                    <a:cubicBezTo>
                      <a:pt x="888" y="1470"/>
                      <a:pt x="1581" y="1525"/>
                      <a:pt x="2302" y="1553"/>
                    </a:cubicBezTo>
                    <a:lnTo>
                      <a:pt x="2302" y="84"/>
                    </a:lnTo>
                    <a:cubicBezTo>
                      <a:pt x="1498" y="28"/>
                      <a:pt x="72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8"/>
              <p:cNvSpPr/>
              <p:nvPr/>
            </p:nvSpPr>
            <p:spPr>
              <a:xfrm>
                <a:off x="1363900" y="2741050"/>
                <a:ext cx="51300" cy="76250"/>
              </a:xfrm>
              <a:custGeom>
                <a:avLst/>
                <a:gdLst/>
                <a:ahLst/>
                <a:cxnLst/>
                <a:rect l="l" t="t" r="r" b="b"/>
                <a:pathLst>
                  <a:path w="2052" h="3050" extrusionOk="0">
                    <a:moveTo>
                      <a:pt x="0" y="0"/>
                    </a:moveTo>
                    <a:lnTo>
                      <a:pt x="0" y="0"/>
                    </a:lnTo>
                    <a:cubicBezTo>
                      <a:pt x="56" y="832"/>
                      <a:pt x="83" y="1636"/>
                      <a:pt x="56" y="2468"/>
                    </a:cubicBezTo>
                    <a:cubicBezTo>
                      <a:pt x="721" y="2662"/>
                      <a:pt x="1359" y="2856"/>
                      <a:pt x="1996" y="3050"/>
                    </a:cubicBezTo>
                    <a:cubicBezTo>
                      <a:pt x="2024" y="2773"/>
                      <a:pt x="2052" y="2468"/>
                      <a:pt x="2052" y="2163"/>
                    </a:cubicBezTo>
                    <a:cubicBezTo>
                      <a:pt x="2024" y="1608"/>
                      <a:pt x="1996" y="1081"/>
                      <a:pt x="1913" y="527"/>
                    </a:cubicBezTo>
                    <a:cubicBezTo>
                      <a:pt x="1276" y="333"/>
                      <a:pt x="638" y="166"/>
                      <a:pt x="0"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8"/>
              <p:cNvSpPr/>
              <p:nvPr/>
            </p:nvSpPr>
            <p:spPr>
              <a:xfrm>
                <a:off x="1347250" y="2641225"/>
                <a:ext cx="62425" cy="97750"/>
              </a:xfrm>
              <a:custGeom>
                <a:avLst/>
                <a:gdLst/>
                <a:ahLst/>
                <a:cxnLst/>
                <a:rect l="l" t="t" r="r" b="b"/>
                <a:pathLst>
                  <a:path w="2497" h="3910" extrusionOk="0">
                    <a:moveTo>
                      <a:pt x="1" y="1"/>
                    </a:moveTo>
                    <a:lnTo>
                      <a:pt x="1" y="1"/>
                    </a:lnTo>
                    <a:cubicBezTo>
                      <a:pt x="306" y="1110"/>
                      <a:pt x="500" y="2274"/>
                      <a:pt x="611" y="3411"/>
                    </a:cubicBezTo>
                    <a:cubicBezTo>
                      <a:pt x="1248" y="3577"/>
                      <a:pt x="1858" y="3744"/>
                      <a:pt x="2496" y="3910"/>
                    </a:cubicBezTo>
                    <a:cubicBezTo>
                      <a:pt x="2274" y="2607"/>
                      <a:pt x="1831" y="1359"/>
                      <a:pt x="1221" y="195"/>
                    </a:cubicBezTo>
                    <a:cubicBezTo>
                      <a:pt x="805" y="139"/>
                      <a:pt x="389" y="5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8"/>
              <p:cNvSpPr/>
              <p:nvPr/>
            </p:nvSpPr>
            <p:spPr>
              <a:xfrm>
                <a:off x="1325075" y="2574000"/>
                <a:ext cx="44400" cy="56850"/>
              </a:xfrm>
              <a:custGeom>
                <a:avLst/>
                <a:gdLst/>
                <a:ahLst/>
                <a:cxnLst/>
                <a:rect l="l" t="t" r="r" b="b"/>
                <a:pathLst>
                  <a:path w="1776" h="2274" extrusionOk="0">
                    <a:moveTo>
                      <a:pt x="1" y="0"/>
                    </a:moveTo>
                    <a:lnTo>
                      <a:pt x="1" y="0"/>
                    </a:lnTo>
                    <a:cubicBezTo>
                      <a:pt x="278" y="693"/>
                      <a:pt x="527" y="1387"/>
                      <a:pt x="721" y="2107"/>
                    </a:cubicBezTo>
                    <a:lnTo>
                      <a:pt x="1775" y="2274"/>
                    </a:lnTo>
                    <a:cubicBezTo>
                      <a:pt x="1276" y="1442"/>
                      <a:pt x="666" y="69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8"/>
              <p:cNvSpPr/>
              <p:nvPr/>
            </p:nvSpPr>
            <p:spPr>
              <a:xfrm>
                <a:off x="902275" y="2702925"/>
                <a:ext cx="90125" cy="69325"/>
              </a:xfrm>
              <a:custGeom>
                <a:avLst/>
                <a:gdLst/>
                <a:ahLst/>
                <a:cxnLst/>
                <a:rect l="l" t="t" r="r" b="b"/>
                <a:pathLst>
                  <a:path w="3605" h="2773" extrusionOk="0">
                    <a:moveTo>
                      <a:pt x="3604" y="0"/>
                    </a:moveTo>
                    <a:lnTo>
                      <a:pt x="3604" y="0"/>
                    </a:lnTo>
                    <a:cubicBezTo>
                      <a:pt x="2357" y="56"/>
                      <a:pt x="1192" y="167"/>
                      <a:pt x="166" y="305"/>
                    </a:cubicBezTo>
                    <a:cubicBezTo>
                      <a:pt x="83" y="1109"/>
                      <a:pt x="28" y="1941"/>
                      <a:pt x="0" y="2773"/>
                    </a:cubicBezTo>
                    <a:cubicBezTo>
                      <a:pt x="1137" y="2634"/>
                      <a:pt x="2329" y="2496"/>
                      <a:pt x="3577" y="2440"/>
                    </a:cubicBezTo>
                    <a:cubicBezTo>
                      <a:pt x="3577" y="1581"/>
                      <a:pt x="3577" y="749"/>
                      <a:pt x="3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8"/>
              <p:cNvSpPr/>
              <p:nvPr/>
            </p:nvSpPr>
            <p:spPr>
              <a:xfrm>
                <a:off x="1356950" y="2816600"/>
                <a:ext cx="55500" cy="83875"/>
              </a:xfrm>
              <a:custGeom>
                <a:avLst/>
                <a:gdLst/>
                <a:ahLst/>
                <a:cxnLst/>
                <a:rect l="l" t="t" r="r" b="b"/>
                <a:pathLst>
                  <a:path w="2220" h="3355" extrusionOk="0">
                    <a:moveTo>
                      <a:pt x="306" y="0"/>
                    </a:moveTo>
                    <a:cubicBezTo>
                      <a:pt x="278" y="943"/>
                      <a:pt x="167" y="1886"/>
                      <a:pt x="1" y="2828"/>
                    </a:cubicBezTo>
                    <a:cubicBezTo>
                      <a:pt x="528" y="2995"/>
                      <a:pt x="1055" y="3161"/>
                      <a:pt x="1581" y="3355"/>
                    </a:cubicBezTo>
                    <a:cubicBezTo>
                      <a:pt x="1914" y="2468"/>
                      <a:pt x="2108" y="1525"/>
                      <a:pt x="2219" y="582"/>
                    </a:cubicBezTo>
                    <a:cubicBezTo>
                      <a:pt x="1609" y="388"/>
                      <a:pt x="971" y="167"/>
                      <a:pt x="306"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8"/>
              <p:cNvSpPr/>
              <p:nvPr/>
            </p:nvSpPr>
            <p:spPr>
              <a:xfrm>
                <a:off x="1241900" y="3026625"/>
                <a:ext cx="56175" cy="49225"/>
              </a:xfrm>
              <a:custGeom>
                <a:avLst/>
                <a:gdLst/>
                <a:ahLst/>
                <a:cxnLst/>
                <a:rect l="l" t="t" r="r" b="b"/>
                <a:pathLst>
                  <a:path w="2247" h="1969" extrusionOk="0">
                    <a:moveTo>
                      <a:pt x="638" y="0"/>
                    </a:moveTo>
                    <a:cubicBezTo>
                      <a:pt x="444" y="638"/>
                      <a:pt x="250" y="1303"/>
                      <a:pt x="1" y="1941"/>
                    </a:cubicBezTo>
                    <a:lnTo>
                      <a:pt x="167" y="1969"/>
                    </a:lnTo>
                    <a:cubicBezTo>
                      <a:pt x="860" y="1608"/>
                      <a:pt x="1498" y="1165"/>
                      <a:pt x="2108" y="693"/>
                    </a:cubicBezTo>
                    <a:cubicBezTo>
                      <a:pt x="2163" y="582"/>
                      <a:pt x="2191" y="471"/>
                      <a:pt x="2246" y="360"/>
                    </a:cubicBezTo>
                    <a:cubicBezTo>
                      <a:pt x="1720" y="222"/>
                      <a:pt x="1193" y="111"/>
                      <a:pt x="638"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8"/>
              <p:cNvSpPr/>
              <p:nvPr/>
            </p:nvSpPr>
            <p:spPr>
              <a:xfrm>
                <a:off x="1340325" y="2901150"/>
                <a:ext cx="52000" cy="65875"/>
              </a:xfrm>
              <a:custGeom>
                <a:avLst/>
                <a:gdLst/>
                <a:ahLst/>
                <a:cxnLst/>
                <a:rect l="l" t="t" r="r" b="b"/>
                <a:pathLst>
                  <a:path w="2080" h="2635" extrusionOk="0">
                    <a:moveTo>
                      <a:pt x="583" y="1"/>
                    </a:moveTo>
                    <a:cubicBezTo>
                      <a:pt x="416" y="777"/>
                      <a:pt x="222" y="1553"/>
                      <a:pt x="1" y="2357"/>
                    </a:cubicBezTo>
                    <a:cubicBezTo>
                      <a:pt x="306" y="2441"/>
                      <a:pt x="638" y="2551"/>
                      <a:pt x="971" y="2635"/>
                    </a:cubicBezTo>
                    <a:cubicBezTo>
                      <a:pt x="1387" y="1942"/>
                      <a:pt x="1775" y="1248"/>
                      <a:pt x="2080" y="500"/>
                    </a:cubicBezTo>
                    <a:cubicBezTo>
                      <a:pt x="1553" y="306"/>
                      <a:pt x="1054" y="139"/>
                      <a:pt x="583"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8"/>
              <p:cNvSpPr/>
              <p:nvPr/>
            </p:nvSpPr>
            <p:spPr>
              <a:xfrm>
                <a:off x="1318150" y="2973250"/>
                <a:ext cx="38150" cy="49925"/>
              </a:xfrm>
              <a:custGeom>
                <a:avLst/>
                <a:gdLst/>
                <a:ahLst/>
                <a:cxnLst/>
                <a:rect l="l" t="t" r="r" b="b"/>
                <a:pathLst>
                  <a:path w="1526" h="1997" extrusionOk="0">
                    <a:moveTo>
                      <a:pt x="721" y="0"/>
                    </a:moveTo>
                    <a:cubicBezTo>
                      <a:pt x="499" y="666"/>
                      <a:pt x="278" y="1331"/>
                      <a:pt x="0" y="1996"/>
                    </a:cubicBezTo>
                    <a:cubicBezTo>
                      <a:pt x="555" y="1442"/>
                      <a:pt x="1082" y="860"/>
                      <a:pt x="1525" y="222"/>
                    </a:cubicBezTo>
                    <a:lnTo>
                      <a:pt x="721" y="0"/>
                    </a:ln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8"/>
              <p:cNvSpPr/>
              <p:nvPr/>
            </p:nvSpPr>
            <p:spPr>
              <a:xfrm>
                <a:off x="844725" y="2872050"/>
                <a:ext cx="55475" cy="68650"/>
              </a:xfrm>
              <a:custGeom>
                <a:avLst/>
                <a:gdLst/>
                <a:ahLst/>
                <a:cxnLst/>
                <a:rect l="l" t="t" r="r" b="b"/>
                <a:pathLst>
                  <a:path w="2219" h="2746" extrusionOk="0">
                    <a:moveTo>
                      <a:pt x="1914" y="0"/>
                    </a:moveTo>
                    <a:cubicBezTo>
                      <a:pt x="1221" y="111"/>
                      <a:pt x="555" y="250"/>
                      <a:pt x="1" y="361"/>
                    </a:cubicBezTo>
                    <a:cubicBezTo>
                      <a:pt x="112" y="1137"/>
                      <a:pt x="278" y="1913"/>
                      <a:pt x="472" y="2745"/>
                    </a:cubicBezTo>
                    <a:cubicBezTo>
                      <a:pt x="999" y="2662"/>
                      <a:pt x="1581" y="2551"/>
                      <a:pt x="2219" y="2468"/>
                    </a:cubicBezTo>
                    <a:cubicBezTo>
                      <a:pt x="2080" y="1636"/>
                      <a:pt x="1997" y="832"/>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8"/>
              <p:cNvSpPr/>
              <p:nvPr/>
            </p:nvSpPr>
            <p:spPr>
              <a:xfrm>
                <a:off x="859300" y="2946900"/>
                <a:ext cx="54775" cy="59625"/>
              </a:xfrm>
              <a:custGeom>
                <a:avLst/>
                <a:gdLst/>
                <a:ahLst/>
                <a:cxnLst/>
                <a:rect l="l" t="t" r="r" b="b"/>
                <a:pathLst>
                  <a:path w="2191" h="2385" extrusionOk="0">
                    <a:moveTo>
                      <a:pt x="1719" y="1"/>
                    </a:moveTo>
                    <a:cubicBezTo>
                      <a:pt x="1109" y="84"/>
                      <a:pt x="527" y="195"/>
                      <a:pt x="0" y="306"/>
                    </a:cubicBezTo>
                    <a:cubicBezTo>
                      <a:pt x="166" y="971"/>
                      <a:pt x="388" y="1692"/>
                      <a:pt x="610" y="2385"/>
                    </a:cubicBezTo>
                    <a:cubicBezTo>
                      <a:pt x="1081" y="2330"/>
                      <a:pt x="1608" y="2274"/>
                      <a:pt x="2190" y="2219"/>
                    </a:cubicBezTo>
                    <a:cubicBezTo>
                      <a:pt x="1996" y="1470"/>
                      <a:pt x="1858" y="749"/>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8"/>
              <p:cNvSpPr/>
              <p:nvPr/>
            </p:nvSpPr>
            <p:spPr>
              <a:xfrm>
                <a:off x="835725" y="2788175"/>
                <a:ext cx="55475" cy="79050"/>
              </a:xfrm>
              <a:custGeom>
                <a:avLst/>
                <a:gdLst/>
                <a:ahLst/>
                <a:cxnLst/>
                <a:rect l="l" t="t" r="r" b="b"/>
                <a:pathLst>
                  <a:path w="2219" h="3162" extrusionOk="0">
                    <a:moveTo>
                      <a:pt x="2135" y="0"/>
                    </a:moveTo>
                    <a:cubicBezTo>
                      <a:pt x="1387" y="111"/>
                      <a:pt x="694" y="250"/>
                      <a:pt x="0" y="389"/>
                    </a:cubicBezTo>
                    <a:cubicBezTo>
                      <a:pt x="56" y="1276"/>
                      <a:pt x="111" y="2191"/>
                      <a:pt x="250" y="3161"/>
                    </a:cubicBezTo>
                    <a:cubicBezTo>
                      <a:pt x="860" y="3050"/>
                      <a:pt x="1498" y="2939"/>
                      <a:pt x="2218" y="2828"/>
                    </a:cubicBezTo>
                    <a:cubicBezTo>
                      <a:pt x="2163" y="1858"/>
                      <a:pt x="2135" y="915"/>
                      <a:pt x="2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8"/>
              <p:cNvSpPr/>
              <p:nvPr/>
            </p:nvSpPr>
            <p:spPr>
              <a:xfrm>
                <a:off x="826700" y="2596875"/>
                <a:ext cx="22225" cy="31200"/>
              </a:xfrm>
              <a:custGeom>
                <a:avLst/>
                <a:gdLst/>
                <a:ahLst/>
                <a:cxnLst/>
                <a:rect l="l" t="t" r="r" b="b"/>
                <a:pathLst>
                  <a:path w="889" h="1248" extrusionOk="0">
                    <a:moveTo>
                      <a:pt x="888" y="0"/>
                    </a:moveTo>
                    <a:cubicBezTo>
                      <a:pt x="583" y="416"/>
                      <a:pt x="278" y="832"/>
                      <a:pt x="1" y="1248"/>
                    </a:cubicBezTo>
                    <a:lnTo>
                      <a:pt x="528" y="1165"/>
                    </a:lnTo>
                    <a:cubicBezTo>
                      <a:pt x="639" y="749"/>
                      <a:pt x="750" y="361"/>
                      <a:pt x="888"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8"/>
              <p:cNvSpPr/>
              <p:nvPr/>
            </p:nvSpPr>
            <p:spPr>
              <a:xfrm>
                <a:off x="907800" y="2621825"/>
                <a:ext cx="89450" cy="74875"/>
              </a:xfrm>
              <a:custGeom>
                <a:avLst/>
                <a:gdLst/>
                <a:ahLst/>
                <a:cxnLst/>
                <a:rect l="l" t="t" r="r" b="b"/>
                <a:pathLst>
                  <a:path w="3578" h="2995" extrusionOk="0">
                    <a:moveTo>
                      <a:pt x="3577" y="0"/>
                    </a:moveTo>
                    <a:lnTo>
                      <a:pt x="3577" y="0"/>
                    </a:lnTo>
                    <a:cubicBezTo>
                      <a:pt x="2441" y="56"/>
                      <a:pt x="1415" y="139"/>
                      <a:pt x="472" y="250"/>
                    </a:cubicBezTo>
                    <a:cubicBezTo>
                      <a:pt x="250" y="1165"/>
                      <a:pt x="112" y="2080"/>
                      <a:pt x="1" y="2995"/>
                    </a:cubicBezTo>
                    <a:cubicBezTo>
                      <a:pt x="1054" y="2856"/>
                      <a:pt x="2163" y="2773"/>
                      <a:pt x="3383" y="2690"/>
                    </a:cubicBezTo>
                    <a:cubicBezTo>
                      <a:pt x="3439" y="1719"/>
                      <a:pt x="3494" y="832"/>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8"/>
              <p:cNvSpPr/>
              <p:nvPr/>
            </p:nvSpPr>
            <p:spPr>
              <a:xfrm>
                <a:off x="905725" y="2860950"/>
                <a:ext cx="94300" cy="70725"/>
              </a:xfrm>
              <a:custGeom>
                <a:avLst/>
                <a:gdLst/>
                <a:ahLst/>
                <a:cxnLst/>
                <a:rect l="l" t="t" r="r" b="b"/>
                <a:pathLst>
                  <a:path w="3772" h="2829" extrusionOk="0">
                    <a:moveTo>
                      <a:pt x="3577" y="1"/>
                    </a:moveTo>
                    <a:cubicBezTo>
                      <a:pt x="2274" y="84"/>
                      <a:pt x="1082" y="222"/>
                      <a:pt x="1" y="389"/>
                    </a:cubicBezTo>
                    <a:cubicBezTo>
                      <a:pt x="84" y="1193"/>
                      <a:pt x="167" y="2025"/>
                      <a:pt x="306" y="2829"/>
                    </a:cubicBezTo>
                    <a:cubicBezTo>
                      <a:pt x="1359" y="2690"/>
                      <a:pt x="2524" y="2579"/>
                      <a:pt x="3771" y="2524"/>
                    </a:cubicBezTo>
                    <a:cubicBezTo>
                      <a:pt x="3688" y="1664"/>
                      <a:pt x="3605" y="805"/>
                      <a:pt x="3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8"/>
              <p:cNvSpPr/>
              <p:nvPr/>
            </p:nvSpPr>
            <p:spPr>
              <a:xfrm>
                <a:off x="835025" y="2712625"/>
                <a:ext cx="57550" cy="71425"/>
              </a:xfrm>
              <a:custGeom>
                <a:avLst/>
                <a:gdLst/>
                <a:ahLst/>
                <a:cxnLst/>
                <a:rect l="l" t="t" r="r" b="b"/>
                <a:pathLst>
                  <a:path w="2302" h="2857" extrusionOk="0">
                    <a:moveTo>
                      <a:pt x="2302" y="0"/>
                    </a:moveTo>
                    <a:lnTo>
                      <a:pt x="2302" y="0"/>
                    </a:lnTo>
                    <a:cubicBezTo>
                      <a:pt x="1498" y="111"/>
                      <a:pt x="749" y="222"/>
                      <a:pt x="84" y="361"/>
                    </a:cubicBezTo>
                    <a:cubicBezTo>
                      <a:pt x="28" y="1193"/>
                      <a:pt x="1" y="2024"/>
                      <a:pt x="28" y="2856"/>
                    </a:cubicBezTo>
                    <a:cubicBezTo>
                      <a:pt x="722" y="2717"/>
                      <a:pt x="1415" y="2579"/>
                      <a:pt x="2163" y="2468"/>
                    </a:cubicBezTo>
                    <a:cubicBezTo>
                      <a:pt x="2191" y="1608"/>
                      <a:pt x="2219" y="804"/>
                      <a:pt x="2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8"/>
              <p:cNvSpPr/>
              <p:nvPr/>
            </p:nvSpPr>
            <p:spPr>
              <a:xfrm>
                <a:off x="838500" y="2630150"/>
                <a:ext cx="67250" cy="77650"/>
              </a:xfrm>
              <a:custGeom>
                <a:avLst/>
                <a:gdLst/>
                <a:ahLst/>
                <a:cxnLst/>
                <a:rect l="l" t="t" r="r" b="b"/>
                <a:pathLst>
                  <a:path w="2690" h="3106" extrusionOk="0">
                    <a:moveTo>
                      <a:pt x="2690" y="0"/>
                    </a:moveTo>
                    <a:cubicBezTo>
                      <a:pt x="1886" y="111"/>
                      <a:pt x="1165" y="194"/>
                      <a:pt x="499" y="305"/>
                    </a:cubicBezTo>
                    <a:cubicBezTo>
                      <a:pt x="278" y="1220"/>
                      <a:pt x="111" y="2163"/>
                      <a:pt x="0" y="3105"/>
                    </a:cubicBezTo>
                    <a:cubicBezTo>
                      <a:pt x="666" y="2967"/>
                      <a:pt x="1414" y="2828"/>
                      <a:pt x="2246" y="2745"/>
                    </a:cubicBezTo>
                    <a:cubicBezTo>
                      <a:pt x="2329" y="1802"/>
                      <a:pt x="2496" y="887"/>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8"/>
              <p:cNvSpPr/>
              <p:nvPr/>
            </p:nvSpPr>
            <p:spPr>
              <a:xfrm>
                <a:off x="949263" y="2487705"/>
                <a:ext cx="72800" cy="48550"/>
              </a:xfrm>
              <a:custGeom>
                <a:avLst/>
                <a:gdLst/>
                <a:ahLst/>
                <a:cxnLst/>
                <a:rect l="l" t="t" r="r" b="b"/>
                <a:pathLst>
                  <a:path w="2912" h="1942" extrusionOk="0">
                    <a:moveTo>
                      <a:pt x="2912" y="1"/>
                    </a:moveTo>
                    <a:cubicBezTo>
                      <a:pt x="2108" y="195"/>
                      <a:pt x="1331" y="472"/>
                      <a:pt x="555" y="805"/>
                    </a:cubicBezTo>
                    <a:cubicBezTo>
                      <a:pt x="361" y="1165"/>
                      <a:pt x="167" y="1553"/>
                      <a:pt x="0" y="1942"/>
                    </a:cubicBezTo>
                    <a:cubicBezTo>
                      <a:pt x="749" y="1831"/>
                      <a:pt x="1581" y="1748"/>
                      <a:pt x="2496" y="1692"/>
                    </a:cubicBezTo>
                    <a:cubicBezTo>
                      <a:pt x="2634" y="999"/>
                      <a:pt x="2773" y="472"/>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8"/>
              <p:cNvSpPr/>
              <p:nvPr/>
            </p:nvSpPr>
            <p:spPr>
              <a:xfrm>
                <a:off x="1026188" y="2478705"/>
                <a:ext cx="59650" cy="49925"/>
              </a:xfrm>
              <a:custGeom>
                <a:avLst/>
                <a:gdLst/>
                <a:ahLst/>
                <a:cxnLst/>
                <a:rect l="l" t="t" r="r" b="b"/>
                <a:pathLst>
                  <a:path w="2386" h="1997" extrusionOk="0">
                    <a:moveTo>
                      <a:pt x="2358" y="0"/>
                    </a:moveTo>
                    <a:cubicBezTo>
                      <a:pt x="1720" y="28"/>
                      <a:pt x="1110" y="111"/>
                      <a:pt x="472" y="222"/>
                    </a:cubicBezTo>
                    <a:cubicBezTo>
                      <a:pt x="334" y="694"/>
                      <a:pt x="167" y="1248"/>
                      <a:pt x="1" y="1997"/>
                    </a:cubicBezTo>
                    <a:cubicBezTo>
                      <a:pt x="530" y="1977"/>
                      <a:pt x="1087" y="1957"/>
                      <a:pt x="1662" y="1957"/>
                    </a:cubicBezTo>
                    <a:cubicBezTo>
                      <a:pt x="1900" y="1957"/>
                      <a:pt x="2142" y="1961"/>
                      <a:pt x="2385" y="1969"/>
                    </a:cubicBezTo>
                    <a:lnTo>
                      <a:pt x="23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8"/>
              <p:cNvSpPr/>
              <p:nvPr/>
            </p:nvSpPr>
            <p:spPr>
              <a:xfrm>
                <a:off x="902275" y="2517150"/>
                <a:ext cx="40900" cy="27750"/>
              </a:xfrm>
              <a:custGeom>
                <a:avLst/>
                <a:gdLst/>
                <a:ahLst/>
                <a:cxnLst/>
                <a:rect l="l" t="t" r="r" b="b"/>
                <a:pathLst>
                  <a:path w="1636" h="1110" extrusionOk="0">
                    <a:moveTo>
                      <a:pt x="1636" y="1"/>
                    </a:moveTo>
                    <a:lnTo>
                      <a:pt x="1636" y="1"/>
                    </a:lnTo>
                    <a:cubicBezTo>
                      <a:pt x="1054" y="333"/>
                      <a:pt x="499" y="694"/>
                      <a:pt x="0" y="1110"/>
                    </a:cubicBezTo>
                    <a:cubicBezTo>
                      <a:pt x="388" y="999"/>
                      <a:pt x="804" y="916"/>
                      <a:pt x="1248" y="833"/>
                    </a:cubicBezTo>
                    <a:cubicBezTo>
                      <a:pt x="1386" y="555"/>
                      <a:pt x="1497" y="278"/>
                      <a:pt x="1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8"/>
              <p:cNvSpPr/>
              <p:nvPr/>
            </p:nvSpPr>
            <p:spPr>
              <a:xfrm>
                <a:off x="1022875" y="3009450"/>
                <a:ext cx="65875" cy="52550"/>
              </a:xfrm>
              <a:custGeom>
                <a:avLst/>
                <a:gdLst/>
                <a:ahLst/>
                <a:cxnLst/>
                <a:rect l="l" t="t" r="r" b="b"/>
                <a:pathLst>
                  <a:path w="2635" h="2102" extrusionOk="0">
                    <a:moveTo>
                      <a:pt x="1283" y="1"/>
                    </a:moveTo>
                    <a:cubicBezTo>
                      <a:pt x="846" y="1"/>
                      <a:pt x="416" y="8"/>
                      <a:pt x="0" y="22"/>
                    </a:cubicBezTo>
                    <a:cubicBezTo>
                      <a:pt x="83" y="659"/>
                      <a:pt x="167" y="1352"/>
                      <a:pt x="278" y="2018"/>
                    </a:cubicBezTo>
                    <a:cubicBezTo>
                      <a:pt x="1026" y="2018"/>
                      <a:pt x="1830" y="2046"/>
                      <a:pt x="2634" y="2101"/>
                    </a:cubicBezTo>
                    <a:lnTo>
                      <a:pt x="2606" y="22"/>
                    </a:lnTo>
                    <a:cubicBezTo>
                      <a:pt x="2163" y="8"/>
                      <a:pt x="1719"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8"/>
              <p:cNvSpPr/>
              <p:nvPr/>
            </p:nvSpPr>
            <p:spPr>
              <a:xfrm>
                <a:off x="931375" y="3009975"/>
                <a:ext cx="84600" cy="49925"/>
              </a:xfrm>
              <a:custGeom>
                <a:avLst/>
                <a:gdLst/>
                <a:ahLst/>
                <a:cxnLst/>
                <a:rect l="l" t="t" r="r" b="b"/>
                <a:pathLst>
                  <a:path w="3384" h="1997" extrusionOk="0">
                    <a:moveTo>
                      <a:pt x="3106" y="1"/>
                    </a:moveTo>
                    <a:cubicBezTo>
                      <a:pt x="1997" y="28"/>
                      <a:pt x="943" y="112"/>
                      <a:pt x="1" y="195"/>
                    </a:cubicBezTo>
                    <a:cubicBezTo>
                      <a:pt x="167" y="777"/>
                      <a:pt x="333" y="1387"/>
                      <a:pt x="527" y="1969"/>
                    </a:cubicBezTo>
                    <a:cubicBezTo>
                      <a:pt x="1304" y="1969"/>
                      <a:pt x="2302" y="1969"/>
                      <a:pt x="3383" y="1997"/>
                    </a:cubicBezTo>
                    <a:cubicBezTo>
                      <a:pt x="3300" y="1304"/>
                      <a:pt x="3189" y="666"/>
                      <a:pt x="3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8"/>
              <p:cNvSpPr/>
              <p:nvPr/>
            </p:nvSpPr>
            <p:spPr>
              <a:xfrm>
                <a:off x="915425" y="2937200"/>
                <a:ext cx="92225" cy="63800"/>
              </a:xfrm>
              <a:custGeom>
                <a:avLst/>
                <a:gdLst/>
                <a:ahLst/>
                <a:cxnLst/>
                <a:rect l="l" t="t" r="r" b="b"/>
                <a:pathLst>
                  <a:path w="3689" h="2552" extrusionOk="0">
                    <a:moveTo>
                      <a:pt x="3411" y="0"/>
                    </a:moveTo>
                    <a:cubicBezTo>
                      <a:pt x="2191" y="56"/>
                      <a:pt x="1054" y="167"/>
                      <a:pt x="1" y="305"/>
                    </a:cubicBezTo>
                    <a:cubicBezTo>
                      <a:pt x="139" y="1054"/>
                      <a:pt x="306" y="1803"/>
                      <a:pt x="472" y="2551"/>
                    </a:cubicBezTo>
                    <a:cubicBezTo>
                      <a:pt x="1443" y="2468"/>
                      <a:pt x="2524" y="2413"/>
                      <a:pt x="3688" y="2385"/>
                    </a:cubicBezTo>
                    <a:cubicBezTo>
                      <a:pt x="3577" y="1553"/>
                      <a:pt x="3494" y="777"/>
                      <a:pt x="3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8"/>
              <p:cNvSpPr/>
              <p:nvPr/>
            </p:nvSpPr>
            <p:spPr>
              <a:xfrm>
                <a:off x="1014550" y="2935975"/>
                <a:ext cx="73500" cy="60175"/>
              </a:xfrm>
              <a:custGeom>
                <a:avLst/>
                <a:gdLst/>
                <a:ahLst/>
                <a:cxnLst/>
                <a:rect l="l" t="t" r="r" b="b"/>
                <a:pathLst>
                  <a:path w="2940" h="2407" extrusionOk="0">
                    <a:moveTo>
                      <a:pt x="1439" y="1"/>
                    </a:moveTo>
                    <a:cubicBezTo>
                      <a:pt x="950" y="1"/>
                      <a:pt x="472" y="8"/>
                      <a:pt x="1" y="22"/>
                    </a:cubicBezTo>
                    <a:cubicBezTo>
                      <a:pt x="84" y="798"/>
                      <a:pt x="167" y="1602"/>
                      <a:pt x="278" y="2406"/>
                    </a:cubicBezTo>
                    <a:cubicBezTo>
                      <a:pt x="708" y="2392"/>
                      <a:pt x="1144" y="2385"/>
                      <a:pt x="1588" y="2385"/>
                    </a:cubicBezTo>
                    <a:cubicBezTo>
                      <a:pt x="2031" y="2385"/>
                      <a:pt x="2482" y="2392"/>
                      <a:pt x="2939" y="2406"/>
                    </a:cubicBezTo>
                    <a:lnTo>
                      <a:pt x="2939" y="22"/>
                    </a:lnTo>
                    <a:cubicBezTo>
                      <a:pt x="2427" y="8"/>
                      <a:pt x="1928"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8"/>
              <p:cNvSpPr/>
              <p:nvPr/>
            </p:nvSpPr>
            <p:spPr>
              <a:xfrm>
                <a:off x="1090663" y="2121730"/>
                <a:ext cx="13200" cy="357000"/>
              </a:xfrm>
              <a:custGeom>
                <a:avLst/>
                <a:gdLst/>
                <a:ahLst/>
                <a:cxnLst/>
                <a:rect l="l" t="t" r="r" b="b"/>
                <a:pathLst>
                  <a:path w="528" h="14280" extrusionOk="0">
                    <a:moveTo>
                      <a:pt x="0" y="1"/>
                    </a:moveTo>
                    <a:lnTo>
                      <a:pt x="0" y="14279"/>
                    </a:lnTo>
                    <a:lnTo>
                      <a:pt x="527" y="14279"/>
                    </a:lnTo>
                    <a:lnTo>
                      <a:pt x="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8"/>
              <p:cNvSpPr/>
              <p:nvPr/>
            </p:nvSpPr>
            <p:spPr>
              <a:xfrm>
                <a:off x="2032775" y="2264850"/>
                <a:ext cx="60325" cy="38150"/>
              </a:xfrm>
              <a:custGeom>
                <a:avLst/>
                <a:gdLst/>
                <a:ahLst/>
                <a:cxnLst/>
                <a:rect l="l" t="t" r="r" b="b"/>
                <a:pathLst>
                  <a:path w="2413" h="1526" extrusionOk="0">
                    <a:moveTo>
                      <a:pt x="0" y="1"/>
                    </a:moveTo>
                    <a:lnTo>
                      <a:pt x="0" y="1"/>
                    </a:lnTo>
                    <a:cubicBezTo>
                      <a:pt x="111" y="361"/>
                      <a:pt x="250" y="749"/>
                      <a:pt x="388" y="1193"/>
                    </a:cubicBezTo>
                    <a:cubicBezTo>
                      <a:pt x="1026" y="1304"/>
                      <a:pt x="1719" y="1415"/>
                      <a:pt x="2412" y="1526"/>
                    </a:cubicBezTo>
                    <a:cubicBezTo>
                      <a:pt x="1692" y="916"/>
                      <a:pt x="860" y="41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8"/>
              <p:cNvSpPr/>
              <p:nvPr/>
            </p:nvSpPr>
            <p:spPr>
              <a:xfrm>
                <a:off x="1961375" y="2240600"/>
                <a:ext cx="66575" cy="52000"/>
              </a:xfrm>
              <a:custGeom>
                <a:avLst/>
                <a:gdLst/>
                <a:ahLst/>
                <a:cxnLst/>
                <a:rect l="l" t="t" r="r" b="b"/>
                <a:pathLst>
                  <a:path w="2663" h="2080" extrusionOk="0">
                    <a:moveTo>
                      <a:pt x="1" y="0"/>
                    </a:moveTo>
                    <a:cubicBezTo>
                      <a:pt x="167" y="499"/>
                      <a:pt x="333" y="1109"/>
                      <a:pt x="527" y="1830"/>
                    </a:cubicBezTo>
                    <a:cubicBezTo>
                      <a:pt x="1193" y="1913"/>
                      <a:pt x="1914" y="1969"/>
                      <a:pt x="2662" y="2080"/>
                    </a:cubicBezTo>
                    <a:cubicBezTo>
                      <a:pt x="2496" y="1553"/>
                      <a:pt x="2330" y="1109"/>
                      <a:pt x="2191" y="666"/>
                    </a:cubicBezTo>
                    <a:cubicBezTo>
                      <a:pt x="1470" y="388"/>
                      <a:pt x="749"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8"/>
              <p:cNvSpPr/>
              <p:nvPr/>
            </p:nvSpPr>
            <p:spPr>
              <a:xfrm>
                <a:off x="2059100" y="2698075"/>
                <a:ext cx="58250" cy="61000"/>
              </a:xfrm>
              <a:custGeom>
                <a:avLst/>
                <a:gdLst/>
                <a:ahLst/>
                <a:cxnLst/>
                <a:rect l="l" t="t" r="r" b="b"/>
                <a:pathLst>
                  <a:path w="2330" h="2440" extrusionOk="0">
                    <a:moveTo>
                      <a:pt x="500" y="0"/>
                    </a:moveTo>
                    <a:cubicBezTo>
                      <a:pt x="361" y="693"/>
                      <a:pt x="195" y="1386"/>
                      <a:pt x="1" y="2107"/>
                    </a:cubicBezTo>
                    <a:cubicBezTo>
                      <a:pt x="528" y="2190"/>
                      <a:pt x="1082" y="2301"/>
                      <a:pt x="1609" y="2440"/>
                    </a:cubicBezTo>
                    <a:cubicBezTo>
                      <a:pt x="1886" y="1747"/>
                      <a:pt x="2136" y="1081"/>
                      <a:pt x="2330" y="416"/>
                    </a:cubicBezTo>
                    <a:cubicBezTo>
                      <a:pt x="1720" y="250"/>
                      <a:pt x="1110" y="111"/>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8"/>
              <p:cNvSpPr/>
              <p:nvPr/>
            </p:nvSpPr>
            <p:spPr>
              <a:xfrm>
                <a:off x="2046625" y="2309225"/>
                <a:ext cx="76275" cy="67250"/>
              </a:xfrm>
              <a:custGeom>
                <a:avLst/>
                <a:gdLst/>
                <a:ahLst/>
                <a:cxnLst/>
                <a:rect l="l" t="t" r="r" b="b"/>
                <a:pathLst>
                  <a:path w="3051" h="2690" extrusionOk="0">
                    <a:moveTo>
                      <a:pt x="1" y="0"/>
                    </a:moveTo>
                    <a:lnTo>
                      <a:pt x="1" y="0"/>
                    </a:lnTo>
                    <a:cubicBezTo>
                      <a:pt x="223" y="721"/>
                      <a:pt x="417" y="1525"/>
                      <a:pt x="611" y="2384"/>
                    </a:cubicBezTo>
                    <a:cubicBezTo>
                      <a:pt x="1415" y="2468"/>
                      <a:pt x="2219" y="2579"/>
                      <a:pt x="3051" y="2689"/>
                    </a:cubicBezTo>
                    <a:cubicBezTo>
                      <a:pt x="2829" y="1885"/>
                      <a:pt x="2552" y="1137"/>
                      <a:pt x="2219" y="360"/>
                    </a:cubicBezTo>
                    <a:cubicBezTo>
                      <a:pt x="1443" y="222"/>
                      <a:pt x="722" y="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8"/>
              <p:cNvSpPr/>
              <p:nvPr/>
            </p:nvSpPr>
            <p:spPr>
              <a:xfrm>
                <a:off x="2082675" y="2542800"/>
                <a:ext cx="62400" cy="82500"/>
              </a:xfrm>
              <a:custGeom>
                <a:avLst/>
                <a:gdLst/>
                <a:ahLst/>
                <a:cxnLst/>
                <a:rect l="l" t="t" r="r" b="b"/>
                <a:pathLst>
                  <a:path w="2496" h="3300" extrusionOk="0">
                    <a:moveTo>
                      <a:pt x="56" y="1"/>
                    </a:moveTo>
                    <a:cubicBezTo>
                      <a:pt x="56" y="888"/>
                      <a:pt x="56" y="1803"/>
                      <a:pt x="1" y="2718"/>
                    </a:cubicBezTo>
                    <a:cubicBezTo>
                      <a:pt x="721" y="2884"/>
                      <a:pt x="1470" y="3078"/>
                      <a:pt x="2219" y="3300"/>
                    </a:cubicBezTo>
                    <a:cubicBezTo>
                      <a:pt x="2357" y="2385"/>
                      <a:pt x="2468" y="1498"/>
                      <a:pt x="2496" y="583"/>
                    </a:cubicBezTo>
                    <a:cubicBezTo>
                      <a:pt x="1692" y="361"/>
                      <a:pt x="888" y="167"/>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8"/>
              <p:cNvSpPr/>
              <p:nvPr/>
            </p:nvSpPr>
            <p:spPr>
              <a:xfrm>
                <a:off x="2064650" y="2382675"/>
                <a:ext cx="77650" cy="88750"/>
              </a:xfrm>
              <a:custGeom>
                <a:avLst/>
                <a:gdLst/>
                <a:ahLst/>
                <a:cxnLst/>
                <a:rect l="l" t="t" r="r" b="b"/>
                <a:pathLst>
                  <a:path w="3106" h="3550" extrusionOk="0">
                    <a:moveTo>
                      <a:pt x="1" y="1"/>
                    </a:moveTo>
                    <a:lnTo>
                      <a:pt x="1" y="1"/>
                    </a:lnTo>
                    <a:cubicBezTo>
                      <a:pt x="195" y="944"/>
                      <a:pt x="389" y="1942"/>
                      <a:pt x="500" y="2995"/>
                    </a:cubicBezTo>
                    <a:cubicBezTo>
                      <a:pt x="1359" y="3162"/>
                      <a:pt x="2219" y="3328"/>
                      <a:pt x="3106" y="3550"/>
                    </a:cubicBezTo>
                    <a:cubicBezTo>
                      <a:pt x="2995" y="2441"/>
                      <a:pt x="2773" y="1360"/>
                      <a:pt x="2496" y="306"/>
                    </a:cubicBezTo>
                    <a:cubicBezTo>
                      <a:pt x="1637" y="195"/>
                      <a:pt x="805" y="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8"/>
              <p:cNvSpPr/>
              <p:nvPr/>
            </p:nvSpPr>
            <p:spPr>
              <a:xfrm>
                <a:off x="2073675" y="2623900"/>
                <a:ext cx="61700" cy="72100"/>
              </a:xfrm>
              <a:custGeom>
                <a:avLst/>
                <a:gdLst/>
                <a:ahLst/>
                <a:cxnLst/>
                <a:rect l="l" t="t" r="r" b="b"/>
                <a:pathLst>
                  <a:path w="2468" h="2884" extrusionOk="0">
                    <a:moveTo>
                      <a:pt x="305" y="0"/>
                    </a:moveTo>
                    <a:cubicBezTo>
                      <a:pt x="250" y="805"/>
                      <a:pt x="139" y="1609"/>
                      <a:pt x="0" y="2440"/>
                    </a:cubicBezTo>
                    <a:cubicBezTo>
                      <a:pt x="638" y="2579"/>
                      <a:pt x="1276" y="2718"/>
                      <a:pt x="1913" y="2884"/>
                    </a:cubicBezTo>
                    <a:cubicBezTo>
                      <a:pt x="2135" y="2080"/>
                      <a:pt x="2329" y="1304"/>
                      <a:pt x="2468" y="583"/>
                    </a:cubicBezTo>
                    <a:cubicBezTo>
                      <a:pt x="1747" y="361"/>
                      <a:pt x="1026" y="167"/>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8"/>
              <p:cNvSpPr/>
              <p:nvPr/>
            </p:nvSpPr>
            <p:spPr>
              <a:xfrm>
                <a:off x="2079200" y="2471400"/>
                <a:ext cx="66575" cy="72825"/>
              </a:xfrm>
              <a:custGeom>
                <a:avLst/>
                <a:gdLst/>
                <a:ahLst/>
                <a:cxnLst/>
                <a:rect l="l" t="t" r="r" b="b"/>
                <a:pathLst>
                  <a:path w="2663" h="2913" extrusionOk="0">
                    <a:moveTo>
                      <a:pt x="1" y="1"/>
                    </a:moveTo>
                    <a:lnTo>
                      <a:pt x="1" y="1"/>
                    </a:lnTo>
                    <a:cubicBezTo>
                      <a:pt x="56" y="749"/>
                      <a:pt x="140" y="1526"/>
                      <a:pt x="167" y="2330"/>
                    </a:cubicBezTo>
                    <a:cubicBezTo>
                      <a:pt x="999" y="2496"/>
                      <a:pt x="1831" y="2690"/>
                      <a:pt x="2663" y="2912"/>
                    </a:cubicBezTo>
                    <a:cubicBezTo>
                      <a:pt x="2663" y="2108"/>
                      <a:pt x="2663" y="1332"/>
                      <a:pt x="2579" y="555"/>
                    </a:cubicBezTo>
                    <a:cubicBezTo>
                      <a:pt x="1692" y="334"/>
                      <a:pt x="833" y="13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8"/>
              <p:cNvSpPr/>
              <p:nvPr/>
            </p:nvSpPr>
            <p:spPr>
              <a:xfrm>
                <a:off x="1902450" y="2235050"/>
                <a:ext cx="57575" cy="50625"/>
              </a:xfrm>
              <a:custGeom>
                <a:avLst/>
                <a:gdLst/>
                <a:ahLst/>
                <a:cxnLst/>
                <a:rect l="l" t="t" r="r" b="b"/>
                <a:pathLst>
                  <a:path w="2303" h="2025" extrusionOk="0">
                    <a:moveTo>
                      <a:pt x="1" y="0"/>
                    </a:moveTo>
                    <a:lnTo>
                      <a:pt x="1" y="1886"/>
                    </a:lnTo>
                    <a:cubicBezTo>
                      <a:pt x="750" y="1913"/>
                      <a:pt x="1498" y="1941"/>
                      <a:pt x="2302" y="2024"/>
                    </a:cubicBezTo>
                    <a:cubicBezTo>
                      <a:pt x="2108" y="1220"/>
                      <a:pt x="1914" y="583"/>
                      <a:pt x="1775" y="139"/>
                    </a:cubicBezTo>
                    <a:cubicBezTo>
                      <a:pt x="1193" y="28"/>
                      <a:pt x="61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8"/>
              <p:cNvSpPr/>
              <p:nvPr/>
            </p:nvSpPr>
            <p:spPr>
              <a:xfrm>
                <a:off x="1812350" y="2450325"/>
                <a:ext cx="78350" cy="59225"/>
              </a:xfrm>
              <a:custGeom>
                <a:avLst/>
                <a:gdLst/>
                <a:ahLst/>
                <a:cxnLst/>
                <a:rect l="l" t="t" r="r" b="b"/>
                <a:pathLst>
                  <a:path w="3134" h="2369" extrusionOk="0">
                    <a:moveTo>
                      <a:pt x="2198" y="1"/>
                    </a:moveTo>
                    <a:cubicBezTo>
                      <a:pt x="1456" y="1"/>
                      <a:pt x="742" y="20"/>
                      <a:pt x="56" y="40"/>
                    </a:cubicBezTo>
                    <a:cubicBezTo>
                      <a:pt x="28" y="761"/>
                      <a:pt x="1" y="1537"/>
                      <a:pt x="1" y="2369"/>
                    </a:cubicBezTo>
                    <a:cubicBezTo>
                      <a:pt x="602" y="2336"/>
                      <a:pt x="1212" y="2323"/>
                      <a:pt x="1826" y="2323"/>
                    </a:cubicBezTo>
                    <a:cubicBezTo>
                      <a:pt x="2261" y="2323"/>
                      <a:pt x="2697" y="2330"/>
                      <a:pt x="3134" y="2341"/>
                    </a:cubicBezTo>
                    <a:lnTo>
                      <a:pt x="3134" y="12"/>
                    </a:lnTo>
                    <a:cubicBezTo>
                      <a:pt x="2817" y="4"/>
                      <a:pt x="2505" y="1"/>
                      <a:pt x="2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8"/>
              <p:cNvSpPr/>
              <p:nvPr/>
            </p:nvSpPr>
            <p:spPr>
              <a:xfrm>
                <a:off x="1733325" y="2298125"/>
                <a:ext cx="82525" cy="67950"/>
              </a:xfrm>
              <a:custGeom>
                <a:avLst/>
                <a:gdLst/>
                <a:ahLst/>
                <a:cxnLst/>
                <a:rect l="l" t="t" r="r" b="b"/>
                <a:pathLst>
                  <a:path w="3301" h="2718" extrusionOk="0">
                    <a:moveTo>
                      <a:pt x="3300" y="0"/>
                    </a:moveTo>
                    <a:lnTo>
                      <a:pt x="3300" y="0"/>
                    </a:lnTo>
                    <a:cubicBezTo>
                      <a:pt x="2358" y="84"/>
                      <a:pt x="1526" y="167"/>
                      <a:pt x="750" y="305"/>
                    </a:cubicBezTo>
                    <a:cubicBezTo>
                      <a:pt x="445" y="1082"/>
                      <a:pt x="195" y="1914"/>
                      <a:pt x="1" y="2718"/>
                    </a:cubicBezTo>
                    <a:cubicBezTo>
                      <a:pt x="888" y="2634"/>
                      <a:pt x="1859" y="2551"/>
                      <a:pt x="2912" y="2496"/>
                    </a:cubicBezTo>
                    <a:cubicBezTo>
                      <a:pt x="3023" y="1553"/>
                      <a:pt x="3162" y="721"/>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8"/>
              <p:cNvSpPr/>
              <p:nvPr/>
            </p:nvSpPr>
            <p:spPr>
              <a:xfrm>
                <a:off x="1815825" y="2601425"/>
                <a:ext cx="76275" cy="62000"/>
              </a:xfrm>
              <a:custGeom>
                <a:avLst/>
                <a:gdLst/>
                <a:ahLst/>
                <a:cxnLst/>
                <a:rect l="l" t="t" r="r" b="b"/>
                <a:pathLst>
                  <a:path w="3051" h="2480" extrusionOk="0">
                    <a:moveTo>
                      <a:pt x="2120" y="1"/>
                    </a:moveTo>
                    <a:cubicBezTo>
                      <a:pt x="1386" y="1"/>
                      <a:pt x="686" y="20"/>
                      <a:pt x="0" y="40"/>
                    </a:cubicBezTo>
                    <a:cubicBezTo>
                      <a:pt x="56" y="844"/>
                      <a:pt x="111" y="1648"/>
                      <a:pt x="194" y="2480"/>
                    </a:cubicBezTo>
                    <a:cubicBezTo>
                      <a:pt x="652" y="2466"/>
                      <a:pt x="1116" y="2459"/>
                      <a:pt x="1591" y="2459"/>
                    </a:cubicBezTo>
                    <a:cubicBezTo>
                      <a:pt x="2066" y="2459"/>
                      <a:pt x="2551" y="2466"/>
                      <a:pt x="3050" y="2480"/>
                    </a:cubicBezTo>
                    <a:lnTo>
                      <a:pt x="3050" y="12"/>
                    </a:lnTo>
                    <a:cubicBezTo>
                      <a:pt x="2733" y="4"/>
                      <a:pt x="2424" y="1"/>
                      <a:pt x="2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8"/>
              <p:cNvSpPr/>
              <p:nvPr/>
            </p:nvSpPr>
            <p:spPr>
              <a:xfrm>
                <a:off x="1813050" y="2521550"/>
                <a:ext cx="78350" cy="67725"/>
              </a:xfrm>
              <a:custGeom>
                <a:avLst/>
                <a:gdLst/>
                <a:ahLst/>
                <a:cxnLst/>
                <a:rect l="l" t="t" r="r" b="b"/>
                <a:pathLst>
                  <a:path w="3134" h="2709" extrusionOk="0">
                    <a:moveTo>
                      <a:pt x="1814" y="1"/>
                    </a:moveTo>
                    <a:cubicBezTo>
                      <a:pt x="1202" y="1"/>
                      <a:pt x="601" y="14"/>
                      <a:pt x="0" y="47"/>
                    </a:cubicBezTo>
                    <a:cubicBezTo>
                      <a:pt x="0" y="878"/>
                      <a:pt x="28" y="1766"/>
                      <a:pt x="84" y="2708"/>
                    </a:cubicBezTo>
                    <a:cubicBezTo>
                      <a:pt x="770" y="2689"/>
                      <a:pt x="1484" y="2669"/>
                      <a:pt x="2215" y="2669"/>
                    </a:cubicBezTo>
                    <a:cubicBezTo>
                      <a:pt x="2519" y="2669"/>
                      <a:pt x="2825" y="2672"/>
                      <a:pt x="3133" y="2680"/>
                    </a:cubicBezTo>
                    <a:lnTo>
                      <a:pt x="3133" y="19"/>
                    </a:lnTo>
                    <a:cubicBezTo>
                      <a:pt x="2685" y="7"/>
                      <a:pt x="2247" y="1"/>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8"/>
              <p:cNvSpPr/>
              <p:nvPr/>
            </p:nvSpPr>
            <p:spPr>
              <a:xfrm>
                <a:off x="1668175" y="2308525"/>
                <a:ext cx="69350" cy="66550"/>
              </a:xfrm>
              <a:custGeom>
                <a:avLst/>
                <a:gdLst/>
                <a:ahLst/>
                <a:cxnLst/>
                <a:rect l="l" t="t" r="r" b="b"/>
                <a:pathLst>
                  <a:path w="2774" h="2662" extrusionOk="0">
                    <a:moveTo>
                      <a:pt x="2773" y="0"/>
                    </a:moveTo>
                    <a:lnTo>
                      <a:pt x="2773" y="0"/>
                    </a:lnTo>
                    <a:cubicBezTo>
                      <a:pt x="2025" y="139"/>
                      <a:pt x="1387" y="305"/>
                      <a:pt x="832" y="472"/>
                    </a:cubicBezTo>
                    <a:lnTo>
                      <a:pt x="749" y="555"/>
                    </a:lnTo>
                    <a:cubicBezTo>
                      <a:pt x="444" y="1220"/>
                      <a:pt x="195" y="1941"/>
                      <a:pt x="1" y="2662"/>
                    </a:cubicBezTo>
                    <a:cubicBezTo>
                      <a:pt x="611" y="2551"/>
                      <a:pt x="1304" y="2440"/>
                      <a:pt x="2080" y="2357"/>
                    </a:cubicBezTo>
                    <a:cubicBezTo>
                      <a:pt x="2246" y="1553"/>
                      <a:pt x="2496" y="777"/>
                      <a:pt x="2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8"/>
              <p:cNvSpPr/>
              <p:nvPr/>
            </p:nvSpPr>
            <p:spPr>
              <a:xfrm>
                <a:off x="1814425" y="2372300"/>
                <a:ext cx="76275" cy="65875"/>
              </a:xfrm>
              <a:custGeom>
                <a:avLst/>
                <a:gdLst/>
                <a:ahLst/>
                <a:cxnLst/>
                <a:rect l="l" t="t" r="r" b="b"/>
                <a:pathLst>
                  <a:path w="3051" h="2635" extrusionOk="0">
                    <a:moveTo>
                      <a:pt x="3051" y="0"/>
                    </a:moveTo>
                    <a:cubicBezTo>
                      <a:pt x="2052" y="0"/>
                      <a:pt x="1082" y="0"/>
                      <a:pt x="195" y="56"/>
                    </a:cubicBezTo>
                    <a:cubicBezTo>
                      <a:pt x="112" y="832"/>
                      <a:pt x="29" y="1691"/>
                      <a:pt x="1" y="2634"/>
                    </a:cubicBezTo>
                    <a:cubicBezTo>
                      <a:pt x="545" y="2618"/>
                      <a:pt x="1117" y="2602"/>
                      <a:pt x="1711" y="2602"/>
                    </a:cubicBezTo>
                    <a:cubicBezTo>
                      <a:pt x="2147" y="2602"/>
                      <a:pt x="2594" y="2611"/>
                      <a:pt x="3051" y="2634"/>
                    </a:cubicBezTo>
                    <a:lnTo>
                      <a:pt x="3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8"/>
              <p:cNvSpPr/>
              <p:nvPr/>
            </p:nvSpPr>
            <p:spPr>
              <a:xfrm>
                <a:off x="1820675" y="2295350"/>
                <a:ext cx="69325" cy="64500"/>
              </a:xfrm>
              <a:custGeom>
                <a:avLst/>
                <a:gdLst/>
                <a:ahLst/>
                <a:cxnLst/>
                <a:rect l="l" t="t" r="r" b="b"/>
                <a:pathLst>
                  <a:path w="2773" h="2580" extrusionOk="0">
                    <a:moveTo>
                      <a:pt x="2773" y="1"/>
                    </a:moveTo>
                    <a:cubicBezTo>
                      <a:pt x="1941" y="1"/>
                      <a:pt x="1137" y="1"/>
                      <a:pt x="388" y="56"/>
                    </a:cubicBezTo>
                    <a:cubicBezTo>
                      <a:pt x="250" y="777"/>
                      <a:pt x="111" y="1636"/>
                      <a:pt x="0" y="2579"/>
                    </a:cubicBezTo>
                    <a:cubicBezTo>
                      <a:pt x="608" y="2559"/>
                      <a:pt x="1257" y="2540"/>
                      <a:pt x="1929" y="2540"/>
                    </a:cubicBezTo>
                    <a:cubicBezTo>
                      <a:pt x="2207" y="2540"/>
                      <a:pt x="2489" y="2543"/>
                      <a:pt x="2773" y="2551"/>
                    </a:cubicBez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8"/>
              <p:cNvSpPr/>
              <p:nvPr/>
            </p:nvSpPr>
            <p:spPr>
              <a:xfrm>
                <a:off x="1970400" y="2752825"/>
                <a:ext cx="72100" cy="54775"/>
              </a:xfrm>
              <a:custGeom>
                <a:avLst/>
                <a:gdLst/>
                <a:ahLst/>
                <a:cxnLst/>
                <a:rect l="l" t="t" r="r" b="b"/>
                <a:pathLst>
                  <a:path w="2884" h="2191" extrusionOk="0">
                    <a:moveTo>
                      <a:pt x="444" y="0"/>
                    </a:moveTo>
                    <a:cubicBezTo>
                      <a:pt x="305" y="638"/>
                      <a:pt x="166" y="1276"/>
                      <a:pt x="0" y="1941"/>
                    </a:cubicBezTo>
                    <a:cubicBezTo>
                      <a:pt x="776" y="1997"/>
                      <a:pt x="1525" y="2080"/>
                      <a:pt x="2246" y="2191"/>
                    </a:cubicBezTo>
                    <a:cubicBezTo>
                      <a:pt x="2495" y="1553"/>
                      <a:pt x="2689" y="943"/>
                      <a:pt x="2883" y="305"/>
                    </a:cubicBezTo>
                    <a:cubicBezTo>
                      <a:pt x="2079" y="195"/>
                      <a:pt x="1248" y="84"/>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8"/>
              <p:cNvSpPr/>
              <p:nvPr/>
            </p:nvSpPr>
            <p:spPr>
              <a:xfrm>
                <a:off x="1902450" y="2296050"/>
                <a:ext cx="73500" cy="65875"/>
              </a:xfrm>
              <a:custGeom>
                <a:avLst/>
                <a:gdLst/>
                <a:ahLst/>
                <a:cxnLst/>
                <a:rect l="l" t="t" r="r" b="b"/>
                <a:pathLst>
                  <a:path w="2940" h="2635" extrusionOk="0">
                    <a:moveTo>
                      <a:pt x="1" y="0"/>
                    </a:moveTo>
                    <a:lnTo>
                      <a:pt x="1" y="2523"/>
                    </a:lnTo>
                    <a:cubicBezTo>
                      <a:pt x="944" y="2551"/>
                      <a:pt x="1914" y="2579"/>
                      <a:pt x="2940" y="2634"/>
                    </a:cubicBezTo>
                    <a:cubicBezTo>
                      <a:pt x="2773" y="1692"/>
                      <a:pt x="2635" y="860"/>
                      <a:pt x="2441" y="139"/>
                    </a:cubicBezTo>
                    <a:cubicBezTo>
                      <a:pt x="1581" y="56"/>
                      <a:pt x="777"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8"/>
              <p:cNvSpPr/>
              <p:nvPr/>
            </p:nvSpPr>
            <p:spPr>
              <a:xfrm>
                <a:off x="2000875" y="2459625"/>
                <a:ext cx="69350" cy="67250"/>
              </a:xfrm>
              <a:custGeom>
                <a:avLst/>
                <a:gdLst/>
                <a:ahLst/>
                <a:cxnLst/>
                <a:rect l="l" t="t" r="r" b="b"/>
                <a:pathLst>
                  <a:path w="2774" h="2690" extrusionOk="0">
                    <a:moveTo>
                      <a:pt x="1" y="1"/>
                    </a:moveTo>
                    <a:lnTo>
                      <a:pt x="1" y="1"/>
                    </a:lnTo>
                    <a:cubicBezTo>
                      <a:pt x="56" y="721"/>
                      <a:pt x="84" y="1498"/>
                      <a:pt x="112" y="2302"/>
                    </a:cubicBezTo>
                    <a:cubicBezTo>
                      <a:pt x="999" y="2413"/>
                      <a:pt x="1886" y="2551"/>
                      <a:pt x="2774" y="2690"/>
                    </a:cubicBezTo>
                    <a:cubicBezTo>
                      <a:pt x="2718" y="1914"/>
                      <a:pt x="2663" y="1110"/>
                      <a:pt x="2579" y="361"/>
                    </a:cubicBezTo>
                    <a:cubicBezTo>
                      <a:pt x="1692" y="222"/>
                      <a:pt x="833" y="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8"/>
              <p:cNvSpPr/>
              <p:nvPr/>
            </p:nvSpPr>
            <p:spPr>
              <a:xfrm>
                <a:off x="2001575" y="2530325"/>
                <a:ext cx="69350" cy="77650"/>
              </a:xfrm>
              <a:custGeom>
                <a:avLst/>
                <a:gdLst/>
                <a:ahLst/>
                <a:cxnLst/>
                <a:rect l="l" t="t" r="r" b="b"/>
                <a:pathLst>
                  <a:path w="2774" h="3106" extrusionOk="0">
                    <a:moveTo>
                      <a:pt x="84" y="1"/>
                    </a:moveTo>
                    <a:cubicBezTo>
                      <a:pt x="84" y="860"/>
                      <a:pt x="56" y="1720"/>
                      <a:pt x="1" y="2662"/>
                    </a:cubicBezTo>
                    <a:cubicBezTo>
                      <a:pt x="888" y="2773"/>
                      <a:pt x="1775" y="2912"/>
                      <a:pt x="2718" y="3106"/>
                    </a:cubicBezTo>
                    <a:cubicBezTo>
                      <a:pt x="2773" y="2191"/>
                      <a:pt x="2773" y="1276"/>
                      <a:pt x="2746" y="416"/>
                    </a:cubicBezTo>
                    <a:cubicBezTo>
                      <a:pt x="1858" y="250"/>
                      <a:pt x="971" y="11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8"/>
              <p:cNvSpPr/>
              <p:nvPr/>
            </p:nvSpPr>
            <p:spPr>
              <a:xfrm>
                <a:off x="1903850" y="2372300"/>
                <a:ext cx="82500" cy="72100"/>
              </a:xfrm>
              <a:custGeom>
                <a:avLst/>
                <a:gdLst/>
                <a:ahLst/>
                <a:cxnLst/>
                <a:rect l="l" t="t" r="r" b="b"/>
                <a:pathLst>
                  <a:path w="3300" h="2884" extrusionOk="0">
                    <a:moveTo>
                      <a:pt x="0" y="0"/>
                    </a:moveTo>
                    <a:lnTo>
                      <a:pt x="0" y="2634"/>
                    </a:lnTo>
                    <a:cubicBezTo>
                      <a:pt x="1026" y="2689"/>
                      <a:pt x="2163" y="2773"/>
                      <a:pt x="3300" y="2884"/>
                    </a:cubicBezTo>
                    <a:cubicBezTo>
                      <a:pt x="3244" y="1885"/>
                      <a:pt x="3106" y="970"/>
                      <a:pt x="2995" y="111"/>
                    </a:cubicBezTo>
                    <a:cubicBezTo>
                      <a:pt x="1941" y="56"/>
                      <a:pt x="94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8"/>
              <p:cNvSpPr/>
              <p:nvPr/>
            </p:nvSpPr>
            <p:spPr>
              <a:xfrm>
                <a:off x="1690350" y="2752825"/>
                <a:ext cx="49950" cy="42300"/>
              </a:xfrm>
              <a:custGeom>
                <a:avLst/>
                <a:gdLst/>
                <a:ahLst/>
                <a:cxnLst/>
                <a:rect l="l" t="t" r="r" b="b"/>
                <a:pathLst>
                  <a:path w="1998" h="1692" extrusionOk="0">
                    <a:moveTo>
                      <a:pt x="1498" y="0"/>
                    </a:moveTo>
                    <a:cubicBezTo>
                      <a:pt x="944" y="28"/>
                      <a:pt x="445" y="84"/>
                      <a:pt x="1" y="139"/>
                    </a:cubicBezTo>
                    <a:cubicBezTo>
                      <a:pt x="29" y="250"/>
                      <a:pt x="84" y="361"/>
                      <a:pt x="112" y="472"/>
                    </a:cubicBezTo>
                    <a:cubicBezTo>
                      <a:pt x="611" y="915"/>
                      <a:pt x="1110" y="1331"/>
                      <a:pt x="1664" y="1692"/>
                    </a:cubicBezTo>
                    <a:lnTo>
                      <a:pt x="1997" y="1692"/>
                    </a:lnTo>
                    <a:cubicBezTo>
                      <a:pt x="1803" y="1137"/>
                      <a:pt x="1637" y="555"/>
                      <a:pt x="1498" y="0"/>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8"/>
              <p:cNvSpPr/>
              <p:nvPr/>
            </p:nvSpPr>
            <p:spPr>
              <a:xfrm>
                <a:off x="1905225" y="2677275"/>
                <a:ext cx="74900" cy="61025"/>
              </a:xfrm>
              <a:custGeom>
                <a:avLst/>
                <a:gdLst/>
                <a:ahLst/>
                <a:cxnLst/>
                <a:rect l="l" t="t" r="r" b="b"/>
                <a:pathLst>
                  <a:path w="2996" h="2441" extrusionOk="0">
                    <a:moveTo>
                      <a:pt x="1" y="0"/>
                    </a:moveTo>
                    <a:lnTo>
                      <a:pt x="1" y="2274"/>
                    </a:lnTo>
                    <a:cubicBezTo>
                      <a:pt x="860" y="2302"/>
                      <a:pt x="1720" y="2357"/>
                      <a:pt x="2607" y="2440"/>
                    </a:cubicBezTo>
                    <a:cubicBezTo>
                      <a:pt x="2773" y="1692"/>
                      <a:pt x="2884" y="943"/>
                      <a:pt x="2995" y="222"/>
                    </a:cubicBezTo>
                    <a:cubicBezTo>
                      <a:pt x="1942" y="111"/>
                      <a:pt x="971"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8"/>
              <p:cNvSpPr/>
              <p:nvPr/>
            </p:nvSpPr>
            <p:spPr>
              <a:xfrm>
                <a:off x="1905225" y="2747275"/>
                <a:ext cx="62425" cy="52700"/>
              </a:xfrm>
              <a:custGeom>
                <a:avLst/>
                <a:gdLst/>
                <a:ahLst/>
                <a:cxnLst/>
                <a:rect l="l" t="t" r="r" b="b"/>
                <a:pathLst>
                  <a:path w="2497" h="2108" extrusionOk="0">
                    <a:moveTo>
                      <a:pt x="1" y="1"/>
                    </a:moveTo>
                    <a:lnTo>
                      <a:pt x="1" y="1997"/>
                    </a:lnTo>
                    <a:cubicBezTo>
                      <a:pt x="694" y="2025"/>
                      <a:pt x="1387" y="2080"/>
                      <a:pt x="2053" y="2108"/>
                    </a:cubicBezTo>
                    <a:cubicBezTo>
                      <a:pt x="2219" y="1442"/>
                      <a:pt x="2385" y="805"/>
                      <a:pt x="2496" y="139"/>
                    </a:cubicBezTo>
                    <a:cubicBezTo>
                      <a:pt x="1664" y="84"/>
                      <a:pt x="833" y="2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8"/>
              <p:cNvSpPr/>
              <p:nvPr/>
            </p:nvSpPr>
            <p:spPr>
              <a:xfrm>
                <a:off x="1904550" y="2601725"/>
                <a:ext cx="83200" cy="68650"/>
              </a:xfrm>
              <a:custGeom>
                <a:avLst/>
                <a:gdLst/>
                <a:ahLst/>
                <a:cxnLst/>
                <a:rect l="l" t="t" r="r" b="b"/>
                <a:pathLst>
                  <a:path w="3328" h="2746" extrusionOk="0">
                    <a:moveTo>
                      <a:pt x="0" y="0"/>
                    </a:moveTo>
                    <a:lnTo>
                      <a:pt x="0" y="2496"/>
                    </a:lnTo>
                    <a:cubicBezTo>
                      <a:pt x="998" y="2523"/>
                      <a:pt x="2024" y="2606"/>
                      <a:pt x="3078" y="2745"/>
                    </a:cubicBezTo>
                    <a:cubicBezTo>
                      <a:pt x="3189" y="1886"/>
                      <a:pt x="3272" y="1054"/>
                      <a:pt x="3327" y="250"/>
                    </a:cubicBezTo>
                    <a:cubicBezTo>
                      <a:pt x="2190" y="111"/>
                      <a:pt x="1081" y="2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8"/>
              <p:cNvSpPr/>
              <p:nvPr/>
            </p:nvSpPr>
            <p:spPr>
              <a:xfrm>
                <a:off x="1991875" y="2375750"/>
                <a:ext cx="72100" cy="79750"/>
              </a:xfrm>
              <a:custGeom>
                <a:avLst/>
                <a:gdLst/>
                <a:ahLst/>
                <a:cxnLst/>
                <a:rect l="l" t="t" r="r" b="b"/>
                <a:pathLst>
                  <a:path w="2884" h="3190" extrusionOk="0">
                    <a:moveTo>
                      <a:pt x="1" y="1"/>
                    </a:moveTo>
                    <a:cubicBezTo>
                      <a:pt x="139" y="888"/>
                      <a:pt x="250" y="1803"/>
                      <a:pt x="333" y="2801"/>
                    </a:cubicBezTo>
                    <a:cubicBezTo>
                      <a:pt x="1165" y="2912"/>
                      <a:pt x="1997" y="3023"/>
                      <a:pt x="2884" y="3189"/>
                    </a:cubicBezTo>
                    <a:cubicBezTo>
                      <a:pt x="2745" y="2136"/>
                      <a:pt x="2579" y="1137"/>
                      <a:pt x="2385" y="223"/>
                    </a:cubicBezTo>
                    <a:cubicBezTo>
                      <a:pt x="1553" y="139"/>
                      <a:pt x="777" y="5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8"/>
              <p:cNvSpPr/>
              <p:nvPr/>
            </p:nvSpPr>
            <p:spPr>
              <a:xfrm>
                <a:off x="1994650" y="2610025"/>
                <a:ext cx="73500" cy="72125"/>
              </a:xfrm>
              <a:custGeom>
                <a:avLst/>
                <a:gdLst/>
                <a:ahLst/>
                <a:cxnLst/>
                <a:rect l="l" t="t" r="r" b="b"/>
                <a:pathLst>
                  <a:path w="2940" h="2885" extrusionOk="0">
                    <a:moveTo>
                      <a:pt x="250" y="1"/>
                    </a:moveTo>
                    <a:cubicBezTo>
                      <a:pt x="195" y="805"/>
                      <a:pt x="111" y="1637"/>
                      <a:pt x="0" y="2469"/>
                    </a:cubicBezTo>
                    <a:cubicBezTo>
                      <a:pt x="860" y="2579"/>
                      <a:pt x="1747" y="2718"/>
                      <a:pt x="2634" y="2884"/>
                    </a:cubicBezTo>
                    <a:cubicBezTo>
                      <a:pt x="2773" y="2080"/>
                      <a:pt x="2884" y="1249"/>
                      <a:pt x="2939" y="445"/>
                    </a:cubicBezTo>
                    <a:cubicBezTo>
                      <a:pt x="2024" y="250"/>
                      <a:pt x="1137" y="112"/>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8"/>
              <p:cNvSpPr/>
              <p:nvPr/>
            </p:nvSpPr>
            <p:spPr>
              <a:xfrm>
                <a:off x="1984250" y="2684900"/>
                <a:ext cx="74200" cy="63100"/>
              </a:xfrm>
              <a:custGeom>
                <a:avLst/>
                <a:gdLst/>
                <a:ahLst/>
                <a:cxnLst/>
                <a:rect l="l" t="t" r="r" b="b"/>
                <a:pathLst>
                  <a:path w="2968" h="2524" extrusionOk="0">
                    <a:moveTo>
                      <a:pt x="361" y="0"/>
                    </a:moveTo>
                    <a:cubicBezTo>
                      <a:pt x="250" y="721"/>
                      <a:pt x="139" y="1442"/>
                      <a:pt x="1" y="2191"/>
                    </a:cubicBezTo>
                    <a:cubicBezTo>
                      <a:pt x="832" y="2302"/>
                      <a:pt x="1664" y="2385"/>
                      <a:pt x="2468" y="2523"/>
                    </a:cubicBezTo>
                    <a:cubicBezTo>
                      <a:pt x="2662" y="1830"/>
                      <a:pt x="2829" y="1109"/>
                      <a:pt x="2967" y="416"/>
                    </a:cubicBezTo>
                    <a:cubicBezTo>
                      <a:pt x="2080" y="250"/>
                      <a:pt x="1193" y="111"/>
                      <a:pt x="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8"/>
              <p:cNvSpPr/>
              <p:nvPr/>
            </p:nvSpPr>
            <p:spPr>
              <a:xfrm>
                <a:off x="1713225" y="2523400"/>
                <a:ext cx="88075" cy="76275"/>
              </a:xfrm>
              <a:custGeom>
                <a:avLst/>
                <a:gdLst/>
                <a:ahLst/>
                <a:cxnLst/>
                <a:rect l="l" t="t" r="r" b="b"/>
                <a:pathLst>
                  <a:path w="3523" h="3051" extrusionOk="0">
                    <a:moveTo>
                      <a:pt x="3439" y="0"/>
                    </a:moveTo>
                    <a:cubicBezTo>
                      <a:pt x="2247" y="83"/>
                      <a:pt x="1110" y="194"/>
                      <a:pt x="1" y="361"/>
                    </a:cubicBezTo>
                    <a:cubicBezTo>
                      <a:pt x="1" y="1220"/>
                      <a:pt x="29" y="2135"/>
                      <a:pt x="84" y="3050"/>
                    </a:cubicBezTo>
                    <a:cubicBezTo>
                      <a:pt x="1138" y="2884"/>
                      <a:pt x="2274" y="2773"/>
                      <a:pt x="3522" y="2690"/>
                    </a:cubicBezTo>
                    <a:cubicBezTo>
                      <a:pt x="3494" y="1747"/>
                      <a:pt x="3439" y="860"/>
                      <a:pt x="3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8"/>
              <p:cNvSpPr/>
              <p:nvPr/>
            </p:nvSpPr>
            <p:spPr>
              <a:xfrm>
                <a:off x="1977325" y="2300900"/>
                <a:ext cx="70725" cy="66575"/>
              </a:xfrm>
              <a:custGeom>
                <a:avLst/>
                <a:gdLst/>
                <a:ahLst/>
                <a:cxnLst/>
                <a:rect l="l" t="t" r="r" b="b"/>
                <a:pathLst>
                  <a:path w="2829" h="2663" extrusionOk="0">
                    <a:moveTo>
                      <a:pt x="0" y="0"/>
                    </a:moveTo>
                    <a:lnTo>
                      <a:pt x="0" y="0"/>
                    </a:lnTo>
                    <a:cubicBezTo>
                      <a:pt x="167" y="721"/>
                      <a:pt x="361" y="1553"/>
                      <a:pt x="499" y="2468"/>
                    </a:cubicBezTo>
                    <a:cubicBezTo>
                      <a:pt x="1248" y="2523"/>
                      <a:pt x="2024" y="2579"/>
                      <a:pt x="2828" y="2662"/>
                    </a:cubicBezTo>
                    <a:cubicBezTo>
                      <a:pt x="2634" y="1775"/>
                      <a:pt x="2412" y="971"/>
                      <a:pt x="2191" y="250"/>
                    </a:cubicBezTo>
                    <a:cubicBezTo>
                      <a:pt x="1442" y="139"/>
                      <a:pt x="721" y="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8"/>
              <p:cNvSpPr/>
              <p:nvPr/>
            </p:nvSpPr>
            <p:spPr>
              <a:xfrm>
                <a:off x="1903850" y="2451300"/>
                <a:ext cx="85975" cy="64500"/>
              </a:xfrm>
              <a:custGeom>
                <a:avLst/>
                <a:gdLst/>
                <a:ahLst/>
                <a:cxnLst/>
                <a:rect l="l" t="t" r="r" b="b"/>
                <a:pathLst>
                  <a:path w="3439" h="2580" extrusionOk="0">
                    <a:moveTo>
                      <a:pt x="0" y="1"/>
                    </a:moveTo>
                    <a:lnTo>
                      <a:pt x="0" y="2330"/>
                    </a:lnTo>
                    <a:cubicBezTo>
                      <a:pt x="1137" y="2357"/>
                      <a:pt x="2302" y="2441"/>
                      <a:pt x="3438" y="2579"/>
                    </a:cubicBezTo>
                    <a:cubicBezTo>
                      <a:pt x="3438" y="1775"/>
                      <a:pt x="3411" y="999"/>
                      <a:pt x="3355" y="250"/>
                    </a:cubicBezTo>
                    <a:cubicBezTo>
                      <a:pt x="2191" y="139"/>
                      <a:pt x="1082" y="5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8"/>
              <p:cNvSpPr/>
              <p:nvPr/>
            </p:nvSpPr>
            <p:spPr>
              <a:xfrm>
                <a:off x="1903850" y="2522700"/>
                <a:ext cx="86675" cy="72100"/>
              </a:xfrm>
              <a:custGeom>
                <a:avLst/>
                <a:gdLst/>
                <a:ahLst/>
                <a:cxnLst/>
                <a:rect l="l" t="t" r="r" b="b"/>
                <a:pathLst>
                  <a:path w="3467" h="2884" extrusionOk="0">
                    <a:moveTo>
                      <a:pt x="0" y="1"/>
                    </a:moveTo>
                    <a:lnTo>
                      <a:pt x="0" y="2634"/>
                    </a:lnTo>
                    <a:cubicBezTo>
                      <a:pt x="1082" y="2662"/>
                      <a:pt x="2218" y="2745"/>
                      <a:pt x="3355" y="2884"/>
                    </a:cubicBezTo>
                    <a:cubicBezTo>
                      <a:pt x="3438" y="1969"/>
                      <a:pt x="3466" y="1082"/>
                      <a:pt x="3466" y="250"/>
                    </a:cubicBezTo>
                    <a:cubicBezTo>
                      <a:pt x="2302" y="111"/>
                      <a:pt x="1165" y="2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8"/>
              <p:cNvSpPr/>
              <p:nvPr/>
            </p:nvSpPr>
            <p:spPr>
              <a:xfrm>
                <a:off x="1960000" y="2814525"/>
                <a:ext cx="61700" cy="25650"/>
              </a:xfrm>
              <a:custGeom>
                <a:avLst/>
                <a:gdLst/>
                <a:ahLst/>
                <a:cxnLst/>
                <a:rect l="l" t="t" r="r" b="b"/>
                <a:pathLst>
                  <a:path w="2468" h="1026" extrusionOk="0">
                    <a:moveTo>
                      <a:pt x="277" y="0"/>
                    </a:moveTo>
                    <a:cubicBezTo>
                      <a:pt x="194" y="333"/>
                      <a:pt x="83" y="665"/>
                      <a:pt x="0" y="1026"/>
                    </a:cubicBezTo>
                    <a:cubicBezTo>
                      <a:pt x="832" y="860"/>
                      <a:pt x="1636" y="610"/>
                      <a:pt x="2440" y="277"/>
                    </a:cubicBezTo>
                    <a:lnTo>
                      <a:pt x="2468" y="222"/>
                    </a:lnTo>
                    <a:cubicBezTo>
                      <a:pt x="1775" y="139"/>
                      <a:pt x="1026" y="55"/>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8"/>
              <p:cNvSpPr/>
              <p:nvPr/>
            </p:nvSpPr>
            <p:spPr>
              <a:xfrm>
                <a:off x="1758300" y="2807575"/>
                <a:ext cx="70725" cy="29825"/>
              </a:xfrm>
              <a:custGeom>
                <a:avLst/>
                <a:gdLst/>
                <a:ahLst/>
                <a:cxnLst/>
                <a:rect l="l" t="t" r="r" b="b"/>
                <a:pathLst>
                  <a:path w="2829" h="1193" extrusionOk="0">
                    <a:moveTo>
                      <a:pt x="0" y="1"/>
                    </a:moveTo>
                    <a:lnTo>
                      <a:pt x="55" y="139"/>
                    </a:lnTo>
                    <a:cubicBezTo>
                      <a:pt x="915" y="611"/>
                      <a:pt x="1858" y="943"/>
                      <a:pt x="2828" y="1193"/>
                    </a:cubicBezTo>
                    <a:cubicBezTo>
                      <a:pt x="2773" y="777"/>
                      <a:pt x="2689" y="389"/>
                      <a:pt x="2634" y="28"/>
                    </a:cubicBezTo>
                    <a:cubicBezTo>
                      <a:pt x="1664" y="1"/>
                      <a:pt x="749" y="1"/>
                      <a:pt x="0"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8"/>
              <p:cNvSpPr/>
              <p:nvPr/>
            </p:nvSpPr>
            <p:spPr>
              <a:xfrm>
                <a:off x="1905925" y="2810350"/>
                <a:ext cx="47850" cy="35375"/>
              </a:xfrm>
              <a:custGeom>
                <a:avLst/>
                <a:gdLst/>
                <a:ahLst/>
                <a:cxnLst/>
                <a:rect l="l" t="t" r="r" b="b"/>
                <a:pathLst>
                  <a:path w="1914" h="1415" extrusionOk="0">
                    <a:moveTo>
                      <a:pt x="1" y="1"/>
                    </a:moveTo>
                    <a:lnTo>
                      <a:pt x="1" y="1415"/>
                    </a:lnTo>
                    <a:cubicBezTo>
                      <a:pt x="527" y="1387"/>
                      <a:pt x="1054" y="1359"/>
                      <a:pt x="1581" y="1276"/>
                    </a:cubicBezTo>
                    <a:cubicBezTo>
                      <a:pt x="1692" y="888"/>
                      <a:pt x="1803" y="500"/>
                      <a:pt x="1914" y="112"/>
                    </a:cubicBezTo>
                    <a:cubicBezTo>
                      <a:pt x="1276" y="56"/>
                      <a:pt x="638" y="2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8"/>
              <p:cNvSpPr/>
              <p:nvPr/>
            </p:nvSpPr>
            <p:spPr>
              <a:xfrm>
                <a:off x="1640450" y="2695975"/>
                <a:ext cx="32600" cy="47175"/>
              </a:xfrm>
              <a:custGeom>
                <a:avLst/>
                <a:gdLst/>
                <a:ahLst/>
                <a:cxnLst/>
                <a:rect l="l" t="t" r="r" b="b"/>
                <a:pathLst>
                  <a:path w="1304" h="1887" extrusionOk="0">
                    <a:moveTo>
                      <a:pt x="749" y="1"/>
                    </a:moveTo>
                    <a:cubicBezTo>
                      <a:pt x="500" y="56"/>
                      <a:pt x="250" y="112"/>
                      <a:pt x="1" y="167"/>
                    </a:cubicBezTo>
                    <a:cubicBezTo>
                      <a:pt x="389" y="777"/>
                      <a:pt x="805" y="1359"/>
                      <a:pt x="1304" y="1886"/>
                    </a:cubicBezTo>
                    <a:cubicBezTo>
                      <a:pt x="1082" y="1249"/>
                      <a:pt x="916" y="611"/>
                      <a:pt x="749"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8"/>
              <p:cNvSpPr/>
              <p:nvPr/>
            </p:nvSpPr>
            <p:spPr>
              <a:xfrm>
                <a:off x="1604400" y="2391700"/>
                <a:ext cx="45775" cy="74875"/>
              </a:xfrm>
              <a:custGeom>
                <a:avLst/>
                <a:gdLst/>
                <a:ahLst/>
                <a:cxnLst/>
                <a:rect l="l" t="t" r="r" b="b"/>
                <a:pathLst>
                  <a:path w="1831" h="2995" extrusionOk="0">
                    <a:moveTo>
                      <a:pt x="1831" y="0"/>
                    </a:moveTo>
                    <a:lnTo>
                      <a:pt x="1831" y="0"/>
                    </a:lnTo>
                    <a:cubicBezTo>
                      <a:pt x="1581" y="28"/>
                      <a:pt x="1332" y="84"/>
                      <a:pt x="1110" y="139"/>
                    </a:cubicBezTo>
                    <a:cubicBezTo>
                      <a:pt x="611" y="1026"/>
                      <a:pt x="251" y="1997"/>
                      <a:pt x="1" y="2995"/>
                    </a:cubicBezTo>
                    <a:cubicBezTo>
                      <a:pt x="389" y="2912"/>
                      <a:pt x="860" y="2801"/>
                      <a:pt x="1387" y="2690"/>
                    </a:cubicBezTo>
                    <a:cubicBezTo>
                      <a:pt x="1470" y="1775"/>
                      <a:pt x="1609" y="888"/>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8"/>
              <p:cNvSpPr/>
              <p:nvPr/>
            </p:nvSpPr>
            <p:spPr>
              <a:xfrm>
                <a:off x="1609950" y="2625275"/>
                <a:ext cx="46475" cy="63100"/>
              </a:xfrm>
              <a:custGeom>
                <a:avLst/>
                <a:gdLst/>
                <a:ahLst/>
                <a:cxnLst/>
                <a:rect l="l" t="t" r="r" b="b"/>
                <a:pathLst>
                  <a:path w="1859" h="2524" extrusionOk="0">
                    <a:moveTo>
                      <a:pt x="1387" y="1"/>
                    </a:moveTo>
                    <a:cubicBezTo>
                      <a:pt x="833" y="140"/>
                      <a:pt x="361" y="250"/>
                      <a:pt x="1" y="361"/>
                    </a:cubicBezTo>
                    <a:cubicBezTo>
                      <a:pt x="250" y="1110"/>
                      <a:pt x="555" y="1831"/>
                      <a:pt x="943" y="2524"/>
                    </a:cubicBezTo>
                    <a:cubicBezTo>
                      <a:pt x="1221" y="2469"/>
                      <a:pt x="1526" y="2385"/>
                      <a:pt x="1858" y="2330"/>
                    </a:cubicBezTo>
                    <a:cubicBezTo>
                      <a:pt x="1664" y="1526"/>
                      <a:pt x="1498" y="750"/>
                      <a:pt x="1387"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8"/>
              <p:cNvSpPr/>
              <p:nvPr/>
            </p:nvSpPr>
            <p:spPr>
              <a:xfrm>
                <a:off x="1596100" y="2546275"/>
                <a:ext cx="46450" cy="74875"/>
              </a:xfrm>
              <a:custGeom>
                <a:avLst/>
                <a:gdLst/>
                <a:ahLst/>
                <a:cxnLst/>
                <a:rect l="l" t="t" r="r" b="b"/>
                <a:pathLst>
                  <a:path w="1858" h="2995" extrusionOk="0">
                    <a:moveTo>
                      <a:pt x="1608" y="0"/>
                    </a:moveTo>
                    <a:cubicBezTo>
                      <a:pt x="1054" y="139"/>
                      <a:pt x="499" y="277"/>
                      <a:pt x="0" y="444"/>
                    </a:cubicBezTo>
                    <a:cubicBezTo>
                      <a:pt x="28" y="1303"/>
                      <a:pt x="167" y="2163"/>
                      <a:pt x="416" y="2995"/>
                    </a:cubicBezTo>
                    <a:cubicBezTo>
                      <a:pt x="777" y="2911"/>
                      <a:pt x="1276" y="2773"/>
                      <a:pt x="1858" y="2662"/>
                    </a:cubicBezTo>
                    <a:cubicBezTo>
                      <a:pt x="1719" y="1719"/>
                      <a:pt x="1664" y="832"/>
                      <a:pt x="1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8"/>
              <p:cNvSpPr/>
              <p:nvPr/>
            </p:nvSpPr>
            <p:spPr>
              <a:xfrm>
                <a:off x="1595400" y="2472800"/>
                <a:ext cx="42300" cy="70725"/>
              </a:xfrm>
              <a:custGeom>
                <a:avLst/>
                <a:gdLst/>
                <a:ahLst/>
                <a:cxnLst/>
                <a:rect l="l" t="t" r="r" b="b"/>
                <a:pathLst>
                  <a:path w="1692" h="2829" extrusionOk="0">
                    <a:moveTo>
                      <a:pt x="1692" y="0"/>
                    </a:moveTo>
                    <a:lnTo>
                      <a:pt x="1692" y="0"/>
                    </a:lnTo>
                    <a:cubicBezTo>
                      <a:pt x="1137" y="111"/>
                      <a:pt x="638" y="222"/>
                      <a:pt x="222" y="333"/>
                    </a:cubicBezTo>
                    <a:cubicBezTo>
                      <a:pt x="84" y="1109"/>
                      <a:pt x="1" y="1913"/>
                      <a:pt x="1" y="2690"/>
                    </a:cubicBezTo>
                    <a:lnTo>
                      <a:pt x="1" y="2828"/>
                    </a:lnTo>
                    <a:cubicBezTo>
                      <a:pt x="527" y="2662"/>
                      <a:pt x="1054" y="2523"/>
                      <a:pt x="1609" y="2385"/>
                    </a:cubicBezTo>
                    <a:cubicBezTo>
                      <a:pt x="1609" y="1581"/>
                      <a:pt x="1609" y="777"/>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8"/>
              <p:cNvSpPr/>
              <p:nvPr/>
            </p:nvSpPr>
            <p:spPr>
              <a:xfrm>
                <a:off x="1838000" y="2808275"/>
                <a:ext cx="54775" cy="37450"/>
              </a:xfrm>
              <a:custGeom>
                <a:avLst/>
                <a:gdLst/>
                <a:ahLst/>
                <a:cxnLst/>
                <a:rect l="l" t="t" r="r" b="b"/>
                <a:pathLst>
                  <a:path w="2191" h="1498" extrusionOk="0">
                    <a:moveTo>
                      <a:pt x="0" y="0"/>
                    </a:moveTo>
                    <a:cubicBezTo>
                      <a:pt x="56" y="416"/>
                      <a:pt x="139" y="832"/>
                      <a:pt x="195" y="1276"/>
                    </a:cubicBezTo>
                    <a:cubicBezTo>
                      <a:pt x="860" y="1414"/>
                      <a:pt x="1525" y="1470"/>
                      <a:pt x="2191" y="1498"/>
                    </a:cubicBezTo>
                    <a:lnTo>
                      <a:pt x="2191" y="56"/>
                    </a:lnTo>
                    <a:cubicBezTo>
                      <a:pt x="1442" y="28"/>
                      <a:pt x="69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8"/>
              <p:cNvSpPr/>
              <p:nvPr/>
            </p:nvSpPr>
            <p:spPr>
              <a:xfrm>
                <a:off x="2157525" y="2488050"/>
                <a:ext cx="48550" cy="73500"/>
              </a:xfrm>
              <a:custGeom>
                <a:avLst/>
                <a:gdLst/>
                <a:ahLst/>
                <a:cxnLst/>
                <a:rect l="l" t="t" r="r" b="b"/>
                <a:pathLst>
                  <a:path w="1942" h="2940" extrusionOk="0">
                    <a:moveTo>
                      <a:pt x="1" y="0"/>
                    </a:moveTo>
                    <a:lnTo>
                      <a:pt x="1" y="0"/>
                    </a:lnTo>
                    <a:cubicBezTo>
                      <a:pt x="56" y="804"/>
                      <a:pt x="56" y="1581"/>
                      <a:pt x="56" y="2385"/>
                    </a:cubicBezTo>
                    <a:cubicBezTo>
                      <a:pt x="666" y="2551"/>
                      <a:pt x="1304" y="2745"/>
                      <a:pt x="1914" y="2939"/>
                    </a:cubicBezTo>
                    <a:cubicBezTo>
                      <a:pt x="1942" y="2662"/>
                      <a:pt x="1942" y="2385"/>
                      <a:pt x="1942" y="2080"/>
                    </a:cubicBezTo>
                    <a:cubicBezTo>
                      <a:pt x="1942" y="1553"/>
                      <a:pt x="1914" y="1026"/>
                      <a:pt x="1831" y="499"/>
                    </a:cubicBezTo>
                    <a:cubicBezTo>
                      <a:pt x="1221" y="333"/>
                      <a:pt x="61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8"/>
              <p:cNvSpPr/>
              <p:nvPr/>
            </p:nvSpPr>
            <p:spPr>
              <a:xfrm>
                <a:off x="2140900" y="2392400"/>
                <a:ext cx="60325" cy="94275"/>
              </a:xfrm>
              <a:custGeom>
                <a:avLst/>
                <a:gdLst/>
                <a:ahLst/>
                <a:cxnLst/>
                <a:rect l="l" t="t" r="r" b="b"/>
                <a:pathLst>
                  <a:path w="2413" h="3771" extrusionOk="0">
                    <a:moveTo>
                      <a:pt x="1" y="0"/>
                    </a:moveTo>
                    <a:lnTo>
                      <a:pt x="1" y="0"/>
                    </a:lnTo>
                    <a:cubicBezTo>
                      <a:pt x="305" y="1081"/>
                      <a:pt x="500" y="2190"/>
                      <a:pt x="610" y="3299"/>
                    </a:cubicBezTo>
                    <a:cubicBezTo>
                      <a:pt x="1193" y="3438"/>
                      <a:pt x="1803" y="3604"/>
                      <a:pt x="2413" y="3771"/>
                    </a:cubicBezTo>
                    <a:cubicBezTo>
                      <a:pt x="2191" y="2523"/>
                      <a:pt x="1775" y="1303"/>
                      <a:pt x="1193" y="194"/>
                    </a:cubicBezTo>
                    <a:cubicBezTo>
                      <a:pt x="805" y="111"/>
                      <a:pt x="389" y="5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8"/>
              <p:cNvSpPr/>
              <p:nvPr/>
            </p:nvSpPr>
            <p:spPr>
              <a:xfrm>
                <a:off x="2120100" y="2327925"/>
                <a:ext cx="42325" cy="54775"/>
              </a:xfrm>
              <a:custGeom>
                <a:avLst/>
                <a:gdLst/>
                <a:ahLst/>
                <a:cxnLst/>
                <a:rect l="l" t="t" r="r" b="b"/>
                <a:pathLst>
                  <a:path w="1693" h="2191" extrusionOk="0">
                    <a:moveTo>
                      <a:pt x="1" y="1"/>
                    </a:moveTo>
                    <a:lnTo>
                      <a:pt x="1" y="1"/>
                    </a:lnTo>
                    <a:cubicBezTo>
                      <a:pt x="250" y="666"/>
                      <a:pt x="500" y="1331"/>
                      <a:pt x="694" y="2025"/>
                    </a:cubicBezTo>
                    <a:cubicBezTo>
                      <a:pt x="999" y="2080"/>
                      <a:pt x="1359" y="2136"/>
                      <a:pt x="1692" y="2191"/>
                    </a:cubicBezTo>
                    <a:cubicBezTo>
                      <a:pt x="1193" y="1387"/>
                      <a:pt x="638" y="6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8"/>
              <p:cNvSpPr/>
              <p:nvPr/>
            </p:nvSpPr>
            <p:spPr>
              <a:xfrm>
                <a:off x="1713225" y="2452000"/>
                <a:ext cx="86675" cy="66575"/>
              </a:xfrm>
              <a:custGeom>
                <a:avLst/>
                <a:gdLst/>
                <a:ahLst/>
                <a:cxnLst/>
                <a:rect l="l" t="t" r="r" b="b"/>
                <a:pathLst>
                  <a:path w="3467" h="2663" extrusionOk="0">
                    <a:moveTo>
                      <a:pt x="3467" y="1"/>
                    </a:moveTo>
                    <a:lnTo>
                      <a:pt x="3467" y="1"/>
                    </a:lnTo>
                    <a:cubicBezTo>
                      <a:pt x="2247" y="56"/>
                      <a:pt x="1165" y="139"/>
                      <a:pt x="167" y="278"/>
                    </a:cubicBezTo>
                    <a:cubicBezTo>
                      <a:pt x="84" y="1054"/>
                      <a:pt x="29" y="1858"/>
                      <a:pt x="1" y="2662"/>
                    </a:cubicBezTo>
                    <a:cubicBezTo>
                      <a:pt x="1110" y="2496"/>
                      <a:pt x="2247" y="2385"/>
                      <a:pt x="3439" y="2329"/>
                    </a:cubicBezTo>
                    <a:cubicBezTo>
                      <a:pt x="3439" y="1498"/>
                      <a:pt x="3439" y="721"/>
                      <a:pt x="3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8"/>
              <p:cNvSpPr/>
              <p:nvPr/>
            </p:nvSpPr>
            <p:spPr>
              <a:xfrm>
                <a:off x="2150600" y="2560825"/>
                <a:ext cx="53400" cy="81125"/>
              </a:xfrm>
              <a:custGeom>
                <a:avLst/>
                <a:gdLst/>
                <a:ahLst/>
                <a:cxnLst/>
                <a:rect l="l" t="t" r="r" b="b"/>
                <a:pathLst>
                  <a:path w="2136" h="3245" extrusionOk="0">
                    <a:moveTo>
                      <a:pt x="306" y="0"/>
                    </a:moveTo>
                    <a:cubicBezTo>
                      <a:pt x="250" y="915"/>
                      <a:pt x="139" y="1830"/>
                      <a:pt x="1" y="2718"/>
                    </a:cubicBezTo>
                    <a:cubicBezTo>
                      <a:pt x="500" y="2884"/>
                      <a:pt x="1027" y="3050"/>
                      <a:pt x="1526" y="3244"/>
                    </a:cubicBezTo>
                    <a:cubicBezTo>
                      <a:pt x="1831" y="2385"/>
                      <a:pt x="2052" y="1470"/>
                      <a:pt x="2136" y="583"/>
                    </a:cubicBezTo>
                    <a:cubicBezTo>
                      <a:pt x="1526" y="361"/>
                      <a:pt x="916" y="167"/>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8"/>
              <p:cNvSpPr/>
              <p:nvPr/>
            </p:nvSpPr>
            <p:spPr>
              <a:xfrm>
                <a:off x="2039700" y="2763225"/>
                <a:ext cx="54100" cy="47150"/>
              </a:xfrm>
              <a:custGeom>
                <a:avLst/>
                <a:gdLst/>
                <a:ahLst/>
                <a:cxnLst/>
                <a:rect l="l" t="t" r="r" b="b"/>
                <a:pathLst>
                  <a:path w="2164" h="1886" extrusionOk="0">
                    <a:moveTo>
                      <a:pt x="638" y="0"/>
                    </a:moveTo>
                    <a:cubicBezTo>
                      <a:pt x="444" y="610"/>
                      <a:pt x="250" y="1248"/>
                      <a:pt x="1" y="1858"/>
                    </a:cubicBezTo>
                    <a:lnTo>
                      <a:pt x="167" y="1886"/>
                    </a:lnTo>
                    <a:cubicBezTo>
                      <a:pt x="832" y="1525"/>
                      <a:pt x="1442" y="1109"/>
                      <a:pt x="2025" y="666"/>
                    </a:cubicBezTo>
                    <a:lnTo>
                      <a:pt x="2163" y="333"/>
                    </a:lnTo>
                    <a:cubicBezTo>
                      <a:pt x="1664" y="222"/>
                      <a:pt x="1137" y="84"/>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8"/>
              <p:cNvSpPr/>
              <p:nvPr/>
            </p:nvSpPr>
            <p:spPr>
              <a:xfrm>
                <a:off x="2134650" y="2641925"/>
                <a:ext cx="49950" cy="63100"/>
              </a:xfrm>
              <a:custGeom>
                <a:avLst/>
                <a:gdLst/>
                <a:ahLst/>
                <a:cxnLst/>
                <a:rect l="l" t="t" r="r" b="b"/>
                <a:pathLst>
                  <a:path w="1998" h="2524" extrusionOk="0">
                    <a:moveTo>
                      <a:pt x="555" y="0"/>
                    </a:moveTo>
                    <a:cubicBezTo>
                      <a:pt x="389" y="749"/>
                      <a:pt x="223" y="1498"/>
                      <a:pt x="1" y="2274"/>
                    </a:cubicBezTo>
                    <a:cubicBezTo>
                      <a:pt x="306" y="2357"/>
                      <a:pt x="611" y="2440"/>
                      <a:pt x="916" y="2523"/>
                    </a:cubicBezTo>
                    <a:cubicBezTo>
                      <a:pt x="1332" y="1886"/>
                      <a:pt x="1692" y="1193"/>
                      <a:pt x="1997" y="472"/>
                    </a:cubicBezTo>
                    <a:cubicBezTo>
                      <a:pt x="1498" y="305"/>
                      <a:pt x="1027" y="139"/>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8"/>
              <p:cNvSpPr/>
              <p:nvPr/>
            </p:nvSpPr>
            <p:spPr>
              <a:xfrm>
                <a:off x="2113175" y="2711925"/>
                <a:ext cx="36750" cy="47850"/>
              </a:xfrm>
              <a:custGeom>
                <a:avLst/>
                <a:gdLst/>
                <a:ahLst/>
                <a:cxnLst/>
                <a:rect l="l" t="t" r="r" b="b"/>
                <a:pathLst>
                  <a:path w="1470" h="1914" extrusionOk="0">
                    <a:moveTo>
                      <a:pt x="694" y="1"/>
                    </a:moveTo>
                    <a:cubicBezTo>
                      <a:pt x="500" y="611"/>
                      <a:pt x="278" y="1248"/>
                      <a:pt x="0" y="1914"/>
                    </a:cubicBezTo>
                    <a:cubicBezTo>
                      <a:pt x="555" y="1387"/>
                      <a:pt x="1026" y="805"/>
                      <a:pt x="1470" y="195"/>
                    </a:cubicBezTo>
                    <a:lnTo>
                      <a:pt x="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8"/>
              <p:cNvSpPr/>
              <p:nvPr/>
            </p:nvSpPr>
            <p:spPr>
              <a:xfrm>
                <a:off x="1657775" y="2614200"/>
                <a:ext cx="53400" cy="66550"/>
              </a:xfrm>
              <a:custGeom>
                <a:avLst/>
                <a:gdLst/>
                <a:ahLst/>
                <a:cxnLst/>
                <a:rect l="l" t="t" r="r" b="b"/>
                <a:pathLst>
                  <a:path w="2136" h="2662" extrusionOk="0">
                    <a:moveTo>
                      <a:pt x="1831" y="0"/>
                    </a:moveTo>
                    <a:cubicBezTo>
                      <a:pt x="1138" y="111"/>
                      <a:pt x="555" y="222"/>
                      <a:pt x="1" y="361"/>
                    </a:cubicBezTo>
                    <a:cubicBezTo>
                      <a:pt x="112" y="1109"/>
                      <a:pt x="250" y="1858"/>
                      <a:pt x="444" y="2662"/>
                    </a:cubicBezTo>
                    <a:cubicBezTo>
                      <a:pt x="971" y="2551"/>
                      <a:pt x="1553" y="2468"/>
                      <a:pt x="2136" y="2357"/>
                    </a:cubicBezTo>
                    <a:cubicBezTo>
                      <a:pt x="2025" y="1581"/>
                      <a:pt x="1914" y="804"/>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8"/>
              <p:cNvSpPr/>
              <p:nvPr/>
            </p:nvSpPr>
            <p:spPr>
              <a:xfrm>
                <a:off x="1672350" y="2686275"/>
                <a:ext cx="52000" cy="56875"/>
              </a:xfrm>
              <a:custGeom>
                <a:avLst/>
                <a:gdLst/>
                <a:ahLst/>
                <a:cxnLst/>
                <a:rect l="l" t="t" r="r" b="b"/>
                <a:pathLst>
                  <a:path w="2080" h="2275" extrusionOk="0">
                    <a:moveTo>
                      <a:pt x="1636" y="1"/>
                    </a:moveTo>
                    <a:cubicBezTo>
                      <a:pt x="1054" y="84"/>
                      <a:pt x="499" y="195"/>
                      <a:pt x="0" y="278"/>
                    </a:cubicBezTo>
                    <a:cubicBezTo>
                      <a:pt x="166" y="943"/>
                      <a:pt x="333" y="1609"/>
                      <a:pt x="555" y="2274"/>
                    </a:cubicBezTo>
                    <a:cubicBezTo>
                      <a:pt x="1026" y="2219"/>
                      <a:pt x="1525" y="2191"/>
                      <a:pt x="2079" y="2136"/>
                    </a:cubicBezTo>
                    <a:cubicBezTo>
                      <a:pt x="1913" y="1415"/>
                      <a:pt x="1775" y="722"/>
                      <a:pt x="1636"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8"/>
              <p:cNvSpPr/>
              <p:nvPr/>
            </p:nvSpPr>
            <p:spPr>
              <a:xfrm>
                <a:off x="1649475" y="2533800"/>
                <a:ext cx="53375" cy="76250"/>
              </a:xfrm>
              <a:custGeom>
                <a:avLst/>
                <a:gdLst/>
                <a:ahLst/>
                <a:cxnLst/>
                <a:rect l="l" t="t" r="r" b="b"/>
                <a:pathLst>
                  <a:path w="2135" h="3050" extrusionOk="0">
                    <a:moveTo>
                      <a:pt x="2052" y="0"/>
                    </a:moveTo>
                    <a:lnTo>
                      <a:pt x="2052" y="0"/>
                    </a:lnTo>
                    <a:cubicBezTo>
                      <a:pt x="1331" y="111"/>
                      <a:pt x="638" y="222"/>
                      <a:pt x="0" y="361"/>
                    </a:cubicBezTo>
                    <a:cubicBezTo>
                      <a:pt x="28" y="1220"/>
                      <a:pt x="111" y="2107"/>
                      <a:pt x="250" y="3050"/>
                    </a:cubicBezTo>
                    <a:cubicBezTo>
                      <a:pt x="804" y="2911"/>
                      <a:pt x="1442" y="2800"/>
                      <a:pt x="2135" y="2690"/>
                    </a:cubicBezTo>
                    <a:cubicBezTo>
                      <a:pt x="2052" y="1775"/>
                      <a:pt x="2024" y="887"/>
                      <a:pt x="2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8"/>
              <p:cNvSpPr/>
              <p:nvPr/>
            </p:nvSpPr>
            <p:spPr>
              <a:xfrm>
                <a:off x="1641150" y="2350100"/>
                <a:ext cx="20825" cy="29850"/>
              </a:xfrm>
              <a:custGeom>
                <a:avLst/>
                <a:gdLst/>
                <a:ahLst/>
                <a:cxnLst/>
                <a:rect l="l" t="t" r="r" b="b"/>
                <a:pathLst>
                  <a:path w="833" h="1194" extrusionOk="0">
                    <a:moveTo>
                      <a:pt x="832" y="1"/>
                    </a:moveTo>
                    <a:cubicBezTo>
                      <a:pt x="527" y="361"/>
                      <a:pt x="250" y="777"/>
                      <a:pt x="0" y="1193"/>
                    </a:cubicBezTo>
                    <a:lnTo>
                      <a:pt x="499" y="1082"/>
                    </a:lnTo>
                    <a:cubicBezTo>
                      <a:pt x="610" y="694"/>
                      <a:pt x="721" y="334"/>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8"/>
              <p:cNvSpPr/>
              <p:nvPr/>
            </p:nvSpPr>
            <p:spPr>
              <a:xfrm>
                <a:off x="1718775" y="2373675"/>
                <a:ext cx="85975" cy="72100"/>
              </a:xfrm>
              <a:custGeom>
                <a:avLst/>
                <a:gdLst/>
                <a:ahLst/>
                <a:cxnLst/>
                <a:rect l="l" t="t" r="r" b="b"/>
                <a:pathLst>
                  <a:path w="3439" h="2884" extrusionOk="0">
                    <a:moveTo>
                      <a:pt x="3439" y="1"/>
                    </a:moveTo>
                    <a:cubicBezTo>
                      <a:pt x="2357" y="56"/>
                      <a:pt x="1359" y="139"/>
                      <a:pt x="444" y="250"/>
                    </a:cubicBezTo>
                    <a:cubicBezTo>
                      <a:pt x="250" y="1110"/>
                      <a:pt x="112" y="1997"/>
                      <a:pt x="1" y="2884"/>
                    </a:cubicBezTo>
                    <a:cubicBezTo>
                      <a:pt x="999" y="2745"/>
                      <a:pt x="2080" y="2662"/>
                      <a:pt x="3272" y="2607"/>
                    </a:cubicBezTo>
                    <a:cubicBezTo>
                      <a:pt x="3300" y="1664"/>
                      <a:pt x="3355" y="805"/>
                      <a:pt x="3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8"/>
              <p:cNvSpPr/>
              <p:nvPr/>
            </p:nvSpPr>
            <p:spPr>
              <a:xfrm>
                <a:off x="1716700" y="2603800"/>
                <a:ext cx="90125" cy="67250"/>
              </a:xfrm>
              <a:custGeom>
                <a:avLst/>
                <a:gdLst/>
                <a:ahLst/>
                <a:cxnLst/>
                <a:rect l="l" t="t" r="r" b="b"/>
                <a:pathLst>
                  <a:path w="3605" h="2690" extrusionOk="0">
                    <a:moveTo>
                      <a:pt x="3438" y="0"/>
                    </a:moveTo>
                    <a:cubicBezTo>
                      <a:pt x="2163" y="56"/>
                      <a:pt x="1026" y="195"/>
                      <a:pt x="1" y="333"/>
                    </a:cubicBezTo>
                    <a:cubicBezTo>
                      <a:pt x="56" y="1109"/>
                      <a:pt x="167" y="1914"/>
                      <a:pt x="305" y="2690"/>
                    </a:cubicBezTo>
                    <a:cubicBezTo>
                      <a:pt x="1304" y="2579"/>
                      <a:pt x="2413" y="2468"/>
                      <a:pt x="3605" y="2413"/>
                    </a:cubicBezTo>
                    <a:cubicBezTo>
                      <a:pt x="3522" y="1581"/>
                      <a:pt x="3466" y="777"/>
                      <a:pt x="3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8"/>
              <p:cNvSpPr/>
              <p:nvPr/>
            </p:nvSpPr>
            <p:spPr>
              <a:xfrm>
                <a:off x="1648775" y="2461000"/>
                <a:ext cx="55475" cy="68650"/>
              </a:xfrm>
              <a:custGeom>
                <a:avLst/>
                <a:gdLst/>
                <a:ahLst/>
                <a:cxnLst/>
                <a:rect l="l" t="t" r="r" b="b"/>
                <a:pathLst>
                  <a:path w="2219" h="2746" extrusionOk="0">
                    <a:moveTo>
                      <a:pt x="2218" y="1"/>
                    </a:moveTo>
                    <a:lnTo>
                      <a:pt x="2218" y="1"/>
                    </a:lnTo>
                    <a:cubicBezTo>
                      <a:pt x="1442" y="112"/>
                      <a:pt x="721" y="223"/>
                      <a:pt x="84" y="334"/>
                    </a:cubicBezTo>
                    <a:cubicBezTo>
                      <a:pt x="28" y="1138"/>
                      <a:pt x="0" y="1942"/>
                      <a:pt x="0" y="2746"/>
                    </a:cubicBezTo>
                    <a:cubicBezTo>
                      <a:pt x="666" y="2579"/>
                      <a:pt x="1359" y="2469"/>
                      <a:pt x="2080" y="2358"/>
                    </a:cubicBezTo>
                    <a:cubicBezTo>
                      <a:pt x="2108" y="1554"/>
                      <a:pt x="2135" y="777"/>
                      <a:pt x="2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8"/>
              <p:cNvSpPr/>
              <p:nvPr/>
            </p:nvSpPr>
            <p:spPr>
              <a:xfrm>
                <a:off x="1652250" y="2381300"/>
                <a:ext cx="64475" cy="74875"/>
              </a:xfrm>
              <a:custGeom>
                <a:avLst/>
                <a:gdLst/>
                <a:ahLst/>
                <a:cxnLst/>
                <a:rect l="l" t="t" r="r" b="b"/>
                <a:pathLst>
                  <a:path w="2579" h="2995" extrusionOk="0">
                    <a:moveTo>
                      <a:pt x="2579" y="1"/>
                    </a:moveTo>
                    <a:cubicBezTo>
                      <a:pt x="1802" y="111"/>
                      <a:pt x="1109" y="195"/>
                      <a:pt x="471" y="306"/>
                    </a:cubicBezTo>
                    <a:cubicBezTo>
                      <a:pt x="250" y="1193"/>
                      <a:pt x="83" y="2080"/>
                      <a:pt x="0" y="2995"/>
                    </a:cubicBezTo>
                    <a:cubicBezTo>
                      <a:pt x="638" y="2856"/>
                      <a:pt x="1359" y="2745"/>
                      <a:pt x="2135" y="2662"/>
                    </a:cubicBezTo>
                    <a:cubicBezTo>
                      <a:pt x="2246" y="1747"/>
                      <a:pt x="2384" y="860"/>
                      <a:pt x="2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8"/>
              <p:cNvSpPr/>
              <p:nvPr/>
            </p:nvSpPr>
            <p:spPr>
              <a:xfrm>
                <a:off x="1758300" y="2243375"/>
                <a:ext cx="70725" cy="47150"/>
              </a:xfrm>
              <a:custGeom>
                <a:avLst/>
                <a:gdLst/>
                <a:ahLst/>
                <a:cxnLst/>
                <a:rect l="l" t="t" r="r" b="b"/>
                <a:pathLst>
                  <a:path w="2829" h="1886" extrusionOk="0">
                    <a:moveTo>
                      <a:pt x="2828" y="0"/>
                    </a:moveTo>
                    <a:lnTo>
                      <a:pt x="2828" y="0"/>
                    </a:lnTo>
                    <a:cubicBezTo>
                      <a:pt x="2052" y="194"/>
                      <a:pt x="1275" y="444"/>
                      <a:pt x="555" y="804"/>
                    </a:cubicBezTo>
                    <a:cubicBezTo>
                      <a:pt x="360" y="1137"/>
                      <a:pt x="166" y="1497"/>
                      <a:pt x="0" y="1885"/>
                    </a:cubicBezTo>
                    <a:cubicBezTo>
                      <a:pt x="721" y="1775"/>
                      <a:pt x="1525" y="1691"/>
                      <a:pt x="2412" y="1636"/>
                    </a:cubicBezTo>
                    <a:cubicBezTo>
                      <a:pt x="2551" y="971"/>
                      <a:pt x="2689" y="444"/>
                      <a:pt x="2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8"/>
              <p:cNvSpPr/>
              <p:nvPr/>
            </p:nvSpPr>
            <p:spPr>
              <a:xfrm>
                <a:off x="1833150" y="2235050"/>
                <a:ext cx="56850" cy="47850"/>
              </a:xfrm>
              <a:custGeom>
                <a:avLst/>
                <a:gdLst/>
                <a:ahLst/>
                <a:cxnLst/>
                <a:rect l="l" t="t" r="r" b="b"/>
                <a:pathLst>
                  <a:path w="2274" h="1914" extrusionOk="0">
                    <a:moveTo>
                      <a:pt x="2246" y="0"/>
                    </a:moveTo>
                    <a:cubicBezTo>
                      <a:pt x="1636" y="28"/>
                      <a:pt x="1026" y="84"/>
                      <a:pt x="444" y="195"/>
                    </a:cubicBezTo>
                    <a:cubicBezTo>
                      <a:pt x="305" y="666"/>
                      <a:pt x="139" y="1220"/>
                      <a:pt x="0" y="1913"/>
                    </a:cubicBezTo>
                    <a:cubicBezTo>
                      <a:pt x="491" y="1894"/>
                      <a:pt x="1022" y="1874"/>
                      <a:pt x="1576" y="1874"/>
                    </a:cubicBezTo>
                    <a:cubicBezTo>
                      <a:pt x="1805" y="1874"/>
                      <a:pt x="2038" y="1878"/>
                      <a:pt x="2274" y="1886"/>
                    </a:cubicBezTo>
                    <a:lnTo>
                      <a:pt x="2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8"/>
              <p:cNvSpPr/>
              <p:nvPr/>
            </p:nvSpPr>
            <p:spPr>
              <a:xfrm>
                <a:off x="1713225" y="2273175"/>
                <a:ext cx="39550" cy="26350"/>
              </a:xfrm>
              <a:custGeom>
                <a:avLst/>
                <a:gdLst/>
                <a:ahLst/>
                <a:cxnLst/>
                <a:rect l="l" t="t" r="r" b="b"/>
                <a:pathLst>
                  <a:path w="1582" h="1054" extrusionOk="0">
                    <a:moveTo>
                      <a:pt x="1581" y="0"/>
                    </a:moveTo>
                    <a:lnTo>
                      <a:pt x="1581" y="0"/>
                    </a:lnTo>
                    <a:cubicBezTo>
                      <a:pt x="1027" y="305"/>
                      <a:pt x="500" y="666"/>
                      <a:pt x="1" y="1054"/>
                    </a:cubicBezTo>
                    <a:cubicBezTo>
                      <a:pt x="361" y="943"/>
                      <a:pt x="777" y="860"/>
                      <a:pt x="1221" y="777"/>
                    </a:cubicBezTo>
                    <a:cubicBezTo>
                      <a:pt x="1332" y="527"/>
                      <a:pt x="1443" y="25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8"/>
              <p:cNvSpPr/>
              <p:nvPr/>
            </p:nvSpPr>
            <p:spPr>
              <a:xfrm>
                <a:off x="1829675" y="2746575"/>
                <a:ext cx="63100" cy="49950"/>
              </a:xfrm>
              <a:custGeom>
                <a:avLst/>
                <a:gdLst/>
                <a:ahLst/>
                <a:cxnLst/>
                <a:rect l="l" t="t" r="r" b="b"/>
                <a:pathLst>
                  <a:path w="2524" h="1998" extrusionOk="0">
                    <a:moveTo>
                      <a:pt x="1" y="1"/>
                    </a:moveTo>
                    <a:cubicBezTo>
                      <a:pt x="84" y="639"/>
                      <a:pt x="167" y="1276"/>
                      <a:pt x="250" y="1942"/>
                    </a:cubicBezTo>
                    <a:cubicBezTo>
                      <a:pt x="971" y="1942"/>
                      <a:pt x="1747" y="1969"/>
                      <a:pt x="2524" y="1997"/>
                    </a:cubicBezTo>
                    <a:lnTo>
                      <a:pt x="2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8"/>
              <p:cNvSpPr/>
              <p:nvPr/>
            </p:nvSpPr>
            <p:spPr>
              <a:xfrm>
                <a:off x="1740950" y="2747275"/>
                <a:ext cx="81825" cy="47150"/>
              </a:xfrm>
              <a:custGeom>
                <a:avLst/>
                <a:gdLst/>
                <a:ahLst/>
                <a:cxnLst/>
                <a:rect l="l" t="t" r="r" b="b"/>
                <a:pathLst>
                  <a:path w="3273" h="1886" extrusionOk="0">
                    <a:moveTo>
                      <a:pt x="2995" y="1"/>
                    </a:moveTo>
                    <a:cubicBezTo>
                      <a:pt x="1914" y="28"/>
                      <a:pt x="916" y="84"/>
                      <a:pt x="1" y="167"/>
                    </a:cubicBezTo>
                    <a:cubicBezTo>
                      <a:pt x="167" y="749"/>
                      <a:pt x="334" y="1304"/>
                      <a:pt x="528" y="1886"/>
                    </a:cubicBezTo>
                    <a:lnTo>
                      <a:pt x="3273" y="1886"/>
                    </a:lnTo>
                    <a:cubicBezTo>
                      <a:pt x="3162" y="1248"/>
                      <a:pt x="3078" y="611"/>
                      <a:pt x="2995" y="1"/>
                    </a:cubicBezTo>
                    <a:close/>
                  </a:path>
                </a:pathLst>
              </a:custGeom>
              <a:solidFill>
                <a:srgbClr val="B4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8"/>
              <p:cNvSpPr/>
              <p:nvPr/>
            </p:nvSpPr>
            <p:spPr>
              <a:xfrm>
                <a:off x="1726400" y="2677275"/>
                <a:ext cx="88050" cy="61025"/>
              </a:xfrm>
              <a:custGeom>
                <a:avLst/>
                <a:gdLst/>
                <a:ahLst/>
                <a:cxnLst/>
                <a:rect l="l" t="t" r="r" b="b"/>
                <a:pathLst>
                  <a:path w="3522" h="2441" extrusionOk="0">
                    <a:moveTo>
                      <a:pt x="3272" y="0"/>
                    </a:moveTo>
                    <a:cubicBezTo>
                      <a:pt x="2080" y="56"/>
                      <a:pt x="999" y="167"/>
                      <a:pt x="1" y="305"/>
                    </a:cubicBezTo>
                    <a:cubicBezTo>
                      <a:pt x="112" y="998"/>
                      <a:pt x="278" y="1719"/>
                      <a:pt x="444" y="2440"/>
                    </a:cubicBezTo>
                    <a:cubicBezTo>
                      <a:pt x="1387" y="2357"/>
                      <a:pt x="2413" y="2302"/>
                      <a:pt x="3522" y="2274"/>
                    </a:cubicBezTo>
                    <a:cubicBezTo>
                      <a:pt x="3439" y="1498"/>
                      <a:pt x="3355" y="721"/>
                      <a:pt x="3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8"/>
              <p:cNvSpPr/>
              <p:nvPr/>
            </p:nvSpPr>
            <p:spPr>
              <a:xfrm>
                <a:off x="1821375" y="2676050"/>
                <a:ext cx="70725" cy="57400"/>
              </a:xfrm>
              <a:custGeom>
                <a:avLst/>
                <a:gdLst/>
                <a:ahLst/>
                <a:cxnLst/>
                <a:rect l="l" t="t" r="r" b="b"/>
                <a:pathLst>
                  <a:path w="2829" h="2296" extrusionOk="0">
                    <a:moveTo>
                      <a:pt x="1393" y="1"/>
                    </a:moveTo>
                    <a:cubicBezTo>
                      <a:pt x="922" y="1"/>
                      <a:pt x="458" y="8"/>
                      <a:pt x="0" y="22"/>
                    </a:cubicBezTo>
                    <a:cubicBezTo>
                      <a:pt x="83" y="770"/>
                      <a:pt x="166" y="1519"/>
                      <a:pt x="250" y="2295"/>
                    </a:cubicBezTo>
                    <a:lnTo>
                      <a:pt x="2828" y="2295"/>
                    </a:lnTo>
                    <a:lnTo>
                      <a:pt x="2828" y="22"/>
                    </a:lnTo>
                    <a:cubicBezTo>
                      <a:pt x="2343" y="8"/>
                      <a:pt x="1865"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8"/>
              <p:cNvSpPr/>
              <p:nvPr/>
            </p:nvSpPr>
            <p:spPr>
              <a:xfrm>
                <a:off x="1894150" y="1891250"/>
                <a:ext cx="13200" cy="343825"/>
              </a:xfrm>
              <a:custGeom>
                <a:avLst/>
                <a:gdLst/>
                <a:ahLst/>
                <a:cxnLst/>
                <a:rect l="l" t="t" r="r" b="b"/>
                <a:pathLst>
                  <a:path w="528" h="13753" extrusionOk="0">
                    <a:moveTo>
                      <a:pt x="0" y="1"/>
                    </a:moveTo>
                    <a:lnTo>
                      <a:pt x="0" y="13752"/>
                    </a:lnTo>
                    <a:lnTo>
                      <a:pt x="527" y="13752"/>
                    </a:lnTo>
                    <a:lnTo>
                      <a:pt x="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8"/>
              <p:cNvSpPr/>
              <p:nvPr/>
            </p:nvSpPr>
            <p:spPr>
              <a:xfrm>
                <a:off x="1684875" y="3785825"/>
                <a:ext cx="426950" cy="947325"/>
              </a:xfrm>
              <a:custGeom>
                <a:avLst/>
                <a:gdLst/>
                <a:ahLst/>
                <a:cxnLst/>
                <a:rect l="l" t="t" r="r" b="b"/>
                <a:pathLst>
                  <a:path w="17078" h="37893" extrusionOk="0">
                    <a:moveTo>
                      <a:pt x="434" y="1"/>
                    </a:moveTo>
                    <a:cubicBezTo>
                      <a:pt x="387" y="1"/>
                      <a:pt x="352" y="15"/>
                      <a:pt x="331" y="47"/>
                    </a:cubicBezTo>
                    <a:cubicBezTo>
                      <a:pt x="1" y="542"/>
                      <a:pt x="2071" y="3902"/>
                      <a:pt x="1970" y="3902"/>
                    </a:cubicBezTo>
                    <a:cubicBezTo>
                      <a:pt x="1969" y="3902"/>
                      <a:pt x="1968" y="3901"/>
                      <a:pt x="1967" y="3901"/>
                    </a:cubicBezTo>
                    <a:lnTo>
                      <a:pt x="1967" y="3901"/>
                    </a:lnTo>
                    <a:cubicBezTo>
                      <a:pt x="4379" y="9141"/>
                      <a:pt x="7928" y="17237"/>
                      <a:pt x="9286" y="22366"/>
                    </a:cubicBezTo>
                    <a:cubicBezTo>
                      <a:pt x="10728" y="27828"/>
                      <a:pt x="12142" y="34371"/>
                      <a:pt x="12863" y="37892"/>
                    </a:cubicBezTo>
                    <a:cubicBezTo>
                      <a:pt x="14304" y="37865"/>
                      <a:pt x="15718" y="37643"/>
                      <a:pt x="17077" y="37227"/>
                    </a:cubicBezTo>
                    <a:cubicBezTo>
                      <a:pt x="16384" y="33373"/>
                      <a:pt x="14471" y="25360"/>
                      <a:pt x="9813" y="19427"/>
                    </a:cubicBezTo>
                    <a:cubicBezTo>
                      <a:pt x="9813" y="19427"/>
                      <a:pt x="7013" y="8919"/>
                      <a:pt x="4573" y="3735"/>
                    </a:cubicBezTo>
                    <a:cubicBezTo>
                      <a:pt x="4268" y="3041"/>
                      <a:pt x="3880" y="2348"/>
                      <a:pt x="3464" y="1738"/>
                    </a:cubicBezTo>
                    <a:cubicBezTo>
                      <a:pt x="3455" y="1774"/>
                      <a:pt x="3429" y="1790"/>
                      <a:pt x="3388" y="1790"/>
                    </a:cubicBezTo>
                    <a:cubicBezTo>
                      <a:pt x="2965" y="1790"/>
                      <a:pt x="959" y="1"/>
                      <a:pt x="434"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8"/>
              <p:cNvSpPr/>
              <p:nvPr/>
            </p:nvSpPr>
            <p:spPr>
              <a:xfrm>
                <a:off x="1643925" y="3050175"/>
                <a:ext cx="2800" cy="6275"/>
              </a:xfrm>
              <a:custGeom>
                <a:avLst/>
                <a:gdLst/>
                <a:ahLst/>
                <a:cxnLst/>
                <a:rect l="l" t="t" r="r" b="b"/>
                <a:pathLst>
                  <a:path w="112" h="251" extrusionOk="0">
                    <a:moveTo>
                      <a:pt x="84" y="1"/>
                    </a:moveTo>
                    <a:cubicBezTo>
                      <a:pt x="56" y="56"/>
                      <a:pt x="28" y="112"/>
                      <a:pt x="0" y="167"/>
                    </a:cubicBezTo>
                    <a:lnTo>
                      <a:pt x="56" y="250"/>
                    </a:lnTo>
                    <a:lnTo>
                      <a:pt x="111" y="223"/>
                    </a:lnTo>
                    <a:cubicBezTo>
                      <a:pt x="111" y="167"/>
                      <a:pt x="84" y="56"/>
                      <a:pt x="84" y="1"/>
                    </a:cubicBezTo>
                    <a:close/>
                  </a:path>
                </a:pathLst>
              </a:custGeom>
              <a:solidFill>
                <a:srgbClr val="31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8"/>
              <p:cNvSpPr/>
              <p:nvPr/>
            </p:nvSpPr>
            <p:spPr>
              <a:xfrm>
                <a:off x="1502525" y="3112725"/>
                <a:ext cx="24975" cy="5925"/>
              </a:xfrm>
              <a:custGeom>
                <a:avLst/>
                <a:gdLst/>
                <a:ahLst/>
                <a:cxnLst/>
                <a:rect l="l" t="t" r="r" b="b"/>
                <a:pathLst>
                  <a:path w="999" h="237" extrusionOk="0">
                    <a:moveTo>
                      <a:pt x="343" y="1"/>
                    </a:moveTo>
                    <a:cubicBezTo>
                      <a:pt x="298" y="1"/>
                      <a:pt x="250" y="8"/>
                      <a:pt x="194" y="22"/>
                    </a:cubicBezTo>
                    <a:cubicBezTo>
                      <a:pt x="139" y="22"/>
                      <a:pt x="111" y="49"/>
                      <a:pt x="56" y="77"/>
                    </a:cubicBezTo>
                    <a:cubicBezTo>
                      <a:pt x="28" y="105"/>
                      <a:pt x="0" y="160"/>
                      <a:pt x="0" y="216"/>
                    </a:cubicBezTo>
                    <a:lnTo>
                      <a:pt x="28" y="216"/>
                    </a:lnTo>
                    <a:cubicBezTo>
                      <a:pt x="70" y="174"/>
                      <a:pt x="104" y="160"/>
                      <a:pt x="135" y="160"/>
                    </a:cubicBezTo>
                    <a:cubicBezTo>
                      <a:pt x="167" y="160"/>
                      <a:pt x="194" y="174"/>
                      <a:pt x="222" y="188"/>
                    </a:cubicBezTo>
                    <a:cubicBezTo>
                      <a:pt x="278" y="188"/>
                      <a:pt x="361" y="216"/>
                      <a:pt x="444" y="216"/>
                    </a:cubicBezTo>
                    <a:cubicBezTo>
                      <a:pt x="486" y="230"/>
                      <a:pt x="527" y="237"/>
                      <a:pt x="569" y="237"/>
                    </a:cubicBezTo>
                    <a:cubicBezTo>
                      <a:pt x="610" y="237"/>
                      <a:pt x="652" y="230"/>
                      <a:pt x="693" y="216"/>
                    </a:cubicBezTo>
                    <a:cubicBezTo>
                      <a:pt x="804" y="216"/>
                      <a:pt x="888" y="216"/>
                      <a:pt x="998" y="188"/>
                    </a:cubicBezTo>
                    <a:lnTo>
                      <a:pt x="998" y="160"/>
                    </a:lnTo>
                    <a:cubicBezTo>
                      <a:pt x="832" y="77"/>
                      <a:pt x="666" y="49"/>
                      <a:pt x="472" y="22"/>
                    </a:cubicBezTo>
                    <a:cubicBezTo>
                      <a:pt x="430" y="8"/>
                      <a:pt x="388" y="1"/>
                      <a:pt x="343" y="1"/>
                    </a:cubicBezTo>
                    <a:close/>
                  </a:path>
                </a:pathLst>
              </a:custGeom>
              <a:solidFill>
                <a:srgbClr val="31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8"/>
              <p:cNvSpPr/>
              <p:nvPr/>
            </p:nvSpPr>
            <p:spPr>
              <a:xfrm>
                <a:off x="1640450" y="3185350"/>
                <a:ext cx="90150" cy="47850"/>
              </a:xfrm>
              <a:custGeom>
                <a:avLst/>
                <a:gdLst/>
                <a:ahLst/>
                <a:cxnLst/>
                <a:rect l="l" t="t" r="r" b="b"/>
                <a:pathLst>
                  <a:path w="3606" h="1914" extrusionOk="0">
                    <a:moveTo>
                      <a:pt x="1" y="0"/>
                    </a:moveTo>
                    <a:lnTo>
                      <a:pt x="1" y="0"/>
                    </a:lnTo>
                    <a:cubicBezTo>
                      <a:pt x="195" y="444"/>
                      <a:pt x="361" y="887"/>
                      <a:pt x="500" y="1303"/>
                    </a:cubicBezTo>
                    <a:cubicBezTo>
                      <a:pt x="1359" y="1331"/>
                      <a:pt x="2191" y="1497"/>
                      <a:pt x="2995" y="1830"/>
                    </a:cubicBezTo>
                    <a:lnTo>
                      <a:pt x="3078" y="1913"/>
                    </a:lnTo>
                    <a:cubicBezTo>
                      <a:pt x="3217" y="1470"/>
                      <a:pt x="3383" y="1054"/>
                      <a:pt x="3605" y="638"/>
                    </a:cubicBezTo>
                    <a:cubicBezTo>
                      <a:pt x="2496" y="83"/>
                      <a:pt x="638" y="2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8"/>
              <p:cNvSpPr/>
              <p:nvPr/>
            </p:nvSpPr>
            <p:spPr>
              <a:xfrm>
                <a:off x="2017525" y="4808675"/>
                <a:ext cx="120625" cy="62225"/>
              </a:xfrm>
              <a:custGeom>
                <a:avLst/>
                <a:gdLst/>
                <a:ahLst/>
                <a:cxnLst/>
                <a:rect l="l" t="t" r="r" b="b"/>
                <a:pathLst>
                  <a:path w="4825" h="2489" extrusionOk="0">
                    <a:moveTo>
                      <a:pt x="4409" y="1"/>
                    </a:moveTo>
                    <a:cubicBezTo>
                      <a:pt x="3073" y="571"/>
                      <a:pt x="2103" y="683"/>
                      <a:pt x="1278" y="683"/>
                    </a:cubicBezTo>
                    <a:cubicBezTo>
                      <a:pt x="820" y="683"/>
                      <a:pt x="407" y="648"/>
                      <a:pt x="0" y="638"/>
                    </a:cubicBezTo>
                    <a:lnTo>
                      <a:pt x="0" y="1082"/>
                    </a:lnTo>
                    <a:cubicBezTo>
                      <a:pt x="361" y="1082"/>
                      <a:pt x="721" y="1220"/>
                      <a:pt x="777" y="1525"/>
                    </a:cubicBezTo>
                    <a:cubicBezTo>
                      <a:pt x="860" y="1803"/>
                      <a:pt x="860" y="2108"/>
                      <a:pt x="777" y="2385"/>
                    </a:cubicBezTo>
                    <a:cubicBezTo>
                      <a:pt x="777" y="2385"/>
                      <a:pt x="1232" y="2489"/>
                      <a:pt x="1900" y="2489"/>
                    </a:cubicBezTo>
                    <a:cubicBezTo>
                      <a:pt x="2698" y="2489"/>
                      <a:pt x="3801" y="2341"/>
                      <a:pt x="4797" y="1692"/>
                    </a:cubicBezTo>
                    <a:cubicBezTo>
                      <a:pt x="4797" y="1692"/>
                      <a:pt x="4825" y="638"/>
                      <a:pt x="4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8"/>
              <p:cNvSpPr/>
              <p:nvPr/>
            </p:nvSpPr>
            <p:spPr>
              <a:xfrm>
                <a:off x="1802900" y="4814225"/>
                <a:ext cx="214650" cy="59825"/>
              </a:xfrm>
              <a:custGeom>
                <a:avLst/>
                <a:gdLst/>
                <a:ahLst/>
                <a:cxnLst/>
                <a:rect l="l" t="t" r="r" b="b"/>
                <a:pathLst>
                  <a:path w="8586" h="2393" extrusionOk="0">
                    <a:moveTo>
                      <a:pt x="573" y="0"/>
                    </a:moveTo>
                    <a:cubicBezTo>
                      <a:pt x="323" y="416"/>
                      <a:pt x="157" y="888"/>
                      <a:pt x="101" y="1359"/>
                    </a:cubicBezTo>
                    <a:cubicBezTo>
                      <a:pt x="1" y="2137"/>
                      <a:pt x="2812" y="2393"/>
                      <a:pt x="5094" y="2393"/>
                    </a:cubicBezTo>
                    <a:cubicBezTo>
                      <a:pt x="5331" y="2393"/>
                      <a:pt x="5563" y="2390"/>
                      <a:pt x="5785" y="2385"/>
                    </a:cubicBezTo>
                    <a:cubicBezTo>
                      <a:pt x="8142" y="2302"/>
                      <a:pt x="7726" y="1858"/>
                      <a:pt x="7781" y="1303"/>
                    </a:cubicBezTo>
                    <a:cubicBezTo>
                      <a:pt x="7837" y="1026"/>
                      <a:pt x="8197" y="860"/>
                      <a:pt x="8585" y="860"/>
                    </a:cubicBezTo>
                    <a:lnTo>
                      <a:pt x="8585" y="416"/>
                    </a:lnTo>
                    <a:cubicBezTo>
                      <a:pt x="8494" y="410"/>
                      <a:pt x="8402" y="406"/>
                      <a:pt x="8310" y="406"/>
                    </a:cubicBezTo>
                    <a:cubicBezTo>
                      <a:pt x="8014" y="406"/>
                      <a:pt x="7717" y="442"/>
                      <a:pt x="7421" y="527"/>
                    </a:cubicBezTo>
                    <a:cubicBezTo>
                      <a:pt x="6726" y="701"/>
                      <a:pt x="5669" y="841"/>
                      <a:pt x="4539" y="841"/>
                    </a:cubicBezTo>
                    <a:cubicBezTo>
                      <a:pt x="3147" y="841"/>
                      <a:pt x="1644" y="628"/>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8"/>
              <p:cNvSpPr/>
              <p:nvPr/>
            </p:nvSpPr>
            <p:spPr>
              <a:xfrm>
                <a:off x="1293200" y="4822550"/>
                <a:ext cx="120625" cy="61825"/>
              </a:xfrm>
              <a:custGeom>
                <a:avLst/>
                <a:gdLst/>
                <a:ahLst/>
                <a:cxnLst/>
                <a:rect l="l" t="t" r="r" b="b"/>
                <a:pathLst>
                  <a:path w="4825" h="2473" extrusionOk="0">
                    <a:moveTo>
                      <a:pt x="4409" y="0"/>
                    </a:moveTo>
                    <a:cubicBezTo>
                      <a:pt x="3090" y="570"/>
                      <a:pt x="2115" y="682"/>
                      <a:pt x="1285" y="682"/>
                    </a:cubicBezTo>
                    <a:cubicBezTo>
                      <a:pt x="823" y="682"/>
                      <a:pt x="407" y="648"/>
                      <a:pt x="0" y="638"/>
                    </a:cubicBezTo>
                    <a:lnTo>
                      <a:pt x="0" y="1081"/>
                    </a:lnTo>
                    <a:cubicBezTo>
                      <a:pt x="388" y="1081"/>
                      <a:pt x="749" y="1220"/>
                      <a:pt x="804" y="1525"/>
                    </a:cubicBezTo>
                    <a:cubicBezTo>
                      <a:pt x="860" y="1802"/>
                      <a:pt x="860" y="2079"/>
                      <a:pt x="804" y="2357"/>
                    </a:cubicBezTo>
                    <a:cubicBezTo>
                      <a:pt x="804" y="2357"/>
                      <a:pt x="1280" y="2473"/>
                      <a:pt x="1975" y="2473"/>
                    </a:cubicBezTo>
                    <a:cubicBezTo>
                      <a:pt x="2760" y="2473"/>
                      <a:pt x="3825" y="2324"/>
                      <a:pt x="4797" y="1691"/>
                    </a:cubicBezTo>
                    <a:cubicBezTo>
                      <a:pt x="4797" y="1691"/>
                      <a:pt x="4824" y="638"/>
                      <a:pt x="4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8"/>
              <p:cNvSpPr/>
              <p:nvPr/>
            </p:nvSpPr>
            <p:spPr>
              <a:xfrm>
                <a:off x="1079275" y="4828775"/>
                <a:ext cx="214625" cy="59150"/>
              </a:xfrm>
              <a:custGeom>
                <a:avLst/>
                <a:gdLst/>
                <a:ahLst/>
                <a:cxnLst/>
                <a:rect l="l" t="t" r="r" b="b"/>
                <a:pathLst>
                  <a:path w="8585" h="2366" extrusionOk="0">
                    <a:moveTo>
                      <a:pt x="545" y="1"/>
                    </a:moveTo>
                    <a:cubicBezTo>
                      <a:pt x="295" y="416"/>
                      <a:pt x="156" y="860"/>
                      <a:pt x="101" y="1331"/>
                    </a:cubicBezTo>
                    <a:cubicBezTo>
                      <a:pt x="1" y="2110"/>
                      <a:pt x="2789" y="2365"/>
                      <a:pt x="5067" y="2365"/>
                    </a:cubicBezTo>
                    <a:cubicBezTo>
                      <a:pt x="5303" y="2365"/>
                      <a:pt x="5535" y="2362"/>
                      <a:pt x="5757" y="2357"/>
                    </a:cubicBezTo>
                    <a:cubicBezTo>
                      <a:pt x="8114" y="2302"/>
                      <a:pt x="7698" y="1830"/>
                      <a:pt x="7781" y="1276"/>
                    </a:cubicBezTo>
                    <a:cubicBezTo>
                      <a:pt x="7809" y="999"/>
                      <a:pt x="8197" y="832"/>
                      <a:pt x="8585" y="832"/>
                    </a:cubicBezTo>
                    <a:lnTo>
                      <a:pt x="8585" y="389"/>
                    </a:lnTo>
                    <a:cubicBezTo>
                      <a:pt x="8511" y="384"/>
                      <a:pt x="8439" y="382"/>
                      <a:pt x="8367" y="382"/>
                    </a:cubicBezTo>
                    <a:cubicBezTo>
                      <a:pt x="8032" y="382"/>
                      <a:pt x="7717" y="431"/>
                      <a:pt x="7420" y="500"/>
                    </a:cubicBezTo>
                    <a:cubicBezTo>
                      <a:pt x="6719" y="675"/>
                      <a:pt x="5649" y="816"/>
                      <a:pt x="4506" y="816"/>
                    </a:cubicBezTo>
                    <a:cubicBezTo>
                      <a:pt x="3119" y="816"/>
                      <a:pt x="1624" y="608"/>
                      <a:pt x="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8"/>
              <p:cNvSpPr/>
              <p:nvPr/>
            </p:nvSpPr>
            <p:spPr>
              <a:xfrm>
                <a:off x="1814425" y="4772625"/>
                <a:ext cx="316800" cy="62700"/>
              </a:xfrm>
              <a:custGeom>
                <a:avLst/>
                <a:gdLst/>
                <a:ahLst/>
                <a:cxnLst/>
                <a:rect l="l" t="t" r="r" b="b"/>
                <a:pathLst>
                  <a:path w="12672" h="2508" extrusionOk="0">
                    <a:moveTo>
                      <a:pt x="12255" y="1"/>
                    </a:moveTo>
                    <a:lnTo>
                      <a:pt x="12255" y="56"/>
                    </a:lnTo>
                    <a:cubicBezTo>
                      <a:pt x="10316" y="911"/>
                      <a:pt x="8310" y="1190"/>
                      <a:pt x="6516" y="1190"/>
                    </a:cubicBezTo>
                    <a:cubicBezTo>
                      <a:pt x="3130" y="1190"/>
                      <a:pt x="500" y="195"/>
                      <a:pt x="500" y="195"/>
                    </a:cubicBezTo>
                    <a:cubicBezTo>
                      <a:pt x="139" y="611"/>
                      <a:pt x="1" y="1138"/>
                      <a:pt x="84" y="1692"/>
                    </a:cubicBezTo>
                    <a:cubicBezTo>
                      <a:pt x="1163" y="2300"/>
                      <a:pt x="2658" y="2508"/>
                      <a:pt x="4045" y="2508"/>
                    </a:cubicBezTo>
                    <a:cubicBezTo>
                      <a:pt x="5189" y="2508"/>
                      <a:pt x="6258" y="2367"/>
                      <a:pt x="6960" y="2191"/>
                    </a:cubicBezTo>
                    <a:cubicBezTo>
                      <a:pt x="7256" y="2106"/>
                      <a:pt x="7553" y="2070"/>
                      <a:pt x="7849" y="2070"/>
                    </a:cubicBezTo>
                    <a:cubicBezTo>
                      <a:pt x="7941" y="2070"/>
                      <a:pt x="8033" y="2074"/>
                      <a:pt x="8124" y="2080"/>
                    </a:cubicBezTo>
                    <a:cubicBezTo>
                      <a:pt x="8531" y="2090"/>
                      <a:pt x="8944" y="2125"/>
                      <a:pt x="9402" y="2125"/>
                    </a:cubicBezTo>
                    <a:cubicBezTo>
                      <a:pt x="10227" y="2125"/>
                      <a:pt x="11197" y="2013"/>
                      <a:pt x="12533" y="1443"/>
                    </a:cubicBezTo>
                    <a:cubicBezTo>
                      <a:pt x="12671" y="943"/>
                      <a:pt x="12588" y="417"/>
                      <a:pt x="12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8"/>
              <p:cNvSpPr/>
              <p:nvPr/>
            </p:nvSpPr>
            <p:spPr>
              <a:xfrm>
                <a:off x="1088725" y="4777475"/>
                <a:ext cx="318850" cy="71650"/>
              </a:xfrm>
              <a:custGeom>
                <a:avLst/>
                <a:gdLst/>
                <a:ahLst/>
                <a:cxnLst/>
                <a:rect l="l" t="t" r="r" b="b"/>
                <a:pathLst>
                  <a:path w="12754" h="2866" extrusionOk="0">
                    <a:moveTo>
                      <a:pt x="1636" y="1"/>
                    </a:moveTo>
                    <a:cubicBezTo>
                      <a:pt x="277" y="140"/>
                      <a:pt x="0" y="1637"/>
                      <a:pt x="167" y="2025"/>
                    </a:cubicBezTo>
                    <a:cubicBezTo>
                      <a:pt x="1253" y="2652"/>
                      <a:pt x="2763" y="2866"/>
                      <a:pt x="4154" y="2866"/>
                    </a:cubicBezTo>
                    <a:cubicBezTo>
                      <a:pt x="5282" y="2866"/>
                      <a:pt x="6332" y="2725"/>
                      <a:pt x="7015" y="2552"/>
                    </a:cubicBezTo>
                    <a:cubicBezTo>
                      <a:pt x="7311" y="2467"/>
                      <a:pt x="7608" y="2431"/>
                      <a:pt x="7917" y="2431"/>
                    </a:cubicBezTo>
                    <a:cubicBezTo>
                      <a:pt x="8012" y="2431"/>
                      <a:pt x="8109" y="2434"/>
                      <a:pt x="8207" y="2441"/>
                    </a:cubicBezTo>
                    <a:cubicBezTo>
                      <a:pt x="8611" y="2451"/>
                      <a:pt x="9025" y="2487"/>
                      <a:pt x="9490" y="2487"/>
                    </a:cubicBezTo>
                    <a:cubicBezTo>
                      <a:pt x="10302" y="2487"/>
                      <a:pt x="11265" y="2377"/>
                      <a:pt x="12588" y="1831"/>
                    </a:cubicBezTo>
                    <a:cubicBezTo>
                      <a:pt x="12754" y="1276"/>
                      <a:pt x="12643" y="722"/>
                      <a:pt x="12283" y="278"/>
                    </a:cubicBezTo>
                    <a:cubicBezTo>
                      <a:pt x="10609" y="814"/>
                      <a:pt x="8975" y="1001"/>
                      <a:pt x="7510" y="1001"/>
                    </a:cubicBezTo>
                    <a:cubicBezTo>
                      <a:pt x="4122" y="1001"/>
                      <a:pt x="1636"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8"/>
              <p:cNvSpPr/>
              <p:nvPr/>
            </p:nvSpPr>
            <p:spPr>
              <a:xfrm>
                <a:off x="1828300" y="4715800"/>
                <a:ext cx="289750" cy="52050"/>
              </a:xfrm>
              <a:custGeom>
                <a:avLst/>
                <a:gdLst/>
                <a:ahLst/>
                <a:cxnLst/>
                <a:rect l="l" t="t" r="r" b="b"/>
                <a:pathLst>
                  <a:path w="11590" h="2082" extrusionOk="0">
                    <a:moveTo>
                      <a:pt x="28" y="0"/>
                    </a:moveTo>
                    <a:cubicBezTo>
                      <a:pt x="28" y="499"/>
                      <a:pt x="0" y="943"/>
                      <a:pt x="0" y="1303"/>
                    </a:cubicBezTo>
                    <a:cubicBezTo>
                      <a:pt x="2024" y="1830"/>
                      <a:pt x="4104" y="2080"/>
                      <a:pt x="6183" y="2080"/>
                    </a:cubicBezTo>
                    <a:cubicBezTo>
                      <a:pt x="6274" y="2081"/>
                      <a:pt x="6366" y="2082"/>
                      <a:pt x="6457" y="2082"/>
                    </a:cubicBezTo>
                    <a:cubicBezTo>
                      <a:pt x="8195" y="2082"/>
                      <a:pt x="9930" y="1830"/>
                      <a:pt x="11590" y="1303"/>
                    </a:cubicBezTo>
                    <a:cubicBezTo>
                      <a:pt x="11534" y="943"/>
                      <a:pt x="11451" y="527"/>
                      <a:pt x="11368" y="28"/>
                    </a:cubicBezTo>
                    <a:cubicBezTo>
                      <a:pt x="9981" y="444"/>
                      <a:pt x="8567" y="666"/>
                      <a:pt x="7126" y="693"/>
                    </a:cubicBezTo>
                    <a:cubicBezTo>
                      <a:pt x="6682" y="721"/>
                      <a:pt x="6211" y="721"/>
                      <a:pt x="5739" y="721"/>
                    </a:cubicBezTo>
                    <a:cubicBezTo>
                      <a:pt x="3826" y="693"/>
                      <a:pt x="1913" y="472"/>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8"/>
              <p:cNvSpPr/>
              <p:nvPr/>
            </p:nvSpPr>
            <p:spPr>
              <a:xfrm>
                <a:off x="1133075" y="4714400"/>
                <a:ext cx="277975" cy="53400"/>
              </a:xfrm>
              <a:custGeom>
                <a:avLst/>
                <a:gdLst/>
                <a:ahLst/>
                <a:cxnLst/>
                <a:rect l="l" t="t" r="r" b="b"/>
                <a:pathLst>
                  <a:path w="11119" h="2136" extrusionOk="0">
                    <a:moveTo>
                      <a:pt x="10897" y="1"/>
                    </a:moveTo>
                    <a:cubicBezTo>
                      <a:pt x="10703" y="56"/>
                      <a:pt x="10509" y="112"/>
                      <a:pt x="10398" y="139"/>
                    </a:cubicBezTo>
                    <a:cubicBezTo>
                      <a:pt x="8890" y="478"/>
                      <a:pt x="7390" y="782"/>
                      <a:pt x="5525" y="782"/>
                    </a:cubicBezTo>
                    <a:cubicBezTo>
                      <a:pt x="4029" y="782"/>
                      <a:pt x="2298" y="587"/>
                      <a:pt x="139" y="56"/>
                    </a:cubicBezTo>
                    <a:cubicBezTo>
                      <a:pt x="84" y="472"/>
                      <a:pt x="56" y="888"/>
                      <a:pt x="1" y="1332"/>
                    </a:cubicBezTo>
                    <a:cubicBezTo>
                      <a:pt x="1858" y="1831"/>
                      <a:pt x="3744" y="2108"/>
                      <a:pt x="5684" y="2136"/>
                    </a:cubicBezTo>
                    <a:cubicBezTo>
                      <a:pt x="7376" y="2108"/>
                      <a:pt x="9039" y="1858"/>
                      <a:pt x="10703" y="1443"/>
                    </a:cubicBezTo>
                    <a:lnTo>
                      <a:pt x="11119" y="1332"/>
                    </a:lnTo>
                    <a:cubicBezTo>
                      <a:pt x="11063" y="971"/>
                      <a:pt x="11008" y="500"/>
                      <a:pt x="10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8"/>
              <p:cNvSpPr/>
              <p:nvPr/>
            </p:nvSpPr>
            <p:spPr>
              <a:xfrm>
                <a:off x="1796400" y="3608850"/>
                <a:ext cx="92925" cy="161525"/>
              </a:xfrm>
              <a:custGeom>
                <a:avLst/>
                <a:gdLst/>
                <a:ahLst/>
                <a:cxnLst/>
                <a:rect l="l" t="t" r="r" b="b"/>
                <a:pathLst>
                  <a:path w="3717" h="6461" extrusionOk="0">
                    <a:moveTo>
                      <a:pt x="639" y="1"/>
                    </a:moveTo>
                    <a:lnTo>
                      <a:pt x="1" y="1193"/>
                    </a:lnTo>
                    <a:cubicBezTo>
                      <a:pt x="1443" y="2108"/>
                      <a:pt x="2635" y="5185"/>
                      <a:pt x="2579" y="6461"/>
                    </a:cubicBezTo>
                    <a:cubicBezTo>
                      <a:pt x="2912" y="6045"/>
                      <a:pt x="3300" y="5490"/>
                      <a:pt x="3716" y="4908"/>
                    </a:cubicBezTo>
                    <a:cubicBezTo>
                      <a:pt x="3688" y="4797"/>
                      <a:pt x="3661" y="4686"/>
                      <a:pt x="3633" y="4575"/>
                    </a:cubicBezTo>
                    <a:cubicBezTo>
                      <a:pt x="3467" y="4048"/>
                      <a:pt x="3273" y="3549"/>
                      <a:pt x="3051" y="3050"/>
                    </a:cubicBezTo>
                    <a:cubicBezTo>
                      <a:pt x="2469" y="1775"/>
                      <a:pt x="1637" y="583"/>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8"/>
              <p:cNvSpPr/>
              <p:nvPr/>
            </p:nvSpPr>
            <p:spPr>
              <a:xfrm>
                <a:off x="1800575" y="3773125"/>
                <a:ext cx="59625" cy="54100"/>
              </a:xfrm>
              <a:custGeom>
                <a:avLst/>
                <a:gdLst/>
                <a:ahLst/>
                <a:cxnLst/>
                <a:rect l="l" t="t" r="r" b="b"/>
                <a:pathLst>
                  <a:path w="2385" h="2164" extrusionOk="0">
                    <a:moveTo>
                      <a:pt x="971" y="1"/>
                    </a:moveTo>
                    <a:cubicBezTo>
                      <a:pt x="693" y="361"/>
                      <a:pt x="361" y="694"/>
                      <a:pt x="0" y="943"/>
                    </a:cubicBezTo>
                    <a:lnTo>
                      <a:pt x="0" y="971"/>
                    </a:lnTo>
                    <a:cubicBezTo>
                      <a:pt x="527" y="1415"/>
                      <a:pt x="1109" y="1803"/>
                      <a:pt x="1692" y="2163"/>
                    </a:cubicBezTo>
                    <a:lnTo>
                      <a:pt x="2385" y="999"/>
                    </a:lnTo>
                    <a:cubicBezTo>
                      <a:pt x="2191" y="888"/>
                      <a:pt x="1997" y="777"/>
                      <a:pt x="1830" y="638"/>
                    </a:cubicBezTo>
                    <a:cubicBezTo>
                      <a:pt x="1775" y="749"/>
                      <a:pt x="1664" y="860"/>
                      <a:pt x="1664" y="860"/>
                    </a:cubicBezTo>
                    <a:cubicBezTo>
                      <a:pt x="1664" y="860"/>
                      <a:pt x="1608" y="694"/>
                      <a:pt x="1553" y="444"/>
                    </a:cubicBezTo>
                    <a:cubicBezTo>
                      <a:pt x="1359" y="305"/>
                      <a:pt x="1165" y="167"/>
                      <a:pt x="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8"/>
              <p:cNvSpPr/>
              <p:nvPr/>
            </p:nvSpPr>
            <p:spPr>
              <a:xfrm>
                <a:off x="1685500" y="3610225"/>
                <a:ext cx="59650" cy="82350"/>
              </a:xfrm>
              <a:custGeom>
                <a:avLst/>
                <a:gdLst/>
                <a:ahLst/>
                <a:cxnLst/>
                <a:rect l="l" t="t" r="r" b="b"/>
                <a:pathLst>
                  <a:path w="2386" h="3294" extrusionOk="0">
                    <a:moveTo>
                      <a:pt x="167" y="1"/>
                    </a:moveTo>
                    <a:lnTo>
                      <a:pt x="1" y="112"/>
                    </a:lnTo>
                    <a:cubicBezTo>
                      <a:pt x="56" y="944"/>
                      <a:pt x="112" y="1775"/>
                      <a:pt x="223" y="2579"/>
                    </a:cubicBezTo>
                    <a:cubicBezTo>
                      <a:pt x="361" y="2774"/>
                      <a:pt x="500" y="2968"/>
                      <a:pt x="666" y="3189"/>
                    </a:cubicBezTo>
                    <a:cubicBezTo>
                      <a:pt x="944" y="3259"/>
                      <a:pt x="1228" y="3293"/>
                      <a:pt x="1515" y="3293"/>
                    </a:cubicBezTo>
                    <a:cubicBezTo>
                      <a:pt x="1803" y="3293"/>
                      <a:pt x="2094" y="3259"/>
                      <a:pt x="2385" y="3189"/>
                    </a:cubicBezTo>
                    <a:cubicBezTo>
                      <a:pt x="1581" y="2164"/>
                      <a:pt x="833" y="1110"/>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8"/>
              <p:cNvSpPr/>
              <p:nvPr/>
            </p:nvSpPr>
            <p:spPr>
              <a:xfrm>
                <a:off x="1657100" y="3780050"/>
                <a:ext cx="31200" cy="35375"/>
              </a:xfrm>
              <a:custGeom>
                <a:avLst/>
                <a:gdLst/>
                <a:ahLst/>
                <a:cxnLst/>
                <a:rect l="l" t="t" r="r" b="b"/>
                <a:pathLst>
                  <a:path w="1248" h="1415" extrusionOk="0">
                    <a:moveTo>
                      <a:pt x="1137" y="1"/>
                    </a:moveTo>
                    <a:cubicBezTo>
                      <a:pt x="776" y="278"/>
                      <a:pt x="388" y="528"/>
                      <a:pt x="0" y="777"/>
                    </a:cubicBezTo>
                    <a:lnTo>
                      <a:pt x="305" y="1415"/>
                    </a:lnTo>
                    <a:lnTo>
                      <a:pt x="555" y="1138"/>
                    </a:lnTo>
                    <a:cubicBezTo>
                      <a:pt x="832" y="888"/>
                      <a:pt x="1054" y="583"/>
                      <a:pt x="1248" y="250"/>
                    </a:cubicBezTo>
                    <a:cubicBezTo>
                      <a:pt x="1220" y="167"/>
                      <a:pt x="1165" y="84"/>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8"/>
              <p:cNvSpPr/>
              <p:nvPr/>
            </p:nvSpPr>
            <p:spPr>
              <a:xfrm>
                <a:off x="1674425" y="3812625"/>
                <a:ext cx="34675" cy="49950"/>
              </a:xfrm>
              <a:custGeom>
                <a:avLst/>
                <a:gdLst/>
                <a:ahLst/>
                <a:cxnLst/>
                <a:rect l="l" t="t" r="r" b="b"/>
                <a:pathLst>
                  <a:path w="1387" h="1998" extrusionOk="0">
                    <a:moveTo>
                      <a:pt x="1054" y="1"/>
                    </a:moveTo>
                    <a:cubicBezTo>
                      <a:pt x="749" y="278"/>
                      <a:pt x="361" y="639"/>
                      <a:pt x="0" y="944"/>
                    </a:cubicBezTo>
                    <a:lnTo>
                      <a:pt x="499" y="1997"/>
                    </a:lnTo>
                    <a:cubicBezTo>
                      <a:pt x="555" y="1664"/>
                      <a:pt x="998" y="1110"/>
                      <a:pt x="1359" y="749"/>
                    </a:cubicBezTo>
                    <a:lnTo>
                      <a:pt x="1387" y="694"/>
                    </a:lnTo>
                    <a:lnTo>
                      <a:pt x="1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8"/>
              <p:cNvSpPr/>
              <p:nvPr/>
            </p:nvSpPr>
            <p:spPr>
              <a:xfrm>
                <a:off x="1689675" y="3852825"/>
                <a:ext cx="316775" cy="881025"/>
              </a:xfrm>
              <a:custGeom>
                <a:avLst/>
                <a:gdLst/>
                <a:ahLst/>
                <a:cxnLst/>
                <a:rect l="l" t="t" r="r" b="b"/>
                <a:pathLst>
                  <a:path w="12671" h="35241" extrusionOk="0">
                    <a:moveTo>
                      <a:pt x="1192" y="1"/>
                    </a:moveTo>
                    <a:cubicBezTo>
                      <a:pt x="774" y="370"/>
                      <a:pt x="333" y="652"/>
                      <a:pt x="84" y="652"/>
                    </a:cubicBezTo>
                    <a:cubicBezTo>
                      <a:pt x="53" y="652"/>
                      <a:pt x="25" y="648"/>
                      <a:pt x="0" y="639"/>
                    </a:cubicBezTo>
                    <a:lnTo>
                      <a:pt x="0" y="639"/>
                    </a:lnTo>
                    <a:cubicBezTo>
                      <a:pt x="2385" y="5740"/>
                      <a:pt x="6349" y="14668"/>
                      <a:pt x="7763" y="20019"/>
                    </a:cubicBezTo>
                    <a:cubicBezTo>
                      <a:pt x="9177" y="25314"/>
                      <a:pt x="10536" y="31664"/>
                      <a:pt x="11284" y="35240"/>
                    </a:cubicBezTo>
                    <a:cubicBezTo>
                      <a:pt x="11784" y="35240"/>
                      <a:pt x="12227" y="35240"/>
                      <a:pt x="12671" y="35212"/>
                    </a:cubicBezTo>
                    <a:cubicBezTo>
                      <a:pt x="11922" y="31691"/>
                      <a:pt x="10508" y="25120"/>
                      <a:pt x="9066" y="19686"/>
                    </a:cubicBezTo>
                    <a:cubicBezTo>
                      <a:pt x="7708" y="14557"/>
                      <a:pt x="4187" y="6461"/>
                      <a:pt x="1775" y="1221"/>
                    </a:cubicBezTo>
                    <a:cubicBezTo>
                      <a:pt x="1691" y="1193"/>
                      <a:pt x="1664" y="1110"/>
                      <a:pt x="1664" y="1027"/>
                    </a:cubicBezTo>
                    <a:cubicBezTo>
                      <a:pt x="1525" y="666"/>
                      <a:pt x="1359" y="334"/>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8"/>
              <p:cNvSpPr/>
              <p:nvPr/>
            </p:nvSpPr>
            <p:spPr>
              <a:xfrm>
                <a:off x="1717400" y="3201275"/>
                <a:ext cx="305000" cy="521975"/>
              </a:xfrm>
              <a:custGeom>
                <a:avLst/>
                <a:gdLst/>
                <a:ahLst/>
                <a:cxnLst/>
                <a:rect l="l" t="t" r="r" b="b"/>
                <a:pathLst>
                  <a:path w="12200" h="20879" extrusionOk="0">
                    <a:moveTo>
                      <a:pt x="527" y="1"/>
                    </a:moveTo>
                    <a:cubicBezTo>
                      <a:pt x="305" y="389"/>
                      <a:pt x="139" y="833"/>
                      <a:pt x="0" y="1276"/>
                    </a:cubicBezTo>
                    <a:cubicBezTo>
                      <a:pt x="555" y="1664"/>
                      <a:pt x="943" y="2219"/>
                      <a:pt x="1137" y="2884"/>
                    </a:cubicBezTo>
                    <a:cubicBezTo>
                      <a:pt x="1387" y="3633"/>
                      <a:pt x="2662" y="4548"/>
                      <a:pt x="5129" y="6239"/>
                    </a:cubicBezTo>
                    <a:cubicBezTo>
                      <a:pt x="7126" y="7598"/>
                      <a:pt x="10813" y="10148"/>
                      <a:pt x="10758" y="11119"/>
                    </a:cubicBezTo>
                    <a:cubicBezTo>
                      <a:pt x="10675" y="12505"/>
                      <a:pt x="8124" y="16609"/>
                      <a:pt x="6211" y="19353"/>
                    </a:cubicBezTo>
                    <a:cubicBezTo>
                      <a:pt x="6433" y="19852"/>
                      <a:pt x="6627" y="20379"/>
                      <a:pt x="6793" y="20878"/>
                    </a:cubicBezTo>
                    <a:cubicBezTo>
                      <a:pt x="7375" y="20074"/>
                      <a:pt x="11950" y="13586"/>
                      <a:pt x="12089" y="11202"/>
                    </a:cubicBezTo>
                    <a:cubicBezTo>
                      <a:pt x="12199" y="9594"/>
                      <a:pt x="9704" y="7764"/>
                      <a:pt x="5906" y="5130"/>
                    </a:cubicBezTo>
                    <a:cubicBezTo>
                      <a:pt x="4519" y="4187"/>
                      <a:pt x="2634" y="2884"/>
                      <a:pt x="2412" y="2496"/>
                    </a:cubicBezTo>
                    <a:cubicBezTo>
                      <a:pt x="2107" y="1470"/>
                      <a:pt x="1442" y="611"/>
                      <a:pt x="555" y="29"/>
                    </a:cubicBezTo>
                    <a:lnTo>
                      <a:pt x="5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8"/>
              <p:cNvSpPr/>
              <p:nvPr/>
            </p:nvSpPr>
            <p:spPr>
              <a:xfrm>
                <a:off x="874550" y="2629450"/>
                <a:ext cx="109525" cy="107450"/>
              </a:xfrm>
              <a:custGeom>
                <a:avLst/>
                <a:gdLst/>
                <a:ahLst/>
                <a:cxnLst/>
                <a:rect l="l" t="t" r="r" b="b"/>
                <a:pathLst>
                  <a:path w="4381" h="4298" extrusionOk="0">
                    <a:moveTo>
                      <a:pt x="3521" y="0"/>
                    </a:moveTo>
                    <a:cubicBezTo>
                      <a:pt x="2856" y="1109"/>
                      <a:pt x="970" y="2662"/>
                      <a:pt x="0" y="3244"/>
                    </a:cubicBezTo>
                    <a:lnTo>
                      <a:pt x="832" y="4298"/>
                    </a:lnTo>
                    <a:cubicBezTo>
                      <a:pt x="2190" y="3438"/>
                      <a:pt x="3383" y="2357"/>
                      <a:pt x="4381" y="1082"/>
                    </a:cubicBezTo>
                    <a:cubicBezTo>
                      <a:pt x="4076" y="693"/>
                      <a:pt x="3771" y="305"/>
                      <a:pt x="3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8"/>
              <p:cNvSpPr/>
              <p:nvPr/>
            </p:nvSpPr>
            <p:spPr>
              <a:xfrm>
                <a:off x="1205175" y="3617175"/>
                <a:ext cx="169150" cy="192025"/>
              </a:xfrm>
              <a:custGeom>
                <a:avLst/>
                <a:gdLst/>
                <a:ahLst/>
                <a:cxnLst/>
                <a:rect l="l" t="t" r="r" b="b"/>
                <a:pathLst>
                  <a:path w="6766" h="7681" extrusionOk="0">
                    <a:moveTo>
                      <a:pt x="6183" y="0"/>
                    </a:moveTo>
                    <a:cubicBezTo>
                      <a:pt x="6155" y="28"/>
                      <a:pt x="3078" y="3244"/>
                      <a:pt x="305" y="5961"/>
                    </a:cubicBezTo>
                    <a:cubicBezTo>
                      <a:pt x="111" y="6738"/>
                      <a:pt x="0" y="7181"/>
                      <a:pt x="0" y="7181"/>
                    </a:cubicBezTo>
                    <a:lnTo>
                      <a:pt x="471" y="7680"/>
                    </a:lnTo>
                    <a:cubicBezTo>
                      <a:pt x="2884" y="5379"/>
                      <a:pt x="5712" y="2412"/>
                      <a:pt x="6765" y="1331"/>
                    </a:cubicBezTo>
                    <a:cubicBezTo>
                      <a:pt x="6710" y="1054"/>
                      <a:pt x="6682" y="749"/>
                      <a:pt x="6682" y="444"/>
                    </a:cubicBezTo>
                    <a:lnTo>
                      <a:pt x="6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8"/>
              <p:cNvSpPr/>
              <p:nvPr/>
            </p:nvSpPr>
            <p:spPr>
              <a:xfrm>
                <a:off x="1595400" y="3120200"/>
                <a:ext cx="97075" cy="565625"/>
              </a:xfrm>
              <a:custGeom>
                <a:avLst/>
                <a:gdLst/>
                <a:ahLst/>
                <a:cxnLst/>
                <a:rect l="l" t="t" r="r" b="b"/>
                <a:pathLst>
                  <a:path w="3883" h="22625" extrusionOk="0">
                    <a:moveTo>
                      <a:pt x="611" y="0"/>
                    </a:moveTo>
                    <a:lnTo>
                      <a:pt x="1" y="1026"/>
                    </a:lnTo>
                    <a:cubicBezTo>
                      <a:pt x="139" y="1802"/>
                      <a:pt x="139" y="2606"/>
                      <a:pt x="1" y="3383"/>
                    </a:cubicBezTo>
                    <a:cubicBezTo>
                      <a:pt x="111" y="4492"/>
                      <a:pt x="250" y="6016"/>
                      <a:pt x="472" y="7819"/>
                    </a:cubicBezTo>
                    <a:cubicBezTo>
                      <a:pt x="555" y="8345"/>
                      <a:pt x="638" y="8928"/>
                      <a:pt x="721" y="9538"/>
                    </a:cubicBezTo>
                    <a:cubicBezTo>
                      <a:pt x="805" y="10064"/>
                      <a:pt x="888" y="10619"/>
                      <a:pt x="971" y="11201"/>
                    </a:cubicBezTo>
                    <a:cubicBezTo>
                      <a:pt x="1165" y="12310"/>
                      <a:pt x="1359" y="13475"/>
                      <a:pt x="1609" y="14667"/>
                    </a:cubicBezTo>
                    <a:cubicBezTo>
                      <a:pt x="1664" y="14972"/>
                      <a:pt x="1747" y="15277"/>
                      <a:pt x="1803" y="15582"/>
                    </a:cubicBezTo>
                    <a:cubicBezTo>
                      <a:pt x="1997" y="16497"/>
                      <a:pt x="2191" y="17412"/>
                      <a:pt x="2440" y="18354"/>
                    </a:cubicBezTo>
                    <a:cubicBezTo>
                      <a:pt x="2607" y="19158"/>
                      <a:pt x="2801" y="19962"/>
                      <a:pt x="3050" y="20766"/>
                    </a:cubicBezTo>
                    <a:cubicBezTo>
                      <a:pt x="3161" y="21266"/>
                      <a:pt x="3328" y="21765"/>
                      <a:pt x="3466" y="22291"/>
                    </a:cubicBezTo>
                    <a:lnTo>
                      <a:pt x="3522" y="22458"/>
                    </a:lnTo>
                    <a:cubicBezTo>
                      <a:pt x="3633" y="22513"/>
                      <a:pt x="3771" y="22569"/>
                      <a:pt x="3882" y="22624"/>
                    </a:cubicBezTo>
                    <a:cubicBezTo>
                      <a:pt x="3882" y="22485"/>
                      <a:pt x="3854" y="22319"/>
                      <a:pt x="3827" y="22153"/>
                    </a:cubicBezTo>
                    <a:cubicBezTo>
                      <a:pt x="3716" y="21349"/>
                      <a:pt x="3660" y="20517"/>
                      <a:pt x="3605" y="19685"/>
                    </a:cubicBezTo>
                    <a:cubicBezTo>
                      <a:pt x="3328" y="15249"/>
                      <a:pt x="3660" y="10924"/>
                      <a:pt x="3466" y="10175"/>
                    </a:cubicBezTo>
                    <a:cubicBezTo>
                      <a:pt x="3244" y="9122"/>
                      <a:pt x="1165" y="7597"/>
                      <a:pt x="1110" y="7042"/>
                    </a:cubicBezTo>
                    <a:cubicBezTo>
                      <a:pt x="1054" y="6488"/>
                      <a:pt x="2662" y="5046"/>
                      <a:pt x="2662" y="5046"/>
                    </a:cubicBezTo>
                    <a:cubicBezTo>
                      <a:pt x="2551" y="4686"/>
                      <a:pt x="2440" y="4297"/>
                      <a:pt x="2302" y="3937"/>
                    </a:cubicBezTo>
                    <a:cubicBezTo>
                      <a:pt x="2135" y="3521"/>
                      <a:pt x="1969" y="3078"/>
                      <a:pt x="1803" y="2634"/>
                    </a:cubicBezTo>
                    <a:cubicBezTo>
                      <a:pt x="1664" y="2301"/>
                      <a:pt x="1498" y="1941"/>
                      <a:pt x="1359" y="1636"/>
                    </a:cubicBezTo>
                    <a:cubicBezTo>
                      <a:pt x="971" y="693"/>
                      <a:pt x="611"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8"/>
              <p:cNvSpPr/>
              <p:nvPr/>
            </p:nvSpPr>
            <p:spPr>
              <a:xfrm>
                <a:off x="1314675" y="3050175"/>
                <a:ext cx="86675" cy="600300"/>
              </a:xfrm>
              <a:custGeom>
                <a:avLst/>
                <a:gdLst/>
                <a:ahLst/>
                <a:cxnLst/>
                <a:rect l="l" t="t" r="r" b="b"/>
                <a:pathLst>
                  <a:path w="3467" h="24012" extrusionOk="0">
                    <a:moveTo>
                      <a:pt x="3466" y="250"/>
                    </a:moveTo>
                    <a:lnTo>
                      <a:pt x="3466" y="250"/>
                    </a:lnTo>
                    <a:cubicBezTo>
                      <a:pt x="3455" y="256"/>
                      <a:pt x="3441" y="265"/>
                      <a:pt x="3424" y="277"/>
                    </a:cubicBezTo>
                    <a:lnTo>
                      <a:pt x="3424" y="277"/>
                    </a:lnTo>
                    <a:cubicBezTo>
                      <a:pt x="3439" y="269"/>
                      <a:pt x="3453" y="260"/>
                      <a:pt x="3466" y="250"/>
                    </a:cubicBezTo>
                    <a:close/>
                    <a:moveTo>
                      <a:pt x="2357" y="1"/>
                    </a:moveTo>
                    <a:cubicBezTo>
                      <a:pt x="1248" y="3106"/>
                      <a:pt x="84" y="6378"/>
                      <a:pt x="417" y="6960"/>
                    </a:cubicBezTo>
                    <a:cubicBezTo>
                      <a:pt x="749" y="7542"/>
                      <a:pt x="2219" y="9483"/>
                      <a:pt x="1831" y="10426"/>
                    </a:cubicBezTo>
                    <a:cubicBezTo>
                      <a:pt x="1470" y="11368"/>
                      <a:pt x="84" y="13697"/>
                      <a:pt x="56" y="14390"/>
                    </a:cubicBezTo>
                    <a:cubicBezTo>
                      <a:pt x="1" y="15111"/>
                      <a:pt x="1720" y="18438"/>
                      <a:pt x="2274" y="23124"/>
                    </a:cubicBezTo>
                    <a:cubicBezTo>
                      <a:pt x="2330" y="23401"/>
                      <a:pt x="2357" y="23706"/>
                      <a:pt x="2385" y="24011"/>
                    </a:cubicBezTo>
                    <a:cubicBezTo>
                      <a:pt x="2413" y="23346"/>
                      <a:pt x="2468" y="22653"/>
                      <a:pt x="2496" y="21932"/>
                    </a:cubicBezTo>
                    <a:cubicBezTo>
                      <a:pt x="2551" y="21349"/>
                      <a:pt x="2579" y="20767"/>
                      <a:pt x="2607" y="20185"/>
                    </a:cubicBezTo>
                    <a:cubicBezTo>
                      <a:pt x="2662" y="19353"/>
                      <a:pt x="2718" y="18549"/>
                      <a:pt x="2746" y="17717"/>
                    </a:cubicBezTo>
                    <a:cubicBezTo>
                      <a:pt x="2801" y="16830"/>
                      <a:pt x="2856" y="15943"/>
                      <a:pt x="2884" y="15056"/>
                    </a:cubicBezTo>
                    <a:cubicBezTo>
                      <a:pt x="2912" y="14778"/>
                      <a:pt x="2940" y="14473"/>
                      <a:pt x="2940" y="14196"/>
                    </a:cubicBezTo>
                    <a:cubicBezTo>
                      <a:pt x="2995" y="12949"/>
                      <a:pt x="3051" y="11673"/>
                      <a:pt x="3078" y="10592"/>
                    </a:cubicBezTo>
                    <a:cubicBezTo>
                      <a:pt x="3134" y="9511"/>
                      <a:pt x="3161" y="8512"/>
                      <a:pt x="3189" y="7598"/>
                    </a:cubicBezTo>
                    <a:cubicBezTo>
                      <a:pt x="2773" y="6073"/>
                      <a:pt x="2635" y="4492"/>
                      <a:pt x="2773" y="2912"/>
                    </a:cubicBezTo>
                    <a:cubicBezTo>
                      <a:pt x="2662" y="2607"/>
                      <a:pt x="2607" y="2274"/>
                      <a:pt x="2662" y="1969"/>
                    </a:cubicBezTo>
                    <a:cubicBezTo>
                      <a:pt x="2936" y="799"/>
                      <a:pt x="3277" y="389"/>
                      <a:pt x="3424" y="277"/>
                    </a:cubicBezTo>
                    <a:lnTo>
                      <a:pt x="3424" y="277"/>
                    </a:lnTo>
                    <a:cubicBezTo>
                      <a:pt x="3304" y="349"/>
                      <a:pt x="3168" y="383"/>
                      <a:pt x="3033" y="383"/>
                    </a:cubicBezTo>
                    <a:cubicBezTo>
                      <a:pt x="2765" y="383"/>
                      <a:pt x="2499" y="249"/>
                      <a:pt x="2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8"/>
              <p:cNvSpPr/>
              <p:nvPr/>
            </p:nvSpPr>
            <p:spPr>
              <a:xfrm>
                <a:off x="1826900" y="4748375"/>
                <a:ext cx="293925" cy="54025"/>
              </a:xfrm>
              <a:custGeom>
                <a:avLst/>
                <a:gdLst/>
                <a:ahLst/>
                <a:cxnLst/>
                <a:rect l="l" t="t" r="r" b="b"/>
                <a:pathLst>
                  <a:path w="11757" h="2161" extrusionOk="0">
                    <a:moveTo>
                      <a:pt x="29" y="0"/>
                    </a:moveTo>
                    <a:cubicBezTo>
                      <a:pt x="29" y="694"/>
                      <a:pt x="1" y="1137"/>
                      <a:pt x="1" y="1165"/>
                    </a:cubicBezTo>
                    <a:cubicBezTo>
                      <a:pt x="1" y="1165"/>
                      <a:pt x="2619" y="2160"/>
                      <a:pt x="6005" y="2160"/>
                    </a:cubicBezTo>
                    <a:cubicBezTo>
                      <a:pt x="7798" y="2160"/>
                      <a:pt x="9807" y="1881"/>
                      <a:pt x="11756" y="1026"/>
                    </a:cubicBezTo>
                    <a:lnTo>
                      <a:pt x="11756" y="971"/>
                    </a:lnTo>
                    <a:cubicBezTo>
                      <a:pt x="11756" y="860"/>
                      <a:pt x="11701" y="499"/>
                      <a:pt x="11618" y="0"/>
                    </a:cubicBezTo>
                    <a:cubicBezTo>
                      <a:pt x="9958" y="527"/>
                      <a:pt x="8224" y="779"/>
                      <a:pt x="6485" y="779"/>
                    </a:cubicBezTo>
                    <a:cubicBezTo>
                      <a:pt x="6394" y="779"/>
                      <a:pt x="6303" y="778"/>
                      <a:pt x="6211" y="777"/>
                    </a:cubicBezTo>
                    <a:cubicBezTo>
                      <a:pt x="4132" y="777"/>
                      <a:pt x="2053" y="527"/>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8"/>
              <p:cNvSpPr/>
              <p:nvPr/>
            </p:nvSpPr>
            <p:spPr>
              <a:xfrm>
                <a:off x="1129625" y="4747675"/>
                <a:ext cx="286275" cy="54825"/>
              </a:xfrm>
              <a:custGeom>
                <a:avLst/>
                <a:gdLst/>
                <a:ahLst/>
                <a:cxnLst/>
                <a:rect l="l" t="t" r="r" b="b"/>
                <a:pathLst>
                  <a:path w="11451" h="2193" extrusionOk="0">
                    <a:moveTo>
                      <a:pt x="139" y="1"/>
                    </a:moveTo>
                    <a:cubicBezTo>
                      <a:pt x="83" y="389"/>
                      <a:pt x="55" y="777"/>
                      <a:pt x="0" y="1193"/>
                    </a:cubicBezTo>
                    <a:cubicBezTo>
                      <a:pt x="0" y="1193"/>
                      <a:pt x="2486" y="2193"/>
                      <a:pt x="5874" y="2193"/>
                    </a:cubicBezTo>
                    <a:cubicBezTo>
                      <a:pt x="7339" y="2193"/>
                      <a:pt x="8973" y="2006"/>
                      <a:pt x="10647" y="1470"/>
                    </a:cubicBezTo>
                    <a:cubicBezTo>
                      <a:pt x="10896" y="1387"/>
                      <a:pt x="11173" y="1304"/>
                      <a:pt x="11451" y="1193"/>
                    </a:cubicBezTo>
                    <a:cubicBezTo>
                      <a:pt x="11451" y="1193"/>
                      <a:pt x="11395" y="749"/>
                      <a:pt x="11257" y="1"/>
                    </a:cubicBezTo>
                    <a:lnTo>
                      <a:pt x="10841" y="112"/>
                    </a:lnTo>
                    <a:cubicBezTo>
                      <a:pt x="9177" y="527"/>
                      <a:pt x="7514" y="749"/>
                      <a:pt x="5822" y="805"/>
                    </a:cubicBezTo>
                    <a:cubicBezTo>
                      <a:pt x="3882" y="777"/>
                      <a:pt x="1996" y="500"/>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8"/>
              <p:cNvSpPr/>
              <p:nvPr/>
            </p:nvSpPr>
            <p:spPr>
              <a:xfrm>
                <a:off x="1098425" y="3740550"/>
                <a:ext cx="874075" cy="993975"/>
              </a:xfrm>
              <a:custGeom>
                <a:avLst/>
                <a:gdLst/>
                <a:ahLst/>
                <a:cxnLst/>
                <a:rect l="l" t="t" r="r" b="b"/>
                <a:pathLst>
                  <a:path w="34963" h="39759" extrusionOk="0">
                    <a:moveTo>
                      <a:pt x="11479" y="0"/>
                    </a:moveTo>
                    <a:cubicBezTo>
                      <a:pt x="11479" y="0"/>
                      <a:pt x="11174" y="416"/>
                      <a:pt x="10647" y="1109"/>
                    </a:cubicBezTo>
                    <a:cubicBezTo>
                      <a:pt x="10619" y="1304"/>
                      <a:pt x="10619" y="1442"/>
                      <a:pt x="10592" y="1581"/>
                    </a:cubicBezTo>
                    <a:cubicBezTo>
                      <a:pt x="10154" y="4528"/>
                      <a:pt x="9621" y="6137"/>
                      <a:pt x="8389" y="6137"/>
                    </a:cubicBezTo>
                    <a:cubicBezTo>
                      <a:pt x="8137" y="6137"/>
                      <a:pt x="7857" y="6070"/>
                      <a:pt x="7542" y="5934"/>
                    </a:cubicBezTo>
                    <a:cubicBezTo>
                      <a:pt x="7459" y="5906"/>
                      <a:pt x="7375" y="5851"/>
                      <a:pt x="7264" y="5795"/>
                    </a:cubicBezTo>
                    <a:cubicBezTo>
                      <a:pt x="4825" y="9427"/>
                      <a:pt x="1165" y="18272"/>
                      <a:pt x="333" y="21044"/>
                    </a:cubicBezTo>
                    <a:cubicBezTo>
                      <a:pt x="0" y="22236"/>
                      <a:pt x="2690" y="26562"/>
                      <a:pt x="1525" y="39010"/>
                    </a:cubicBezTo>
                    <a:cubicBezTo>
                      <a:pt x="3651" y="39533"/>
                      <a:pt x="5361" y="39725"/>
                      <a:pt x="6841" y="39725"/>
                    </a:cubicBezTo>
                    <a:cubicBezTo>
                      <a:pt x="8739" y="39725"/>
                      <a:pt x="10257" y="39409"/>
                      <a:pt x="11784" y="39066"/>
                    </a:cubicBezTo>
                    <a:cubicBezTo>
                      <a:pt x="11895" y="39066"/>
                      <a:pt x="12089" y="39010"/>
                      <a:pt x="12283" y="38955"/>
                    </a:cubicBezTo>
                    <a:cubicBezTo>
                      <a:pt x="11590" y="35018"/>
                      <a:pt x="10009" y="27366"/>
                      <a:pt x="7431" y="22652"/>
                    </a:cubicBezTo>
                    <a:lnTo>
                      <a:pt x="7375" y="22597"/>
                    </a:lnTo>
                    <a:cubicBezTo>
                      <a:pt x="10342" y="18355"/>
                      <a:pt x="16525" y="9566"/>
                      <a:pt x="17772" y="7320"/>
                    </a:cubicBezTo>
                    <a:cubicBezTo>
                      <a:pt x="18050" y="7459"/>
                      <a:pt x="18355" y="7625"/>
                      <a:pt x="18687" y="7736"/>
                    </a:cubicBezTo>
                    <a:cubicBezTo>
                      <a:pt x="18687" y="7736"/>
                      <a:pt x="24565" y="19159"/>
                      <a:pt x="28253" y="23734"/>
                    </a:cubicBezTo>
                    <a:cubicBezTo>
                      <a:pt x="29334" y="27726"/>
                      <a:pt x="29306" y="35156"/>
                      <a:pt x="29223" y="39038"/>
                    </a:cubicBezTo>
                    <a:cubicBezTo>
                      <a:pt x="31108" y="39482"/>
                      <a:pt x="33021" y="39731"/>
                      <a:pt x="34962" y="39759"/>
                    </a:cubicBezTo>
                    <a:cubicBezTo>
                      <a:pt x="34186" y="36182"/>
                      <a:pt x="32800" y="29833"/>
                      <a:pt x="31413" y="24538"/>
                    </a:cubicBezTo>
                    <a:cubicBezTo>
                      <a:pt x="29999" y="19187"/>
                      <a:pt x="26035" y="10231"/>
                      <a:pt x="23650" y="5130"/>
                    </a:cubicBezTo>
                    <a:cubicBezTo>
                      <a:pt x="23567" y="5074"/>
                      <a:pt x="23512" y="4991"/>
                      <a:pt x="23539" y="4908"/>
                    </a:cubicBezTo>
                    <a:lnTo>
                      <a:pt x="23040" y="3827"/>
                    </a:lnTo>
                    <a:cubicBezTo>
                      <a:pt x="22613" y="4209"/>
                      <a:pt x="22204" y="4518"/>
                      <a:pt x="21991" y="4518"/>
                    </a:cubicBezTo>
                    <a:cubicBezTo>
                      <a:pt x="21941" y="4518"/>
                      <a:pt x="21902" y="4501"/>
                      <a:pt x="21876" y="4464"/>
                    </a:cubicBezTo>
                    <a:cubicBezTo>
                      <a:pt x="21626" y="4132"/>
                      <a:pt x="22098" y="3577"/>
                      <a:pt x="22652" y="2995"/>
                    </a:cubicBezTo>
                    <a:lnTo>
                      <a:pt x="22347" y="2385"/>
                    </a:lnTo>
                    <a:cubicBezTo>
                      <a:pt x="21847" y="2668"/>
                      <a:pt x="21346" y="2917"/>
                      <a:pt x="21060" y="2917"/>
                    </a:cubicBezTo>
                    <a:cubicBezTo>
                      <a:pt x="20982" y="2917"/>
                      <a:pt x="20919" y="2898"/>
                      <a:pt x="20878" y="2856"/>
                    </a:cubicBezTo>
                    <a:cubicBezTo>
                      <a:pt x="20573" y="2551"/>
                      <a:pt x="21682" y="1636"/>
                      <a:pt x="22430" y="943"/>
                    </a:cubicBezTo>
                    <a:lnTo>
                      <a:pt x="22430" y="943"/>
                    </a:lnTo>
                    <a:cubicBezTo>
                      <a:pt x="21626" y="1082"/>
                      <a:pt x="20822" y="1165"/>
                      <a:pt x="20046" y="1193"/>
                    </a:cubicBezTo>
                    <a:cubicBezTo>
                      <a:pt x="19373" y="1940"/>
                      <a:pt x="18432" y="2374"/>
                      <a:pt x="17444" y="2374"/>
                    </a:cubicBezTo>
                    <a:cubicBezTo>
                      <a:pt x="17332" y="2374"/>
                      <a:pt x="17220" y="2368"/>
                      <a:pt x="17107" y="2357"/>
                    </a:cubicBezTo>
                    <a:cubicBezTo>
                      <a:pt x="15998" y="2302"/>
                      <a:pt x="14972" y="1719"/>
                      <a:pt x="14362" y="804"/>
                    </a:cubicBezTo>
                    <a:cubicBezTo>
                      <a:pt x="13392" y="610"/>
                      <a:pt x="12421" y="361"/>
                      <a:pt x="11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8"/>
              <p:cNvSpPr/>
              <p:nvPr/>
            </p:nvSpPr>
            <p:spPr>
              <a:xfrm>
                <a:off x="1364575" y="3598450"/>
                <a:ext cx="38150" cy="169850"/>
              </a:xfrm>
              <a:custGeom>
                <a:avLst/>
                <a:gdLst/>
                <a:ahLst/>
                <a:cxnLst/>
                <a:rect l="l" t="t" r="r" b="b"/>
                <a:pathLst>
                  <a:path w="1526" h="6794" extrusionOk="0">
                    <a:moveTo>
                      <a:pt x="500" y="1"/>
                    </a:moveTo>
                    <a:cubicBezTo>
                      <a:pt x="472" y="722"/>
                      <a:pt x="417" y="1442"/>
                      <a:pt x="389" y="2080"/>
                    </a:cubicBezTo>
                    <a:cubicBezTo>
                      <a:pt x="250" y="4104"/>
                      <a:pt x="112" y="5795"/>
                      <a:pt x="1" y="6793"/>
                    </a:cubicBezTo>
                    <a:cubicBezTo>
                      <a:pt x="528" y="6100"/>
                      <a:pt x="833" y="5684"/>
                      <a:pt x="833" y="5684"/>
                    </a:cubicBezTo>
                    <a:cubicBezTo>
                      <a:pt x="1110" y="4908"/>
                      <a:pt x="1360" y="4132"/>
                      <a:pt x="1526" y="3328"/>
                    </a:cubicBezTo>
                    <a:cubicBezTo>
                      <a:pt x="1249" y="3134"/>
                      <a:pt x="1055" y="2856"/>
                      <a:pt x="944" y="2579"/>
                    </a:cubicBezTo>
                    <a:cubicBezTo>
                      <a:pt x="833" y="2357"/>
                      <a:pt x="750" y="2136"/>
                      <a:pt x="722" y="1914"/>
                    </a:cubicBezTo>
                    <a:cubicBezTo>
                      <a:pt x="694" y="1914"/>
                      <a:pt x="694" y="1886"/>
                      <a:pt x="722" y="1886"/>
                    </a:cubicBezTo>
                    <a:cubicBezTo>
                      <a:pt x="555" y="1276"/>
                      <a:pt x="500" y="638"/>
                      <a:pt x="500" y="1"/>
                    </a:cubicBezTo>
                    <a:close/>
                  </a:path>
                </a:pathLst>
              </a:custGeom>
              <a:solidFill>
                <a:srgbClr val="81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8"/>
              <p:cNvSpPr/>
              <p:nvPr/>
            </p:nvSpPr>
            <p:spPr>
              <a:xfrm>
                <a:off x="1771450" y="3638650"/>
                <a:ext cx="90825" cy="156200"/>
              </a:xfrm>
              <a:custGeom>
                <a:avLst/>
                <a:gdLst/>
                <a:ahLst/>
                <a:cxnLst/>
                <a:rect l="l" t="t" r="r" b="b"/>
                <a:pathLst>
                  <a:path w="3633" h="6248" extrusionOk="0">
                    <a:moveTo>
                      <a:pt x="1027" y="1"/>
                    </a:moveTo>
                    <a:lnTo>
                      <a:pt x="1027" y="28"/>
                    </a:lnTo>
                    <a:cubicBezTo>
                      <a:pt x="417" y="1137"/>
                      <a:pt x="1" y="1942"/>
                      <a:pt x="1" y="1942"/>
                    </a:cubicBezTo>
                    <a:cubicBezTo>
                      <a:pt x="1221" y="2163"/>
                      <a:pt x="1997" y="3688"/>
                      <a:pt x="2441" y="4853"/>
                    </a:cubicBezTo>
                    <a:cubicBezTo>
                      <a:pt x="2579" y="5241"/>
                      <a:pt x="2662" y="5574"/>
                      <a:pt x="2746" y="5823"/>
                    </a:cubicBezTo>
                    <a:cubicBezTo>
                      <a:pt x="2795" y="6046"/>
                      <a:pt x="2800" y="6248"/>
                      <a:pt x="2821" y="6248"/>
                    </a:cubicBezTo>
                    <a:cubicBezTo>
                      <a:pt x="2823" y="6248"/>
                      <a:pt x="2826" y="6245"/>
                      <a:pt x="2829" y="6239"/>
                    </a:cubicBezTo>
                    <a:cubicBezTo>
                      <a:pt x="2884" y="6184"/>
                      <a:pt x="2940" y="6128"/>
                      <a:pt x="3023" y="6017"/>
                    </a:cubicBezTo>
                    <a:lnTo>
                      <a:pt x="3356" y="5574"/>
                    </a:lnTo>
                    <a:lnTo>
                      <a:pt x="3577" y="5269"/>
                    </a:lnTo>
                    <a:cubicBezTo>
                      <a:pt x="3633" y="3993"/>
                      <a:pt x="2441" y="916"/>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8"/>
              <p:cNvSpPr/>
              <p:nvPr/>
            </p:nvSpPr>
            <p:spPr>
              <a:xfrm>
                <a:off x="850275" y="2602975"/>
                <a:ext cx="112325" cy="107600"/>
              </a:xfrm>
              <a:custGeom>
                <a:avLst/>
                <a:gdLst/>
                <a:ahLst/>
                <a:cxnLst/>
                <a:rect l="l" t="t" r="r" b="b"/>
                <a:pathLst>
                  <a:path w="4493" h="4304" extrusionOk="0">
                    <a:moveTo>
                      <a:pt x="3458" y="0"/>
                    </a:moveTo>
                    <a:cubicBezTo>
                      <a:pt x="3367" y="0"/>
                      <a:pt x="3212" y="79"/>
                      <a:pt x="2995" y="200"/>
                    </a:cubicBezTo>
                    <a:cubicBezTo>
                      <a:pt x="2496" y="588"/>
                      <a:pt x="2025" y="1004"/>
                      <a:pt x="1581" y="1447"/>
                    </a:cubicBezTo>
                    <a:cubicBezTo>
                      <a:pt x="1110" y="1891"/>
                      <a:pt x="638" y="2362"/>
                      <a:pt x="333" y="2667"/>
                    </a:cubicBezTo>
                    <a:lnTo>
                      <a:pt x="1" y="3056"/>
                    </a:lnTo>
                    <a:lnTo>
                      <a:pt x="971" y="4303"/>
                    </a:lnTo>
                    <a:cubicBezTo>
                      <a:pt x="1941" y="3721"/>
                      <a:pt x="3827" y="2141"/>
                      <a:pt x="4492" y="1059"/>
                    </a:cubicBezTo>
                    <a:cubicBezTo>
                      <a:pt x="4215" y="671"/>
                      <a:pt x="3882" y="311"/>
                      <a:pt x="3494" y="6"/>
                    </a:cubicBezTo>
                    <a:cubicBezTo>
                      <a:pt x="3483" y="2"/>
                      <a:pt x="3471" y="0"/>
                      <a:pt x="3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8"/>
              <p:cNvSpPr/>
              <p:nvPr/>
            </p:nvSpPr>
            <p:spPr>
              <a:xfrm>
                <a:off x="1691050" y="3674000"/>
                <a:ext cx="11125" cy="15275"/>
              </a:xfrm>
              <a:custGeom>
                <a:avLst/>
                <a:gdLst/>
                <a:ahLst/>
                <a:cxnLst/>
                <a:rect l="l" t="t" r="r" b="b"/>
                <a:pathLst>
                  <a:path w="445" h="611" extrusionOk="0">
                    <a:moveTo>
                      <a:pt x="1" y="1"/>
                    </a:moveTo>
                    <a:lnTo>
                      <a:pt x="1" y="1"/>
                    </a:lnTo>
                    <a:cubicBezTo>
                      <a:pt x="28" y="167"/>
                      <a:pt x="56" y="333"/>
                      <a:pt x="56" y="500"/>
                    </a:cubicBezTo>
                    <a:cubicBezTo>
                      <a:pt x="195" y="555"/>
                      <a:pt x="306" y="583"/>
                      <a:pt x="444" y="611"/>
                    </a:cubicBezTo>
                    <a:cubicBezTo>
                      <a:pt x="278" y="417"/>
                      <a:pt x="139" y="195"/>
                      <a:pt x="1"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8"/>
              <p:cNvSpPr/>
              <p:nvPr/>
            </p:nvSpPr>
            <p:spPr>
              <a:xfrm>
                <a:off x="1847000" y="3777975"/>
                <a:ext cx="13200" cy="20125"/>
              </a:xfrm>
              <a:custGeom>
                <a:avLst/>
                <a:gdLst/>
                <a:ahLst/>
                <a:cxnLst/>
                <a:rect l="l" t="t" r="r" b="b"/>
                <a:pathLst>
                  <a:path w="528" h="805" extrusionOk="0">
                    <a:moveTo>
                      <a:pt x="361" y="1"/>
                    </a:moveTo>
                    <a:lnTo>
                      <a:pt x="1" y="444"/>
                    </a:lnTo>
                    <a:cubicBezTo>
                      <a:pt x="195" y="583"/>
                      <a:pt x="361" y="694"/>
                      <a:pt x="528" y="805"/>
                    </a:cubicBezTo>
                    <a:cubicBezTo>
                      <a:pt x="500" y="527"/>
                      <a:pt x="445" y="250"/>
                      <a:pt x="361"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8"/>
              <p:cNvSpPr/>
              <p:nvPr/>
            </p:nvSpPr>
            <p:spPr>
              <a:xfrm>
                <a:off x="1824825" y="3759950"/>
                <a:ext cx="14575" cy="24300"/>
              </a:xfrm>
              <a:custGeom>
                <a:avLst/>
                <a:gdLst/>
                <a:ahLst/>
                <a:cxnLst/>
                <a:rect l="l" t="t" r="r" b="b"/>
                <a:pathLst>
                  <a:path w="583" h="972" extrusionOk="0">
                    <a:moveTo>
                      <a:pt x="306" y="1"/>
                    </a:moveTo>
                    <a:cubicBezTo>
                      <a:pt x="222" y="195"/>
                      <a:pt x="139" y="361"/>
                      <a:pt x="1" y="528"/>
                    </a:cubicBezTo>
                    <a:cubicBezTo>
                      <a:pt x="195" y="666"/>
                      <a:pt x="389" y="832"/>
                      <a:pt x="583" y="971"/>
                    </a:cubicBezTo>
                    <a:cubicBezTo>
                      <a:pt x="527" y="722"/>
                      <a:pt x="417" y="389"/>
                      <a:pt x="306"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8"/>
              <p:cNvSpPr/>
              <p:nvPr/>
            </p:nvSpPr>
            <p:spPr>
              <a:xfrm>
                <a:off x="1771450" y="3796700"/>
                <a:ext cx="92925" cy="82500"/>
              </a:xfrm>
              <a:custGeom>
                <a:avLst/>
                <a:gdLst/>
                <a:ahLst/>
                <a:cxnLst/>
                <a:rect l="l" t="t" r="r" b="b"/>
                <a:pathLst>
                  <a:path w="3717" h="3300" extrusionOk="0">
                    <a:moveTo>
                      <a:pt x="1165" y="0"/>
                    </a:moveTo>
                    <a:cubicBezTo>
                      <a:pt x="639" y="444"/>
                      <a:pt x="139" y="804"/>
                      <a:pt x="1" y="1303"/>
                    </a:cubicBezTo>
                    <a:cubicBezTo>
                      <a:pt x="417" y="1941"/>
                      <a:pt x="805" y="2606"/>
                      <a:pt x="1110" y="3300"/>
                    </a:cubicBezTo>
                    <a:cubicBezTo>
                      <a:pt x="3051" y="1830"/>
                      <a:pt x="3716" y="1165"/>
                      <a:pt x="3550" y="56"/>
                    </a:cubicBezTo>
                    <a:lnTo>
                      <a:pt x="3550" y="56"/>
                    </a:lnTo>
                    <a:lnTo>
                      <a:pt x="2857" y="1220"/>
                    </a:lnTo>
                    <a:cubicBezTo>
                      <a:pt x="2274" y="860"/>
                      <a:pt x="1720" y="472"/>
                      <a:pt x="1193" y="28"/>
                    </a:cubicBezTo>
                    <a:lnTo>
                      <a:pt x="1165" y="0"/>
                    </a:ln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8"/>
              <p:cNvSpPr/>
              <p:nvPr/>
            </p:nvSpPr>
            <p:spPr>
              <a:xfrm>
                <a:off x="1205175" y="3650450"/>
                <a:ext cx="169150" cy="243550"/>
              </a:xfrm>
              <a:custGeom>
                <a:avLst/>
                <a:gdLst/>
                <a:ahLst/>
                <a:cxnLst/>
                <a:rect l="l" t="t" r="r" b="b"/>
                <a:pathLst>
                  <a:path w="6766" h="9742" extrusionOk="0">
                    <a:moveTo>
                      <a:pt x="6765" y="0"/>
                    </a:moveTo>
                    <a:lnTo>
                      <a:pt x="6765" y="0"/>
                    </a:lnTo>
                    <a:cubicBezTo>
                      <a:pt x="5712" y="1109"/>
                      <a:pt x="2856" y="4048"/>
                      <a:pt x="444" y="6322"/>
                    </a:cubicBezTo>
                    <a:lnTo>
                      <a:pt x="0" y="5850"/>
                    </a:lnTo>
                    <a:lnTo>
                      <a:pt x="0" y="5850"/>
                    </a:lnTo>
                    <a:cubicBezTo>
                      <a:pt x="0" y="5850"/>
                      <a:pt x="1276" y="8484"/>
                      <a:pt x="2994" y="9427"/>
                    </a:cubicBezTo>
                    <a:cubicBezTo>
                      <a:pt x="3078" y="9482"/>
                      <a:pt x="3189" y="9510"/>
                      <a:pt x="3299" y="9538"/>
                    </a:cubicBezTo>
                    <a:cubicBezTo>
                      <a:pt x="3610" y="9674"/>
                      <a:pt x="3888" y="9741"/>
                      <a:pt x="4137" y="9741"/>
                    </a:cubicBezTo>
                    <a:cubicBezTo>
                      <a:pt x="5359" y="9741"/>
                      <a:pt x="5907" y="8136"/>
                      <a:pt x="6322" y="5212"/>
                    </a:cubicBezTo>
                    <a:cubicBezTo>
                      <a:pt x="6349" y="5046"/>
                      <a:pt x="6349" y="4908"/>
                      <a:pt x="6377" y="4713"/>
                    </a:cubicBezTo>
                    <a:cubicBezTo>
                      <a:pt x="6488" y="3715"/>
                      <a:pt x="6626" y="2024"/>
                      <a:pt x="6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8"/>
              <p:cNvSpPr/>
              <p:nvPr/>
            </p:nvSpPr>
            <p:spPr>
              <a:xfrm>
                <a:off x="1703525" y="3232475"/>
                <a:ext cx="284225" cy="452650"/>
              </a:xfrm>
              <a:custGeom>
                <a:avLst/>
                <a:gdLst/>
                <a:ahLst/>
                <a:cxnLst/>
                <a:rect l="l" t="t" r="r" b="b"/>
                <a:pathLst>
                  <a:path w="11369" h="18106" extrusionOk="0">
                    <a:moveTo>
                      <a:pt x="583" y="1"/>
                    </a:moveTo>
                    <a:lnTo>
                      <a:pt x="583" y="1"/>
                    </a:lnTo>
                    <a:cubicBezTo>
                      <a:pt x="1" y="2135"/>
                      <a:pt x="84" y="4381"/>
                      <a:pt x="888" y="6405"/>
                    </a:cubicBezTo>
                    <a:lnTo>
                      <a:pt x="1221" y="6710"/>
                    </a:lnTo>
                    <a:cubicBezTo>
                      <a:pt x="3051" y="8096"/>
                      <a:pt x="5102" y="9178"/>
                      <a:pt x="7265" y="9926"/>
                    </a:cubicBezTo>
                    <a:cubicBezTo>
                      <a:pt x="6544" y="11063"/>
                      <a:pt x="5352" y="13226"/>
                      <a:pt x="4354" y="15056"/>
                    </a:cubicBezTo>
                    <a:cubicBezTo>
                      <a:pt x="5352" y="15666"/>
                      <a:pt x="6184" y="16858"/>
                      <a:pt x="6766" y="18105"/>
                    </a:cubicBezTo>
                    <a:cubicBezTo>
                      <a:pt x="8679" y="15361"/>
                      <a:pt x="11230" y="11257"/>
                      <a:pt x="11313" y="9871"/>
                    </a:cubicBezTo>
                    <a:cubicBezTo>
                      <a:pt x="11368" y="8900"/>
                      <a:pt x="7681" y="6350"/>
                      <a:pt x="5684" y="4991"/>
                    </a:cubicBezTo>
                    <a:cubicBezTo>
                      <a:pt x="3217" y="3300"/>
                      <a:pt x="1942" y="2385"/>
                      <a:pt x="1720" y="1636"/>
                    </a:cubicBezTo>
                    <a:cubicBezTo>
                      <a:pt x="1526" y="971"/>
                      <a:pt x="1110" y="416"/>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8"/>
              <p:cNvSpPr/>
              <p:nvPr/>
            </p:nvSpPr>
            <p:spPr>
              <a:xfrm>
                <a:off x="1730575" y="3171475"/>
                <a:ext cx="307775" cy="560075"/>
              </a:xfrm>
              <a:custGeom>
                <a:avLst/>
                <a:gdLst/>
                <a:ahLst/>
                <a:cxnLst/>
                <a:rect l="l" t="t" r="r" b="b"/>
                <a:pathLst>
                  <a:path w="12311" h="22403" extrusionOk="0">
                    <a:moveTo>
                      <a:pt x="1220" y="1"/>
                    </a:moveTo>
                    <a:cubicBezTo>
                      <a:pt x="665" y="250"/>
                      <a:pt x="250" y="666"/>
                      <a:pt x="0" y="1193"/>
                    </a:cubicBezTo>
                    <a:lnTo>
                      <a:pt x="55" y="1193"/>
                    </a:lnTo>
                    <a:cubicBezTo>
                      <a:pt x="943" y="1775"/>
                      <a:pt x="1580" y="2662"/>
                      <a:pt x="1913" y="3660"/>
                    </a:cubicBezTo>
                    <a:cubicBezTo>
                      <a:pt x="2107" y="4076"/>
                      <a:pt x="3992" y="5379"/>
                      <a:pt x="5379" y="6322"/>
                    </a:cubicBezTo>
                    <a:cubicBezTo>
                      <a:pt x="9177" y="8928"/>
                      <a:pt x="11672" y="10786"/>
                      <a:pt x="11562" y="12394"/>
                    </a:cubicBezTo>
                    <a:cubicBezTo>
                      <a:pt x="11423" y="14778"/>
                      <a:pt x="6848" y="21266"/>
                      <a:pt x="6266" y="22070"/>
                    </a:cubicBezTo>
                    <a:cubicBezTo>
                      <a:pt x="6294" y="22181"/>
                      <a:pt x="6321" y="22292"/>
                      <a:pt x="6349" y="22403"/>
                    </a:cubicBezTo>
                    <a:cubicBezTo>
                      <a:pt x="7930" y="20157"/>
                      <a:pt x="10037" y="16996"/>
                      <a:pt x="10896" y="15361"/>
                    </a:cubicBezTo>
                    <a:cubicBezTo>
                      <a:pt x="12255" y="12754"/>
                      <a:pt x="12310" y="12117"/>
                      <a:pt x="10896" y="10176"/>
                    </a:cubicBezTo>
                    <a:cubicBezTo>
                      <a:pt x="9482" y="8235"/>
                      <a:pt x="2329" y="2967"/>
                      <a:pt x="2329" y="2967"/>
                    </a:cubicBezTo>
                    <a:cubicBezTo>
                      <a:pt x="2329" y="2967"/>
                      <a:pt x="2107" y="2413"/>
                      <a:pt x="1636" y="888"/>
                    </a:cubicBezTo>
                    <a:cubicBezTo>
                      <a:pt x="1553" y="555"/>
                      <a:pt x="1414" y="278"/>
                      <a:pt x="1220"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8"/>
              <p:cNvSpPr/>
              <p:nvPr/>
            </p:nvSpPr>
            <p:spPr>
              <a:xfrm>
                <a:off x="1629375" y="3156000"/>
                <a:ext cx="131700" cy="45300"/>
              </a:xfrm>
              <a:custGeom>
                <a:avLst/>
                <a:gdLst/>
                <a:ahLst/>
                <a:cxnLst/>
                <a:rect l="l" t="t" r="r" b="b"/>
                <a:pathLst>
                  <a:path w="5268" h="1812" extrusionOk="0">
                    <a:moveTo>
                      <a:pt x="3183" y="1"/>
                    </a:moveTo>
                    <a:cubicBezTo>
                      <a:pt x="2964" y="1"/>
                      <a:pt x="2726" y="5"/>
                      <a:pt x="2468" y="10"/>
                    </a:cubicBezTo>
                    <a:cubicBezTo>
                      <a:pt x="1951" y="170"/>
                      <a:pt x="1422" y="250"/>
                      <a:pt x="890" y="250"/>
                    </a:cubicBezTo>
                    <a:cubicBezTo>
                      <a:pt x="594" y="250"/>
                      <a:pt x="297" y="226"/>
                      <a:pt x="0" y="176"/>
                    </a:cubicBezTo>
                    <a:lnTo>
                      <a:pt x="0" y="176"/>
                    </a:lnTo>
                    <a:cubicBezTo>
                      <a:pt x="139" y="481"/>
                      <a:pt x="305" y="842"/>
                      <a:pt x="444" y="1174"/>
                    </a:cubicBezTo>
                    <a:cubicBezTo>
                      <a:pt x="1081" y="1202"/>
                      <a:pt x="2939" y="1285"/>
                      <a:pt x="4048" y="1812"/>
                    </a:cubicBezTo>
                    <a:cubicBezTo>
                      <a:pt x="4270" y="1285"/>
                      <a:pt x="4713" y="842"/>
                      <a:pt x="5268" y="620"/>
                    </a:cubicBezTo>
                    <a:cubicBezTo>
                      <a:pt x="4855" y="92"/>
                      <a:pt x="4233" y="1"/>
                      <a:pt x="3183" y="1"/>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8"/>
              <p:cNvSpPr/>
              <p:nvPr/>
            </p:nvSpPr>
            <p:spPr>
              <a:xfrm>
                <a:off x="1621750" y="3216525"/>
                <a:ext cx="174000" cy="472750"/>
              </a:xfrm>
              <a:custGeom>
                <a:avLst/>
                <a:gdLst/>
                <a:ahLst/>
                <a:cxnLst/>
                <a:rect l="l" t="t" r="r" b="b"/>
                <a:pathLst>
                  <a:path w="6960" h="18910" extrusionOk="0">
                    <a:moveTo>
                      <a:pt x="1248" y="1"/>
                    </a:moveTo>
                    <a:cubicBezTo>
                      <a:pt x="1386" y="389"/>
                      <a:pt x="1497" y="749"/>
                      <a:pt x="1608" y="1138"/>
                    </a:cubicBezTo>
                    <a:cubicBezTo>
                      <a:pt x="1608" y="1138"/>
                      <a:pt x="0" y="2552"/>
                      <a:pt x="56" y="3106"/>
                    </a:cubicBezTo>
                    <a:cubicBezTo>
                      <a:pt x="111" y="3688"/>
                      <a:pt x="2190" y="5213"/>
                      <a:pt x="2440" y="6239"/>
                    </a:cubicBezTo>
                    <a:cubicBezTo>
                      <a:pt x="2606" y="7071"/>
                      <a:pt x="2274" y="11396"/>
                      <a:pt x="2551" y="15832"/>
                    </a:cubicBezTo>
                    <a:lnTo>
                      <a:pt x="2717" y="15721"/>
                    </a:lnTo>
                    <a:cubicBezTo>
                      <a:pt x="3383" y="16830"/>
                      <a:pt x="4131" y="17884"/>
                      <a:pt x="4935" y="18910"/>
                    </a:cubicBezTo>
                    <a:cubicBezTo>
                      <a:pt x="5268" y="18827"/>
                      <a:pt x="5601" y="18799"/>
                      <a:pt x="5961" y="18799"/>
                    </a:cubicBezTo>
                    <a:cubicBezTo>
                      <a:pt x="5961" y="18799"/>
                      <a:pt x="6377" y="18022"/>
                      <a:pt x="6959" y="16886"/>
                    </a:cubicBezTo>
                    <a:lnTo>
                      <a:pt x="6931" y="16886"/>
                    </a:lnTo>
                    <a:cubicBezTo>
                      <a:pt x="5906" y="13780"/>
                      <a:pt x="5074" y="10564"/>
                      <a:pt x="4464" y="7348"/>
                    </a:cubicBezTo>
                    <a:lnTo>
                      <a:pt x="4131" y="7043"/>
                    </a:lnTo>
                    <a:cubicBezTo>
                      <a:pt x="3327" y="4991"/>
                      <a:pt x="3244" y="2746"/>
                      <a:pt x="3826" y="611"/>
                    </a:cubicBezTo>
                    <a:lnTo>
                      <a:pt x="3743" y="555"/>
                    </a:lnTo>
                    <a:cubicBezTo>
                      <a:pt x="2967" y="223"/>
                      <a:pt x="2107" y="29"/>
                      <a:pt x="1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8"/>
              <p:cNvSpPr/>
              <p:nvPr/>
            </p:nvSpPr>
            <p:spPr>
              <a:xfrm>
                <a:off x="1212100" y="2979525"/>
                <a:ext cx="161525" cy="787375"/>
              </a:xfrm>
              <a:custGeom>
                <a:avLst/>
                <a:gdLst/>
                <a:ahLst/>
                <a:cxnLst/>
                <a:rect l="l" t="t" r="r" b="b"/>
                <a:pathLst>
                  <a:path w="6461" h="31495" extrusionOk="0">
                    <a:moveTo>
                      <a:pt x="5305" y="0"/>
                    </a:moveTo>
                    <a:cubicBezTo>
                      <a:pt x="5148" y="0"/>
                      <a:pt x="4985" y="37"/>
                      <a:pt x="4825" y="110"/>
                    </a:cubicBezTo>
                    <a:cubicBezTo>
                      <a:pt x="5767" y="2161"/>
                      <a:pt x="4298" y="9010"/>
                      <a:pt x="2440" y="10091"/>
                    </a:cubicBezTo>
                    <a:cubicBezTo>
                      <a:pt x="2856" y="10978"/>
                      <a:pt x="3106" y="11921"/>
                      <a:pt x="3217" y="12891"/>
                    </a:cubicBezTo>
                    <a:cubicBezTo>
                      <a:pt x="3466" y="16246"/>
                      <a:pt x="888" y="27724"/>
                      <a:pt x="0" y="31495"/>
                    </a:cubicBezTo>
                    <a:cubicBezTo>
                      <a:pt x="2801" y="28778"/>
                      <a:pt x="5850" y="25534"/>
                      <a:pt x="5878" y="25506"/>
                    </a:cubicBezTo>
                    <a:lnTo>
                      <a:pt x="6377" y="25950"/>
                    </a:lnTo>
                    <a:cubicBezTo>
                      <a:pt x="5823" y="21264"/>
                      <a:pt x="4104" y="17965"/>
                      <a:pt x="4131" y="17244"/>
                    </a:cubicBezTo>
                    <a:cubicBezTo>
                      <a:pt x="4187" y="16495"/>
                      <a:pt x="5573" y="14194"/>
                      <a:pt x="5934" y="13279"/>
                    </a:cubicBezTo>
                    <a:cubicBezTo>
                      <a:pt x="6322" y="12337"/>
                      <a:pt x="4852" y="10396"/>
                      <a:pt x="4520" y="9814"/>
                    </a:cubicBezTo>
                    <a:cubicBezTo>
                      <a:pt x="4187" y="9204"/>
                      <a:pt x="5351" y="5960"/>
                      <a:pt x="6460" y="2854"/>
                    </a:cubicBezTo>
                    <a:cubicBezTo>
                      <a:pt x="6211" y="2411"/>
                      <a:pt x="6128" y="1912"/>
                      <a:pt x="6239" y="1413"/>
                    </a:cubicBezTo>
                    <a:cubicBezTo>
                      <a:pt x="6266" y="1219"/>
                      <a:pt x="6294" y="1025"/>
                      <a:pt x="6349" y="858"/>
                    </a:cubicBezTo>
                    <a:cubicBezTo>
                      <a:pt x="6145" y="286"/>
                      <a:pt x="5745" y="0"/>
                      <a:pt x="5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8"/>
              <p:cNvSpPr/>
              <p:nvPr/>
            </p:nvSpPr>
            <p:spPr>
              <a:xfrm>
                <a:off x="895325" y="2657175"/>
                <a:ext cx="460975" cy="574625"/>
              </a:xfrm>
              <a:custGeom>
                <a:avLst/>
                <a:gdLst/>
                <a:ahLst/>
                <a:cxnLst/>
                <a:rect l="l" t="t" r="r" b="b"/>
                <a:pathLst>
                  <a:path w="18439" h="22985" extrusionOk="0">
                    <a:moveTo>
                      <a:pt x="3550" y="0"/>
                    </a:moveTo>
                    <a:cubicBezTo>
                      <a:pt x="2552" y="1248"/>
                      <a:pt x="1359" y="2357"/>
                      <a:pt x="1" y="3216"/>
                    </a:cubicBezTo>
                    <a:cubicBezTo>
                      <a:pt x="1553" y="5268"/>
                      <a:pt x="7071" y="11562"/>
                      <a:pt x="8596" y="13614"/>
                    </a:cubicBezTo>
                    <a:cubicBezTo>
                      <a:pt x="10564" y="16275"/>
                      <a:pt x="13669" y="19713"/>
                      <a:pt x="15111" y="22985"/>
                    </a:cubicBezTo>
                    <a:cubicBezTo>
                      <a:pt x="16969" y="21876"/>
                      <a:pt x="18438" y="15028"/>
                      <a:pt x="17496" y="12976"/>
                    </a:cubicBezTo>
                    <a:lnTo>
                      <a:pt x="17496" y="12976"/>
                    </a:lnTo>
                    <a:cubicBezTo>
                      <a:pt x="17163" y="13142"/>
                      <a:pt x="16886" y="13392"/>
                      <a:pt x="16692" y="13724"/>
                    </a:cubicBezTo>
                    <a:cubicBezTo>
                      <a:pt x="16624" y="13846"/>
                      <a:pt x="16524" y="13901"/>
                      <a:pt x="16401" y="13901"/>
                    </a:cubicBezTo>
                    <a:cubicBezTo>
                      <a:pt x="16271" y="13901"/>
                      <a:pt x="16114" y="13839"/>
                      <a:pt x="15943" y="13724"/>
                    </a:cubicBezTo>
                    <a:cubicBezTo>
                      <a:pt x="14557" y="12920"/>
                      <a:pt x="11950" y="9427"/>
                      <a:pt x="10731" y="8152"/>
                    </a:cubicBezTo>
                    <a:cubicBezTo>
                      <a:pt x="9816" y="7209"/>
                      <a:pt x="4880" y="1664"/>
                      <a:pt x="3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8"/>
              <p:cNvSpPr/>
              <p:nvPr/>
            </p:nvSpPr>
            <p:spPr>
              <a:xfrm>
                <a:off x="766400" y="2596875"/>
                <a:ext cx="71775" cy="49125"/>
              </a:xfrm>
              <a:custGeom>
                <a:avLst/>
                <a:gdLst/>
                <a:ahLst/>
                <a:cxnLst/>
                <a:rect l="l" t="t" r="r" b="b"/>
                <a:pathLst>
                  <a:path w="2871" h="1965" extrusionOk="0">
                    <a:moveTo>
                      <a:pt x="389" y="0"/>
                    </a:moveTo>
                    <a:lnTo>
                      <a:pt x="389" y="0"/>
                    </a:lnTo>
                    <a:cubicBezTo>
                      <a:pt x="1" y="388"/>
                      <a:pt x="167" y="971"/>
                      <a:pt x="777" y="1553"/>
                    </a:cubicBezTo>
                    <a:cubicBezTo>
                      <a:pt x="1198" y="1836"/>
                      <a:pt x="1656" y="1965"/>
                      <a:pt x="1999" y="1965"/>
                    </a:cubicBezTo>
                    <a:cubicBezTo>
                      <a:pt x="2629" y="1965"/>
                      <a:pt x="2870" y="1532"/>
                      <a:pt x="1775" y="832"/>
                    </a:cubicBezTo>
                    <a:cubicBezTo>
                      <a:pt x="1249" y="693"/>
                      <a:pt x="749" y="416"/>
                      <a:pt x="389"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8"/>
              <p:cNvSpPr/>
              <p:nvPr/>
            </p:nvSpPr>
            <p:spPr>
              <a:xfrm>
                <a:off x="749700" y="2554575"/>
                <a:ext cx="78425" cy="63075"/>
              </a:xfrm>
              <a:custGeom>
                <a:avLst/>
                <a:gdLst/>
                <a:ahLst/>
                <a:cxnLst/>
                <a:rect l="l" t="t" r="r" b="b"/>
                <a:pathLst>
                  <a:path w="3137" h="2523" extrusionOk="0">
                    <a:moveTo>
                      <a:pt x="950" y="0"/>
                    </a:moveTo>
                    <a:cubicBezTo>
                      <a:pt x="657" y="0"/>
                      <a:pt x="1" y="46"/>
                      <a:pt x="503" y="999"/>
                    </a:cubicBezTo>
                    <a:cubicBezTo>
                      <a:pt x="641" y="1249"/>
                      <a:pt x="835" y="1498"/>
                      <a:pt x="1029" y="1692"/>
                    </a:cubicBezTo>
                    <a:cubicBezTo>
                      <a:pt x="1417" y="2080"/>
                      <a:pt x="1917" y="2358"/>
                      <a:pt x="2443" y="2496"/>
                    </a:cubicBezTo>
                    <a:cubicBezTo>
                      <a:pt x="2523" y="2513"/>
                      <a:pt x="2598" y="2522"/>
                      <a:pt x="2667" y="2522"/>
                    </a:cubicBezTo>
                    <a:cubicBezTo>
                      <a:pt x="2935" y="2522"/>
                      <a:pt x="3114" y="2389"/>
                      <a:pt x="3136" y="2080"/>
                    </a:cubicBezTo>
                    <a:cubicBezTo>
                      <a:pt x="2998" y="2080"/>
                      <a:pt x="2887" y="2025"/>
                      <a:pt x="2804" y="1914"/>
                    </a:cubicBezTo>
                    <a:cubicBezTo>
                      <a:pt x="2804" y="1914"/>
                      <a:pt x="2859" y="1831"/>
                      <a:pt x="2970" y="1637"/>
                    </a:cubicBezTo>
                    <a:cubicBezTo>
                      <a:pt x="2055" y="1138"/>
                      <a:pt x="1334" y="528"/>
                      <a:pt x="1029" y="1"/>
                    </a:cubicBezTo>
                    <a:cubicBezTo>
                      <a:pt x="1008" y="1"/>
                      <a:pt x="981" y="0"/>
                      <a:pt x="950"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8"/>
              <p:cNvSpPr/>
              <p:nvPr/>
            </p:nvSpPr>
            <p:spPr>
              <a:xfrm>
                <a:off x="767800" y="2525475"/>
                <a:ext cx="70725" cy="70725"/>
              </a:xfrm>
              <a:custGeom>
                <a:avLst/>
                <a:gdLst/>
                <a:ahLst/>
                <a:cxnLst/>
                <a:rect l="l" t="t" r="r" b="b"/>
                <a:pathLst>
                  <a:path w="2829" h="2829" extrusionOk="0">
                    <a:moveTo>
                      <a:pt x="998" y="0"/>
                    </a:moveTo>
                    <a:cubicBezTo>
                      <a:pt x="139" y="222"/>
                      <a:pt x="0" y="666"/>
                      <a:pt x="305" y="1193"/>
                    </a:cubicBezTo>
                    <a:cubicBezTo>
                      <a:pt x="610" y="1719"/>
                      <a:pt x="1359" y="2302"/>
                      <a:pt x="2246" y="2828"/>
                    </a:cubicBezTo>
                    <a:cubicBezTo>
                      <a:pt x="2357" y="2579"/>
                      <a:pt x="2579" y="2218"/>
                      <a:pt x="2828" y="1858"/>
                    </a:cubicBezTo>
                    <a:cubicBezTo>
                      <a:pt x="2773" y="1803"/>
                      <a:pt x="1886" y="943"/>
                      <a:pt x="998"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8"/>
              <p:cNvSpPr/>
              <p:nvPr/>
            </p:nvSpPr>
            <p:spPr>
              <a:xfrm>
                <a:off x="820475" y="2535950"/>
                <a:ext cx="105375" cy="103225"/>
              </a:xfrm>
              <a:custGeom>
                <a:avLst/>
                <a:gdLst/>
                <a:ahLst/>
                <a:cxnLst/>
                <a:rect l="l" t="t" r="r" b="b"/>
                <a:pathLst>
                  <a:path w="4215" h="4129" extrusionOk="0">
                    <a:moveTo>
                      <a:pt x="2072" y="0"/>
                    </a:moveTo>
                    <a:cubicBezTo>
                      <a:pt x="1931" y="0"/>
                      <a:pt x="1802" y="45"/>
                      <a:pt x="1692" y="136"/>
                    </a:cubicBezTo>
                    <a:cubicBezTo>
                      <a:pt x="1331" y="524"/>
                      <a:pt x="999" y="968"/>
                      <a:pt x="721" y="1439"/>
                    </a:cubicBezTo>
                    <a:cubicBezTo>
                      <a:pt x="472" y="1799"/>
                      <a:pt x="278" y="2160"/>
                      <a:pt x="139" y="2409"/>
                    </a:cubicBezTo>
                    <a:cubicBezTo>
                      <a:pt x="56" y="2576"/>
                      <a:pt x="0" y="2687"/>
                      <a:pt x="0" y="2687"/>
                    </a:cubicBezTo>
                    <a:cubicBezTo>
                      <a:pt x="56" y="2798"/>
                      <a:pt x="195" y="2853"/>
                      <a:pt x="305" y="2853"/>
                    </a:cubicBezTo>
                    <a:cubicBezTo>
                      <a:pt x="332" y="2856"/>
                      <a:pt x="361" y="2858"/>
                      <a:pt x="392" y="2858"/>
                    </a:cubicBezTo>
                    <a:cubicBezTo>
                      <a:pt x="648" y="2858"/>
                      <a:pt x="1045" y="2741"/>
                      <a:pt x="1664" y="2271"/>
                    </a:cubicBezTo>
                    <a:lnTo>
                      <a:pt x="1747" y="2188"/>
                    </a:lnTo>
                    <a:cubicBezTo>
                      <a:pt x="2034" y="1953"/>
                      <a:pt x="2173" y="1856"/>
                      <a:pt x="2226" y="1856"/>
                    </a:cubicBezTo>
                    <a:cubicBezTo>
                      <a:pt x="2423" y="1856"/>
                      <a:pt x="1430" y="3205"/>
                      <a:pt x="2523" y="3796"/>
                    </a:cubicBezTo>
                    <a:lnTo>
                      <a:pt x="2801" y="4128"/>
                    </a:lnTo>
                    <a:cubicBezTo>
                      <a:pt x="3244" y="3685"/>
                      <a:pt x="3716" y="3269"/>
                      <a:pt x="4215" y="2909"/>
                    </a:cubicBezTo>
                    <a:cubicBezTo>
                      <a:pt x="3710" y="1027"/>
                      <a:pt x="2750" y="0"/>
                      <a:pt x="2072"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8"/>
              <p:cNvSpPr/>
              <p:nvPr/>
            </p:nvSpPr>
            <p:spPr>
              <a:xfrm>
                <a:off x="785125" y="2581650"/>
                <a:ext cx="104675" cy="88025"/>
              </a:xfrm>
              <a:custGeom>
                <a:avLst/>
                <a:gdLst/>
                <a:ahLst/>
                <a:cxnLst/>
                <a:rect l="l" t="t" r="r" b="b"/>
                <a:pathLst>
                  <a:path w="4187" h="3521" extrusionOk="0">
                    <a:moveTo>
                      <a:pt x="3615" y="1"/>
                    </a:moveTo>
                    <a:cubicBezTo>
                      <a:pt x="3560" y="1"/>
                      <a:pt x="3421" y="98"/>
                      <a:pt x="3133" y="332"/>
                    </a:cubicBezTo>
                    <a:lnTo>
                      <a:pt x="3050" y="415"/>
                    </a:lnTo>
                    <a:cubicBezTo>
                      <a:pt x="2456" y="885"/>
                      <a:pt x="2061" y="1002"/>
                      <a:pt x="1806" y="1002"/>
                    </a:cubicBezTo>
                    <a:cubicBezTo>
                      <a:pt x="1775" y="1002"/>
                      <a:pt x="1746" y="1000"/>
                      <a:pt x="1719" y="997"/>
                    </a:cubicBezTo>
                    <a:cubicBezTo>
                      <a:pt x="1675" y="1306"/>
                      <a:pt x="1491" y="1439"/>
                      <a:pt x="1237" y="1439"/>
                    </a:cubicBezTo>
                    <a:cubicBezTo>
                      <a:pt x="1171" y="1439"/>
                      <a:pt x="1100" y="1430"/>
                      <a:pt x="1026" y="1413"/>
                    </a:cubicBezTo>
                    <a:lnTo>
                      <a:pt x="1026" y="1413"/>
                    </a:lnTo>
                    <a:cubicBezTo>
                      <a:pt x="2097" y="2127"/>
                      <a:pt x="1870" y="2565"/>
                      <a:pt x="1247" y="2565"/>
                    </a:cubicBezTo>
                    <a:cubicBezTo>
                      <a:pt x="902" y="2565"/>
                      <a:pt x="435" y="2431"/>
                      <a:pt x="0" y="2134"/>
                    </a:cubicBezTo>
                    <a:lnTo>
                      <a:pt x="0" y="2134"/>
                    </a:lnTo>
                    <a:cubicBezTo>
                      <a:pt x="860" y="2855"/>
                      <a:pt x="1858" y="3354"/>
                      <a:pt x="2967" y="3520"/>
                    </a:cubicBezTo>
                    <a:cubicBezTo>
                      <a:pt x="3272" y="3215"/>
                      <a:pt x="3716" y="2744"/>
                      <a:pt x="4187" y="2300"/>
                    </a:cubicBezTo>
                    <a:lnTo>
                      <a:pt x="3910" y="1940"/>
                    </a:lnTo>
                    <a:cubicBezTo>
                      <a:pt x="2838" y="1350"/>
                      <a:pt x="3819" y="1"/>
                      <a:pt x="3615" y="1"/>
                    </a:cubicBez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8"/>
              <p:cNvSpPr/>
              <p:nvPr/>
            </p:nvSpPr>
            <p:spPr>
              <a:xfrm>
                <a:off x="742150" y="2460775"/>
                <a:ext cx="120625" cy="111175"/>
              </a:xfrm>
              <a:custGeom>
                <a:avLst/>
                <a:gdLst/>
                <a:ahLst/>
                <a:cxnLst/>
                <a:rect l="l" t="t" r="r" b="b"/>
                <a:pathLst>
                  <a:path w="4825" h="4447" extrusionOk="0">
                    <a:moveTo>
                      <a:pt x="531" y="0"/>
                    </a:moveTo>
                    <a:cubicBezTo>
                      <a:pt x="443" y="0"/>
                      <a:pt x="367" y="21"/>
                      <a:pt x="305" y="65"/>
                    </a:cubicBezTo>
                    <a:cubicBezTo>
                      <a:pt x="0" y="315"/>
                      <a:pt x="1026" y="1507"/>
                      <a:pt x="2052" y="2588"/>
                    </a:cubicBezTo>
                    <a:cubicBezTo>
                      <a:pt x="2912" y="3531"/>
                      <a:pt x="3799" y="4391"/>
                      <a:pt x="3854" y="4446"/>
                    </a:cubicBezTo>
                    <a:cubicBezTo>
                      <a:pt x="4132" y="3975"/>
                      <a:pt x="4464" y="3531"/>
                      <a:pt x="4825" y="3143"/>
                    </a:cubicBezTo>
                    <a:cubicBezTo>
                      <a:pt x="2892" y="1483"/>
                      <a:pt x="1270" y="0"/>
                      <a:pt x="531" y="0"/>
                    </a:cubicBez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8"/>
              <p:cNvSpPr/>
              <p:nvPr/>
            </p:nvSpPr>
            <p:spPr>
              <a:xfrm>
                <a:off x="1686900" y="3829975"/>
                <a:ext cx="32600" cy="39175"/>
              </a:xfrm>
              <a:custGeom>
                <a:avLst/>
                <a:gdLst/>
                <a:ahLst/>
                <a:cxnLst/>
                <a:rect l="l" t="t" r="r" b="b"/>
                <a:pathLst>
                  <a:path w="1304" h="1567" extrusionOk="0">
                    <a:moveTo>
                      <a:pt x="888" y="0"/>
                    </a:moveTo>
                    <a:lnTo>
                      <a:pt x="860" y="55"/>
                    </a:lnTo>
                    <a:cubicBezTo>
                      <a:pt x="499" y="416"/>
                      <a:pt x="56" y="970"/>
                      <a:pt x="0" y="1303"/>
                    </a:cubicBezTo>
                    <a:lnTo>
                      <a:pt x="111" y="1553"/>
                    </a:lnTo>
                    <a:cubicBezTo>
                      <a:pt x="133" y="1562"/>
                      <a:pt x="159" y="1566"/>
                      <a:pt x="188" y="1566"/>
                    </a:cubicBezTo>
                    <a:cubicBezTo>
                      <a:pt x="422" y="1566"/>
                      <a:pt x="885" y="1284"/>
                      <a:pt x="1303" y="915"/>
                    </a:cubicBezTo>
                    <a:lnTo>
                      <a:pt x="888" y="0"/>
                    </a:ln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8"/>
              <p:cNvSpPr/>
              <p:nvPr/>
            </p:nvSpPr>
            <p:spPr>
              <a:xfrm>
                <a:off x="1639075" y="3815400"/>
                <a:ext cx="35375" cy="37750"/>
              </a:xfrm>
              <a:custGeom>
                <a:avLst/>
                <a:gdLst/>
                <a:ahLst/>
                <a:cxnLst/>
                <a:rect l="l" t="t" r="r" b="b"/>
                <a:pathLst>
                  <a:path w="1415" h="1510" extrusionOk="0">
                    <a:moveTo>
                      <a:pt x="1026" y="1"/>
                    </a:moveTo>
                    <a:cubicBezTo>
                      <a:pt x="472" y="583"/>
                      <a:pt x="0" y="1138"/>
                      <a:pt x="250" y="1443"/>
                    </a:cubicBezTo>
                    <a:cubicBezTo>
                      <a:pt x="279" y="1489"/>
                      <a:pt x="323" y="1510"/>
                      <a:pt x="380" y="1510"/>
                    </a:cubicBezTo>
                    <a:cubicBezTo>
                      <a:pt x="597" y="1510"/>
                      <a:pt x="997" y="1206"/>
                      <a:pt x="1414" y="833"/>
                    </a:cubicBezTo>
                    <a:lnTo>
                      <a:pt x="1026" y="1"/>
                    </a:ln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8"/>
              <p:cNvSpPr/>
              <p:nvPr/>
            </p:nvSpPr>
            <p:spPr>
              <a:xfrm>
                <a:off x="1664725" y="3786300"/>
                <a:ext cx="36050" cy="49925"/>
              </a:xfrm>
              <a:custGeom>
                <a:avLst/>
                <a:gdLst/>
                <a:ahLst/>
                <a:cxnLst/>
                <a:rect l="l" t="t" r="r" b="b"/>
                <a:pathLst>
                  <a:path w="1442" h="1997" extrusionOk="0">
                    <a:moveTo>
                      <a:pt x="943" y="0"/>
                    </a:moveTo>
                    <a:cubicBezTo>
                      <a:pt x="749" y="333"/>
                      <a:pt x="527" y="610"/>
                      <a:pt x="277" y="888"/>
                    </a:cubicBezTo>
                    <a:lnTo>
                      <a:pt x="0" y="1137"/>
                    </a:lnTo>
                    <a:lnTo>
                      <a:pt x="416" y="1997"/>
                    </a:lnTo>
                    <a:cubicBezTo>
                      <a:pt x="749" y="1692"/>
                      <a:pt x="1137" y="1331"/>
                      <a:pt x="1442" y="1026"/>
                    </a:cubicBezTo>
                    <a:lnTo>
                      <a:pt x="943" y="0"/>
                    </a:ln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8"/>
              <p:cNvSpPr/>
              <p:nvPr/>
            </p:nvSpPr>
            <p:spPr>
              <a:xfrm>
                <a:off x="1612725" y="3680825"/>
                <a:ext cx="219050" cy="202700"/>
              </a:xfrm>
              <a:custGeom>
                <a:avLst/>
                <a:gdLst/>
                <a:ahLst/>
                <a:cxnLst/>
                <a:rect l="l" t="t" r="r" b="b"/>
                <a:pathLst>
                  <a:path w="8762" h="8108" extrusionOk="0">
                    <a:moveTo>
                      <a:pt x="2741" y="0"/>
                    </a:moveTo>
                    <a:cubicBezTo>
                      <a:pt x="2662" y="0"/>
                      <a:pt x="2592" y="77"/>
                      <a:pt x="2551" y="199"/>
                    </a:cubicBezTo>
                    <a:cubicBezTo>
                      <a:pt x="2524" y="255"/>
                      <a:pt x="2496" y="310"/>
                      <a:pt x="2496" y="393"/>
                    </a:cubicBezTo>
                    <a:cubicBezTo>
                      <a:pt x="2468" y="754"/>
                      <a:pt x="2718" y="1336"/>
                      <a:pt x="3688" y="1724"/>
                    </a:cubicBezTo>
                    <a:cubicBezTo>
                      <a:pt x="3078" y="2112"/>
                      <a:pt x="2524" y="2583"/>
                      <a:pt x="2052" y="3110"/>
                    </a:cubicBezTo>
                    <a:lnTo>
                      <a:pt x="1858" y="3304"/>
                    </a:lnTo>
                    <a:cubicBezTo>
                      <a:pt x="1110" y="3997"/>
                      <a:pt x="1" y="4912"/>
                      <a:pt x="306" y="5217"/>
                    </a:cubicBezTo>
                    <a:cubicBezTo>
                      <a:pt x="347" y="5259"/>
                      <a:pt x="410" y="5278"/>
                      <a:pt x="488" y="5278"/>
                    </a:cubicBezTo>
                    <a:cubicBezTo>
                      <a:pt x="774" y="5278"/>
                      <a:pt x="1275" y="5029"/>
                      <a:pt x="1775" y="4746"/>
                    </a:cubicBezTo>
                    <a:cubicBezTo>
                      <a:pt x="2163" y="4524"/>
                      <a:pt x="2551" y="4275"/>
                      <a:pt x="2912" y="3997"/>
                    </a:cubicBezTo>
                    <a:lnTo>
                      <a:pt x="3078" y="3859"/>
                    </a:lnTo>
                    <a:cubicBezTo>
                      <a:pt x="3110" y="3837"/>
                      <a:pt x="3134" y="3827"/>
                      <a:pt x="3151" y="3827"/>
                    </a:cubicBezTo>
                    <a:cubicBezTo>
                      <a:pt x="3219" y="3827"/>
                      <a:pt x="3157" y="4001"/>
                      <a:pt x="3023" y="4247"/>
                    </a:cubicBezTo>
                    <a:lnTo>
                      <a:pt x="3522" y="5273"/>
                    </a:lnTo>
                    <a:lnTo>
                      <a:pt x="3827" y="5023"/>
                    </a:lnTo>
                    <a:cubicBezTo>
                      <a:pt x="3907" y="4948"/>
                      <a:pt x="3974" y="4916"/>
                      <a:pt x="4026" y="4916"/>
                    </a:cubicBezTo>
                    <a:cubicBezTo>
                      <a:pt x="4265" y="4916"/>
                      <a:pt x="4218" y="5585"/>
                      <a:pt x="3855" y="5994"/>
                    </a:cubicBezTo>
                    <a:lnTo>
                      <a:pt x="4298" y="6909"/>
                    </a:lnTo>
                    <a:cubicBezTo>
                      <a:pt x="4631" y="6604"/>
                      <a:pt x="4964" y="6243"/>
                      <a:pt x="5213" y="5855"/>
                    </a:cubicBezTo>
                    <a:cubicBezTo>
                      <a:pt x="5298" y="5724"/>
                      <a:pt x="5363" y="5666"/>
                      <a:pt x="5406" y="5666"/>
                    </a:cubicBezTo>
                    <a:cubicBezTo>
                      <a:pt x="5517" y="5666"/>
                      <a:pt x="5474" y="6063"/>
                      <a:pt x="5213" y="6604"/>
                    </a:cubicBezTo>
                    <a:cubicBezTo>
                      <a:pt x="4991" y="7020"/>
                      <a:pt x="4853" y="7463"/>
                      <a:pt x="4769" y="7907"/>
                    </a:cubicBezTo>
                    <a:cubicBezTo>
                      <a:pt x="4797" y="7962"/>
                      <a:pt x="4825" y="8045"/>
                      <a:pt x="4853" y="8101"/>
                    </a:cubicBezTo>
                    <a:cubicBezTo>
                      <a:pt x="4863" y="8105"/>
                      <a:pt x="4874" y="8108"/>
                      <a:pt x="4886" y="8108"/>
                    </a:cubicBezTo>
                    <a:cubicBezTo>
                      <a:pt x="5179" y="8108"/>
                      <a:pt x="6084" y="6870"/>
                      <a:pt x="6350" y="5938"/>
                    </a:cubicBezTo>
                    <a:cubicBezTo>
                      <a:pt x="6488" y="5411"/>
                      <a:pt x="6988" y="5051"/>
                      <a:pt x="7514" y="4635"/>
                    </a:cubicBezTo>
                    <a:cubicBezTo>
                      <a:pt x="7875" y="4358"/>
                      <a:pt x="8207" y="4053"/>
                      <a:pt x="8485" y="3693"/>
                    </a:cubicBezTo>
                    <a:cubicBezTo>
                      <a:pt x="8596" y="3526"/>
                      <a:pt x="8679" y="3360"/>
                      <a:pt x="8762" y="3193"/>
                    </a:cubicBezTo>
                    <a:cubicBezTo>
                      <a:pt x="8318" y="2001"/>
                      <a:pt x="7542" y="476"/>
                      <a:pt x="6322" y="255"/>
                    </a:cubicBezTo>
                    <a:cubicBezTo>
                      <a:pt x="5962" y="255"/>
                      <a:pt x="5629" y="282"/>
                      <a:pt x="5296" y="365"/>
                    </a:cubicBezTo>
                    <a:cubicBezTo>
                      <a:pt x="5005" y="435"/>
                      <a:pt x="4714" y="469"/>
                      <a:pt x="4426" y="469"/>
                    </a:cubicBezTo>
                    <a:cubicBezTo>
                      <a:pt x="4139" y="469"/>
                      <a:pt x="3855" y="435"/>
                      <a:pt x="3577" y="365"/>
                    </a:cubicBezTo>
                    <a:cubicBezTo>
                      <a:pt x="3439" y="338"/>
                      <a:pt x="3328" y="282"/>
                      <a:pt x="3189" y="227"/>
                    </a:cubicBezTo>
                    <a:cubicBezTo>
                      <a:pt x="3078" y="171"/>
                      <a:pt x="2940" y="88"/>
                      <a:pt x="2829" y="33"/>
                    </a:cubicBezTo>
                    <a:cubicBezTo>
                      <a:pt x="2799" y="10"/>
                      <a:pt x="2769" y="0"/>
                      <a:pt x="2741" y="0"/>
                    </a:cubicBez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8"/>
              <p:cNvSpPr/>
              <p:nvPr/>
            </p:nvSpPr>
            <p:spPr>
              <a:xfrm>
                <a:off x="1516375" y="3754400"/>
                <a:ext cx="24975" cy="5575"/>
              </a:xfrm>
              <a:custGeom>
                <a:avLst/>
                <a:gdLst/>
                <a:ahLst/>
                <a:cxnLst/>
                <a:rect l="l" t="t" r="r" b="b"/>
                <a:pathLst>
                  <a:path w="999" h="223" extrusionOk="0">
                    <a:moveTo>
                      <a:pt x="29" y="1"/>
                    </a:moveTo>
                    <a:cubicBezTo>
                      <a:pt x="1" y="29"/>
                      <a:pt x="1" y="112"/>
                      <a:pt x="29" y="140"/>
                    </a:cubicBezTo>
                    <a:lnTo>
                      <a:pt x="971" y="223"/>
                    </a:lnTo>
                    <a:cubicBezTo>
                      <a:pt x="999" y="167"/>
                      <a:pt x="999" y="112"/>
                      <a:pt x="971" y="56"/>
                    </a:cubicBezTo>
                    <a:lnTo>
                      <a:pt x="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8"/>
              <p:cNvSpPr/>
              <p:nvPr/>
            </p:nvSpPr>
            <p:spPr>
              <a:xfrm>
                <a:off x="1536475" y="3764675"/>
                <a:ext cx="20625" cy="10650"/>
              </a:xfrm>
              <a:custGeom>
                <a:avLst/>
                <a:gdLst/>
                <a:ahLst/>
                <a:cxnLst/>
                <a:rect l="l" t="t" r="r" b="b"/>
                <a:pathLst>
                  <a:path w="825" h="426" extrusionOk="0">
                    <a:moveTo>
                      <a:pt x="682" y="1"/>
                    </a:moveTo>
                    <a:cubicBezTo>
                      <a:pt x="657" y="1"/>
                      <a:pt x="639" y="6"/>
                      <a:pt x="639" y="6"/>
                    </a:cubicBezTo>
                    <a:cubicBezTo>
                      <a:pt x="594" y="50"/>
                      <a:pt x="526" y="79"/>
                      <a:pt x="455" y="79"/>
                    </a:cubicBezTo>
                    <a:cubicBezTo>
                      <a:pt x="393" y="79"/>
                      <a:pt x="330" y="57"/>
                      <a:pt x="278" y="6"/>
                    </a:cubicBezTo>
                    <a:cubicBezTo>
                      <a:pt x="250" y="61"/>
                      <a:pt x="195" y="89"/>
                      <a:pt x="140" y="89"/>
                    </a:cubicBezTo>
                    <a:lnTo>
                      <a:pt x="1" y="89"/>
                    </a:lnTo>
                    <a:cubicBezTo>
                      <a:pt x="80" y="338"/>
                      <a:pt x="251" y="426"/>
                      <a:pt x="416" y="426"/>
                    </a:cubicBezTo>
                    <a:cubicBezTo>
                      <a:pt x="600" y="426"/>
                      <a:pt x="776" y="317"/>
                      <a:pt x="805" y="200"/>
                    </a:cubicBezTo>
                    <a:cubicBezTo>
                      <a:pt x="824" y="27"/>
                      <a:pt x="737" y="1"/>
                      <a:pt x="68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8"/>
              <p:cNvSpPr/>
              <p:nvPr/>
            </p:nvSpPr>
            <p:spPr>
              <a:xfrm>
                <a:off x="1517775" y="3766200"/>
                <a:ext cx="18725" cy="18050"/>
              </a:xfrm>
              <a:custGeom>
                <a:avLst/>
                <a:gdLst/>
                <a:ahLst/>
                <a:cxnLst/>
                <a:rect l="l" t="t" r="r" b="b"/>
                <a:pathLst>
                  <a:path w="749" h="722" extrusionOk="0">
                    <a:moveTo>
                      <a:pt x="250" y="0"/>
                    </a:moveTo>
                    <a:cubicBezTo>
                      <a:pt x="0" y="333"/>
                      <a:pt x="111" y="499"/>
                      <a:pt x="361" y="721"/>
                    </a:cubicBezTo>
                    <a:cubicBezTo>
                      <a:pt x="638" y="527"/>
                      <a:pt x="749" y="388"/>
                      <a:pt x="58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8"/>
              <p:cNvSpPr/>
              <p:nvPr/>
            </p:nvSpPr>
            <p:spPr>
              <a:xfrm>
                <a:off x="1499750" y="3760350"/>
                <a:ext cx="20125" cy="12300"/>
              </a:xfrm>
              <a:custGeom>
                <a:avLst/>
                <a:gdLst/>
                <a:ahLst/>
                <a:cxnLst/>
                <a:rect l="l" t="t" r="r" b="b"/>
                <a:pathLst>
                  <a:path w="805" h="492" extrusionOk="0">
                    <a:moveTo>
                      <a:pt x="114" y="1"/>
                    </a:moveTo>
                    <a:cubicBezTo>
                      <a:pt x="65" y="1"/>
                      <a:pt x="0" y="33"/>
                      <a:pt x="0" y="207"/>
                    </a:cubicBezTo>
                    <a:cubicBezTo>
                      <a:pt x="0" y="362"/>
                      <a:pt x="184" y="492"/>
                      <a:pt x="385" y="492"/>
                    </a:cubicBezTo>
                    <a:cubicBezTo>
                      <a:pt x="541" y="492"/>
                      <a:pt x="707" y="413"/>
                      <a:pt x="804" y="207"/>
                    </a:cubicBezTo>
                    <a:lnTo>
                      <a:pt x="666" y="207"/>
                    </a:lnTo>
                    <a:cubicBezTo>
                      <a:pt x="583" y="207"/>
                      <a:pt x="527" y="151"/>
                      <a:pt x="527" y="96"/>
                    </a:cubicBezTo>
                    <a:cubicBezTo>
                      <a:pt x="481" y="123"/>
                      <a:pt x="435" y="136"/>
                      <a:pt x="391" y="136"/>
                    </a:cubicBezTo>
                    <a:cubicBezTo>
                      <a:pt x="302" y="136"/>
                      <a:pt x="222" y="86"/>
                      <a:pt x="167" y="12"/>
                    </a:cubicBezTo>
                    <a:cubicBezTo>
                      <a:pt x="167" y="12"/>
                      <a:pt x="143" y="1"/>
                      <a:pt x="11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8"/>
              <p:cNvSpPr/>
              <p:nvPr/>
            </p:nvSpPr>
            <p:spPr>
              <a:xfrm>
                <a:off x="1512925" y="3759250"/>
                <a:ext cx="31200" cy="7650"/>
              </a:xfrm>
              <a:custGeom>
                <a:avLst/>
                <a:gdLst/>
                <a:ahLst/>
                <a:cxnLst/>
                <a:rect l="l" t="t" r="r" b="b"/>
                <a:pathLst>
                  <a:path w="1248" h="306" extrusionOk="0">
                    <a:moveTo>
                      <a:pt x="167" y="1"/>
                    </a:moveTo>
                    <a:cubicBezTo>
                      <a:pt x="111" y="1"/>
                      <a:pt x="83" y="1"/>
                      <a:pt x="56" y="29"/>
                    </a:cubicBezTo>
                    <a:cubicBezTo>
                      <a:pt x="28" y="56"/>
                      <a:pt x="0" y="84"/>
                      <a:pt x="0" y="140"/>
                    </a:cubicBezTo>
                    <a:cubicBezTo>
                      <a:pt x="0" y="140"/>
                      <a:pt x="0" y="167"/>
                      <a:pt x="0" y="195"/>
                    </a:cubicBezTo>
                    <a:cubicBezTo>
                      <a:pt x="28" y="251"/>
                      <a:pt x="56" y="278"/>
                      <a:pt x="139" y="278"/>
                    </a:cubicBezTo>
                    <a:lnTo>
                      <a:pt x="444" y="278"/>
                    </a:lnTo>
                    <a:lnTo>
                      <a:pt x="777" y="306"/>
                    </a:lnTo>
                    <a:lnTo>
                      <a:pt x="1082" y="306"/>
                    </a:lnTo>
                    <a:cubicBezTo>
                      <a:pt x="1137" y="306"/>
                      <a:pt x="1192" y="278"/>
                      <a:pt x="1220" y="223"/>
                    </a:cubicBezTo>
                    <a:cubicBezTo>
                      <a:pt x="1220" y="223"/>
                      <a:pt x="1220" y="195"/>
                      <a:pt x="1220" y="167"/>
                    </a:cubicBezTo>
                    <a:cubicBezTo>
                      <a:pt x="1248" y="84"/>
                      <a:pt x="1165" y="29"/>
                      <a:pt x="1109" y="29"/>
                    </a:cubicBezTo>
                    <a:lnTo>
                      <a:pt x="1109" y="56"/>
                    </a:lnTo>
                    <a:lnTo>
                      <a:pt x="16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8"/>
              <p:cNvSpPr/>
              <p:nvPr/>
            </p:nvSpPr>
            <p:spPr>
              <a:xfrm>
                <a:off x="1513600" y="3747475"/>
                <a:ext cx="30525" cy="8350"/>
              </a:xfrm>
              <a:custGeom>
                <a:avLst/>
                <a:gdLst/>
                <a:ahLst/>
                <a:cxnLst/>
                <a:rect l="l" t="t" r="r" b="b"/>
                <a:pathLst>
                  <a:path w="1221" h="334" extrusionOk="0">
                    <a:moveTo>
                      <a:pt x="140" y="1"/>
                    </a:moveTo>
                    <a:cubicBezTo>
                      <a:pt x="112" y="1"/>
                      <a:pt x="84" y="1"/>
                      <a:pt x="56" y="28"/>
                    </a:cubicBezTo>
                    <a:cubicBezTo>
                      <a:pt x="29" y="56"/>
                      <a:pt x="1" y="84"/>
                      <a:pt x="1" y="112"/>
                    </a:cubicBezTo>
                    <a:cubicBezTo>
                      <a:pt x="1" y="195"/>
                      <a:pt x="56" y="278"/>
                      <a:pt x="140" y="278"/>
                    </a:cubicBezTo>
                    <a:lnTo>
                      <a:pt x="1082" y="333"/>
                    </a:lnTo>
                    <a:cubicBezTo>
                      <a:pt x="1165" y="333"/>
                      <a:pt x="1221" y="278"/>
                      <a:pt x="1221" y="195"/>
                    </a:cubicBezTo>
                    <a:cubicBezTo>
                      <a:pt x="1221" y="139"/>
                      <a:pt x="1165" y="56"/>
                      <a:pt x="1110" y="56"/>
                    </a:cubicBezTo>
                    <a:lnTo>
                      <a:pt x="1082" y="56"/>
                    </a:lnTo>
                    <a:lnTo>
                      <a:pt x="805" y="28"/>
                    </a:lnTo>
                    <a:lnTo>
                      <a:pt x="4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8"/>
              <p:cNvSpPr/>
              <p:nvPr/>
            </p:nvSpPr>
            <p:spPr>
              <a:xfrm>
                <a:off x="1533025" y="3721750"/>
                <a:ext cx="37450" cy="27150"/>
              </a:xfrm>
              <a:custGeom>
                <a:avLst/>
                <a:gdLst/>
                <a:ahLst/>
                <a:cxnLst/>
                <a:rect l="l" t="t" r="r" b="b"/>
                <a:pathLst>
                  <a:path w="1498" h="1086" extrusionOk="0">
                    <a:moveTo>
                      <a:pt x="1060" y="1"/>
                    </a:moveTo>
                    <a:cubicBezTo>
                      <a:pt x="726" y="1"/>
                      <a:pt x="402" y="168"/>
                      <a:pt x="222" y="503"/>
                    </a:cubicBezTo>
                    <a:cubicBezTo>
                      <a:pt x="194" y="697"/>
                      <a:pt x="111" y="891"/>
                      <a:pt x="0" y="1057"/>
                    </a:cubicBezTo>
                    <a:lnTo>
                      <a:pt x="278" y="1085"/>
                    </a:lnTo>
                    <a:cubicBezTo>
                      <a:pt x="324" y="828"/>
                      <a:pt x="548" y="650"/>
                      <a:pt x="783" y="650"/>
                    </a:cubicBezTo>
                    <a:cubicBezTo>
                      <a:pt x="827" y="650"/>
                      <a:pt x="872" y="656"/>
                      <a:pt x="915" y="669"/>
                    </a:cubicBezTo>
                    <a:cubicBezTo>
                      <a:pt x="998" y="697"/>
                      <a:pt x="1054" y="725"/>
                      <a:pt x="1137" y="725"/>
                    </a:cubicBezTo>
                    <a:cubicBezTo>
                      <a:pt x="1331" y="725"/>
                      <a:pt x="1470" y="586"/>
                      <a:pt x="1497" y="420"/>
                    </a:cubicBezTo>
                    <a:cubicBezTo>
                      <a:pt x="1497" y="198"/>
                      <a:pt x="1359" y="32"/>
                      <a:pt x="1137" y="4"/>
                    </a:cubicBezTo>
                    <a:cubicBezTo>
                      <a:pt x="1111" y="2"/>
                      <a:pt x="1086" y="1"/>
                      <a:pt x="10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8"/>
              <p:cNvSpPr/>
              <p:nvPr/>
            </p:nvSpPr>
            <p:spPr>
              <a:xfrm>
                <a:off x="1490750" y="3718375"/>
                <a:ext cx="33975" cy="29125"/>
              </a:xfrm>
              <a:custGeom>
                <a:avLst/>
                <a:gdLst/>
                <a:ahLst/>
                <a:cxnLst/>
                <a:rect l="l" t="t" r="r" b="b"/>
                <a:pathLst>
                  <a:path w="1359" h="1165" extrusionOk="0">
                    <a:moveTo>
                      <a:pt x="388" y="0"/>
                    </a:moveTo>
                    <a:cubicBezTo>
                      <a:pt x="194" y="0"/>
                      <a:pt x="28" y="139"/>
                      <a:pt x="0" y="333"/>
                    </a:cubicBezTo>
                    <a:cubicBezTo>
                      <a:pt x="0" y="527"/>
                      <a:pt x="139" y="693"/>
                      <a:pt x="333" y="693"/>
                    </a:cubicBezTo>
                    <a:cubicBezTo>
                      <a:pt x="349" y="701"/>
                      <a:pt x="365" y="705"/>
                      <a:pt x="381" y="705"/>
                    </a:cubicBezTo>
                    <a:cubicBezTo>
                      <a:pt x="421" y="705"/>
                      <a:pt x="460" y="685"/>
                      <a:pt x="499" y="666"/>
                    </a:cubicBezTo>
                    <a:cubicBezTo>
                      <a:pt x="516" y="664"/>
                      <a:pt x="534" y="663"/>
                      <a:pt x="551" y="663"/>
                    </a:cubicBezTo>
                    <a:cubicBezTo>
                      <a:pt x="835" y="663"/>
                      <a:pt x="1081" y="877"/>
                      <a:pt x="1081" y="1165"/>
                    </a:cubicBezTo>
                    <a:lnTo>
                      <a:pt x="1359" y="1165"/>
                    </a:lnTo>
                    <a:cubicBezTo>
                      <a:pt x="1275" y="998"/>
                      <a:pt x="1220" y="777"/>
                      <a:pt x="1220" y="582"/>
                    </a:cubicBezTo>
                    <a:cubicBezTo>
                      <a:pt x="1109" y="222"/>
                      <a:pt x="749" y="0"/>
                      <a:pt x="3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8"/>
              <p:cNvSpPr/>
              <p:nvPr/>
            </p:nvSpPr>
            <p:spPr>
              <a:xfrm>
                <a:off x="1519850" y="3689250"/>
                <a:ext cx="22200" cy="58950"/>
              </a:xfrm>
              <a:custGeom>
                <a:avLst/>
                <a:gdLst/>
                <a:ahLst/>
                <a:cxnLst/>
                <a:rect l="l" t="t" r="r" b="b"/>
                <a:pathLst>
                  <a:path w="888" h="2358" extrusionOk="0">
                    <a:moveTo>
                      <a:pt x="527" y="1"/>
                    </a:moveTo>
                    <a:cubicBezTo>
                      <a:pt x="222" y="278"/>
                      <a:pt x="0" y="1110"/>
                      <a:pt x="28" y="1747"/>
                    </a:cubicBezTo>
                    <a:cubicBezTo>
                      <a:pt x="56" y="1942"/>
                      <a:pt x="84" y="2163"/>
                      <a:pt x="195" y="2330"/>
                    </a:cubicBezTo>
                    <a:lnTo>
                      <a:pt x="555" y="2357"/>
                    </a:lnTo>
                    <a:cubicBezTo>
                      <a:pt x="666" y="2191"/>
                      <a:pt x="749" y="1997"/>
                      <a:pt x="777" y="1803"/>
                    </a:cubicBezTo>
                    <a:cubicBezTo>
                      <a:pt x="888" y="1165"/>
                      <a:pt x="777" y="306"/>
                      <a:pt x="52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8"/>
              <p:cNvSpPr/>
              <p:nvPr/>
            </p:nvSpPr>
            <p:spPr>
              <a:xfrm>
                <a:off x="1449850" y="3674450"/>
                <a:ext cx="160825" cy="124775"/>
              </a:xfrm>
              <a:custGeom>
                <a:avLst/>
                <a:gdLst/>
                <a:ahLst/>
                <a:cxnLst/>
                <a:rect l="l" t="t" r="r" b="b"/>
                <a:pathLst>
                  <a:path w="6433" h="4991" extrusionOk="0">
                    <a:moveTo>
                      <a:pt x="3145" y="448"/>
                    </a:moveTo>
                    <a:cubicBezTo>
                      <a:pt x="3215" y="448"/>
                      <a:pt x="3285" y="450"/>
                      <a:pt x="3355" y="454"/>
                    </a:cubicBezTo>
                    <a:cubicBezTo>
                      <a:pt x="4880" y="565"/>
                      <a:pt x="6044" y="1563"/>
                      <a:pt x="5961" y="2672"/>
                    </a:cubicBezTo>
                    <a:cubicBezTo>
                      <a:pt x="5909" y="3741"/>
                      <a:pt x="4755" y="4540"/>
                      <a:pt x="3350" y="4540"/>
                    </a:cubicBezTo>
                    <a:cubicBezTo>
                      <a:pt x="3260" y="4540"/>
                      <a:pt x="3169" y="4536"/>
                      <a:pt x="3078" y="4530"/>
                    </a:cubicBezTo>
                    <a:cubicBezTo>
                      <a:pt x="1581" y="4419"/>
                      <a:pt x="416" y="3421"/>
                      <a:pt x="472" y="2312"/>
                    </a:cubicBezTo>
                    <a:cubicBezTo>
                      <a:pt x="551" y="1254"/>
                      <a:pt x="1715" y="448"/>
                      <a:pt x="3145" y="448"/>
                    </a:cubicBezTo>
                    <a:close/>
                    <a:moveTo>
                      <a:pt x="3108" y="0"/>
                    </a:moveTo>
                    <a:cubicBezTo>
                      <a:pt x="2811" y="0"/>
                      <a:pt x="2515" y="37"/>
                      <a:pt x="2218" y="121"/>
                    </a:cubicBezTo>
                    <a:cubicBezTo>
                      <a:pt x="1691" y="232"/>
                      <a:pt x="1220" y="454"/>
                      <a:pt x="832" y="787"/>
                    </a:cubicBezTo>
                    <a:cubicBezTo>
                      <a:pt x="361" y="1147"/>
                      <a:pt x="83" y="1702"/>
                      <a:pt x="28" y="2284"/>
                    </a:cubicBezTo>
                    <a:cubicBezTo>
                      <a:pt x="0" y="2700"/>
                      <a:pt x="111" y="3088"/>
                      <a:pt x="305" y="3448"/>
                    </a:cubicBezTo>
                    <a:cubicBezTo>
                      <a:pt x="915" y="4363"/>
                      <a:pt x="1941" y="4946"/>
                      <a:pt x="3050" y="4973"/>
                    </a:cubicBezTo>
                    <a:cubicBezTo>
                      <a:pt x="3168" y="4985"/>
                      <a:pt x="3286" y="4991"/>
                      <a:pt x="3403" y="4991"/>
                    </a:cubicBezTo>
                    <a:cubicBezTo>
                      <a:pt x="4385" y="4991"/>
                      <a:pt x="5320" y="4580"/>
                      <a:pt x="5989" y="3837"/>
                    </a:cubicBezTo>
                    <a:cubicBezTo>
                      <a:pt x="6238" y="3504"/>
                      <a:pt x="6377" y="3116"/>
                      <a:pt x="6405" y="2700"/>
                    </a:cubicBezTo>
                    <a:cubicBezTo>
                      <a:pt x="6433" y="2034"/>
                      <a:pt x="6155" y="1369"/>
                      <a:pt x="5628" y="925"/>
                    </a:cubicBezTo>
                    <a:cubicBezTo>
                      <a:pt x="5019" y="371"/>
                      <a:pt x="4214" y="66"/>
                      <a:pt x="3383" y="10"/>
                    </a:cubicBezTo>
                    <a:cubicBezTo>
                      <a:pt x="3291" y="4"/>
                      <a:pt x="319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8"/>
              <p:cNvSpPr/>
              <p:nvPr/>
            </p:nvSpPr>
            <p:spPr>
              <a:xfrm>
                <a:off x="1460250" y="3686225"/>
                <a:ext cx="72800" cy="100800"/>
              </a:xfrm>
              <a:custGeom>
                <a:avLst/>
                <a:gdLst/>
                <a:ahLst/>
                <a:cxnLst/>
                <a:rect l="l" t="t" r="r" b="b"/>
                <a:pathLst>
                  <a:path w="2912" h="4032" extrusionOk="0">
                    <a:moveTo>
                      <a:pt x="2636" y="1"/>
                    </a:moveTo>
                    <a:cubicBezTo>
                      <a:pt x="1264" y="1"/>
                      <a:pt x="161" y="773"/>
                      <a:pt x="83" y="1813"/>
                    </a:cubicBezTo>
                    <a:cubicBezTo>
                      <a:pt x="0" y="2922"/>
                      <a:pt x="1165" y="3920"/>
                      <a:pt x="2689" y="4031"/>
                    </a:cubicBezTo>
                    <a:lnTo>
                      <a:pt x="2689" y="3892"/>
                    </a:lnTo>
                    <a:cubicBezTo>
                      <a:pt x="2412" y="3671"/>
                      <a:pt x="2357" y="3504"/>
                      <a:pt x="2579" y="3172"/>
                    </a:cubicBezTo>
                    <a:lnTo>
                      <a:pt x="2412" y="3172"/>
                    </a:lnTo>
                    <a:cubicBezTo>
                      <a:pt x="2308" y="3368"/>
                      <a:pt x="2151" y="3439"/>
                      <a:pt x="2003" y="3439"/>
                    </a:cubicBezTo>
                    <a:cubicBezTo>
                      <a:pt x="1796" y="3439"/>
                      <a:pt x="1608" y="3301"/>
                      <a:pt x="1608" y="3172"/>
                    </a:cubicBezTo>
                    <a:cubicBezTo>
                      <a:pt x="1589" y="2999"/>
                      <a:pt x="1676" y="2972"/>
                      <a:pt x="1732" y="2972"/>
                    </a:cubicBezTo>
                    <a:cubicBezTo>
                      <a:pt x="1756" y="2972"/>
                      <a:pt x="1775" y="2977"/>
                      <a:pt x="1775" y="2977"/>
                    </a:cubicBezTo>
                    <a:cubicBezTo>
                      <a:pt x="1830" y="3051"/>
                      <a:pt x="1910" y="3101"/>
                      <a:pt x="1990" y="3101"/>
                    </a:cubicBezTo>
                    <a:cubicBezTo>
                      <a:pt x="2030" y="3101"/>
                      <a:pt x="2070" y="3088"/>
                      <a:pt x="2107" y="3061"/>
                    </a:cubicBezTo>
                    <a:cubicBezTo>
                      <a:pt x="2107" y="3033"/>
                      <a:pt x="2107" y="3033"/>
                      <a:pt x="2107" y="3005"/>
                    </a:cubicBezTo>
                    <a:cubicBezTo>
                      <a:pt x="2107" y="2977"/>
                      <a:pt x="2135" y="2950"/>
                      <a:pt x="2163" y="2922"/>
                    </a:cubicBezTo>
                    <a:cubicBezTo>
                      <a:pt x="2190" y="2894"/>
                      <a:pt x="2218" y="2867"/>
                      <a:pt x="2274" y="2867"/>
                    </a:cubicBezTo>
                    <a:cubicBezTo>
                      <a:pt x="2246" y="2839"/>
                      <a:pt x="2246" y="2783"/>
                      <a:pt x="2274" y="2728"/>
                    </a:cubicBezTo>
                    <a:cubicBezTo>
                      <a:pt x="2190" y="2728"/>
                      <a:pt x="2135" y="2645"/>
                      <a:pt x="2135" y="2562"/>
                    </a:cubicBezTo>
                    <a:cubicBezTo>
                      <a:pt x="2135" y="2534"/>
                      <a:pt x="2163" y="2506"/>
                      <a:pt x="2190" y="2478"/>
                    </a:cubicBezTo>
                    <a:cubicBezTo>
                      <a:pt x="2210" y="2459"/>
                      <a:pt x="2230" y="2439"/>
                      <a:pt x="2249" y="2439"/>
                    </a:cubicBezTo>
                    <a:cubicBezTo>
                      <a:pt x="2257" y="2439"/>
                      <a:pt x="2265" y="2443"/>
                      <a:pt x="2274" y="2451"/>
                    </a:cubicBezTo>
                    <a:lnTo>
                      <a:pt x="2301" y="2451"/>
                    </a:lnTo>
                    <a:cubicBezTo>
                      <a:pt x="2301" y="2163"/>
                      <a:pt x="2055" y="1949"/>
                      <a:pt x="1794" y="1949"/>
                    </a:cubicBezTo>
                    <a:cubicBezTo>
                      <a:pt x="1778" y="1949"/>
                      <a:pt x="1762" y="1950"/>
                      <a:pt x="1747" y="1952"/>
                    </a:cubicBezTo>
                    <a:cubicBezTo>
                      <a:pt x="1664" y="1979"/>
                      <a:pt x="1608" y="1979"/>
                      <a:pt x="1553" y="1979"/>
                    </a:cubicBezTo>
                    <a:cubicBezTo>
                      <a:pt x="1359" y="1979"/>
                      <a:pt x="1220" y="1813"/>
                      <a:pt x="1220" y="1619"/>
                    </a:cubicBezTo>
                    <a:cubicBezTo>
                      <a:pt x="1248" y="1425"/>
                      <a:pt x="1414" y="1286"/>
                      <a:pt x="1608" y="1286"/>
                    </a:cubicBezTo>
                    <a:cubicBezTo>
                      <a:pt x="1996" y="1286"/>
                      <a:pt x="2301" y="1508"/>
                      <a:pt x="2440" y="1868"/>
                    </a:cubicBezTo>
                    <a:cubicBezTo>
                      <a:pt x="2412" y="1231"/>
                      <a:pt x="2634" y="427"/>
                      <a:pt x="2911" y="149"/>
                    </a:cubicBezTo>
                    <a:lnTo>
                      <a:pt x="2911" y="11"/>
                    </a:lnTo>
                    <a:cubicBezTo>
                      <a:pt x="2819" y="4"/>
                      <a:pt x="2727"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8"/>
              <p:cNvSpPr/>
              <p:nvPr/>
            </p:nvSpPr>
            <p:spPr>
              <a:xfrm>
                <a:off x="1526775" y="3685800"/>
                <a:ext cx="74200" cy="102150"/>
              </a:xfrm>
              <a:custGeom>
                <a:avLst/>
                <a:gdLst/>
                <a:ahLst/>
                <a:cxnLst/>
                <a:rect l="l" t="t" r="r" b="b"/>
                <a:pathLst>
                  <a:path w="2968" h="4086" extrusionOk="0">
                    <a:moveTo>
                      <a:pt x="223" y="0"/>
                    </a:moveTo>
                    <a:lnTo>
                      <a:pt x="223" y="139"/>
                    </a:lnTo>
                    <a:cubicBezTo>
                      <a:pt x="472" y="444"/>
                      <a:pt x="583" y="1303"/>
                      <a:pt x="472" y="1941"/>
                    </a:cubicBezTo>
                    <a:cubicBezTo>
                      <a:pt x="628" y="1629"/>
                      <a:pt x="954" y="1439"/>
                      <a:pt x="1291" y="1439"/>
                    </a:cubicBezTo>
                    <a:cubicBezTo>
                      <a:pt x="1314" y="1439"/>
                      <a:pt x="1336" y="1440"/>
                      <a:pt x="1359" y="1442"/>
                    </a:cubicBezTo>
                    <a:cubicBezTo>
                      <a:pt x="1553" y="1470"/>
                      <a:pt x="1720" y="1636"/>
                      <a:pt x="1720" y="1858"/>
                    </a:cubicBezTo>
                    <a:cubicBezTo>
                      <a:pt x="1694" y="2012"/>
                      <a:pt x="1550" y="2166"/>
                      <a:pt x="1396" y="2166"/>
                    </a:cubicBezTo>
                    <a:cubicBezTo>
                      <a:pt x="1384" y="2166"/>
                      <a:pt x="1372" y="2165"/>
                      <a:pt x="1359" y="2163"/>
                    </a:cubicBezTo>
                    <a:cubicBezTo>
                      <a:pt x="1276" y="2163"/>
                      <a:pt x="1221" y="2135"/>
                      <a:pt x="1165" y="2107"/>
                    </a:cubicBezTo>
                    <a:cubicBezTo>
                      <a:pt x="1122" y="2094"/>
                      <a:pt x="1077" y="2088"/>
                      <a:pt x="1033" y="2088"/>
                    </a:cubicBezTo>
                    <a:cubicBezTo>
                      <a:pt x="798" y="2088"/>
                      <a:pt x="574" y="2266"/>
                      <a:pt x="528" y="2523"/>
                    </a:cubicBezTo>
                    <a:lnTo>
                      <a:pt x="555" y="2523"/>
                    </a:lnTo>
                    <a:cubicBezTo>
                      <a:pt x="638" y="2523"/>
                      <a:pt x="694" y="2579"/>
                      <a:pt x="694" y="2662"/>
                    </a:cubicBezTo>
                    <a:cubicBezTo>
                      <a:pt x="666" y="2745"/>
                      <a:pt x="611" y="2800"/>
                      <a:pt x="528" y="2800"/>
                    </a:cubicBezTo>
                    <a:cubicBezTo>
                      <a:pt x="555" y="2856"/>
                      <a:pt x="555" y="2911"/>
                      <a:pt x="528" y="2967"/>
                    </a:cubicBezTo>
                    <a:cubicBezTo>
                      <a:pt x="611" y="2967"/>
                      <a:pt x="666" y="3022"/>
                      <a:pt x="666" y="3105"/>
                    </a:cubicBezTo>
                    <a:cubicBezTo>
                      <a:pt x="666" y="3133"/>
                      <a:pt x="666" y="3133"/>
                      <a:pt x="666" y="3161"/>
                    </a:cubicBezTo>
                    <a:cubicBezTo>
                      <a:pt x="718" y="3199"/>
                      <a:pt x="781" y="3220"/>
                      <a:pt x="843" y="3220"/>
                    </a:cubicBezTo>
                    <a:cubicBezTo>
                      <a:pt x="914" y="3220"/>
                      <a:pt x="982" y="3193"/>
                      <a:pt x="1027" y="3133"/>
                    </a:cubicBezTo>
                    <a:cubicBezTo>
                      <a:pt x="1027" y="3133"/>
                      <a:pt x="1054" y="3121"/>
                      <a:pt x="1087" y="3121"/>
                    </a:cubicBezTo>
                    <a:cubicBezTo>
                      <a:pt x="1141" y="3121"/>
                      <a:pt x="1210" y="3154"/>
                      <a:pt x="1193" y="3327"/>
                    </a:cubicBezTo>
                    <a:cubicBezTo>
                      <a:pt x="1165" y="3468"/>
                      <a:pt x="1000" y="3573"/>
                      <a:pt x="824" y="3573"/>
                    </a:cubicBezTo>
                    <a:cubicBezTo>
                      <a:pt x="653" y="3573"/>
                      <a:pt x="471" y="3475"/>
                      <a:pt x="389" y="3216"/>
                    </a:cubicBezTo>
                    <a:lnTo>
                      <a:pt x="223" y="3216"/>
                    </a:lnTo>
                    <a:cubicBezTo>
                      <a:pt x="389" y="3604"/>
                      <a:pt x="306" y="3743"/>
                      <a:pt x="1" y="3937"/>
                    </a:cubicBezTo>
                    <a:lnTo>
                      <a:pt x="1" y="4076"/>
                    </a:lnTo>
                    <a:cubicBezTo>
                      <a:pt x="92" y="4082"/>
                      <a:pt x="183" y="4086"/>
                      <a:pt x="273" y="4086"/>
                    </a:cubicBezTo>
                    <a:cubicBezTo>
                      <a:pt x="1675" y="4086"/>
                      <a:pt x="2806" y="3288"/>
                      <a:pt x="2884" y="2246"/>
                    </a:cubicBezTo>
                    <a:cubicBezTo>
                      <a:pt x="2967" y="1109"/>
                      <a:pt x="1803" y="139"/>
                      <a:pt x="278" y="28"/>
                    </a:cubicBezTo>
                    <a:lnTo>
                      <a:pt x="2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8"/>
              <p:cNvSpPr/>
              <p:nvPr/>
            </p:nvSpPr>
            <p:spPr>
              <a:xfrm>
                <a:off x="1590550" y="3689950"/>
                <a:ext cx="114400" cy="79725"/>
              </a:xfrm>
              <a:custGeom>
                <a:avLst/>
                <a:gdLst/>
                <a:ahLst/>
                <a:cxnLst/>
                <a:rect l="l" t="t" r="r" b="b"/>
                <a:pathLst>
                  <a:path w="4576" h="3189" extrusionOk="0">
                    <a:moveTo>
                      <a:pt x="3383" y="0"/>
                    </a:moveTo>
                    <a:lnTo>
                      <a:pt x="2745" y="84"/>
                    </a:lnTo>
                    <a:cubicBezTo>
                      <a:pt x="1747" y="195"/>
                      <a:pt x="860" y="250"/>
                      <a:pt x="0" y="305"/>
                    </a:cubicBezTo>
                    <a:cubicBezTo>
                      <a:pt x="527" y="749"/>
                      <a:pt x="805" y="1387"/>
                      <a:pt x="777" y="2080"/>
                    </a:cubicBezTo>
                    <a:cubicBezTo>
                      <a:pt x="749" y="2468"/>
                      <a:pt x="610" y="2884"/>
                      <a:pt x="361" y="3189"/>
                    </a:cubicBezTo>
                    <a:cubicBezTo>
                      <a:pt x="1137" y="3161"/>
                      <a:pt x="1941" y="3050"/>
                      <a:pt x="2718" y="2939"/>
                    </a:cubicBezTo>
                    <a:lnTo>
                      <a:pt x="2912" y="2745"/>
                    </a:lnTo>
                    <a:cubicBezTo>
                      <a:pt x="3411" y="2218"/>
                      <a:pt x="3965" y="1747"/>
                      <a:pt x="4575" y="1359"/>
                    </a:cubicBezTo>
                    <a:cubicBezTo>
                      <a:pt x="3605" y="971"/>
                      <a:pt x="3355" y="389"/>
                      <a:pt x="3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8"/>
              <p:cNvSpPr/>
              <p:nvPr/>
            </p:nvSpPr>
            <p:spPr>
              <a:xfrm>
                <a:off x="1385375" y="3681625"/>
                <a:ext cx="84600" cy="79050"/>
              </a:xfrm>
              <a:custGeom>
                <a:avLst/>
                <a:gdLst/>
                <a:ahLst/>
                <a:cxnLst/>
                <a:rect l="l" t="t" r="r" b="b"/>
                <a:pathLst>
                  <a:path w="3384" h="3162" extrusionOk="0">
                    <a:moveTo>
                      <a:pt x="694" y="1"/>
                    </a:moveTo>
                    <a:cubicBezTo>
                      <a:pt x="500" y="805"/>
                      <a:pt x="278" y="1581"/>
                      <a:pt x="1" y="2357"/>
                    </a:cubicBezTo>
                    <a:cubicBezTo>
                      <a:pt x="916" y="2718"/>
                      <a:pt x="1886" y="2995"/>
                      <a:pt x="2884" y="3161"/>
                    </a:cubicBezTo>
                    <a:cubicBezTo>
                      <a:pt x="2662" y="2801"/>
                      <a:pt x="2579" y="2413"/>
                      <a:pt x="2607" y="1997"/>
                    </a:cubicBezTo>
                    <a:cubicBezTo>
                      <a:pt x="2635" y="1415"/>
                      <a:pt x="2940" y="860"/>
                      <a:pt x="3383" y="500"/>
                    </a:cubicBezTo>
                    <a:lnTo>
                      <a:pt x="3217" y="472"/>
                    </a:lnTo>
                    <a:cubicBezTo>
                      <a:pt x="2357" y="389"/>
                      <a:pt x="1498" y="223"/>
                      <a:pt x="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8"/>
              <p:cNvSpPr/>
              <p:nvPr/>
            </p:nvSpPr>
            <p:spPr>
              <a:xfrm>
                <a:off x="1386775" y="3393275"/>
                <a:ext cx="45775" cy="33300"/>
              </a:xfrm>
              <a:custGeom>
                <a:avLst/>
                <a:gdLst/>
                <a:ahLst/>
                <a:cxnLst/>
                <a:rect l="l" t="t" r="r" b="b"/>
                <a:pathLst>
                  <a:path w="1831" h="1332" extrusionOk="0">
                    <a:moveTo>
                      <a:pt x="1331" y="1"/>
                    </a:moveTo>
                    <a:cubicBezTo>
                      <a:pt x="860" y="56"/>
                      <a:pt x="416" y="223"/>
                      <a:pt x="28" y="472"/>
                    </a:cubicBezTo>
                    <a:cubicBezTo>
                      <a:pt x="28" y="749"/>
                      <a:pt x="0" y="1054"/>
                      <a:pt x="0" y="1332"/>
                    </a:cubicBezTo>
                    <a:cubicBezTo>
                      <a:pt x="0" y="1332"/>
                      <a:pt x="416" y="639"/>
                      <a:pt x="1830" y="361"/>
                    </a:cubicBezTo>
                    <a:cubicBezTo>
                      <a:pt x="1664" y="250"/>
                      <a:pt x="1497" y="112"/>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8"/>
              <p:cNvSpPr/>
              <p:nvPr/>
            </p:nvSpPr>
            <p:spPr>
              <a:xfrm>
                <a:off x="1472725" y="3549250"/>
                <a:ext cx="65875" cy="123400"/>
              </a:xfrm>
              <a:custGeom>
                <a:avLst/>
                <a:gdLst/>
                <a:ahLst/>
                <a:cxnLst/>
                <a:rect l="l" t="t" r="r" b="b"/>
                <a:pathLst>
                  <a:path w="2635" h="4936" extrusionOk="0">
                    <a:moveTo>
                      <a:pt x="0" y="0"/>
                    </a:moveTo>
                    <a:lnTo>
                      <a:pt x="0" y="0"/>
                    </a:lnTo>
                    <a:cubicBezTo>
                      <a:pt x="28" y="333"/>
                      <a:pt x="83" y="638"/>
                      <a:pt x="139" y="943"/>
                    </a:cubicBezTo>
                    <a:cubicBezTo>
                      <a:pt x="166" y="1109"/>
                      <a:pt x="222" y="1303"/>
                      <a:pt x="250" y="1497"/>
                    </a:cubicBezTo>
                    <a:cubicBezTo>
                      <a:pt x="351" y="1467"/>
                      <a:pt x="451" y="1453"/>
                      <a:pt x="548" y="1453"/>
                    </a:cubicBezTo>
                    <a:cubicBezTo>
                      <a:pt x="1618" y="1453"/>
                      <a:pt x="2338" y="3158"/>
                      <a:pt x="915" y="4048"/>
                    </a:cubicBezTo>
                    <a:cubicBezTo>
                      <a:pt x="998" y="4270"/>
                      <a:pt x="1054" y="4492"/>
                      <a:pt x="1137" y="4686"/>
                    </a:cubicBezTo>
                    <a:cubicBezTo>
                      <a:pt x="1165" y="4769"/>
                      <a:pt x="1192" y="4852"/>
                      <a:pt x="1220" y="4935"/>
                    </a:cubicBezTo>
                    <a:cubicBezTo>
                      <a:pt x="1414" y="3965"/>
                      <a:pt x="1830" y="3577"/>
                      <a:pt x="2301" y="3466"/>
                    </a:cubicBezTo>
                    <a:cubicBezTo>
                      <a:pt x="2634" y="2634"/>
                      <a:pt x="2523" y="1442"/>
                      <a:pt x="1026" y="971"/>
                    </a:cubicBezTo>
                    <a:cubicBezTo>
                      <a:pt x="582" y="776"/>
                      <a:pt x="194" y="44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8"/>
              <p:cNvSpPr/>
              <p:nvPr/>
            </p:nvSpPr>
            <p:spPr>
              <a:xfrm>
                <a:off x="1478950" y="3585575"/>
                <a:ext cx="52250" cy="64900"/>
              </a:xfrm>
              <a:custGeom>
                <a:avLst/>
                <a:gdLst/>
                <a:ahLst/>
                <a:cxnLst/>
                <a:rect l="l" t="t" r="r" b="b"/>
                <a:pathLst>
                  <a:path w="2090" h="2596" extrusionOk="0">
                    <a:moveTo>
                      <a:pt x="299" y="0"/>
                    </a:moveTo>
                    <a:cubicBezTo>
                      <a:pt x="202" y="0"/>
                      <a:pt x="102" y="14"/>
                      <a:pt x="1" y="44"/>
                    </a:cubicBezTo>
                    <a:cubicBezTo>
                      <a:pt x="56" y="266"/>
                      <a:pt x="84" y="488"/>
                      <a:pt x="139" y="737"/>
                    </a:cubicBezTo>
                    <a:cubicBezTo>
                      <a:pt x="306" y="1375"/>
                      <a:pt x="472" y="1985"/>
                      <a:pt x="666" y="2595"/>
                    </a:cubicBezTo>
                    <a:cubicBezTo>
                      <a:pt x="2089" y="1705"/>
                      <a:pt x="1369" y="0"/>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8"/>
              <p:cNvSpPr/>
              <p:nvPr/>
            </p:nvSpPr>
            <p:spPr>
              <a:xfrm>
                <a:off x="1573925" y="3580075"/>
                <a:ext cx="85275" cy="82875"/>
              </a:xfrm>
              <a:custGeom>
                <a:avLst/>
                <a:gdLst/>
                <a:ahLst/>
                <a:cxnLst/>
                <a:rect l="l" t="t" r="r" b="b"/>
                <a:pathLst>
                  <a:path w="3411" h="3315" extrusionOk="0">
                    <a:moveTo>
                      <a:pt x="1537" y="1"/>
                    </a:moveTo>
                    <a:cubicBezTo>
                      <a:pt x="1270" y="1"/>
                      <a:pt x="1013" y="111"/>
                      <a:pt x="776" y="348"/>
                    </a:cubicBezTo>
                    <a:cubicBezTo>
                      <a:pt x="0" y="1124"/>
                      <a:pt x="610" y="2455"/>
                      <a:pt x="2551" y="3314"/>
                    </a:cubicBezTo>
                    <a:cubicBezTo>
                      <a:pt x="1029" y="2101"/>
                      <a:pt x="1658" y="1177"/>
                      <a:pt x="2514" y="1177"/>
                    </a:cubicBezTo>
                    <a:cubicBezTo>
                      <a:pt x="2813" y="1177"/>
                      <a:pt x="3138" y="1289"/>
                      <a:pt x="3410" y="1540"/>
                    </a:cubicBezTo>
                    <a:cubicBezTo>
                      <a:pt x="2813" y="576"/>
                      <a:pt x="2148" y="1"/>
                      <a:pt x="1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8"/>
              <p:cNvSpPr/>
              <p:nvPr/>
            </p:nvSpPr>
            <p:spPr>
              <a:xfrm>
                <a:off x="1599625" y="3609500"/>
                <a:ext cx="82450" cy="68000"/>
              </a:xfrm>
              <a:custGeom>
                <a:avLst/>
                <a:gdLst/>
                <a:ahLst/>
                <a:cxnLst/>
                <a:rect l="l" t="t" r="r" b="b"/>
                <a:pathLst>
                  <a:path w="3298" h="2720" extrusionOk="0">
                    <a:moveTo>
                      <a:pt x="1486" y="0"/>
                    </a:moveTo>
                    <a:cubicBezTo>
                      <a:pt x="630" y="0"/>
                      <a:pt x="1" y="924"/>
                      <a:pt x="1523" y="2137"/>
                    </a:cubicBezTo>
                    <a:cubicBezTo>
                      <a:pt x="2105" y="2387"/>
                      <a:pt x="2687" y="2581"/>
                      <a:pt x="3297" y="2719"/>
                    </a:cubicBezTo>
                    <a:cubicBezTo>
                      <a:pt x="3159" y="2220"/>
                      <a:pt x="3020" y="1694"/>
                      <a:pt x="2881" y="1194"/>
                    </a:cubicBezTo>
                    <a:cubicBezTo>
                      <a:pt x="2715" y="889"/>
                      <a:pt x="2549" y="612"/>
                      <a:pt x="2382" y="363"/>
                    </a:cubicBezTo>
                    <a:cubicBezTo>
                      <a:pt x="2110" y="112"/>
                      <a:pt x="1785" y="0"/>
                      <a:pt x="1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8"/>
              <p:cNvSpPr/>
              <p:nvPr/>
            </p:nvSpPr>
            <p:spPr>
              <a:xfrm>
                <a:off x="1405475" y="3558950"/>
                <a:ext cx="68650" cy="59375"/>
              </a:xfrm>
              <a:custGeom>
                <a:avLst/>
                <a:gdLst/>
                <a:ahLst/>
                <a:cxnLst/>
                <a:rect l="l" t="t" r="r" b="b"/>
                <a:pathLst>
                  <a:path w="2746" h="2375" extrusionOk="0">
                    <a:moveTo>
                      <a:pt x="2219" y="0"/>
                    </a:moveTo>
                    <a:cubicBezTo>
                      <a:pt x="1942" y="28"/>
                      <a:pt x="1692" y="83"/>
                      <a:pt x="1442" y="167"/>
                    </a:cubicBezTo>
                    <a:cubicBezTo>
                      <a:pt x="1" y="666"/>
                      <a:pt x="250" y="1886"/>
                      <a:pt x="999" y="2274"/>
                    </a:cubicBezTo>
                    <a:cubicBezTo>
                      <a:pt x="1127" y="2343"/>
                      <a:pt x="1259" y="2374"/>
                      <a:pt x="1390" y="2374"/>
                    </a:cubicBezTo>
                    <a:cubicBezTo>
                      <a:pt x="1942" y="2374"/>
                      <a:pt x="2483" y="1820"/>
                      <a:pt x="2662" y="1193"/>
                    </a:cubicBezTo>
                    <a:cubicBezTo>
                      <a:pt x="2718" y="943"/>
                      <a:pt x="2746" y="693"/>
                      <a:pt x="2690" y="444"/>
                    </a:cubicBezTo>
                    <a:cubicBezTo>
                      <a:pt x="2524" y="305"/>
                      <a:pt x="2357" y="167"/>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8"/>
              <p:cNvSpPr/>
              <p:nvPr/>
            </p:nvSpPr>
            <p:spPr>
              <a:xfrm>
                <a:off x="1368050" y="3542300"/>
                <a:ext cx="116725" cy="135050"/>
              </a:xfrm>
              <a:custGeom>
                <a:avLst/>
                <a:gdLst/>
                <a:ahLst/>
                <a:cxnLst/>
                <a:rect l="l" t="t" r="r" b="b"/>
                <a:pathLst>
                  <a:path w="4669" h="5402" extrusionOk="0">
                    <a:moveTo>
                      <a:pt x="3161" y="1"/>
                    </a:moveTo>
                    <a:cubicBezTo>
                      <a:pt x="1498" y="500"/>
                      <a:pt x="1" y="1720"/>
                      <a:pt x="555" y="4132"/>
                    </a:cubicBezTo>
                    <a:cubicBezTo>
                      <a:pt x="555" y="4132"/>
                      <a:pt x="555" y="4132"/>
                      <a:pt x="555" y="4160"/>
                    </a:cubicBezTo>
                    <a:cubicBezTo>
                      <a:pt x="611" y="4382"/>
                      <a:pt x="694" y="4576"/>
                      <a:pt x="777" y="4797"/>
                    </a:cubicBezTo>
                    <a:cubicBezTo>
                      <a:pt x="1226" y="5193"/>
                      <a:pt x="1798" y="5402"/>
                      <a:pt x="2360" y="5402"/>
                    </a:cubicBezTo>
                    <a:cubicBezTo>
                      <a:pt x="3534" y="5402"/>
                      <a:pt x="4669" y="4492"/>
                      <a:pt x="4575" y="2468"/>
                    </a:cubicBezTo>
                    <a:lnTo>
                      <a:pt x="4603" y="2468"/>
                    </a:lnTo>
                    <a:cubicBezTo>
                      <a:pt x="4548" y="2247"/>
                      <a:pt x="4492" y="1969"/>
                      <a:pt x="4437" y="1775"/>
                    </a:cubicBezTo>
                    <a:lnTo>
                      <a:pt x="4353" y="1221"/>
                    </a:lnTo>
                    <a:lnTo>
                      <a:pt x="4187" y="1110"/>
                    </a:lnTo>
                    <a:lnTo>
                      <a:pt x="4187" y="1110"/>
                    </a:lnTo>
                    <a:cubicBezTo>
                      <a:pt x="4243" y="1359"/>
                      <a:pt x="4243" y="1637"/>
                      <a:pt x="4159" y="1886"/>
                    </a:cubicBezTo>
                    <a:cubicBezTo>
                      <a:pt x="4576" y="2979"/>
                      <a:pt x="3869" y="4682"/>
                      <a:pt x="2383" y="4682"/>
                    </a:cubicBezTo>
                    <a:cubicBezTo>
                      <a:pt x="2286" y="4682"/>
                      <a:pt x="2184" y="4674"/>
                      <a:pt x="2080" y="4659"/>
                    </a:cubicBezTo>
                    <a:cubicBezTo>
                      <a:pt x="416" y="4382"/>
                      <a:pt x="167" y="1415"/>
                      <a:pt x="2939" y="833"/>
                    </a:cubicBezTo>
                    <a:cubicBezTo>
                      <a:pt x="3189" y="749"/>
                      <a:pt x="3439" y="694"/>
                      <a:pt x="3716" y="666"/>
                    </a:cubicBezTo>
                    <a:cubicBezTo>
                      <a:pt x="3494" y="472"/>
                      <a:pt x="3328" y="250"/>
                      <a:pt x="3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8"/>
              <p:cNvSpPr/>
              <p:nvPr/>
            </p:nvSpPr>
            <p:spPr>
              <a:xfrm>
                <a:off x="1477575" y="3477850"/>
                <a:ext cx="85975" cy="66025"/>
              </a:xfrm>
              <a:custGeom>
                <a:avLst/>
                <a:gdLst/>
                <a:ahLst/>
                <a:cxnLst/>
                <a:rect l="l" t="t" r="r" b="b"/>
                <a:pathLst>
                  <a:path w="3439" h="2641" extrusionOk="0">
                    <a:moveTo>
                      <a:pt x="2800" y="0"/>
                    </a:moveTo>
                    <a:lnTo>
                      <a:pt x="2800" y="0"/>
                    </a:lnTo>
                    <a:cubicBezTo>
                      <a:pt x="1165" y="305"/>
                      <a:pt x="0" y="1525"/>
                      <a:pt x="832" y="2302"/>
                    </a:cubicBezTo>
                    <a:cubicBezTo>
                      <a:pt x="1086" y="2542"/>
                      <a:pt x="1309" y="2641"/>
                      <a:pt x="1517" y="2641"/>
                    </a:cubicBezTo>
                    <a:cubicBezTo>
                      <a:pt x="2151" y="2641"/>
                      <a:pt x="2645" y="1722"/>
                      <a:pt x="3438" y="1054"/>
                    </a:cubicBezTo>
                    <a:lnTo>
                      <a:pt x="3438" y="1054"/>
                    </a:lnTo>
                    <a:cubicBezTo>
                      <a:pt x="3291" y="1148"/>
                      <a:pt x="3135" y="1190"/>
                      <a:pt x="2988" y="1190"/>
                    </a:cubicBezTo>
                    <a:cubicBezTo>
                      <a:pt x="2442" y="1190"/>
                      <a:pt x="2036" y="612"/>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8"/>
              <p:cNvSpPr/>
              <p:nvPr/>
            </p:nvSpPr>
            <p:spPr>
              <a:xfrm>
                <a:off x="1528475" y="3475950"/>
                <a:ext cx="87750" cy="31650"/>
              </a:xfrm>
              <a:custGeom>
                <a:avLst/>
                <a:gdLst/>
                <a:ahLst/>
                <a:cxnLst/>
                <a:rect l="l" t="t" r="r" b="b"/>
                <a:pathLst>
                  <a:path w="3510" h="1266" extrusionOk="0">
                    <a:moveTo>
                      <a:pt x="1659" y="0"/>
                    </a:moveTo>
                    <a:cubicBezTo>
                      <a:pt x="1362" y="0"/>
                      <a:pt x="1062" y="34"/>
                      <a:pt x="764" y="104"/>
                    </a:cubicBezTo>
                    <a:cubicBezTo>
                      <a:pt x="0" y="694"/>
                      <a:pt x="422" y="1266"/>
                      <a:pt x="961" y="1266"/>
                    </a:cubicBezTo>
                    <a:cubicBezTo>
                      <a:pt x="1107" y="1266"/>
                      <a:pt x="1261" y="1224"/>
                      <a:pt x="1402" y="1130"/>
                    </a:cubicBezTo>
                    <a:cubicBezTo>
                      <a:pt x="1870" y="686"/>
                      <a:pt x="2495" y="439"/>
                      <a:pt x="3145" y="439"/>
                    </a:cubicBezTo>
                    <a:cubicBezTo>
                      <a:pt x="3266" y="439"/>
                      <a:pt x="3388" y="447"/>
                      <a:pt x="3509" y="465"/>
                    </a:cubicBezTo>
                    <a:cubicBezTo>
                      <a:pt x="2940" y="161"/>
                      <a:pt x="2305"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8"/>
              <p:cNvSpPr/>
              <p:nvPr/>
            </p:nvSpPr>
            <p:spPr>
              <a:xfrm>
                <a:off x="1210425" y="2608575"/>
                <a:ext cx="753750" cy="553025"/>
              </a:xfrm>
              <a:custGeom>
                <a:avLst/>
                <a:gdLst/>
                <a:ahLst/>
                <a:cxnLst/>
                <a:rect l="l" t="t" r="r" b="b"/>
                <a:pathLst>
                  <a:path w="30150" h="22121" extrusionOk="0">
                    <a:moveTo>
                      <a:pt x="13266" y="0"/>
                    </a:moveTo>
                    <a:cubicBezTo>
                      <a:pt x="2858" y="0"/>
                      <a:pt x="1" y="10840"/>
                      <a:pt x="3311" y="15668"/>
                    </a:cubicBezTo>
                    <a:cubicBezTo>
                      <a:pt x="3497" y="15783"/>
                      <a:pt x="3660" y="15845"/>
                      <a:pt x="3794" y="15845"/>
                    </a:cubicBezTo>
                    <a:cubicBezTo>
                      <a:pt x="3920" y="15845"/>
                      <a:pt x="4020" y="15790"/>
                      <a:pt x="4088" y="15668"/>
                    </a:cubicBezTo>
                    <a:cubicBezTo>
                      <a:pt x="4282" y="15363"/>
                      <a:pt x="4559" y="15086"/>
                      <a:pt x="4892" y="14920"/>
                    </a:cubicBezTo>
                    <a:cubicBezTo>
                      <a:pt x="5052" y="14847"/>
                      <a:pt x="5215" y="14810"/>
                      <a:pt x="5372" y="14810"/>
                    </a:cubicBezTo>
                    <a:cubicBezTo>
                      <a:pt x="5812" y="14810"/>
                      <a:pt x="6212" y="15096"/>
                      <a:pt x="6416" y="15668"/>
                    </a:cubicBezTo>
                    <a:cubicBezTo>
                      <a:pt x="6646" y="14768"/>
                      <a:pt x="7155" y="14187"/>
                      <a:pt x="7591" y="14187"/>
                    </a:cubicBezTo>
                    <a:cubicBezTo>
                      <a:pt x="7893" y="14187"/>
                      <a:pt x="8161" y="14467"/>
                      <a:pt x="8274" y="15114"/>
                    </a:cubicBezTo>
                    <a:cubicBezTo>
                      <a:pt x="8191" y="15558"/>
                      <a:pt x="8191" y="16001"/>
                      <a:pt x="8274" y="16445"/>
                    </a:cubicBezTo>
                    <a:cubicBezTo>
                      <a:pt x="8496" y="16861"/>
                      <a:pt x="8801" y="17193"/>
                      <a:pt x="9189" y="17471"/>
                    </a:cubicBezTo>
                    <a:cubicBezTo>
                      <a:pt x="9355" y="12896"/>
                      <a:pt x="11768" y="10927"/>
                      <a:pt x="11768" y="10927"/>
                    </a:cubicBezTo>
                    <a:cubicBezTo>
                      <a:pt x="12567" y="12207"/>
                      <a:pt x="14797" y="14258"/>
                      <a:pt x="16954" y="14258"/>
                    </a:cubicBezTo>
                    <a:cubicBezTo>
                      <a:pt x="17414" y="14258"/>
                      <a:pt x="17871" y="14164"/>
                      <a:pt x="18311" y="13949"/>
                    </a:cubicBezTo>
                    <a:lnTo>
                      <a:pt x="18311" y="13949"/>
                    </a:lnTo>
                    <a:cubicBezTo>
                      <a:pt x="18144" y="15197"/>
                      <a:pt x="17839" y="16445"/>
                      <a:pt x="17424" y="17637"/>
                    </a:cubicBezTo>
                    <a:cubicBezTo>
                      <a:pt x="17424" y="17720"/>
                      <a:pt x="17451" y="17776"/>
                      <a:pt x="17451" y="17859"/>
                    </a:cubicBezTo>
                    <a:lnTo>
                      <a:pt x="17396" y="17887"/>
                    </a:lnTo>
                    <a:lnTo>
                      <a:pt x="17340" y="17831"/>
                    </a:lnTo>
                    <a:cubicBezTo>
                      <a:pt x="17146" y="18330"/>
                      <a:pt x="16897" y="18829"/>
                      <a:pt x="16564" y="19273"/>
                    </a:cubicBezTo>
                    <a:cubicBezTo>
                      <a:pt x="16564" y="19356"/>
                      <a:pt x="16536" y="19467"/>
                      <a:pt x="16481" y="19550"/>
                    </a:cubicBezTo>
                    <a:cubicBezTo>
                      <a:pt x="16425" y="19716"/>
                      <a:pt x="16342" y="19883"/>
                      <a:pt x="16204" y="20049"/>
                    </a:cubicBezTo>
                    <a:lnTo>
                      <a:pt x="16204" y="20077"/>
                    </a:lnTo>
                    <a:cubicBezTo>
                      <a:pt x="16204" y="20105"/>
                      <a:pt x="16148" y="20188"/>
                      <a:pt x="16010" y="20410"/>
                    </a:cubicBezTo>
                    <a:cubicBezTo>
                      <a:pt x="16010" y="20410"/>
                      <a:pt x="16370" y="21130"/>
                      <a:pt x="16758" y="22045"/>
                    </a:cubicBezTo>
                    <a:cubicBezTo>
                      <a:pt x="17063" y="22096"/>
                      <a:pt x="17368" y="22121"/>
                      <a:pt x="17672" y="22121"/>
                    </a:cubicBezTo>
                    <a:cubicBezTo>
                      <a:pt x="18196" y="22121"/>
                      <a:pt x="18717" y="22047"/>
                      <a:pt x="19226" y="21907"/>
                    </a:cubicBezTo>
                    <a:cubicBezTo>
                      <a:pt x="26545" y="19800"/>
                      <a:pt x="30150" y="3331"/>
                      <a:pt x="17119" y="447"/>
                    </a:cubicBezTo>
                    <a:cubicBezTo>
                      <a:pt x="15735" y="141"/>
                      <a:pt x="14451" y="0"/>
                      <a:pt x="132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8"/>
              <p:cNvSpPr/>
              <p:nvPr/>
            </p:nvSpPr>
            <p:spPr>
              <a:xfrm>
                <a:off x="1524000" y="3529675"/>
                <a:ext cx="159450" cy="156150"/>
              </a:xfrm>
              <a:custGeom>
                <a:avLst/>
                <a:gdLst/>
                <a:ahLst/>
                <a:cxnLst/>
                <a:rect l="l" t="t" r="r" b="b"/>
                <a:pathLst>
                  <a:path w="6378" h="6246" extrusionOk="0">
                    <a:moveTo>
                      <a:pt x="2694" y="0"/>
                    </a:moveTo>
                    <a:cubicBezTo>
                      <a:pt x="2214" y="0"/>
                      <a:pt x="1778" y="183"/>
                      <a:pt x="1443" y="478"/>
                    </a:cubicBezTo>
                    <a:lnTo>
                      <a:pt x="1304" y="617"/>
                    </a:lnTo>
                    <a:cubicBezTo>
                      <a:pt x="444" y="1615"/>
                      <a:pt x="1" y="4387"/>
                      <a:pt x="6100" y="6245"/>
                    </a:cubicBezTo>
                    <a:cubicBezTo>
                      <a:pt x="6144" y="6136"/>
                      <a:pt x="6222" y="6061"/>
                      <a:pt x="6307" y="6061"/>
                    </a:cubicBezTo>
                    <a:cubicBezTo>
                      <a:pt x="6330" y="6061"/>
                      <a:pt x="6354" y="6067"/>
                      <a:pt x="6378" y="6079"/>
                    </a:cubicBezTo>
                    <a:lnTo>
                      <a:pt x="6322" y="5912"/>
                    </a:lnTo>
                    <a:cubicBezTo>
                      <a:pt x="5712" y="5774"/>
                      <a:pt x="5102" y="5580"/>
                      <a:pt x="4548" y="5330"/>
                    </a:cubicBezTo>
                    <a:cubicBezTo>
                      <a:pt x="2607" y="4471"/>
                      <a:pt x="1942" y="3195"/>
                      <a:pt x="2773" y="2364"/>
                    </a:cubicBezTo>
                    <a:cubicBezTo>
                      <a:pt x="3016" y="2112"/>
                      <a:pt x="3275" y="1997"/>
                      <a:pt x="3541" y="1997"/>
                    </a:cubicBezTo>
                    <a:cubicBezTo>
                      <a:pt x="4154" y="1997"/>
                      <a:pt x="4808" y="2608"/>
                      <a:pt x="5407" y="3556"/>
                    </a:cubicBezTo>
                    <a:cubicBezTo>
                      <a:pt x="5574" y="3805"/>
                      <a:pt x="5740" y="4110"/>
                      <a:pt x="5906" y="4415"/>
                    </a:cubicBezTo>
                    <a:cubicBezTo>
                      <a:pt x="5685" y="3583"/>
                      <a:pt x="5463" y="2779"/>
                      <a:pt x="5269" y="2003"/>
                    </a:cubicBezTo>
                    <a:cubicBezTo>
                      <a:pt x="4479" y="546"/>
                      <a:pt x="3522" y="0"/>
                      <a:pt x="2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8"/>
              <p:cNvSpPr/>
              <p:nvPr/>
            </p:nvSpPr>
            <p:spPr>
              <a:xfrm>
                <a:off x="1499050" y="3545775"/>
                <a:ext cx="177475" cy="146975"/>
              </a:xfrm>
              <a:custGeom>
                <a:avLst/>
                <a:gdLst/>
                <a:ahLst/>
                <a:cxnLst/>
                <a:rect l="l" t="t" r="r" b="b"/>
                <a:pathLst>
                  <a:path w="7099" h="5879" extrusionOk="0">
                    <a:moveTo>
                      <a:pt x="2302" y="1"/>
                    </a:moveTo>
                    <a:lnTo>
                      <a:pt x="2302" y="1"/>
                    </a:lnTo>
                    <a:cubicBezTo>
                      <a:pt x="1701" y="601"/>
                      <a:pt x="1018" y="1181"/>
                      <a:pt x="323" y="1181"/>
                    </a:cubicBezTo>
                    <a:cubicBezTo>
                      <a:pt x="216" y="1181"/>
                      <a:pt x="108" y="1167"/>
                      <a:pt x="1" y="1137"/>
                    </a:cubicBezTo>
                    <a:lnTo>
                      <a:pt x="1" y="1137"/>
                    </a:lnTo>
                    <a:cubicBezTo>
                      <a:pt x="1498" y="1609"/>
                      <a:pt x="1609" y="2801"/>
                      <a:pt x="1276" y="3633"/>
                    </a:cubicBezTo>
                    <a:cubicBezTo>
                      <a:pt x="1355" y="3615"/>
                      <a:pt x="1437" y="3606"/>
                      <a:pt x="1520" y="3606"/>
                    </a:cubicBezTo>
                    <a:cubicBezTo>
                      <a:pt x="2074" y="3606"/>
                      <a:pt x="2681" y="3974"/>
                      <a:pt x="2995" y="4215"/>
                    </a:cubicBezTo>
                    <a:cubicBezTo>
                      <a:pt x="3633" y="4686"/>
                      <a:pt x="4409" y="5546"/>
                      <a:pt x="6405" y="5878"/>
                    </a:cubicBezTo>
                    <a:lnTo>
                      <a:pt x="7043" y="5795"/>
                    </a:lnTo>
                    <a:cubicBezTo>
                      <a:pt x="7043" y="5740"/>
                      <a:pt x="7071" y="5684"/>
                      <a:pt x="7098" y="5629"/>
                    </a:cubicBezTo>
                    <a:cubicBezTo>
                      <a:pt x="999" y="3743"/>
                      <a:pt x="1442" y="971"/>
                      <a:pt x="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8"/>
              <p:cNvSpPr/>
              <p:nvPr/>
            </p:nvSpPr>
            <p:spPr>
              <a:xfrm>
                <a:off x="1366489" y="2881717"/>
                <a:ext cx="302225" cy="364750"/>
              </a:xfrm>
              <a:custGeom>
                <a:avLst/>
                <a:gdLst/>
                <a:ahLst/>
                <a:cxnLst/>
                <a:rect l="l" t="t" r="r" b="b"/>
                <a:pathLst>
                  <a:path w="12089" h="14590" extrusionOk="0">
                    <a:moveTo>
                      <a:pt x="4908" y="3688"/>
                    </a:moveTo>
                    <a:cubicBezTo>
                      <a:pt x="5213" y="3688"/>
                      <a:pt x="5518" y="3716"/>
                      <a:pt x="5823" y="3771"/>
                    </a:cubicBezTo>
                    <a:cubicBezTo>
                      <a:pt x="6128" y="3799"/>
                      <a:pt x="6433" y="3855"/>
                      <a:pt x="6710" y="4021"/>
                    </a:cubicBezTo>
                    <a:cubicBezTo>
                      <a:pt x="6987" y="4160"/>
                      <a:pt x="7237" y="4409"/>
                      <a:pt x="7375" y="4714"/>
                    </a:cubicBezTo>
                    <a:lnTo>
                      <a:pt x="7320" y="4769"/>
                    </a:lnTo>
                    <a:cubicBezTo>
                      <a:pt x="7015" y="4742"/>
                      <a:pt x="6738" y="4714"/>
                      <a:pt x="6433" y="4631"/>
                    </a:cubicBezTo>
                    <a:cubicBezTo>
                      <a:pt x="6183" y="4520"/>
                      <a:pt x="5934" y="4409"/>
                      <a:pt x="5684" y="4270"/>
                    </a:cubicBezTo>
                    <a:cubicBezTo>
                      <a:pt x="5407" y="4187"/>
                      <a:pt x="5130" y="4104"/>
                      <a:pt x="4852" y="4021"/>
                    </a:cubicBezTo>
                    <a:cubicBezTo>
                      <a:pt x="4575" y="3938"/>
                      <a:pt x="4298" y="3855"/>
                      <a:pt x="4021" y="3799"/>
                    </a:cubicBezTo>
                    <a:lnTo>
                      <a:pt x="4021" y="3744"/>
                    </a:lnTo>
                    <a:cubicBezTo>
                      <a:pt x="4298" y="3688"/>
                      <a:pt x="4603" y="3688"/>
                      <a:pt x="4908" y="3688"/>
                    </a:cubicBezTo>
                    <a:close/>
                    <a:moveTo>
                      <a:pt x="1281" y="4014"/>
                    </a:moveTo>
                    <a:cubicBezTo>
                      <a:pt x="1375" y="4014"/>
                      <a:pt x="1463" y="4113"/>
                      <a:pt x="1525" y="4354"/>
                    </a:cubicBezTo>
                    <a:cubicBezTo>
                      <a:pt x="1220" y="4853"/>
                      <a:pt x="1220" y="5518"/>
                      <a:pt x="1525" y="6017"/>
                    </a:cubicBezTo>
                    <a:cubicBezTo>
                      <a:pt x="1463" y="6028"/>
                      <a:pt x="1405" y="6034"/>
                      <a:pt x="1351" y="6034"/>
                    </a:cubicBezTo>
                    <a:cubicBezTo>
                      <a:pt x="300" y="6034"/>
                      <a:pt x="855" y="4014"/>
                      <a:pt x="1281" y="4014"/>
                    </a:cubicBezTo>
                    <a:close/>
                    <a:moveTo>
                      <a:pt x="5546" y="1"/>
                    </a:moveTo>
                    <a:cubicBezTo>
                      <a:pt x="5546" y="1"/>
                      <a:pt x="3106" y="1997"/>
                      <a:pt x="2967" y="6544"/>
                    </a:cubicBezTo>
                    <a:cubicBezTo>
                      <a:pt x="2579" y="6294"/>
                      <a:pt x="2274" y="5934"/>
                      <a:pt x="2080" y="5518"/>
                    </a:cubicBezTo>
                    <a:cubicBezTo>
                      <a:pt x="1969" y="5074"/>
                      <a:pt x="1969" y="4631"/>
                      <a:pt x="2080" y="4187"/>
                    </a:cubicBezTo>
                    <a:cubicBezTo>
                      <a:pt x="1955" y="3550"/>
                      <a:pt x="1680" y="3272"/>
                      <a:pt x="1372" y="3272"/>
                    </a:cubicBezTo>
                    <a:cubicBezTo>
                      <a:pt x="931" y="3272"/>
                      <a:pt x="423" y="3843"/>
                      <a:pt x="194" y="4742"/>
                    </a:cubicBezTo>
                    <a:cubicBezTo>
                      <a:pt x="139" y="4936"/>
                      <a:pt x="111" y="5130"/>
                      <a:pt x="84" y="5324"/>
                    </a:cubicBezTo>
                    <a:cubicBezTo>
                      <a:pt x="0" y="5795"/>
                      <a:pt x="56" y="6322"/>
                      <a:pt x="305" y="6738"/>
                    </a:cubicBezTo>
                    <a:cubicBezTo>
                      <a:pt x="447" y="6986"/>
                      <a:pt x="702" y="7121"/>
                      <a:pt x="969" y="7121"/>
                    </a:cubicBezTo>
                    <a:cubicBezTo>
                      <a:pt x="1120" y="7121"/>
                      <a:pt x="1274" y="7078"/>
                      <a:pt x="1414" y="6988"/>
                    </a:cubicBezTo>
                    <a:lnTo>
                      <a:pt x="1414" y="6988"/>
                    </a:lnTo>
                    <a:cubicBezTo>
                      <a:pt x="1304" y="7071"/>
                      <a:pt x="915" y="7431"/>
                      <a:pt x="610" y="8707"/>
                    </a:cubicBezTo>
                    <a:cubicBezTo>
                      <a:pt x="555" y="9039"/>
                      <a:pt x="610" y="9344"/>
                      <a:pt x="721" y="9649"/>
                    </a:cubicBezTo>
                    <a:cubicBezTo>
                      <a:pt x="1248" y="11119"/>
                      <a:pt x="3133" y="13143"/>
                      <a:pt x="4520" y="14168"/>
                    </a:cubicBezTo>
                    <a:cubicBezTo>
                      <a:pt x="4686" y="14279"/>
                      <a:pt x="4825" y="14390"/>
                      <a:pt x="4963" y="14501"/>
                    </a:cubicBezTo>
                    <a:cubicBezTo>
                      <a:pt x="5095" y="14561"/>
                      <a:pt x="5242" y="14590"/>
                      <a:pt x="5390" y="14590"/>
                    </a:cubicBezTo>
                    <a:cubicBezTo>
                      <a:pt x="5583" y="14590"/>
                      <a:pt x="5776" y="14540"/>
                      <a:pt x="5934" y="14446"/>
                    </a:cubicBezTo>
                    <a:cubicBezTo>
                      <a:pt x="6128" y="14335"/>
                      <a:pt x="6294" y="14224"/>
                      <a:pt x="6460" y="14113"/>
                    </a:cubicBezTo>
                    <a:cubicBezTo>
                      <a:pt x="6765" y="13753"/>
                      <a:pt x="6876" y="13281"/>
                      <a:pt x="6710" y="12838"/>
                    </a:cubicBezTo>
                    <a:lnTo>
                      <a:pt x="6710" y="12838"/>
                    </a:lnTo>
                    <a:cubicBezTo>
                      <a:pt x="6544" y="12907"/>
                      <a:pt x="6370" y="12942"/>
                      <a:pt x="6197" y="12942"/>
                    </a:cubicBezTo>
                    <a:cubicBezTo>
                      <a:pt x="6024" y="12942"/>
                      <a:pt x="5850" y="12907"/>
                      <a:pt x="5684" y="12838"/>
                    </a:cubicBezTo>
                    <a:cubicBezTo>
                      <a:pt x="4492" y="12422"/>
                      <a:pt x="3799" y="11701"/>
                      <a:pt x="4298" y="10010"/>
                    </a:cubicBezTo>
                    <a:cubicBezTo>
                      <a:pt x="4076" y="9899"/>
                      <a:pt x="3910" y="9760"/>
                      <a:pt x="3799" y="9677"/>
                    </a:cubicBezTo>
                    <a:lnTo>
                      <a:pt x="3799" y="9677"/>
                    </a:lnTo>
                    <a:cubicBezTo>
                      <a:pt x="4381" y="9899"/>
                      <a:pt x="5157" y="9926"/>
                      <a:pt x="5684" y="9982"/>
                    </a:cubicBezTo>
                    <a:lnTo>
                      <a:pt x="5740" y="9594"/>
                    </a:lnTo>
                    <a:cubicBezTo>
                      <a:pt x="5656" y="9566"/>
                      <a:pt x="5573" y="9566"/>
                      <a:pt x="5490" y="9538"/>
                    </a:cubicBezTo>
                    <a:cubicBezTo>
                      <a:pt x="4256" y="9243"/>
                      <a:pt x="5073" y="8065"/>
                      <a:pt x="5755" y="8065"/>
                    </a:cubicBezTo>
                    <a:cubicBezTo>
                      <a:pt x="5778" y="8065"/>
                      <a:pt x="5800" y="8066"/>
                      <a:pt x="5823" y="8069"/>
                    </a:cubicBezTo>
                    <a:cubicBezTo>
                      <a:pt x="5934" y="8069"/>
                      <a:pt x="6017" y="8097"/>
                      <a:pt x="6128" y="8152"/>
                    </a:cubicBezTo>
                    <a:cubicBezTo>
                      <a:pt x="6755" y="6618"/>
                      <a:pt x="7295" y="6334"/>
                      <a:pt x="7609" y="6334"/>
                    </a:cubicBezTo>
                    <a:cubicBezTo>
                      <a:pt x="7795" y="6334"/>
                      <a:pt x="7902" y="6433"/>
                      <a:pt x="7902" y="6433"/>
                    </a:cubicBezTo>
                    <a:cubicBezTo>
                      <a:pt x="7902" y="6433"/>
                      <a:pt x="8152" y="5601"/>
                      <a:pt x="9344" y="5102"/>
                    </a:cubicBezTo>
                    <a:cubicBezTo>
                      <a:pt x="9427" y="4936"/>
                      <a:pt x="9566" y="4825"/>
                      <a:pt x="9732" y="4797"/>
                    </a:cubicBezTo>
                    <a:cubicBezTo>
                      <a:pt x="9774" y="4790"/>
                      <a:pt x="9815" y="4787"/>
                      <a:pt x="9857" y="4787"/>
                    </a:cubicBezTo>
                    <a:cubicBezTo>
                      <a:pt x="9982" y="4787"/>
                      <a:pt x="10106" y="4818"/>
                      <a:pt x="10231" y="4880"/>
                    </a:cubicBezTo>
                    <a:cubicBezTo>
                      <a:pt x="10481" y="5019"/>
                      <a:pt x="10675" y="5269"/>
                      <a:pt x="10786" y="5546"/>
                    </a:cubicBezTo>
                    <a:cubicBezTo>
                      <a:pt x="10897" y="5740"/>
                      <a:pt x="10980" y="5962"/>
                      <a:pt x="11063" y="6211"/>
                    </a:cubicBezTo>
                    <a:cubicBezTo>
                      <a:pt x="11118" y="6378"/>
                      <a:pt x="11146" y="6544"/>
                      <a:pt x="11202" y="6710"/>
                    </a:cubicBezTo>
                    <a:cubicBezTo>
                      <a:pt x="11617" y="5518"/>
                      <a:pt x="11922" y="4298"/>
                      <a:pt x="12089" y="3023"/>
                    </a:cubicBezTo>
                    <a:lnTo>
                      <a:pt x="12089" y="3023"/>
                    </a:lnTo>
                    <a:cubicBezTo>
                      <a:pt x="11642" y="3246"/>
                      <a:pt x="11177" y="3343"/>
                      <a:pt x="10708" y="3343"/>
                    </a:cubicBezTo>
                    <a:cubicBezTo>
                      <a:pt x="8559" y="3343"/>
                      <a:pt x="6342" y="1298"/>
                      <a:pt x="5546" y="1"/>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8"/>
              <p:cNvSpPr/>
              <p:nvPr/>
            </p:nvSpPr>
            <p:spPr>
              <a:xfrm>
                <a:off x="1600250" y="3000700"/>
                <a:ext cx="45775" cy="53675"/>
              </a:xfrm>
              <a:custGeom>
                <a:avLst/>
                <a:gdLst/>
                <a:ahLst/>
                <a:cxnLst/>
                <a:rect l="l" t="t" r="r" b="b"/>
                <a:pathLst>
                  <a:path w="1831" h="2147" extrusionOk="0">
                    <a:moveTo>
                      <a:pt x="500" y="0"/>
                    </a:moveTo>
                    <a:cubicBezTo>
                      <a:pt x="452" y="0"/>
                      <a:pt x="406" y="4"/>
                      <a:pt x="361" y="11"/>
                    </a:cubicBezTo>
                    <a:cubicBezTo>
                      <a:pt x="195" y="39"/>
                      <a:pt x="56" y="150"/>
                      <a:pt x="1" y="316"/>
                    </a:cubicBezTo>
                    <a:lnTo>
                      <a:pt x="28" y="372"/>
                    </a:lnTo>
                    <a:cubicBezTo>
                      <a:pt x="222" y="372"/>
                      <a:pt x="389" y="483"/>
                      <a:pt x="527" y="649"/>
                    </a:cubicBezTo>
                    <a:cubicBezTo>
                      <a:pt x="638" y="788"/>
                      <a:pt x="832" y="871"/>
                      <a:pt x="971" y="1037"/>
                    </a:cubicBezTo>
                    <a:cubicBezTo>
                      <a:pt x="1137" y="1231"/>
                      <a:pt x="1276" y="1397"/>
                      <a:pt x="1415" y="1592"/>
                    </a:cubicBezTo>
                    <a:cubicBezTo>
                      <a:pt x="1526" y="1786"/>
                      <a:pt x="1636" y="1952"/>
                      <a:pt x="1747" y="2146"/>
                    </a:cubicBezTo>
                    <a:cubicBezTo>
                      <a:pt x="1775" y="2091"/>
                      <a:pt x="1803" y="2035"/>
                      <a:pt x="1831" y="1980"/>
                    </a:cubicBezTo>
                    <a:cubicBezTo>
                      <a:pt x="1803" y="1786"/>
                      <a:pt x="1747" y="1619"/>
                      <a:pt x="1692" y="1453"/>
                    </a:cubicBezTo>
                    <a:cubicBezTo>
                      <a:pt x="1636" y="1203"/>
                      <a:pt x="1526" y="954"/>
                      <a:pt x="1415" y="760"/>
                    </a:cubicBezTo>
                    <a:cubicBezTo>
                      <a:pt x="1304" y="483"/>
                      <a:pt x="1137" y="233"/>
                      <a:pt x="888" y="67"/>
                    </a:cubicBezTo>
                    <a:cubicBezTo>
                      <a:pt x="766" y="26"/>
                      <a:pt x="629" y="0"/>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8"/>
              <p:cNvSpPr/>
              <p:nvPr/>
            </p:nvSpPr>
            <p:spPr>
              <a:xfrm>
                <a:off x="1560050" y="3501025"/>
                <a:ext cx="96375" cy="78050"/>
              </a:xfrm>
              <a:custGeom>
                <a:avLst/>
                <a:gdLst/>
                <a:ahLst/>
                <a:cxnLst/>
                <a:rect l="l" t="t" r="r" b="b"/>
                <a:pathLst>
                  <a:path w="3855" h="3122" extrusionOk="0">
                    <a:moveTo>
                      <a:pt x="2392" y="0"/>
                    </a:moveTo>
                    <a:cubicBezTo>
                      <a:pt x="1722" y="0"/>
                      <a:pt x="986" y="572"/>
                      <a:pt x="250" y="1347"/>
                    </a:cubicBezTo>
                    <a:lnTo>
                      <a:pt x="1" y="1624"/>
                    </a:lnTo>
                    <a:cubicBezTo>
                      <a:pt x="340" y="1316"/>
                      <a:pt x="782" y="1126"/>
                      <a:pt x="1269" y="1126"/>
                    </a:cubicBezTo>
                    <a:cubicBezTo>
                      <a:pt x="2096" y="1126"/>
                      <a:pt x="3052" y="1673"/>
                      <a:pt x="3854" y="3121"/>
                    </a:cubicBezTo>
                    <a:cubicBezTo>
                      <a:pt x="3605" y="2206"/>
                      <a:pt x="3411" y="1264"/>
                      <a:pt x="3217" y="349"/>
                    </a:cubicBezTo>
                    <a:cubicBezTo>
                      <a:pt x="2958" y="107"/>
                      <a:pt x="2681" y="0"/>
                      <a:pt x="2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8"/>
              <p:cNvSpPr/>
              <p:nvPr/>
            </p:nvSpPr>
            <p:spPr>
              <a:xfrm>
                <a:off x="1469250" y="3449775"/>
                <a:ext cx="171925" cy="124825"/>
              </a:xfrm>
              <a:custGeom>
                <a:avLst/>
                <a:gdLst/>
                <a:ahLst/>
                <a:cxnLst/>
                <a:rect l="l" t="t" r="r" b="b"/>
                <a:pathLst>
                  <a:path w="6877" h="4993" extrusionOk="0">
                    <a:moveTo>
                      <a:pt x="3954" y="1038"/>
                    </a:moveTo>
                    <a:cubicBezTo>
                      <a:pt x="4612" y="1038"/>
                      <a:pt x="5273" y="1199"/>
                      <a:pt x="5878" y="1512"/>
                    </a:cubicBezTo>
                    <a:cubicBezTo>
                      <a:pt x="5757" y="1494"/>
                      <a:pt x="5635" y="1486"/>
                      <a:pt x="5514" y="1486"/>
                    </a:cubicBezTo>
                    <a:cubicBezTo>
                      <a:pt x="4864" y="1486"/>
                      <a:pt x="4239" y="1733"/>
                      <a:pt x="3771" y="2177"/>
                    </a:cubicBezTo>
                    <a:lnTo>
                      <a:pt x="3771" y="2205"/>
                    </a:lnTo>
                    <a:cubicBezTo>
                      <a:pt x="2979" y="2851"/>
                      <a:pt x="2484" y="3764"/>
                      <a:pt x="1851" y="3764"/>
                    </a:cubicBezTo>
                    <a:cubicBezTo>
                      <a:pt x="1643" y="3764"/>
                      <a:pt x="1419" y="3665"/>
                      <a:pt x="1165" y="3425"/>
                    </a:cubicBezTo>
                    <a:cubicBezTo>
                      <a:pt x="333" y="2676"/>
                      <a:pt x="1498" y="1484"/>
                      <a:pt x="3133" y="1123"/>
                    </a:cubicBezTo>
                    <a:cubicBezTo>
                      <a:pt x="3404" y="1066"/>
                      <a:pt x="3679" y="1038"/>
                      <a:pt x="3954" y="1038"/>
                    </a:cubicBezTo>
                    <a:close/>
                    <a:moveTo>
                      <a:pt x="3245" y="0"/>
                    </a:moveTo>
                    <a:cubicBezTo>
                      <a:pt x="1365" y="0"/>
                      <a:pt x="75" y="1353"/>
                      <a:pt x="1" y="2870"/>
                    </a:cubicBezTo>
                    <a:cubicBezTo>
                      <a:pt x="56" y="3258"/>
                      <a:pt x="84" y="3619"/>
                      <a:pt x="139" y="3979"/>
                    </a:cubicBezTo>
                    <a:cubicBezTo>
                      <a:pt x="361" y="4423"/>
                      <a:pt x="721" y="4755"/>
                      <a:pt x="1193" y="4950"/>
                    </a:cubicBezTo>
                    <a:cubicBezTo>
                      <a:pt x="1296" y="4979"/>
                      <a:pt x="1401" y="4993"/>
                      <a:pt x="1505" y="4993"/>
                    </a:cubicBezTo>
                    <a:cubicBezTo>
                      <a:pt x="2183" y="4993"/>
                      <a:pt x="2873" y="4413"/>
                      <a:pt x="3522" y="3813"/>
                    </a:cubicBezTo>
                    <a:cubicBezTo>
                      <a:pt x="3549" y="3757"/>
                      <a:pt x="3605" y="3702"/>
                      <a:pt x="3633" y="3674"/>
                    </a:cubicBezTo>
                    <a:lnTo>
                      <a:pt x="3910" y="3397"/>
                    </a:lnTo>
                    <a:cubicBezTo>
                      <a:pt x="4627" y="2621"/>
                      <a:pt x="5372" y="2062"/>
                      <a:pt x="6049" y="2062"/>
                    </a:cubicBezTo>
                    <a:cubicBezTo>
                      <a:pt x="6340" y="2062"/>
                      <a:pt x="6618" y="2166"/>
                      <a:pt x="6876" y="2399"/>
                    </a:cubicBezTo>
                    <a:cubicBezTo>
                      <a:pt x="6793" y="2094"/>
                      <a:pt x="6738" y="1789"/>
                      <a:pt x="6682" y="1484"/>
                    </a:cubicBezTo>
                    <a:cubicBezTo>
                      <a:pt x="6544" y="1345"/>
                      <a:pt x="6433" y="1207"/>
                      <a:pt x="6294" y="1068"/>
                    </a:cubicBezTo>
                    <a:cubicBezTo>
                      <a:pt x="5188" y="312"/>
                      <a:pt x="4148" y="0"/>
                      <a:pt x="3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8"/>
              <p:cNvSpPr/>
              <p:nvPr/>
            </p:nvSpPr>
            <p:spPr>
              <a:xfrm>
                <a:off x="1555900" y="3008600"/>
                <a:ext cx="88050" cy="90750"/>
              </a:xfrm>
              <a:custGeom>
                <a:avLst/>
                <a:gdLst/>
                <a:ahLst/>
                <a:cxnLst/>
                <a:rect l="l" t="t" r="r" b="b"/>
                <a:pathLst>
                  <a:path w="3522" h="3630" extrusionOk="0">
                    <a:moveTo>
                      <a:pt x="1747" y="0"/>
                    </a:moveTo>
                    <a:cubicBezTo>
                      <a:pt x="527" y="472"/>
                      <a:pt x="305" y="1331"/>
                      <a:pt x="305" y="1331"/>
                    </a:cubicBezTo>
                    <a:cubicBezTo>
                      <a:pt x="305" y="1331"/>
                      <a:pt x="0" y="2468"/>
                      <a:pt x="305" y="3133"/>
                    </a:cubicBezTo>
                    <a:cubicBezTo>
                      <a:pt x="388" y="3216"/>
                      <a:pt x="472" y="3300"/>
                      <a:pt x="527" y="3383"/>
                    </a:cubicBezTo>
                    <a:lnTo>
                      <a:pt x="1165" y="3189"/>
                    </a:lnTo>
                    <a:cubicBezTo>
                      <a:pt x="1310" y="3417"/>
                      <a:pt x="1579" y="3629"/>
                      <a:pt x="2088" y="3629"/>
                    </a:cubicBezTo>
                    <a:cubicBezTo>
                      <a:pt x="2260" y="3629"/>
                      <a:pt x="2459" y="3605"/>
                      <a:pt x="2690" y="3549"/>
                    </a:cubicBezTo>
                    <a:cubicBezTo>
                      <a:pt x="2717" y="3466"/>
                      <a:pt x="2745" y="3383"/>
                      <a:pt x="2773" y="3272"/>
                    </a:cubicBezTo>
                    <a:cubicBezTo>
                      <a:pt x="3078" y="2828"/>
                      <a:pt x="3327" y="2357"/>
                      <a:pt x="3521" y="1830"/>
                    </a:cubicBezTo>
                    <a:cubicBezTo>
                      <a:pt x="3410" y="1636"/>
                      <a:pt x="3300" y="1470"/>
                      <a:pt x="3161" y="1276"/>
                    </a:cubicBezTo>
                    <a:cubicBezTo>
                      <a:pt x="3022" y="1081"/>
                      <a:pt x="2884" y="915"/>
                      <a:pt x="2745" y="721"/>
                    </a:cubicBezTo>
                    <a:cubicBezTo>
                      <a:pt x="2579" y="555"/>
                      <a:pt x="2385" y="444"/>
                      <a:pt x="2274" y="333"/>
                    </a:cubicBezTo>
                    <a:cubicBezTo>
                      <a:pt x="2163" y="167"/>
                      <a:pt x="1969" y="56"/>
                      <a:pt x="1775" y="56"/>
                    </a:cubicBezTo>
                    <a:lnTo>
                      <a:pt x="1747" y="0"/>
                    </a:ln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8"/>
              <p:cNvSpPr/>
              <p:nvPr/>
            </p:nvSpPr>
            <p:spPr>
              <a:xfrm>
                <a:off x="1578650" y="3394600"/>
                <a:ext cx="56975" cy="92975"/>
              </a:xfrm>
              <a:custGeom>
                <a:avLst/>
                <a:gdLst/>
                <a:ahLst/>
                <a:cxnLst/>
                <a:rect l="l" t="t" r="r" b="b"/>
                <a:pathLst>
                  <a:path w="2279" h="3719" extrusionOk="0">
                    <a:moveTo>
                      <a:pt x="1240" y="0"/>
                    </a:moveTo>
                    <a:cubicBezTo>
                      <a:pt x="666" y="0"/>
                      <a:pt x="1" y="1045"/>
                      <a:pt x="837" y="2388"/>
                    </a:cubicBezTo>
                    <a:cubicBezTo>
                      <a:pt x="1225" y="2637"/>
                      <a:pt x="1585" y="2942"/>
                      <a:pt x="1890" y="3275"/>
                    </a:cubicBezTo>
                    <a:cubicBezTo>
                      <a:pt x="2029" y="3414"/>
                      <a:pt x="2168" y="3552"/>
                      <a:pt x="2279" y="3719"/>
                    </a:cubicBezTo>
                    <a:cubicBezTo>
                      <a:pt x="2057" y="2499"/>
                      <a:pt x="1835" y="1334"/>
                      <a:pt x="1641" y="225"/>
                    </a:cubicBezTo>
                    <a:cubicBezTo>
                      <a:pt x="1532" y="71"/>
                      <a:pt x="1389" y="0"/>
                      <a:pt x="1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8"/>
              <p:cNvSpPr/>
              <p:nvPr/>
            </p:nvSpPr>
            <p:spPr>
              <a:xfrm>
                <a:off x="1508075" y="3087600"/>
                <a:ext cx="115075" cy="145600"/>
              </a:xfrm>
              <a:custGeom>
                <a:avLst/>
                <a:gdLst/>
                <a:ahLst/>
                <a:cxnLst/>
                <a:rect l="l" t="t" r="r" b="b"/>
                <a:pathLst>
                  <a:path w="4603" h="5824" extrusionOk="0">
                    <a:moveTo>
                      <a:pt x="3078" y="1"/>
                    </a:moveTo>
                    <a:lnTo>
                      <a:pt x="2440" y="223"/>
                    </a:lnTo>
                    <a:cubicBezTo>
                      <a:pt x="2744" y="745"/>
                      <a:pt x="2725" y="1608"/>
                      <a:pt x="2113" y="1608"/>
                    </a:cubicBezTo>
                    <a:cubicBezTo>
                      <a:pt x="1945" y="1608"/>
                      <a:pt x="1733" y="1543"/>
                      <a:pt x="1470" y="1387"/>
                    </a:cubicBezTo>
                    <a:cubicBezTo>
                      <a:pt x="1303" y="1387"/>
                      <a:pt x="1109" y="1332"/>
                      <a:pt x="943" y="1249"/>
                    </a:cubicBezTo>
                    <a:cubicBezTo>
                      <a:pt x="749" y="1301"/>
                      <a:pt x="556" y="1321"/>
                      <a:pt x="370" y="1321"/>
                    </a:cubicBezTo>
                    <a:cubicBezTo>
                      <a:pt x="262" y="1321"/>
                      <a:pt x="157" y="1314"/>
                      <a:pt x="56" y="1304"/>
                    </a:cubicBezTo>
                    <a:lnTo>
                      <a:pt x="0" y="1720"/>
                    </a:lnTo>
                    <a:cubicBezTo>
                      <a:pt x="166" y="1720"/>
                      <a:pt x="333" y="1775"/>
                      <a:pt x="471" y="1886"/>
                    </a:cubicBezTo>
                    <a:cubicBezTo>
                      <a:pt x="582" y="2053"/>
                      <a:pt x="693" y="2247"/>
                      <a:pt x="749" y="2441"/>
                    </a:cubicBezTo>
                    <a:cubicBezTo>
                      <a:pt x="749" y="2441"/>
                      <a:pt x="1192" y="2157"/>
                      <a:pt x="1498" y="2157"/>
                    </a:cubicBezTo>
                    <a:cubicBezTo>
                      <a:pt x="1574" y="2157"/>
                      <a:pt x="1641" y="2175"/>
                      <a:pt x="1691" y="2219"/>
                    </a:cubicBezTo>
                    <a:cubicBezTo>
                      <a:pt x="1913" y="2413"/>
                      <a:pt x="1719" y="2857"/>
                      <a:pt x="1525" y="2912"/>
                    </a:cubicBezTo>
                    <a:lnTo>
                      <a:pt x="1386" y="2884"/>
                    </a:lnTo>
                    <a:cubicBezTo>
                      <a:pt x="1386" y="3162"/>
                      <a:pt x="1303" y="3439"/>
                      <a:pt x="1109" y="3633"/>
                    </a:cubicBezTo>
                    <a:cubicBezTo>
                      <a:pt x="1497" y="3827"/>
                      <a:pt x="1470" y="4382"/>
                      <a:pt x="1054" y="4548"/>
                    </a:cubicBezTo>
                    <a:cubicBezTo>
                      <a:pt x="1220" y="4964"/>
                      <a:pt x="1109" y="5463"/>
                      <a:pt x="804" y="5823"/>
                    </a:cubicBezTo>
                    <a:cubicBezTo>
                      <a:pt x="1747" y="4964"/>
                      <a:pt x="2523" y="3993"/>
                      <a:pt x="3161" y="2884"/>
                    </a:cubicBezTo>
                    <a:lnTo>
                      <a:pt x="3494" y="2302"/>
                    </a:lnTo>
                    <a:lnTo>
                      <a:pt x="4131" y="1249"/>
                    </a:lnTo>
                    <a:cubicBezTo>
                      <a:pt x="4242" y="1027"/>
                      <a:pt x="4325" y="944"/>
                      <a:pt x="4325" y="916"/>
                    </a:cubicBezTo>
                    <a:lnTo>
                      <a:pt x="4325" y="888"/>
                    </a:lnTo>
                    <a:cubicBezTo>
                      <a:pt x="4436" y="722"/>
                      <a:pt x="4519" y="555"/>
                      <a:pt x="4603" y="389"/>
                    </a:cubicBezTo>
                    <a:lnTo>
                      <a:pt x="4603" y="389"/>
                    </a:lnTo>
                    <a:cubicBezTo>
                      <a:pt x="4391" y="434"/>
                      <a:pt x="4207" y="454"/>
                      <a:pt x="4045" y="454"/>
                    </a:cubicBezTo>
                    <a:cubicBezTo>
                      <a:pt x="3507" y="454"/>
                      <a:pt x="3227" y="235"/>
                      <a:pt x="3078" y="1"/>
                    </a:cubicBezTo>
                    <a:close/>
                  </a:path>
                </a:pathLst>
              </a:custGeom>
              <a:solidFill>
                <a:srgbClr val="56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8"/>
              <p:cNvSpPr/>
              <p:nvPr/>
            </p:nvSpPr>
            <p:spPr>
              <a:xfrm>
                <a:off x="1552425" y="3348225"/>
                <a:ext cx="67950" cy="105375"/>
              </a:xfrm>
              <a:custGeom>
                <a:avLst/>
                <a:gdLst/>
                <a:ahLst/>
                <a:cxnLst/>
                <a:rect l="l" t="t" r="r" b="b"/>
                <a:pathLst>
                  <a:path w="2718" h="4215" extrusionOk="0">
                    <a:moveTo>
                      <a:pt x="1054" y="1"/>
                    </a:moveTo>
                    <a:cubicBezTo>
                      <a:pt x="2080" y="1082"/>
                      <a:pt x="888" y="2801"/>
                      <a:pt x="1" y="3383"/>
                    </a:cubicBezTo>
                    <a:cubicBezTo>
                      <a:pt x="694" y="3550"/>
                      <a:pt x="1331" y="3827"/>
                      <a:pt x="1886" y="4215"/>
                    </a:cubicBezTo>
                    <a:cubicBezTo>
                      <a:pt x="1075" y="2877"/>
                      <a:pt x="1720" y="1852"/>
                      <a:pt x="2300" y="1852"/>
                    </a:cubicBezTo>
                    <a:cubicBezTo>
                      <a:pt x="2453" y="1852"/>
                      <a:pt x="2602" y="1924"/>
                      <a:pt x="2718" y="2080"/>
                    </a:cubicBezTo>
                    <a:cubicBezTo>
                      <a:pt x="2607" y="1498"/>
                      <a:pt x="2524" y="943"/>
                      <a:pt x="2440" y="417"/>
                    </a:cubicBezTo>
                    <a:cubicBezTo>
                      <a:pt x="2347" y="432"/>
                      <a:pt x="2252" y="440"/>
                      <a:pt x="2158" y="440"/>
                    </a:cubicBezTo>
                    <a:cubicBezTo>
                      <a:pt x="1750" y="440"/>
                      <a:pt x="1347" y="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8"/>
              <p:cNvSpPr/>
              <p:nvPr/>
            </p:nvSpPr>
            <p:spPr>
              <a:xfrm>
                <a:off x="1567675" y="3266450"/>
                <a:ext cx="45775" cy="92725"/>
              </a:xfrm>
              <a:custGeom>
                <a:avLst/>
                <a:gdLst/>
                <a:ahLst/>
                <a:cxnLst/>
                <a:rect l="l" t="t" r="r" b="b"/>
                <a:pathLst>
                  <a:path w="1831" h="3709" extrusionOk="0">
                    <a:moveTo>
                      <a:pt x="500" y="0"/>
                    </a:moveTo>
                    <a:cubicBezTo>
                      <a:pt x="389" y="361"/>
                      <a:pt x="250" y="693"/>
                      <a:pt x="139" y="971"/>
                    </a:cubicBezTo>
                    <a:cubicBezTo>
                      <a:pt x="1" y="1885"/>
                      <a:pt x="28" y="2745"/>
                      <a:pt x="444" y="3244"/>
                    </a:cubicBezTo>
                    <a:cubicBezTo>
                      <a:pt x="743" y="3543"/>
                      <a:pt x="1157" y="3709"/>
                      <a:pt x="1575" y="3709"/>
                    </a:cubicBezTo>
                    <a:cubicBezTo>
                      <a:pt x="1660" y="3709"/>
                      <a:pt x="1746" y="3702"/>
                      <a:pt x="1830" y="3688"/>
                    </a:cubicBezTo>
                    <a:cubicBezTo>
                      <a:pt x="1747" y="3078"/>
                      <a:pt x="1664" y="2495"/>
                      <a:pt x="1581" y="1941"/>
                    </a:cubicBezTo>
                    <a:cubicBezTo>
                      <a:pt x="943" y="1913"/>
                      <a:pt x="222" y="1941"/>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8"/>
              <p:cNvSpPr/>
              <p:nvPr/>
            </p:nvSpPr>
            <p:spPr>
              <a:xfrm>
                <a:off x="1503225" y="3635225"/>
                <a:ext cx="155275" cy="62375"/>
              </a:xfrm>
              <a:custGeom>
                <a:avLst/>
                <a:gdLst/>
                <a:ahLst/>
                <a:cxnLst/>
                <a:rect l="l" t="t" r="r" b="b"/>
                <a:pathLst>
                  <a:path w="6211" h="2495" extrusionOk="0">
                    <a:moveTo>
                      <a:pt x="1334" y="1"/>
                    </a:moveTo>
                    <a:cubicBezTo>
                      <a:pt x="1249" y="1"/>
                      <a:pt x="1164" y="9"/>
                      <a:pt x="1081" y="27"/>
                    </a:cubicBezTo>
                    <a:cubicBezTo>
                      <a:pt x="610" y="138"/>
                      <a:pt x="194" y="554"/>
                      <a:pt x="0" y="1496"/>
                    </a:cubicBezTo>
                    <a:lnTo>
                      <a:pt x="56" y="1663"/>
                    </a:lnTo>
                    <a:cubicBezTo>
                      <a:pt x="347" y="1600"/>
                      <a:pt x="638" y="1569"/>
                      <a:pt x="929" y="1569"/>
                    </a:cubicBezTo>
                    <a:cubicBezTo>
                      <a:pt x="1026" y="1569"/>
                      <a:pt x="1123" y="1573"/>
                      <a:pt x="1220" y="1579"/>
                    </a:cubicBezTo>
                    <a:cubicBezTo>
                      <a:pt x="2079" y="1635"/>
                      <a:pt x="2856" y="1940"/>
                      <a:pt x="3493" y="2494"/>
                    </a:cubicBezTo>
                    <a:cubicBezTo>
                      <a:pt x="4325" y="2467"/>
                      <a:pt x="5240" y="2411"/>
                      <a:pt x="6211" y="2300"/>
                    </a:cubicBezTo>
                    <a:cubicBezTo>
                      <a:pt x="4242" y="1940"/>
                      <a:pt x="3438" y="1108"/>
                      <a:pt x="2800" y="609"/>
                    </a:cubicBezTo>
                    <a:cubicBezTo>
                      <a:pt x="2511" y="368"/>
                      <a:pt x="1907"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8"/>
              <p:cNvSpPr/>
              <p:nvPr/>
            </p:nvSpPr>
            <p:spPr>
              <a:xfrm>
                <a:off x="1465775" y="3430825"/>
                <a:ext cx="160150" cy="90725"/>
              </a:xfrm>
              <a:custGeom>
                <a:avLst/>
                <a:gdLst/>
                <a:ahLst/>
                <a:cxnLst/>
                <a:rect l="l" t="t" r="r" b="b"/>
                <a:pathLst>
                  <a:path w="6406" h="3629" extrusionOk="0">
                    <a:moveTo>
                      <a:pt x="2735" y="1"/>
                    </a:moveTo>
                    <a:cubicBezTo>
                      <a:pt x="1694" y="1"/>
                      <a:pt x="675" y="468"/>
                      <a:pt x="1" y="1299"/>
                    </a:cubicBezTo>
                    <a:cubicBezTo>
                      <a:pt x="1" y="2048"/>
                      <a:pt x="56" y="2852"/>
                      <a:pt x="140" y="3628"/>
                    </a:cubicBezTo>
                    <a:cubicBezTo>
                      <a:pt x="214" y="2111"/>
                      <a:pt x="1491" y="758"/>
                      <a:pt x="3364" y="758"/>
                    </a:cubicBezTo>
                    <a:cubicBezTo>
                      <a:pt x="4263" y="758"/>
                      <a:pt x="5299" y="1070"/>
                      <a:pt x="6405" y="1826"/>
                    </a:cubicBezTo>
                    <a:cubicBezTo>
                      <a:pt x="6073" y="1493"/>
                      <a:pt x="5740" y="1188"/>
                      <a:pt x="5352" y="939"/>
                    </a:cubicBezTo>
                    <a:lnTo>
                      <a:pt x="5352" y="911"/>
                    </a:lnTo>
                    <a:cubicBezTo>
                      <a:pt x="4797" y="523"/>
                      <a:pt x="4160" y="246"/>
                      <a:pt x="3467" y="79"/>
                    </a:cubicBezTo>
                    <a:cubicBezTo>
                      <a:pt x="3224" y="27"/>
                      <a:pt x="2979" y="1"/>
                      <a:pt x="2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8"/>
              <p:cNvSpPr/>
              <p:nvPr/>
            </p:nvSpPr>
            <p:spPr>
              <a:xfrm>
                <a:off x="1515000" y="3145150"/>
                <a:ext cx="83900" cy="172600"/>
              </a:xfrm>
              <a:custGeom>
                <a:avLst/>
                <a:gdLst/>
                <a:ahLst/>
                <a:cxnLst/>
                <a:rect l="l" t="t" r="r" b="b"/>
                <a:pathLst>
                  <a:path w="3356" h="6904" extrusionOk="0">
                    <a:moveTo>
                      <a:pt x="3217" y="0"/>
                    </a:moveTo>
                    <a:lnTo>
                      <a:pt x="2856" y="610"/>
                    </a:lnTo>
                    <a:cubicBezTo>
                      <a:pt x="2246" y="1691"/>
                      <a:pt x="1442" y="2690"/>
                      <a:pt x="499" y="3521"/>
                    </a:cubicBezTo>
                    <a:cubicBezTo>
                      <a:pt x="333" y="3660"/>
                      <a:pt x="167" y="3771"/>
                      <a:pt x="0" y="3854"/>
                    </a:cubicBezTo>
                    <a:cubicBezTo>
                      <a:pt x="167" y="3937"/>
                      <a:pt x="333" y="4048"/>
                      <a:pt x="472" y="4159"/>
                    </a:cubicBezTo>
                    <a:cubicBezTo>
                      <a:pt x="888" y="4519"/>
                      <a:pt x="1193" y="4963"/>
                      <a:pt x="1414" y="5490"/>
                    </a:cubicBezTo>
                    <a:cubicBezTo>
                      <a:pt x="1581" y="5933"/>
                      <a:pt x="1719" y="6405"/>
                      <a:pt x="1803" y="6904"/>
                    </a:cubicBezTo>
                    <a:cubicBezTo>
                      <a:pt x="1803" y="6904"/>
                      <a:pt x="1997" y="6488"/>
                      <a:pt x="2274" y="5823"/>
                    </a:cubicBezTo>
                    <a:cubicBezTo>
                      <a:pt x="2385" y="5545"/>
                      <a:pt x="2496" y="5185"/>
                      <a:pt x="2607" y="4852"/>
                    </a:cubicBezTo>
                    <a:cubicBezTo>
                      <a:pt x="2884" y="4048"/>
                      <a:pt x="3106" y="3189"/>
                      <a:pt x="3217" y="2357"/>
                    </a:cubicBezTo>
                    <a:cubicBezTo>
                      <a:pt x="3355" y="1580"/>
                      <a:pt x="3355" y="776"/>
                      <a:pt x="3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8"/>
              <p:cNvSpPr/>
              <p:nvPr/>
            </p:nvSpPr>
            <p:spPr>
              <a:xfrm>
                <a:off x="1573925" y="3204050"/>
                <a:ext cx="33275" cy="110925"/>
              </a:xfrm>
              <a:custGeom>
                <a:avLst/>
                <a:gdLst/>
                <a:ahLst/>
                <a:cxnLst/>
                <a:rect l="l" t="t" r="r" b="b"/>
                <a:pathLst>
                  <a:path w="1331" h="4437" extrusionOk="0">
                    <a:moveTo>
                      <a:pt x="860" y="1"/>
                    </a:moveTo>
                    <a:cubicBezTo>
                      <a:pt x="749" y="860"/>
                      <a:pt x="527" y="1692"/>
                      <a:pt x="250" y="2496"/>
                    </a:cubicBezTo>
                    <a:cubicBezTo>
                      <a:pt x="0" y="4437"/>
                      <a:pt x="721" y="4409"/>
                      <a:pt x="1331" y="4437"/>
                    </a:cubicBezTo>
                    <a:cubicBezTo>
                      <a:pt x="1109" y="2635"/>
                      <a:pt x="970" y="1110"/>
                      <a:pt x="8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8"/>
              <p:cNvSpPr/>
              <p:nvPr/>
            </p:nvSpPr>
            <p:spPr>
              <a:xfrm>
                <a:off x="1530950" y="3282375"/>
                <a:ext cx="48525" cy="65175"/>
              </a:xfrm>
              <a:custGeom>
                <a:avLst/>
                <a:gdLst/>
                <a:ahLst/>
                <a:cxnLst/>
                <a:rect l="l" t="t" r="r" b="b"/>
                <a:pathLst>
                  <a:path w="1941" h="2607" extrusionOk="0">
                    <a:moveTo>
                      <a:pt x="33" y="2123"/>
                    </a:moveTo>
                    <a:cubicBezTo>
                      <a:pt x="22" y="2127"/>
                      <a:pt x="11" y="2131"/>
                      <a:pt x="0" y="2136"/>
                    </a:cubicBezTo>
                    <a:cubicBezTo>
                      <a:pt x="11" y="2132"/>
                      <a:pt x="22" y="2128"/>
                      <a:pt x="33" y="2123"/>
                    </a:cubicBezTo>
                    <a:close/>
                    <a:moveTo>
                      <a:pt x="776" y="1"/>
                    </a:moveTo>
                    <a:lnTo>
                      <a:pt x="776" y="1"/>
                    </a:lnTo>
                    <a:cubicBezTo>
                      <a:pt x="967" y="1250"/>
                      <a:pt x="571" y="1914"/>
                      <a:pt x="33" y="2123"/>
                    </a:cubicBezTo>
                    <a:lnTo>
                      <a:pt x="33" y="2123"/>
                    </a:lnTo>
                    <a:cubicBezTo>
                      <a:pt x="223" y="2056"/>
                      <a:pt x="421" y="2023"/>
                      <a:pt x="618" y="2023"/>
                    </a:cubicBezTo>
                    <a:cubicBezTo>
                      <a:pt x="1016" y="2023"/>
                      <a:pt x="1409" y="2158"/>
                      <a:pt x="1719" y="2413"/>
                    </a:cubicBezTo>
                    <a:cubicBezTo>
                      <a:pt x="1802" y="2468"/>
                      <a:pt x="1858" y="2524"/>
                      <a:pt x="1941" y="2607"/>
                    </a:cubicBezTo>
                    <a:cubicBezTo>
                      <a:pt x="1497" y="2108"/>
                      <a:pt x="1470" y="1248"/>
                      <a:pt x="1636" y="334"/>
                    </a:cubicBezTo>
                    <a:lnTo>
                      <a:pt x="1636" y="334"/>
                    </a:lnTo>
                    <a:cubicBezTo>
                      <a:pt x="1386" y="999"/>
                      <a:pt x="1165" y="1415"/>
                      <a:pt x="1165" y="1415"/>
                    </a:cubicBezTo>
                    <a:cubicBezTo>
                      <a:pt x="1109" y="916"/>
                      <a:pt x="970" y="444"/>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8"/>
              <p:cNvSpPr/>
              <p:nvPr/>
            </p:nvSpPr>
            <p:spPr>
              <a:xfrm>
                <a:off x="1465775" y="3332925"/>
                <a:ext cx="139350" cy="129700"/>
              </a:xfrm>
              <a:custGeom>
                <a:avLst/>
                <a:gdLst/>
                <a:ahLst/>
                <a:cxnLst/>
                <a:rect l="l" t="t" r="r" b="b"/>
                <a:pathLst>
                  <a:path w="5574" h="5188" extrusionOk="0">
                    <a:moveTo>
                      <a:pt x="2540" y="1185"/>
                    </a:moveTo>
                    <a:cubicBezTo>
                      <a:pt x="2760" y="1185"/>
                      <a:pt x="2979" y="1268"/>
                      <a:pt x="3189" y="1444"/>
                    </a:cubicBezTo>
                    <a:cubicBezTo>
                      <a:pt x="4215" y="2304"/>
                      <a:pt x="1027" y="3718"/>
                      <a:pt x="528" y="4550"/>
                    </a:cubicBezTo>
                    <a:cubicBezTo>
                      <a:pt x="772" y="2529"/>
                      <a:pt x="1656" y="1185"/>
                      <a:pt x="2540" y="1185"/>
                    </a:cubicBezTo>
                    <a:close/>
                    <a:moveTo>
                      <a:pt x="3218" y="1"/>
                    </a:moveTo>
                    <a:cubicBezTo>
                      <a:pt x="3013" y="1"/>
                      <a:pt x="2807" y="38"/>
                      <a:pt x="2607" y="114"/>
                    </a:cubicBezTo>
                    <a:cubicBezTo>
                      <a:pt x="1526" y="419"/>
                      <a:pt x="444" y="1500"/>
                      <a:pt x="29" y="3053"/>
                    </a:cubicBezTo>
                    <a:cubicBezTo>
                      <a:pt x="1" y="3247"/>
                      <a:pt x="1" y="3441"/>
                      <a:pt x="1" y="3635"/>
                    </a:cubicBezTo>
                    <a:lnTo>
                      <a:pt x="1" y="5187"/>
                    </a:lnTo>
                    <a:cubicBezTo>
                      <a:pt x="697" y="4380"/>
                      <a:pt x="1701" y="3917"/>
                      <a:pt x="2750" y="3917"/>
                    </a:cubicBezTo>
                    <a:cubicBezTo>
                      <a:pt x="2997" y="3917"/>
                      <a:pt x="3246" y="3942"/>
                      <a:pt x="3494" y="3995"/>
                    </a:cubicBezTo>
                    <a:cubicBezTo>
                      <a:pt x="4354" y="3385"/>
                      <a:pt x="5574" y="1694"/>
                      <a:pt x="4520" y="585"/>
                    </a:cubicBezTo>
                    <a:cubicBezTo>
                      <a:pt x="4465" y="530"/>
                      <a:pt x="4409" y="446"/>
                      <a:pt x="4326" y="391"/>
                    </a:cubicBezTo>
                    <a:cubicBezTo>
                      <a:pt x="3998" y="136"/>
                      <a:pt x="3611" y="1"/>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8"/>
              <p:cNvSpPr/>
              <p:nvPr/>
            </p:nvSpPr>
            <p:spPr>
              <a:xfrm>
                <a:off x="1545500" y="3086925"/>
                <a:ext cx="31675" cy="41225"/>
              </a:xfrm>
              <a:custGeom>
                <a:avLst/>
                <a:gdLst/>
                <a:ahLst/>
                <a:cxnLst/>
                <a:rect l="l" t="t" r="r" b="b"/>
                <a:pathLst>
                  <a:path w="1267" h="1649" extrusionOk="0">
                    <a:moveTo>
                      <a:pt x="721" y="0"/>
                    </a:moveTo>
                    <a:lnTo>
                      <a:pt x="721" y="0"/>
                    </a:lnTo>
                    <a:cubicBezTo>
                      <a:pt x="963" y="539"/>
                      <a:pt x="840" y="1417"/>
                      <a:pt x="71" y="1417"/>
                    </a:cubicBezTo>
                    <a:cubicBezTo>
                      <a:pt x="48" y="1417"/>
                      <a:pt x="25" y="1416"/>
                      <a:pt x="0" y="1414"/>
                    </a:cubicBezTo>
                    <a:lnTo>
                      <a:pt x="0" y="1414"/>
                    </a:lnTo>
                    <a:cubicBezTo>
                      <a:pt x="264" y="1580"/>
                      <a:pt x="477" y="1649"/>
                      <a:pt x="646" y="1649"/>
                    </a:cubicBezTo>
                    <a:cubicBezTo>
                      <a:pt x="1238" y="1649"/>
                      <a:pt x="1267" y="790"/>
                      <a:pt x="943" y="250"/>
                    </a:cubicBezTo>
                    <a:cubicBezTo>
                      <a:pt x="888" y="139"/>
                      <a:pt x="804" y="56"/>
                      <a:pt x="721"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8"/>
              <p:cNvSpPr/>
              <p:nvPr/>
            </p:nvSpPr>
            <p:spPr>
              <a:xfrm>
                <a:off x="1519150" y="3039150"/>
                <a:ext cx="50450" cy="83200"/>
              </a:xfrm>
              <a:custGeom>
                <a:avLst/>
                <a:gdLst/>
                <a:ahLst/>
                <a:cxnLst/>
                <a:rect l="l" t="t" r="r" b="b"/>
                <a:pathLst>
                  <a:path w="2018" h="3328" extrusionOk="0">
                    <a:moveTo>
                      <a:pt x="1469" y="1"/>
                    </a:moveTo>
                    <a:cubicBezTo>
                      <a:pt x="1153" y="1"/>
                      <a:pt x="619" y="288"/>
                      <a:pt x="1" y="1800"/>
                    </a:cubicBezTo>
                    <a:cubicBezTo>
                      <a:pt x="278" y="1939"/>
                      <a:pt x="638" y="2272"/>
                      <a:pt x="500" y="3214"/>
                    </a:cubicBezTo>
                    <a:cubicBezTo>
                      <a:pt x="666" y="3270"/>
                      <a:pt x="860" y="3325"/>
                      <a:pt x="1054" y="3325"/>
                    </a:cubicBezTo>
                    <a:cubicBezTo>
                      <a:pt x="1079" y="3327"/>
                      <a:pt x="1102" y="3328"/>
                      <a:pt x="1125" y="3328"/>
                    </a:cubicBezTo>
                    <a:cubicBezTo>
                      <a:pt x="1894" y="3328"/>
                      <a:pt x="2017" y="2450"/>
                      <a:pt x="1775" y="1911"/>
                    </a:cubicBezTo>
                    <a:cubicBezTo>
                      <a:pt x="1470" y="1246"/>
                      <a:pt x="1775" y="109"/>
                      <a:pt x="1775" y="109"/>
                    </a:cubicBezTo>
                    <a:cubicBezTo>
                      <a:pt x="1775" y="109"/>
                      <a:pt x="1663" y="1"/>
                      <a:pt x="1469" y="1"/>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8"/>
              <p:cNvSpPr/>
              <p:nvPr/>
            </p:nvSpPr>
            <p:spPr>
              <a:xfrm>
                <a:off x="1460925" y="3122950"/>
                <a:ext cx="95000" cy="37475"/>
              </a:xfrm>
              <a:custGeom>
                <a:avLst/>
                <a:gdLst/>
                <a:ahLst/>
                <a:cxnLst/>
                <a:rect l="l" t="t" r="r" b="b"/>
                <a:pathLst>
                  <a:path w="3800" h="1499" extrusionOk="0">
                    <a:moveTo>
                      <a:pt x="1" y="1"/>
                    </a:moveTo>
                    <a:lnTo>
                      <a:pt x="1" y="1"/>
                    </a:lnTo>
                    <a:cubicBezTo>
                      <a:pt x="112" y="84"/>
                      <a:pt x="278" y="195"/>
                      <a:pt x="500" y="334"/>
                    </a:cubicBezTo>
                    <a:lnTo>
                      <a:pt x="722" y="472"/>
                    </a:lnTo>
                    <a:cubicBezTo>
                      <a:pt x="1415" y="916"/>
                      <a:pt x="2385" y="1415"/>
                      <a:pt x="3245" y="1470"/>
                    </a:cubicBezTo>
                    <a:lnTo>
                      <a:pt x="3411" y="1498"/>
                    </a:lnTo>
                    <a:cubicBezTo>
                      <a:pt x="3633" y="1443"/>
                      <a:pt x="3799" y="999"/>
                      <a:pt x="3577" y="805"/>
                    </a:cubicBezTo>
                    <a:cubicBezTo>
                      <a:pt x="3530" y="768"/>
                      <a:pt x="3467" y="753"/>
                      <a:pt x="3396" y="753"/>
                    </a:cubicBezTo>
                    <a:cubicBezTo>
                      <a:pt x="3090" y="753"/>
                      <a:pt x="2635" y="1027"/>
                      <a:pt x="2635" y="1027"/>
                    </a:cubicBezTo>
                    <a:cubicBezTo>
                      <a:pt x="2579" y="833"/>
                      <a:pt x="2468" y="666"/>
                      <a:pt x="2357" y="500"/>
                    </a:cubicBezTo>
                    <a:cubicBezTo>
                      <a:pt x="2219" y="389"/>
                      <a:pt x="2052" y="306"/>
                      <a:pt x="1886" y="306"/>
                    </a:cubicBezTo>
                    <a:cubicBezTo>
                      <a:pt x="1387" y="223"/>
                      <a:pt x="583" y="22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8"/>
              <p:cNvSpPr/>
              <p:nvPr/>
            </p:nvSpPr>
            <p:spPr>
              <a:xfrm>
                <a:off x="1478250" y="3249100"/>
                <a:ext cx="76975" cy="87400"/>
              </a:xfrm>
              <a:custGeom>
                <a:avLst/>
                <a:gdLst/>
                <a:ahLst/>
                <a:cxnLst/>
                <a:rect l="l" t="t" r="r" b="b"/>
                <a:pathLst>
                  <a:path w="3079" h="3496" extrusionOk="0">
                    <a:moveTo>
                      <a:pt x="1942" y="1"/>
                    </a:moveTo>
                    <a:cubicBezTo>
                      <a:pt x="2714" y="1231"/>
                      <a:pt x="2250" y="2057"/>
                      <a:pt x="1608" y="2057"/>
                    </a:cubicBezTo>
                    <a:cubicBezTo>
                      <a:pt x="1122" y="2057"/>
                      <a:pt x="533" y="1581"/>
                      <a:pt x="306" y="445"/>
                    </a:cubicBezTo>
                    <a:cubicBezTo>
                      <a:pt x="250" y="722"/>
                      <a:pt x="195" y="999"/>
                      <a:pt x="140" y="1332"/>
                    </a:cubicBezTo>
                    <a:cubicBezTo>
                      <a:pt x="84" y="1526"/>
                      <a:pt x="56" y="1720"/>
                      <a:pt x="1" y="1942"/>
                    </a:cubicBezTo>
                    <a:cubicBezTo>
                      <a:pt x="283" y="2927"/>
                      <a:pt x="1061" y="3496"/>
                      <a:pt x="1730" y="3496"/>
                    </a:cubicBezTo>
                    <a:cubicBezTo>
                      <a:pt x="1852" y="3496"/>
                      <a:pt x="1970" y="3477"/>
                      <a:pt x="2080" y="3439"/>
                    </a:cubicBezTo>
                    <a:cubicBezTo>
                      <a:pt x="2663" y="3273"/>
                      <a:pt x="3078" y="2607"/>
                      <a:pt x="2884" y="1332"/>
                    </a:cubicBezTo>
                    <a:cubicBezTo>
                      <a:pt x="2663" y="805"/>
                      <a:pt x="2330" y="36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8"/>
              <p:cNvSpPr/>
              <p:nvPr/>
            </p:nvSpPr>
            <p:spPr>
              <a:xfrm>
                <a:off x="1466475" y="2972950"/>
                <a:ext cx="83900" cy="27350"/>
              </a:xfrm>
              <a:custGeom>
                <a:avLst/>
                <a:gdLst/>
                <a:ahLst/>
                <a:cxnLst/>
                <a:rect l="l" t="t" r="r" b="b"/>
                <a:pathLst>
                  <a:path w="3356" h="1094" extrusionOk="0">
                    <a:moveTo>
                      <a:pt x="626" y="1"/>
                    </a:moveTo>
                    <a:cubicBezTo>
                      <a:pt x="418" y="1"/>
                      <a:pt x="216" y="20"/>
                      <a:pt x="1" y="40"/>
                    </a:cubicBezTo>
                    <a:lnTo>
                      <a:pt x="1" y="123"/>
                    </a:lnTo>
                    <a:cubicBezTo>
                      <a:pt x="278" y="179"/>
                      <a:pt x="583" y="234"/>
                      <a:pt x="860" y="317"/>
                    </a:cubicBezTo>
                    <a:cubicBezTo>
                      <a:pt x="1137" y="400"/>
                      <a:pt x="1387" y="511"/>
                      <a:pt x="1664" y="594"/>
                    </a:cubicBezTo>
                    <a:cubicBezTo>
                      <a:pt x="1914" y="733"/>
                      <a:pt x="2163" y="844"/>
                      <a:pt x="2440" y="955"/>
                    </a:cubicBezTo>
                    <a:cubicBezTo>
                      <a:pt x="2718" y="1010"/>
                      <a:pt x="2995" y="1066"/>
                      <a:pt x="3300" y="1093"/>
                    </a:cubicBezTo>
                    <a:lnTo>
                      <a:pt x="3355" y="1038"/>
                    </a:lnTo>
                    <a:cubicBezTo>
                      <a:pt x="3217" y="733"/>
                      <a:pt x="2995" y="484"/>
                      <a:pt x="2690" y="317"/>
                    </a:cubicBezTo>
                    <a:cubicBezTo>
                      <a:pt x="2413" y="179"/>
                      <a:pt x="2108" y="95"/>
                      <a:pt x="1803" y="95"/>
                    </a:cubicBezTo>
                    <a:cubicBezTo>
                      <a:pt x="1498" y="40"/>
                      <a:pt x="1193" y="12"/>
                      <a:pt x="888" y="12"/>
                    </a:cubicBezTo>
                    <a:cubicBezTo>
                      <a:pt x="799" y="4"/>
                      <a:pt x="712" y="1"/>
                      <a:pt x="6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8"/>
              <p:cNvSpPr/>
              <p:nvPr/>
            </p:nvSpPr>
            <p:spPr>
              <a:xfrm>
                <a:off x="1478950" y="3362800"/>
                <a:ext cx="92225" cy="84575"/>
              </a:xfrm>
              <a:custGeom>
                <a:avLst/>
                <a:gdLst/>
                <a:ahLst/>
                <a:cxnLst/>
                <a:rect l="l" t="t" r="r" b="b"/>
                <a:pathLst>
                  <a:path w="3689" h="3383" extrusionOk="0">
                    <a:moveTo>
                      <a:pt x="2007" y="0"/>
                    </a:moveTo>
                    <a:cubicBezTo>
                      <a:pt x="1135" y="0"/>
                      <a:pt x="246" y="1334"/>
                      <a:pt x="1" y="3382"/>
                    </a:cubicBezTo>
                    <a:lnTo>
                      <a:pt x="1" y="3382"/>
                    </a:lnTo>
                    <a:cubicBezTo>
                      <a:pt x="472" y="2523"/>
                      <a:pt x="3688" y="1109"/>
                      <a:pt x="2635" y="249"/>
                    </a:cubicBezTo>
                    <a:cubicBezTo>
                      <a:pt x="2433" y="80"/>
                      <a:pt x="2220" y="0"/>
                      <a:pt x="2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8"/>
              <p:cNvSpPr/>
              <p:nvPr/>
            </p:nvSpPr>
            <p:spPr>
              <a:xfrm>
                <a:off x="1460925" y="3131275"/>
                <a:ext cx="84600" cy="72625"/>
              </a:xfrm>
              <a:custGeom>
                <a:avLst/>
                <a:gdLst/>
                <a:ahLst/>
                <a:cxnLst/>
                <a:rect l="l" t="t" r="r" b="b"/>
                <a:pathLst>
                  <a:path w="3384" h="2905" extrusionOk="0">
                    <a:moveTo>
                      <a:pt x="500" y="1"/>
                    </a:moveTo>
                    <a:lnTo>
                      <a:pt x="500" y="1"/>
                    </a:lnTo>
                    <a:cubicBezTo>
                      <a:pt x="1" y="1664"/>
                      <a:pt x="694" y="2385"/>
                      <a:pt x="1886" y="2801"/>
                    </a:cubicBezTo>
                    <a:cubicBezTo>
                      <a:pt x="2052" y="2870"/>
                      <a:pt x="2233" y="2905"/>
                      <a:pt x="2413" y="2905"/>
                    </a:cubicBezTo>
                    <a:cubicBezTo>
                      <a:pt x="2593" y="2905"/>
                      <a:pt x="2773" y="2870"/>
                      <a:pt x="2940" y="2801"/>
                    </a:cubicBezTo>
                    <a:cubicBezTo>
                      <a:pt x="3356" y="2662"/>
                      <a:pt x="3383" y="2108"/>
                      <a:pt x="2995" y="1914"/>
                    </a:cubicBezTo>
                    <a:lnTo>
                      <a:pt x="2995" y="1914"/>
                    </a:lnTo>
                    <a:cubicBezTo>
                      <a:pt x="2884" y="1997"/>
                      <a:pt x="2773" y="2080"/>
                      <a:pt x="2662" y="2108"/>
                    </a:cubicBezTo>
                    <a:cubicBezTo>
                      <a:pt x="2605" y="2116"/>
                      <a:pt x="2545" y="2120"/>
                      <a:pt x="2485" y="2120"/>
                    </a:cubicBezTo>
                    <a:cubicBezTo>
                      <a:pt x="1560" y="2120"/>
                      <a:pt x="385" y="1154"/>
                      <a:pt x="749" y="139"/>
                    </a:cubicBezTo>
                    <a:lnTo>
                      <a:pt x="5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8"/>
              <p:cNvSpPr/>
              <p:nvPr/>
            </p:nvSpPr>
            <p:spPr>
              <a:xfrm>
                <a:off x="1469825" y="3135425"/>
                <a:ext cx="72925" cy="49550"/>
              </a:xfrm>
              <a:custGeom>
                <a:avLst/>
                <a:gdLst/>
                <a:ahLst/>
                <a:cxnLst/>
                <a:rect l="l" t="t" r="r" b="b"/>
                <a:pathLst>
                  <a:path w="2917" h="1982" extrusionOk="0">
                    <a:moveTo>
                      <a:pt x="366" y="1"/>
                    </a:moveTo>
                    <a:lnTo>
                      <a:pt x="366" y="1"/>
                    </a:lnTo>
                    <a:cubicBezTo>
                      <a:pt x="1" y="991"/>
                      <a:pt x="1179" y="1982"/>
                      <a:pt x="2105" y="1982"/>
                    </a:cubicBezTo>
                    <a:cubicBezTo>
                      <a:pt x="2164" y="1982"/>
                      <a:pt x="2222" y="1978"/>
                      <a:pt x="2279" y="1969"/>
                    </a:cubicBezTo>
                    <a:cubicBezTo>
                      <a:pt x="2417" y="1914"/>
                      <a:pt x="2528" y="1859"/>
                      <a:pt x="2639" y="1748"/>
                    </a:cubicBezTo>
                    <a:cubicBezTo>
                      <a:pt x="2806" y="1526"/>
                      <a:pt x="2916" y="1249"/>
                      <a:pt x="2889" y="971"/>
                    </a:cubicBezTo>
                    <a:cubicBezTo>
                      <a:pt x="2029" y="916"/>
                      <a:pt x="1059" y="417"/>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8"/>
              <p:cNvSpPr/>
              <p:nvPr/>
            </p:nvSpPr>
            <p:spPr>
              <a:xfrm>
                <a:off x="1472350" y="3081975"/>
                <a:ext cx="62775" cy="39000"/>
              </a:xfrm>
              <a:custGeom>
                <a:avLst/>
                <a:gdLst/>
                <a:ahLst/>
                <a:cxnLst/>
                <a:rect l="l" t="t" r="r" b="b"/>
                <a:pathLst>
                  <a:path w="2511" h="1560" extrusionOk="0">
                    <a:moveTo>
                      <a:pt x="1512" y="1203"/>
                    </a:moveTo>
                    <a:cubicBezTo>
                      <a:pt x="1561" y="1203"/>
                      <a:pt x="1609" y="1210"/>
                      <a:pt x="1651" y="1224"/>
                    </a:cubicBezTo>
                    <a:cubicBezTo>
                      <a:pt x="1845" y="1252"/>
                      <a:pt x="2011" y="1307"/>
                      <a:pt x="2205" y="1390"/>
                    </a:cubicBezTo>
                    <a:lnTo>
                      <a:pt x="2205" y="1418"/>
                    </a:lnTo>
                    <a:cubicBezTo>
                      <a:pt x="2095" y="1446"/>
                      <a:pt x="1984" y="1446"/>
                      <a:pt x="1873" y="1446"/>
                    </a:cubicBezTo>
                    <a:lnTo>
                      <a:pt x="1623" y="1446"/>
                    </a:lnTo>
                    <a:cubicBezTo>
                      <a:pt x="1540" y="1418"/>
                      <a:pt x="1485" y="1390"/>
                      <a:pt x="1401" y="1390"/>
                    </a:cubicBezTo>
                    <a:cubicBezTo>
                      <a:pt x="1370" y="1390"/>
                      <a:pt x="1347" y="1372"/>
                      <a:pt x="1313" y="1372"/>
                    </a:cubicBezTo>
                    <a:cubicBezTo>
                      <a:pt x="1287" y="1372"/>
                      <a:pt x="1255" y="1382"/>
                      <a:pt x="1207" y="1418"/>
                    </a:cubicBezTo>
                    <a:lnTo>
                      <a:pt x="1180" y="1418"/>
                    </a:lnTo>
                    <a:cubicBezTo>
                      <a:pt x="1180" y="1363"/>
                      <a:pt x="1207" y="1335"/>
                      <a:pt x="1235" y="1279"/>
                    </a:cubicBezTo>
                    <a:cubicBezTo>
                      <a:pt x="1291" y="1252"/>
                      <a:pt x="1318" y="1224"/>
                      <a:pt x="1374" y="1224"/>
                    </a:cubicBezTo>
                    <a:cubicBezTo>
                      <a:pt x="1415" y="1210"/>
                      <a:pt x="1464" y="1203"/>
                      <a:pt x="1512" y="1203"/>
                    </a:cubicBezTo>
                    <a:close/>
                    <a:moveTo>
                      <a:pt x="1478" y="0"/>
                    </a:moveTo>
                    <a:cubicBezTo>
                      <a:pt x="844" y="0"/>
                      <a:pt x="1" y="1179"/>
                      <a:pt x="1235" y="1501"/>
                    </a:cubicBezTo>
                    <a:cubicBezTo>
                      <a:pt x="1318" y="1529"/>
                      <a:pt x="1401" y="1529"/>
                      <a:pt x="1485" y="1529"/>
                    </a:cubicBezTo>
                    <a:cubicBezTo>
                      <a:pt x="1590" y="1550"/>
                      <a:pt x="1700" y="1559"/>
                      <a:pt x="1813" y="1559"/>
                    </a:cubicBezTo>
                    <a:cubicBezTo>
                      <a:pt x="1995" y="1559"/>
                      <a:pt x="2183" y="1536"/>
                      <a:pt x="2372" y="1501"/>
                    </a:cubicBezTo>
                    <a:cubicBezTo>
                      <a:pt x="2510" y="559"/>
                      <a:pt x="2150" y="226"/>
                      <a:pt x="1873" y="87"/>
                    </a:cubicBezTo>
                    <a:cubicBezTo>
                      <a:pt x="1762" y="32"/>
                      <a:pt x="1651" y="4"/>
                      <a:pt x="1540" y="4"/>
                    </a:cubicBezTo>
                    <a:cubicBezTo>
                      <a:pt x="1520" y="1"/>
                      <a:pt x="1499" y="0"/>
                      <a:pt x="1478" y="0"/>
                    </a:cubicBezTo>
                    <a:close/>
                  </a:path>
                </a:pathLst>
              </a:custGeom>
              <a:solidFill>
                <a:srgbClr val="744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8"/>
              <p:cNvSpPr/>
              <p:nvPr/>
            </p:nvSpPr>
            <p:spPr>
              <a:xfrm>
                <a:off x="1465775" y="3297625"/>
                <a:ext cx="64500" cy="111625"/>
              </a:xfrm>
              <a:custGeom>
                <a:avLst/>
                <a:gdLst/>
                <a:ahLst/>
                <a:cxnLst/>
                <a:rect l="l" t="t" r="r" b="b"/>
                <a:pathLst>
                  <a:path w="2580" h="4465" extrusionOk="0">
                    <a:moveTo>
                      <a:pt x="2579" y="1526"/>
                    </a:moveTo>
                    <a:cubicBezTo>
                      <a:pt x="2569" y="1529"/>
                      <a:pt x="2558" y="1532"/>
                      <a:pt x="2547" y="1535"/>
                    </a:cubicBezTo>
                    <a:lnTo>
                      <a:pt x="2547" y="1535"/>
                    </a:lnTo>
                    <a:cubicBezTo>
                      <a:pt x="2558" y="1532"/>
                      <a:pt x="2569" y="1529"/>
                      <a:pt x="2579" y="1526"/>
                    </a:cubicBezTo>
                    <a:close/>
                    <a:moveTo>
                      <a:pt x="500" y="1"/>
                    </a:moveTo>
                    <a:cubicBezTo>
                      <a:pt x="417" y="583"/>
                      <a:pt x="306" y="1165"/>
                      <a:pt x="223" y="1803"/>
                    </a:cubicBezTo>
                    <a:cubicBezTo>
                      <a:pt x="195" y="2163"/>
                      <a:pt x="140" y="2496"/>
                      <a:pt x="112" y="2856"/>
                    </a:cubicBezTo>
                    <a:cubicBezTo>
                      <a:pt x="56" y="3383"/>
                      <a:pt x="29" y="3910"/>
                      <a:pt x="1" y="4465"/>
                    </a:cubicBezTo>
                    <a:cubicBezTo>
                      <a:pt x="440" y="2927"/>
                      <a:pt x="1477" y="1852"/>
                      <a:pt x="2547" y="1535"/>
                    </a:cubicBezTo>
                    <a:lnTo>
                      <a:pt x="2547" y="1535"/>
                    </a:lnTo>
                    <a:cubicBezTo>
                      <a:pt x="2455" y="1560"/>
                      <a:pt x="2359" y="1572"/>
                      <a:pt x="2260" y="1572"/>
                    </a:cubicBezTo>
                    <a:cubicBezTo>
                      <a:pt x="1584" y="1572"/>
                      <a:pt x="786" y="1001"/>
                      <a:pt x="5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8"/>
              <p:cNvSpPr/>
              <p:nvPr/>
            </p:nvSpPr>
            <p:spPr>
              <a:xfrm>
                <a:off x="1486575" y="3241475"/>
                <a:ext cx="59875" cy="59275"/>
              </a:xfrm>
              <a:custGeom>
                <a:avLst/>
                <a:gdLst/>
                <a:ahLst/>
                <a:cxnLst/>
                <a:rect l="l" t="t" r="r" b="b"/>
                <a:pathLst>
                  <a:path w="2395" h="2371" extrusionOk="0">
                    <a:moveTo>
                      <a:pt x="1137" y="1"/>
                    </a:moveTo>
                    <a:cubicBezTo>
                      <a:pt x="972" y="106"/>
                      <a:pt x="791" y="154"/>
                      <a:pt x="610" y="154"/>
                    </a:cubicBezTo>
                    <a:cubicBezTo>
                      <a:pt x="458" y="154"/>
                      <a:pt x="307" y="120"/>
                      <a:pt x="167" y="56"/>
                    </a:cubicBezTo>
                    <a:cubicBezTo>
                      <a:pt x="112" y="278"/>
                      <a:pt x="56" y="500"/>
                      <a:pt x="1" y="750"/>
                    </a:cubicBezTo>
                    <a:cubicBezTo>
                      <a:pt x="229" y="1890"/>
                      <a:pt x="821" y="2371"/>
                      <a:pt x="1306" y="2371"/>
                    </a:cubicBezTo>
                    <a:cubicBezTo>
                      <a:pt x="1942" y="2371"/>
                      <a:pt x="2395" y="1548"/>
                      <a:pt x="1609" y="306"/>
                    </a:cubicBezTo>
                    <a:cubicBezTo>
                      <a:pt x="1470" y="167"/>
                      <a:pt x="1304" y="84"/>
                      <a:pt x="1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8"/>
              <p:cNvSpPr/>
              <p:nvPr/>
            </p:nvSpPr>
            <p:spPr>
              <a:xfrm>
                <a:off x="1465775" y="3666825"/>
                <a:ext cx="39550" cy="28000"/>
              </a:xfrm>
              <a:custGeom>
                <a:avLst/>
                <a:gdLst/>
                <a:ahLst/>
                <a:cxnLst/>
                <a:rect l="l" t="t" r="r" b="b"/>
                <a:pathLst>
                  <a:path w="1582" h="1120" extrusionOk="0">
                    <a:moveTo>
                      <a:pt x="1284" y="1"/>
                    </a:moveTo>
                    <a:cubicBezTo>
                      <a:pt x="655" y="1"/>
                      <a:pt x="103" y="452"/>
                      <a:pt x="1" y="1092"/>
                    </a:cubicBezTo>
                    <a:lnTo>
                      <a:pt x="195" y="1120"/>
                    </a:lnTo>
                    <a:cubicBezTo>
                      <a:pt x="583" y="759"/>
                      <a:pt x="1054" y="537"/>
                      <a:pt x="1581" y="426"/>
                    </a:cubicBezTo>
                    <a:lnTo>
                      <a:pt x="1498" y="232"/>
                    </a:lnTo>
                    <a:lnTo>
                      <a:pt x="1526" y="260"/>
                    </a:lnTo>
                    <a:cubicBezTo>
                      <a:pt x="1498" y="177"/>
                      <a:pt x="1470" y="94"/>
                      <a:pt x="1443" y="10"/>
                    </a:cubicBezTo>
                    <a:cubicBezTo>
                      <a:pt x="1389" y="4"/>
                      <a:pt x="1337" y="1"/>
                      <a:pt x="1284" y="1"/>
                    </a:cubicBezTo>
                    <a:close/>
                  </a:path>
                </a:pathLst>
              </a:custGeom>
              <a:solidFill>
                <a:srgbClr val="66D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8"/>
              <p:cNvSpPr/>
              <p:nvPr/>
            </p:nvSpPr>
            <p:spPr>
              <a:xfrm>
                <a:off x="1387450" y="3604000"/>
                <a:ext cx="113700" cy="89450"/>
              </a:xfrm>
              <a:custGeom>
                <a:avLst/>
                <a:gdLst/>
                <a:ahLst/>
                <a:cxnLst/>
                <a:rect l="l" t="t" r="r" b="b"/>
                <a:pathLst>
                  <a:path w="4548" h="3578" extrusionOk="0">
                    <a:moveTo>
                      <a:pt x="3827" y="0"/>
                    </a:moveTo>
                    <a:cubicBezTo>
                      <a:pt x="3902" y="2024"/>
                      <a:pt x="2761" y="2934"/>
                      <a:pt x="1585" y="2934"/>
                    </a:cubicBezTo>
                    <a:cubicBezTo>
                      <a:pt x="1022" y="2934"/>
                      <a:pt x="450" y="2725"/>
                      <a:pt x="1" y="2329"/>
                    </a:cubicBezTo>
                    <a:lnTo>
                      <a:pt x="1" y="2329"/>
                    </a:lnTo>
                    <a:cubicBezTo>
                      <a:pt x="140" y="2634"/>
                      <a:pt x="334" y="2912"/>
                      <a:pt x="611" y="3106"/>
                    </a:cubicBezTo>
                    <a:cubicBezTo>
                      <a:pt x="1443" y="3328"/>
                      <a:pt x="2274" y="3494"/>
                      <a:pt x="3134" y="3577"/>
                    </a:cubicBezTo>
                    <a:cubicBezTo>
                      <a:pt x="3239" y="2947"/>
                      <a:pt x="3791" y="2491"/>
                      <a:pt x="4437" y="2491"/>
                    </a:cubicBezTo>
                    <a:cubicBezTo>
                      <a:pt x="4474" y="2491"/>
                      <a:pt x="4511" y="2493"/>
                      <a:pt x="4548" y="2496"/>
                    </a:cubicBezTo>
                    <a:cubicBezTo>
                      <a:pt x="4465" y="2302"/>
                      <a:pt x="4409" y="2080"/>
                      <a:pt x="4354" y="1858"/>
                    </a:cubicBezTo>
                    <a:cubicBezTo>
                      <a:pt x="4132" y="1248"/>
                      <a:pt x="3966" y="610"/>
                      <a:pt x="3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8"/>
              <p:cNvSpPr/>
              <p:nvPr/>
            </p:nvSpPr>
            <p:spPr>
              <a:xfrm>
                <a:off x="1427650" y="3235250"/>
                <a:ext cx="63125" cy="133800"/>
              </a:xfrm>
              <a:custGeom>
                <a:avLst/>
                <a:gdLst/>
                <a:ahLst/>
                <a:cxnLst/>
                <a:rect l="l" t="t" r="r" b="b"/>
                <a:pathLst>
                  <a:path w="2525" h="5352" extrusionOk="0">
                    <a:moveTo>
                      <a:pt x="2025" y="0"/>
                    </a:moveTo>
                    <a:cubicBezTo>
                      <a:pt x="1748" y="56"/>
                      <a:pt x="1470" y="167"/>
                      <a:pt x="1221" y="305"/>
                    </a:cubicBezTo>
                    <a:cubicBezTo>
                      <a:pt x="1110" y="361"/>
                      <a:pt x="1027" y="416"/>
                      <a:pt x="944" y="472"/>
                    </a:cubicBezTo>
                    <a:cubicBezTo>
                      <a:pt x="278" y="999"/>
                      <a:pt x="1" y="2357"/>
                      <a:pt x="555" y="3743"/>
                    </a:cubicBezTo>
                    <a:cubicBezTo>
                      <a:pt x="805" y="4353"/>
                      <a:pt x="1165" y="4880"/>
                      <a:pt x="1665" y="5351"/>
                    </a:cubicBezTo>
                    <a:cubicBezTo>
                      <a:pt x="1692" y="4991"/>
                      <a:pt x="1748" y="4658"/>
                      <a:pt x="1775" y="4298"/>
                    </a:cubicBezTo>
                    <a:cubicBezTo>
                      <a:pt x="750" y="3341"/>
                      <a:pt x="979" y="1617"/>
                      <a:pt x="1663" y="1617"/>
                    </a:cubicBezTo>
                    <a:cubicBezTo>
                      <a:pt x="1811" y="1617"/>
                      <a:pt x="1981" y="1698"/>
                      <a:pt x="2164" y="1886"/>
                    </a:cubicBezTo>
                    <a:cubicBezTo>
                      <a:pt x="2219" y="1581"/>
                      <a:pt x="2302" y="1276"/>
                      <a:pt x="2358" y="999"/>
                    </a:cubicBezTo>
                    <a:cubicBezTo>
                      <a:pt x="2413" y="749"/>
                      <a:pt x="2469" y="527"/>
                      <a:pt x="2524" y="305"/>
                    </a:cubicBezTo>
                    <a:cubicBezTo>
                      <a:pt x="2358" y="222"/>
                      <a:pt x="2219" y="111"/>
                      <a:pt x="2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8"/>
              <p:cNvSpPr/>
              <p:nvPr/>
            </p:nvSpPr>
            <p:spPr>
              <a:xfrm>
                <a:off x="1446325" y="3275900"/>
                <a:ext cx="35425" cy="66800"/>
              </a:xfrm>
              <a:custGeom>
                <a:avLst/>
                <a:gdLst/>
                <a:ahLst/>
                <a:cxnLst/>
                <a:rect l="l" t="t" r="r" b="b"/>
                <a:pathLst>
                  <a:path w="1417" h="2672" extrusionOk="0">
                    <a:moveTo>
                      <a:pt x="911" y="1"/>
                    </a:moveTo>
                    <a:cubicBezTo>
                      <a:pt x="215" y="1"/>
                      <a:pt x="1" y="1713"/>
                      <a:pt x="1028" y="2672"/>
                    </a:cubicBezTo>
                    <a:cubicBezTo>
                      <a:pt x="1112" y="2034"/>
                      <a:pt x="1195" y="1452"/>
                      <a:pt x="1306" y="870"/>
                    </a:cubicBezTo>
                    <a:cubicBezTo>
                      <a:pt x="1333" y="676"/>
                      <a:pt x="1389" y="454"/>
                      <a:pt x="1417" y="260"/>
                    </a:cubicBezTo>
                    <a:cubicBezTo>
                      <a:pt x="1231" y="79"/>
                      <a:pt x="1060" y="1"/>
                      <a:pt x="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8"/>
              <p:cNvSpPr/>
              <p:nvPr/>
            </p:nvSpPr>
            <p:spPr>
              <a:xfrm>
                <a:off x="1433900" y="3424475"/>
                <a:ext cx="42300" cy="148350"/>
              </a:xfrm>
              <a:custGeom>
                <a:avLst/>
                <a:gdLst/>
                <a:ahLst/>
                <a:cxnLst/>
                <a:rect l="l" t="t" r="r" b="b"/>
                <a:pathLst>
                  <a:path w="1692" h="5934" extrusionOk="0">
                    <a:moveTo>
                      <a:pt x="1220" y="1"/>
                    </a:moveTo>
                    <a:cubicBezTo>
                      <a:pt x="583" y="389"/>
                      <a:pt x="167" y="1054"/>
                      <a:pt x="111" y="1775"/>
                    </a:cubicBezTo>
                    <a:lnTo>
                      <a:pt x="111" y="2025"/>
                    </a:lnTo>
                    <a:cubicBezTo>
                      <a:pt x="111" y="2496"/>
                      <a:pt x="84" y="2967"/>
                      <a:pt x="1" y="3466"/>
                    </a:cubicBezTo>
                    <a:cubicBezTo>
                      <a:pt x="84" y="3910"/>
                      <a:pt x="278" y="4353"/>
                      <a:pt x="555" y="4742"/>
                    </a:cubicBezTo>
                    <a:cubicBezTo>
                      <a:pt x="694" y="4963"/>
                      <a:pt x="888" y="5185"/>
                      <a:pt x="1082" y="5379"/>
                    </a:cubicBezTo>
                    <a:cubicBezTo>
                      <a:pt x="1220" y="5546"/>
                      <a:pt x="1387" y="5684"/>
                      <a:pt x="1553" y="5823"/>
                    </a:cubicBezTo>
                    <a:lnTo>
                      <a:pt x="1692" y="5934"/>
                    </a:lnTo>
                    <a:cubicBezTo>
                      <a:pt x="1636" y="5629"/>
                      <a:pt x="1581" y="5324"/>
                      <a:pt x="1553" y="4991"/>
                    </a:cubicBezTo>
                    <a:cubicBezTo>
                      <a:pt x="1498" y="4631"/>
                      <a:pt x="1442" y="4270"/>
                      <a:pt x="1415" y="3882"/>
                    </a:cubicBezTo>
                    <a:cubicBezTo>
                      <a:pt x="1331" y="3106"/>
                      <a:pt x="1276" y="2302"/>
                      <a:pt x="1276" y="1553"/>
                    </a:cubicBezTo>
                    <a:cubicBezTo>
                      <a:pt x="1248" y="1026"/>
                      <a:pt x="1248" y="500"/>
                      <a:pt x="1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8"/>
              <p:cNvSpPr/>
              <p:nvPr/>
            </p:nvSpPr>
            <p:spPr>
              <a:xfrm>
                <a:off x="1371525" y="3562400"/>
                <a:ext cx="110925" cy="96275"/>
              </a:xfrm>
              <a:custGeom>
                <a:avLst/>
                <a:gdLst/>
                <a:ahLst/>
                <a:cxnLst/>
                <a:rect l="l" t="t" r="r" b="b"/>
                <a:pathLst>
                  <a:path w="4437" h="3851" extrusionOk="0">
                    <a:moveTo>
                      <a:pt x="2800" y="1"/>
                    </a:moveTo>
                    <a:cubicBezTo>
                      <a:pt x="0" y="611"/>
                      <a:pt x="250" y="3578"/>
                      <a:pt x="1941" y="3827"/>
                    </a:cubicBezTo>
                    <a:cubicBezTo>
                      <a:pt x="2047" y="3843"/>
                      <a:pt x="2149" y="3850"/>
                      <a:pt x="2248" y="3850"/>
                    </a:cubicBezTo>
                    <a:cubicBezTo>
                      <a:pt x="3731" y="3850"/>
                      <a:pt x="4436" y="2172"/>
                      <a:pt x="4020" y="1055"/>
                    </a:cubicBezTo>
                    <a:lnTo>
                      <a:pt x="4020" y="1055"/>
                    </a:lnTo>
                    <a:cubicBezTo>
                      <a:pt x="3842" y="1700"/>
                      <a:pt x="3306" y="2239"/>
                      <a:pt x="2757" y="2239"/>
                    </a:cubicBezTo>
                    <a:cubicBezTo>
                      <a:pt x="2623" y="2239"/>
                      <a:pt x="2488" y="2207"/>
                      <a:pt x="2357" y="2136"/>
                    </a:cubicBezTo>
                    <a:cubicBezTo>
                      <a:pt x="1608" y="1748"/>
                      <a:pt x="1359" y="500"/>
                      <a:pt x="2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8"/>
              <p:cNvSpPr/>
              <p:nvPr/>
            </p:nvSpPr>
            <p:spPr>
              <a:xfrm>
                <a:off x="1387450" y="3311475"/>
                <a:ext cx="81825" cy="157375"/>
              </a:xfrm>
              <a:custGeom>
                <a:avLst/>
                <a:gdLst/>
                <a:ahLst/>
                <a:cxnLst/>
                <a:rect l="l" t="t" r="r" b="b"/>
                <a:pathLst>
                  <a:path w="3273" h="6295" extrusionOk="0">
                    <a:moveTo>
                      <a:pt x="756" y="0"/>
                    </a:moveTo>
                    <a:cubicBezTo>
                      <a:pt x="530" y="0"/>
                      <a:pt x="331" y="65"/>
                      <a:pt x="167" y="168"/>
                    </a:cubicBezTo>
                    <a:cubicBezTo>
                      <a:pt x="112" y="1277"/>
                      <a:pt x="56" y="2497"/>
                      <a:pt x="1" y="3744"/>
                    </a:cubicBezTo>
                    <a:cubicBezTo>
                      <a:pt x="389" y="3495"/>
                      <a:pt x="833" y="3356"/>
                      <a:pt x="1304" y="3273"/>
                    </a:cubicBezTo>
                    <a:cubicBezTo>
                      <a:pt x="666" y="2746"/>
                      <a:pt x="334" y="2164"/>
                      <a:pt x="666" y="1748"/>
                    </a:cubicBezTo>
                    <a:cubicBezTo>
                      <a:pt x="794" y="1603"/>
                      <a:pt x="952" y="1533"/>
                      <a:pt x="1122" y="1533"/>
                    </a:cubicBezTo>
                    <a:cubicBezTo>
                      <a:pt x="1764" y="1533"/>
                      <a:pt x="2592" y="2523"/>
                      <a:pt x="2746" y="4188"/>
                    </a:cubicBezTo>
                    <a:cubicBezTo>
                      <a:pt x="2552" y="4077"/>
                      <a:pt x="2358" y="3994"/>
                      <a:pt x="2163" y="3855"/>
                    </a:cubicBezTo>
                    <a:cubicBezTo>
                      <a:pt x="1859" y="4326"/>
                      <a:pt x="1748" y="4881"/>
                      <a:pt x="1859" y="5408"/>
                    </a:cubicBezTo>
                    <a:cubicBezTo>
                      <a:pt x="1914" y="5713"/>
                      <a:pt x="1942" y="5990"/>
                      <a:pt x="1942" y="6295"/>
                    </a:cubicBezTo>
                    <a:cubicBezTo>
                      <a:pt x="2025" y="5574"/>
                      <a:pt x="2413" y="4909"/>
                      <a:pt x="3051" y="4521"/>
                    </a:cubicBezTo>
                    <a:lnTo>
                      <a:pt x="3162" y="4521"/>
                    </a:lnTo>
                    <a:cubicBezTo>
                      <a:pt x="3162" y="4299"/>
                      <a:pt x="3162" y="4105"/>
                      <a:pt x="3162" y="3911"/>
                    </a:cubicBezTo>
                    <a:cubicBezTo>
                      <a:pt x="3189" y="3356"/>
                      <a:pt x="3245" y="2829"/>
                      <a:pt x="3273" y="2302"/>
                    </a:cubicBezTo>
                    <a:cubicBezTo>
                      <a:pt x="2801" y="1859"/>
                      <a:pt x="2413" y="1304"/>
                      <a:pt x="2136" y="694"/>
                    </a:cubicBezTo>
                    <a:cubicBezTo>
                      <a:pt x="1612" y="188"/>
                      <a:pt x="1143"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8"/>
              <p:cNvSpPr/>
              <p:nvPr/>
            </p:nvSpPr>
            <p:spPr>
              <a:xfrm>
                <a:off x="1380525" y="3122275"/>
                <a:ext cx="98450" cy="167750"/>
              </a:xfrm>
              <a:custGeom>
                <a:avLst/>
                <a:gdLst/>
                <a:ahLst/>
                <a:cxnLst/>
                <a:rect l="l" t="t" r="r" b="b"/>
                <a:pathLst>
                  <a:path w="3938" h="6710" extrusionOk="0">
                    <a:moveTo>
                      <a:pt x="167" y="0"/>
                    </a:moveTo>
                    <a:lnTo>
                      <a:pt x="167" y="0"/>
                    </a:lnTo>
                    <a:cubicBezTo>
                      <a:pt x="1" y="1581"/>
                      <a:pt x="139" y="3161"/>
                      <a:pt x="555" y="4686"/>
                    </a:cubicBezTo>
                    <a:cubicBezTo>
                      <a:pt x="722" y="5379"/>
                      <a:pt x="943" y="6044"/>
                      <a:pt x="1193" y="6710"/>
                    </a:cubicBezTo>
                    <a:cubicBezTo>
                      <a:pt x="1609" y="6017"/>
                      <a:pt x="2191" y="5434"/>
                      <a:pt x="2856" y="4991"/>
                    </a:cubicBezTo>
                    <a:cubicBezTo>
                      <a:pt x="2912" y="4908"/>
                      <a:pt x="3023" y="4852"/>
                      <a:pt x="3106" y="4824"/>
                    </a:cubicBezTo>
                    <a:cubicBezTo>
                      <a:pt x="3355" y="4686"/>
                      <a:pt x="3633" y="4575"/>
                      <a:pt x="3938" y="4519"/>
                    </a:cubicBezTo>
                    <a:cubicBezTo>
                      <a:pt x="2524" y="3521"/>
                      <a:pt x="666" y="147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8"/>
              <p:cNvSpPr/>
              <p:nvPr/>
            </p:nvSpPr>
            <p:spPr>
              <a:xfrm>
                <a:off x="1369150" y="3511125"/>
                <a:ext cx="77950" cy="134475"/>
              </a:xfrm>
              <a:custGeom>
                <a:avLst/>
                <a:gdLst/>
                <a:ahLst/>
                <a:cxnLst/>
                <a:rect l="l" t="t" r="r" b="b"/>
                <a:pathLst>
                  <a:path w="3118" h="5379" extrusionOk="0">
                    <a:moveTo>
                      <a:pt x="2591" y="0"/>
                    </a:moveTo>
                    <a:cubicBezTo>
                      <a:pt x="2427" y="960"/>
                      <a:pt x="1986" y="1841"/>
                      <a:pt x="1017" y="1841"/>
                    </a:cubicBezTo>
                    <a:cubicBezTo>
                      <a:pt x="839" y="1841"/>
                      <a:pt x="643" y="1812"/>
                      <a:pt x="428" y="1747"/>
                    </a:cubicBezTo>
                    <a:cubicBezTo>
                      <a:pt x="400" y="2329"/>
                      <a:pt x="372" y="2939"/>
                      <a:pt x="317" y="3494"/>
                    </a:cubicBezTo>
                    <a:cubicBezTo>
                      <a:pt x="317" y="4095"/>
                      <a:pt x="366" y="4697"/>
                      <a:pt x="488" y="5275"/>
                    </a:cubicBezTo>
                    <a:lnTo>
                      <a:pt x="488" y="5275"/>
                    </a:lnTo>
                    <a:cubicBezTo>
                      <a:pt x="1" y="2932"/>
                      <a:pt x="1505" y="1740"/>
                      <a:pt x="3117" y="1276"/>
                    </a:cubicBezTo>
                    <a:cubicBezTo>
                      <a:pt x="2840" y="887"/>
                      <a:pt x="2674" y="444"/>
                      <a:pt x="2591" y="0"/>
                    </a:cubicBezTo>
                    <a:close/>
                    <a:moveTo>
                      <a:pt x="488" y="5275"/>
                    </a:moveTo>
                    <a:cubicBezTo>
                      <a:pt x="496" y="5310"/>
                      <a:pt x="503" y="5344"/>
                      <a:pt x="511" y="5379"/>
                    </a:cubicBezTo>
                    <a:cubicBezTo>
                      <a:pt x="503" y="5345"/>
                      <a:pt x="496" y="5310"/>
                      <a:pt x="488" y="5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8"/>
              <p:cNvSpPr/>
              <p:nvPr/>
            </p:nvSpPr>
            <p:spPr>
              <a:xfrm>
                <a:off x="1395775" y="3350050"/>
                <a:ext cx="60325" cy="66125"/>
              </a:xfrm>
              <a:custGeom>
                <a:avLst/>
                <a:gdLst/>
                <a:ahLst/>
                <a:cxnLst/>
                <a:rect l="l" t="t" r="r" b="b"/>
                <a:pathLst>
                  <a:path w="2413" h="2645" extrusionOk="0">
                    <a:moveTo>
                      <a:pt x="796" y="1"/>
                    </a:moveTo>
                    <a:cubicBezTo>
                      <a:pt x="632" y="1"/>
                      <a:pt x="482" y="67"/>
                      <a:pt x="361" y="205"/>
                    </a:cubicBezTo>
                    <a:cubicBezTo>
                      <a:pt x="1" y="593"/>
                      <a:pt x="361" y="1203"/>
                      <a:pt x="971" y="1730"/>
                    </a:cubicBezTo>
                    <a:cubicBezTo>
                      <a:pt x="1137" y="1841"/>
                      <a:pt x="1304" y="1979"/>
                      <a:pt x="1470" y="2090"/>
                    </a:cubicBezTo>
                    <a:cubicBezTo>
                      <a:pt x="1581" y="2173"/>
                      <a:pt x="1720" y="2257"/>
                      <a:pt x="1830" y="2312"/>
                    </a:cubicBezTo>
                    <a:cubicBezTo>
                      <a:pt x="2025" y="2451"/>
                      <a:pt x="2219" y="2534"/>
                      <a:pt x="2413" y="2645"/>
                    </a:cubicBezTo>
                    <a:cubicBezTo>
                      <a:pt x="2259" y="974"/>
                      <a:pt x="1425"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8"/>
              <p:cNvSpPr/>
              <p:nvPr/>
            </p:nvSpPr>
            <p:spPr>
              <a:xfrm>
                <a:off x="1379825" y="3402300"/>
                <a:ext cx="61725" cy="154450"/>
              </a:xfrm>
              <a:custGeom>
                <a:avLst/>
                <a:gdLst/>
                <a:ahLst/>
                <a:cxnLst/>
                <a:rect l="l" t="t" r="r" b="b"/>
                <a:pathLst>
                  <a:path w="2469" h="6178" extrusionOk="0">
                    <a:moveTo>
                      <a:pt x="2108" y="0"/>
                    </a:moveTo>
                    <a:cubicBezTo>
                      <a:pt x="2108" y="0"/>
                      <a:pt x="1498" y="333"/>
                      <a:pt x="1637" y="1581"/>
                    </a:cubicBezTo>
                    <a:cubicBezTo>
                      <a:pt x="1733" y="2662"/>
                      <a:pt x="1163" y="3681"/>
                      <a:pt x="468" y="3681"/>
                    </a:cubicBezTo>
                    <a:cubicBezTo>
                      <a:pt x="361" y="3681"/>
                      <a:pt x="251" y="3656"/>
                      <a:pt x="140" y="3605"/>
                    </a:cubicBezTo>
                    <a:cubicBezTo>
                      <a:pt x="84" y="4436"/>
                      <a:pt x="56" y="5268"/>
                      <a:pt x="1" y="6072"/>
                    </a:cubicBezTo>
                    <a:cubicBezTo>
                      <a:pt x="227" y="6145"/>
                      <a:pt x="432" y="6178"/>
                      <a:pt x="617" y="6178"/>
                    </a:cubicBezTo>
                    <a:cubicBezTo>
                      <a:pt x="1567" y="6178"/>
                      <a:pt x="2001" y="5304"/>
                      <a:pt x="2164" y="4353"/>
                    </a:cubicBezTo>
                    <a:cubicBezTo>
                      <a:pt x="2247" y="3854"/>
                      <a:pt x="2274" y="3383"/>
                      <a:pt x="2247" y="2912"/>
                    </a:cubicBezTo>
                    <a:cubicBezTo>
                      <a:pt x="2247" y="2828"/>
                      <a:pt x="2247" y="2745"/>
                      <a:pt x="2247" y="2662"/>
                    </a:cubicBezTo>
                    <a:cubicBezTo>
                      <a:pt x="2219" y="2357"/>
                      <a:pt x="2191" y="2052"/>
                      <a:pt x="2164" y="1775"/>
                    </a:cubicBezTo>
                    <a:cubicBezTo>
                      <a:pt x="2053" y="1220"/>
                      <a:pt x="2164" y="666"/>
                      <a:pt x="2468" y="222"/>
                    </a:cubicBezTo>
                    <a:cubicBezTo>
                      <a:pt x="2330" y="167"/>
                      <a:pt x="2219" y="83"/>
                      <a:pt x="2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8"/>
              <p:cNvSpPr/>
              <p:nvPr/>
            </p:nvSpPr>
            <p:spPr>
              <a:xfrm>
                <a:off x="1391625" y="3240100"/>
                <a:ext cx="59625" cy="88750"/>
              </a:xfrm>
              <a:custGeom>
                <a:avLst/>
                <a:gdLst/>
                <a:ahLst/>
                <a:cxnLst/>
                <a:rect l="l" t="t" r="r" b="b"/>
                <a:pathLst>
                  <a:path w="2385" h="3550" extrusionOk="0">
                    <a:moveTo>
                      <a:pt x="111" y="1"/>
                    </a:moveTo>
                    <a:cubicBezTo>
                      <a:pt x="83" y="915"/>
                      <a:pt x="56" y="1914"/>
                      <a:pt x="0" y="2995"/>
                    </a:cubicBezTo>
                    <a:cubicBezTo>
                      <a:pt x="174" y="2903"/>
                      <a:pt x="377" y="2841"/>
                      <a:pt x="606" y="2841"/>
                    </a:cubicBezTo>
                    <a:cubicBezTo>
                      <a:pt x="1000" y="2841"/>
                      <a:pt x="1471" y="3024"/>
                      <a:pt x="1996" y="3549"/>
                    </a:cubicBezTo>
                    <a:cubicBezTo>
                      <a:pt x="1442" y="2191"/>
                      <a:pt x="1692" y="805"/>
                      <a:pt x="2385" y="278"/>
                    </a:cubicBezTo>
                    <a:lnTo>
                      <a:pt x="2385" y="278"/>
                    </a:lnTo>
                    <a:cubicBezTo>
                      <a:pt x="1719" y="721"/>
                      <a:pt x="1165" y="1331"/>
                      <a:pt x="749" y="2025"/>
                    </a:cubicBezTo>
                    <a:cubicBezTo>
                      <a:pt x="499" y="1359"/>
                      <a:pt x="278" y="694"/>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8"/>
              <p:cNvSpPr/>
              <p:nvPr/>
            </p:nvSpPr>
            <p:spPr>
              <a:xfrm>
                <a:off x="1383300" y="3402300"/>
                <a:ext cx="49250" cy="92675"/>
              </a:xfrm>
              <a:custGeom>
                <a:avLst/>
                <a:gdLst/>
                <a:ahLst/>
                <a:cxnLst/>
                <a:rect l="l" t="t" r="r" b="b"/>
                <a:pathLst>
                  <a:path w="1970" h="3707" extrusionOk="0">
                    <a:moveTo>
                      <a:pt x="1969" y="0"/>
                    </a:moveTo>
                    <a:lnTo>
                      <a:pt x="1969" y="0"/>
                    </a:lnTo>
                    <a:cubicBezTo>
                      <a:pt x="555" y="278"/>
                      <a:pt x="139" y="971"/>
                      <a:pt x="139" y="971"/>
                    </a:cubicBezTo>
                    <a:cubicBezTo>
                      <a:pt x="84" y="1858"/>
                      <a:pt x="56" y="2745"/>
                      <a:pt x="1" y="3632"/>
                    </a:cubicBezTo>
                    <a:cubicBezTo>
                      <a:pt x="110" y="3683"/>
                      <a:pt x="218" y="3707"/>
                      <a:pt x="323" y="3707"/>
                    </a:cubicBezTo>
                    <a:cubicBezTo>
                      <a:pt x="1021" y="3707"/>
                      <a:pt x="1594" y="2665"/>
                      <a:pt x="1498" y="1581"/>
                    </a:cubicBezTo>
                    <a:cubicBezTo>
                      <a:pt x="1359" y="361"/>
                      <a:pt x="1969" y="0"/>
                      <a:pt x="1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8"/>
              <p:cNvSpPr/>
              <p:nvPr/>
            </p:nvSpPr>
            <p:spPr>
              <a:xfrm>
                <a:off x="1373450" y="2981400"/>
                <a:ext cx="30675" cy="50500"/>
              </a:xfrm>
              <a:custGeom>
                <a:avLst/>
                <a:gdLst/>
                <a:ahLst/>
                <a:cxnLst/>
                <a:rect l="l" t="t" r="r" b="b"/>
                <a:pathLst>
                  <a:path w="1227" h="2020" extrusionOk="0">
                    <a:moveTo>
                      <a:pt x="982" y="0"/>
                    </a:moveTo>
                    <a:cubicBezTo>
                      <a:pt x="556" y="0"/>
                      <a:pt x="1" y="2020"/>
                      <a:pt x="1052" y="2020"/>
                    </a:cubicBezTo>
                    <a:cubicBezTo>
                      <a:pt x="1106" y="2020"/>
                      <a:pt x="1164" y="2014"/>
                      <a:pt x="1226" y="2003"/>
                    </a:cubicBezTo>
                    <a:cubicBezTo>
                      <a:pt x="921" y="1504"/>
                      <a:pt x="921" y="839"/>
                      <a:pt x="1226" y="340"/>
                    </a:cubicBezTo>
                    <a:cubicBezTo>
                      <a:pt x="1164" y="99"/>
                      <a:pt x="1076" y="0"/>
                      <a:pt x="98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8"/>
              <p:cNvSpPr/>
              <p:nvPr/>
            </p:nvSpPr>
            <p:spPr>
              <a:xfrm>
                <a:off x="1968200" y="4716400"/>
                <a:ext cx="32750" cy="20025"/>
              </a:xfrm>
              <a:custGeom>
                <a:avLst/>
                <a:gdLst/>
                <a:ahLst/>
                <a:cxnLst/>
                <a:rect l="l" t="t" r="r" b="b"/>
                <a:pathLst>
                  <a:path w="1310" h="801" extrusionOk="0">
                    <a:moveTo>
                      <a:pt x="774" y="1"/>
                    </a:moveTo>
                    <a:cubicBezTo>
                      <a:pt x="694" y="1"/>
                      <a:pt x="603" y="19"/>
                      <a:pt x="504" y="59"/>
                    </a:cubicBezTo>
                    <a:cubicBezTo>
                      <a:pt x="0" y="288"/>
                      <a:pt x="253" y="801"/>
                      <a:pt x="637" y="801"/>
                    </a:cubicBezTo>
                    <a:cubicBezTo>
                      <a:pt x="718" y="801"/>
                      <a:pt x="805" y="778"/>
                      <a:pt x="892" y="725"/>
                    </a:cubicBezTo>
                    <a:cubicBezTo>
                      <a:pt x="1310" y="470"/>
                      <a:pt x="1184" y="1"/>
                      <a:pt x="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8"/>
              <p:cNvSpPr/>
              <p:nvPr/>
            </p:nvSpPr>
            <p:spPr>
              <a:xfrm>
                <a:off x="1963350" y="4696375"/>
                <a:ext cx="33400" cy="18825"/>
              </a:xfrm>
              <a:custGeom>
                <a:avLst/>
                <a:gdLst/>
                <a:ahLst/>
                <a:cxnLst/>
                <a:rect l="l" t="t" r="r" b="b"/>
                <a:pathLst>
                  <a:path w="1336" h="753" extrusionOk="0">
                    <a:moveTo>
                      <a:pt x="670" y="1"/>
                    </a:moveTo>
                    <a:cubicBezTo>
                      <a:pt x="0" y="1"/>
                      <a:pt x="159" y="752"/>
                      <a:pt x="696" y="752"/>
                    </a:cubicBezTo>
                    <a:cubicBezTo>
                      <a:pt x="715" y="752"/>
                      <a:pt x="734" y="751"/>
                      <a:pt x="753" y="750"/>
                    </a:cubicBezTo>
                    <a:cubicBezTo>
                      <a:pt x="1336" y="666"/>
                      <a:pt x="1336" y="1"/>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8"/>
              <p:cNvSpPr/>
              <p:nvPr/>
            </p:nvSpPr>
            <p:spPr>
              <a:xfrm>
                <a:off x="1960625" y="4674625"/>
                <a:ext cx="31125" cy="20075"/>
              </a:xfrm>
              <a:custGeom>
                <a:avLst/>
                <a:gdLst/>
                <a:ahLst/>
                <a:cxnLst/>
                <a:rect l="l" t="t" r="r" b="b"/>
                <a:pathLst>
                  <a:path w="1245" h="803" extrusionOk="0">
                    <a:moveTo>
                      <a:pt x="566" y="0"/>
                    </a:moveTo>
                    <a:cubicBezTo>
                      <a:pt x="157" y="0"/>
                      <a:pt x="0" y="469"/>
                      <a:pt x="502" y="732"/>
                    </a:cubicBezTo>
                    <a:cubicBezTo>
                      <a:pt x="600" y="781"/>
                      <a:pt x="688" y="802"/>
                      <a:pt x="764" y="802"/>
                    </a:cubicBezTo>
                    <a:cubicBezTo>
                      <a:pt x="1163" y="802"/>
                      <a:pt x="1245" y="225"/>
                      <a:pt x="779" y="39"/>
                    </a:cubicBezTo>
                    <a:cubicBezTo>
                      <a:pt x="703" y="12"/>
                      <a:pt x="631"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8"/>
              <p:cNvSpPr/>
              <p:nvPr/>
            </p:nvSpPr>
            <p:spPr>
              <a:xfrm>
                <a:off x="1962325" y="4652000"/>
                <a:ext cx="21200" cy="23650"/>
              </a:xfrm>
              <a:custGeom>
                <a:avLst/>
                <a:gdLst/>
                <a:ahLst/>
                <a:cxnLst/>
                <a:rect l="l" t="t" r="r" b="b"/>
                <a:pathLst>
                  <a:path w="848" h="946" extrusionOk="0">
                    <a:moveTo>
                      <a:pt x="376" y="0"/>
                    </a:moveTo>
                    <a:cubicBezTo>
                      <a:pt x="181" y="0"/>
                      <a:pt x="0" y="190"/>
                      <a:pt x="46" y="556"/>
                    </a:cubicBezTo>
                    <a:cubicBezTo>
                      <a:pt x="69" y="831"/>
                      <a:pt x="219" y="945"/>
                      <a:pt x="379" y="945"/>
                    </a:cubicBezTo>
                    <a:cubicBezTo>
                      <a:pt x="605" y="945"/>
                      <a:pt x="848" y="715"/>
                      <a:pt x="767" y="390"/>
                    </a:cubicBezTo>
                    <a:cubicBezTo>
                      <a:pt x="704" y="128"/>
                      <a:pt x="535"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8"/>
              <p:cNvSpPr/>
              <p:nvPr/>
            </p:nvSpPr>
            <p:spPr>
              <a:xfrm>
                <a:off x="1952675" y="4633150"/>
                <a:ext cx="32875" cy="18925"/>
              </a:xfrm>
              <a:custGeom>
                <a:avLst/>
                <a:gdLst/>
                <a:ahLst/>
                <a:cxnLst/>
                <a:rect l="l" t="t" r="r" b="b"/>
                <a:pathLst>
                  <a:path w="1315" h="757" extrusionOk="0">
                    <a:moveTo>
                      <a:pt x="650" y="1"/>
                    </a:moveTo>
                    <a:cubicBezTo>
                      <a:pt x="624" y="1"/>
                      <a:pt x="598" y="3"/>
                      <a:pt x="570" y="7"/>
                    </a:cubicBezTo>
                    <a:cubicBezTo>
                      <a:pt x="0" y="116"/>
                      <a:pt x="15" y="756"/>
                      <a:pt x="641" y="756"/>
                    </a:cubicBezTo>
                    <a:cubicBezTo>
                      <a:pt x="654" y="756"/>
                      <a:pt x="668" y="756"/>
                      <a:pt x="681" y="756"/>
                    </a:cubicBezTo>
                    <a:cubicBezTo>
                      <a:pt x="1314" y="729"/>
                      <a:pt x="1145"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8"/>
              <p:cNvSpPr/>
              <p:nvPr/>
            </p:nvSpPr>
            <p:spPr>
              <a:xfrm>
                <a:off x="1948900" y="4611975"/>
                <a:ext cx="31600" cy="19475"/>
              </a:xfrm>
              <a:custGeom>
                <a:avLst/>
                <a:gdLst/>
                <a:ahLst/>
                <a:cxnLst/>
                <a:rect l="l" t="t" r="r" b="b"/>
                <a:pathLst>
                  <a:path w="1264" h="779" extrusionOk="0">
                    <a:moveTo>
                      <a:pt x="484" y="1"/>
                    </a:moveTo>
                    <a:cubicBezTo>
                      <a:pt x="0" y="1"/>
                      <a:pt x="24" y="720"/>
                      <a:pt x="555" y="771"/>
                    </a:cubicBezTo>
                    <a:cubicBezTo>
                      <a:pt x="590" y="776"/>
                      <a:pt x="624" y="778"/>
                      <a:pt x="656" y="778"/>
                    </a:cubicBezTo>
                    <a:cubicBezTo>
                      <a:pt x="1154" y="778"/>
                      <a:pt x="1263" y="205"/>
                      <a:pt x="638" y="22"/>
                    </a:cubicBezTo>
                    <a:cubicBezTo>
                      <a:pt x="582" y="8"/>
                      <a:pt x="531" y="1"/>
                      <a:pt x="4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8"/>
              <p:cNvSpPr/>
              <p:nvPr/>
            </p:nvSpPr>
            <p:spPr>
              <a:xfrm>
                <a:off x="1948525" y="4589650"/>
                <a:ext cx="21250" cy="23250"/>
              </a:xfrm>
              <a:custGeom>
                <a:avLst/>
                <a:gdLst/>
                <a:ahLst/>
                <a:cxnLst/>
                <a:rect l="l" t="t" r="r" b="b"/>
                <a:pathLst>
                  <a:path w="850" h="930" extrusionOk="0">
                    <a:moveTo>
                      <a:pt x="477" y="1"/>
                    </a:moveTo>
                    <a:cubicBezTo>
                      <a:pt x="311" y="1"/>
                      <a:pt x="135" y="137"/>
                      <a:pt x="71" y="444"/>
                    </a:cubicBezTo>
                    <a:cubicBezTo>
                      <a:pt x="0" y="770"/>
                      <a:pt x="183" y="929"/>
                      <a:pt x="386" y="929"/>
                    </a:cubicBezTo>
                    <a:cubicBezTo>
                      <a:pt x="580" y="929"/>
                      <a:pt x="793" y="784"/>
                      <a:pt x="820" y="499"/>
                    </a:cubicBezTo>
                    <a:cubicBezTo>
                      <a:pt x="849" y="186"/>
                      <a:pt x="670"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8"/>
              <p:cNvSpPr/>
              <p:nvPr/>
            </p:nvSpPr>
            <p:spPr>
              <a:xfrm>
                <a:off x="1940400" y="4569800"/>
                <a:ext cx="31650" cy="20800"/>
              </a:xfrm>
              <a:custGeom>
                <a:avLst/>
                <a:gdLst/>
                <a:ahLst/>
                <a:cxnLst/>
                <a:rect l="l" t="t" r="r" b="b"/>
                <a:pathLst>
                  <a:path w="1266" h="832" extrusionOk="0">
                    <a:moveTo>
                      <a:pt x="649" y="1"/>
                    </a:moveTo>
                    <a:cubicBezTo>
                      <a:pt x="546" y="1"/>
                      <a:pt x="437" y="39"/>
                      <a:pt x="341" y="129"/>
                    </a:cubicBezTo>
                    <a:cubicBezTo>
                      <a:pt x="1" y="447"/>
                      <a:pt x="149" y="831"/>
                      <a:pt x="486" y="831"/>
                    </a:cubicBezTo>
                    <a:cubicBezTo>
                      <a:pt x="589" y="831"/>
                      <a:pt x="710" y="795"/>
                      <a:pt x="840" y="711"/>
                    </a:cubicBezTo>
                    <a:cubicBezTo>
                      <a:pt x="1265" y="413"/>
                      <a:pt x="988" y="1"/>
                      <a:pt x="6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8"/>
              <p:cNvSpPr/>
              <p:nvPr/>
            </p:nvSpPr>
            <p:spPr>
              <a:xfrm>
                <a:off x="1938150" y="4548050"/>
                <a:ext cx="25650" cy="23525"/>
              </a:xfrm>
              <a:custGeom>
                <a:avLst/>
                <a:gdLst/>
                <a:ahLst/>
                <a:cxnLst/>
                <a:rect l="l" t="t" r="r" b="b"/>
                <a:pathLst>
                  <a:path w="1026" h="941" extrusionOk="0">
                    <a:moveTo>
                      <a:pt x="440" y="0"/>
                    </a:moveTo>
                    <a:cubicBezTo>
                      <a:pt x="197" y="0"/>
                      <a:pt x="0" y="268"/>
                      <a:pt x="181" y="666"/>
                    </a:cubicBezTo>
                    <a:cubicBezTo>
                      <a:pt x="270" y="862"/>
                      <a:pt x="399" y="941"/>
                      <a:pt x="523" y="941"/>
                    </a:cubicBezTo>
                    <a:cubicBezTo>
                      <a:pt x="786" y="941"/>
                      <a:pt x="1026" y="589"/>
                      <a:pt x="819" y="250"/>
                    </a:cubicBezTo>
                    <a:cubicBezTo>
                      <a:pt x="713" y="77"/>
                      <a:pt x="570"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8"/>
              <p:cNvSpPr/>
              <p:nvPr/>
            </p:nvSpPr>
            <p:spPr>
              <a:xfrm>
                <a:off x="1931475" y="4527725"/>
                <a:ext cx="30050" cy="21175"/>
              </a:xfrm>
              <a:custGeom>
                <a:avLst/>
                <a:gdLst/>
                <a:ahLst/>
                <a:cxnLst/>
                <a:rect l="l" t="t" r="r" b="b"/>
                <a:pathLst>
                  <a:path w="1202" h="847" extrusionOk="0">
                    <a:moveTo>
                      <a:pt x="485" y="1"/>
                    </a:moveTo>
                    <a:cubicBezTo>
                      <a:pt x="144" y="1"/>
                      <a:pt x="1" y="538"/>
                      <a:pt x="420" y="758"/>
                    </a:cubicBezTo>
                    <a:cubicBezTo>
                      <a:pt x="521" y="820"/>
                      <a:pt x="617" y="846"/>
                      <a:pt x="702" y="846"/>
                    </a:cubicBezTo>
                    <a:cubicBezTo>
                      <a:pt x="1039" y="846"/>
                      <a:pt x="1201" y="430"/>
                      <a:pt x="781" y="121"/>
                    </a:cubicBezTo>
                    <a:cubicBezTo>
                      <a:pt x="673" y="36"/>
                      <a:pt x="573" y="1"/>
                      <a:pt x="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8"/>
              <p:cNvSpPr/>
              <p:nvPr/>
            </p:nvSpPr>
            <p:spPr>
              <a:xfrm>
                <a:off x="1929700" y="4506450"/>
                <a:ext cx="25200" cy="23500"/>
              </a:xfrm>
              <a:custGeom>
                <a:avLst/>
                <a:gdLst/>
                <a:ahLst/>
                <a:cxnLst/>
                <a:rect l="l" t="t" r="r" b="b"/>
                <a:pathLst>
                  <a:path w="1008" h="940" extrusionOk="0">
                    <a:moveTo>
                      <a:pt x="422" y="0"/>
                    </a:moveTo>
                    <a:cubicBezTo>
                      <a:pt x="187" y="0"/>
                      <a:pt x="1" y="253"/>
                      <a:pt x="159" y="639"/>
                    </a:cubicBezTo>
                    <a:cubicBezTo>
                      <a:pt x="252" y="854"/>
                      <a:pt x="390" y="940"/>
                      <a:pt x="521" y="940"/>
                    </a:cubicBezTo>
                    <a:cubicBezTo>
                      <a:pt x="778" y="940"/>
                      <a:pt x="1008" y="609"/>
                      <a:pt x="824" y="278"/>
                    </a:cubicBezTo>
                    <a:cubicBezTo>
                      <a:pt x="712" y="85"/>
                      <a:pt x="559" y="0"/>
                      <a:pt x="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8"/>
              <p:cNvSpPr/>
              <p:nvPr/>
            </p:nvSpPr>
            <p:spPr>
              <a:xfrm>
                <a:off x="1923200" y="4485850"/>
                <a:ext cx="27500" cy="22400"/>
              </a:xfrm>
              <a:custGeom>
                <a:avLst/>
                <a:gdLst/>
                <a:ahLst/>
                <a:cxnLst/>
                <a:rect l="l" t="t" r="r" b="b"/>
                <a:pathLst>
                  <a:path w="1100" h="896" extrusionOk="0">
                    <a:moveTo>
                      <a:pt x="672" y="0"/>
                    </a:moveTo>
                    <a:cubicBezTo>
                      <a:pt x="540" y="0"/>
                      <a:pt x="386" y="79"/>
                      <a:pt x="252" y="271"/>
                    </a:cubicBezTo>
                    <a:cubicBezTo>
                      <a:pt x="1" y="630"/>
                      <a:pt x="238" y="896"/>
                      <a:pt x="511" y="896"/>
                    </a:cubicBezTo>
                    <a:cubicBezTo>
                      <a:pt x="660" y="896"/>
                      <a:pt x="820" y="817"/>
                      <a:pt x="918" y="631"/>
                    </a:cubicBezTo>
                    <a:cubicBezTo>
                      <a:pt x="1099" y="286"/>
                      <a:pt x="924"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8"/>
              <p:cNvSpPr/>
              <p:nvPr/>
            </p:nvSpPr>
            <p:spPr>
              <a:xfrm>
                <a:off x="1922900" y="4464925"/>
                <a:ext cx="20675" cy="23400"/>
              </a:xfrm>
              <a:custGeom>
                <a:avLst/>
                <a:gdLst/>
                <a:ahLst/>
                <a:cxnLst/>
                <a:rect l="l" t="t" r="r" b="b"/>
                <a:pathLst>
                  <a:path w="827" h="936" extrusionOk="0">
                    <a:moveTo>
                      <a:pt x="367" y="1"/>
                    </a:moveTo>
                    <a:cubicBezTo>
                      <a:pt x="179" y="1"/>
                      <a:pt x="0" y="174"/>
                      <a:pt x="15" y="525"/>
                    </a:cubicBezTo>
                    <a:cubicBezTo>
                      <a:pt x="27" y="814"/>
                      <a:pt x="190" y="936"/>
                      <a:pt x="362" y="936"/>
                    </a:cubicBezTo>
                    <a:cubicBezTo>
                      <a:pt x="587" y="936"/>
                      <a:pt x="826" y="728"/>
                      <a:pt x="763" y="415"/>
                    </a:cubicBezTo>
                    <a:cubicBezTo>
                      <a:pt x="711" y="140"/>
                      <a:pt x="535"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8"/>
              <p:cNvSpPr/>
              <p:nvPr/>
            </p:nvSpPr>
            <p:spPr>
              <a:xfrm>
                <a:off x="1911600" y="4445625"/>
                <a:ext cx="29750" cy="21325"/>
              </a:xfrm>
              <a:custGeom>
                <a:avLst/>
                <a:gdLst/>
                <a:ahLst/>
                <a:cxnLst/>
                <a:rect l="l" t="t" r="r" b="b"/>
                <a:pathLst>
                  <a:path w="1190" h="853" extrusionOk="0">
                    <a:moveTo>
                      <a:pt x="490" y="0"/>
                    </a:moveTo>
                    <a:cubicBezTo>
                      <a:pt x="163" y="0"/>
                      <a:pt x="1" y="391"/>
                      <a:pt x="411" y="715"/>
                    </a:cubicBezTo>
                    <a:cubicBezTo>
                      <a:pt x="521" y="812"/>
                      <a:pt x="624" y="852"/>
                      <a:pt x="715" y="852"/>
                    </a:cubicBezTo>
                    <a:cubicBezTo>
                      <a:pt x="1038" y="852"/>
                      <a:pt x="1189" y="343"/>
                      <a:pt x="799" y="105"/>
                    </a:cubicBezTo>
                    <a:cubicBezTo>
                      <a:pt x="689" y="32"/>
                      <a:pt x="583"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8"/>
              <p:cNvSpPr/>
              <p:nvPr/>
            </p:nvSpPr>
            <p:spPr>
              <a:xfrm>
                <a:off x="1904250" y="4426000"/>
                <a:ext cx="32900" cy="18825"/>
              </a:xfrm>
              <a:custGeom>
                <a:avLst/>
                <a:gdLst/>
                <a:ahLst/>
                <a:cxnLst/>
                <a:rect l="l" t="t" r="r" b="b"/>
                <a:pathLst>
                  <a:path w="1316" h="753" extrusionOk="0">
                    <a:moveTo>
                      <a:pt x="588" y="0"/>
                    </a:moveTo>
                    <a:cubicBezTo>
                      <a:pt x="0" y="0"/>
                      <a:pt x="84" y="752"/>
                      <a:pt x="648" y="752"/>
                    </a:cubicBezTo>
                    <a:cubicBezTo>
                      <a:pt x="658" y="752"/>
                      <a:pt x="668" y="752"/>
                      <a:pt x="678" y="752"/>
                    </a:cubicBezTo>
                    <a:cubicBezTo>
                      <a:pt x="1260" y="724"/>
                      <a:pt x="1315" y="58"/>
                      <a:pt x="650" y="3"/>
                    </a:cubicBezTo>
                    <a:cubicBezTo>
                      <a:pt x="628" y="1"/>
                      <a:pt x="608" y="0"/>
                      <a:pt x="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8"/>
              <p:cNvSpPr/>
              <p:nvPr/>
            </p:nvSpPr>
            <p:spPr>
              <a:xfrm>
                <a:off x="1899725" y="4404000"/>
                <a:ext cx="27975" cy="21800"/>
              </a:xfrm>
              <a:custGeom>
                <a:avLst/>
                <a:gdLst/>
                <a:ahLst/>
                <a:cxnLst/>
                <a:rect l="l" t="t" r="r" b="b"/>
                <a:pathLst>
                  <a:path w="1119" h="872" extrusionOk="0">
                    <a:moveTo>
                      <a:pt x="689" y="1"/>
                    </a:moveTo>
                    <a:cubicBezTo>
                      <a:pt x="562" y="1"/>
                      <a:pt x="413" y="72"/>
                      <a:pt x="276" y="245"/>
                    </a:cubicBezTo>
                    <a:cubicBezTo>
                      <a:pt x="0" y="595"/>
                      <a:pt x="238" y="872"/>
                      <a:pt x="518" y="872"/>
                    </a:cubicBezTo>
                    <a:cubicBezTo>
                      <a:pt x="659" y="872"/>
                      <a:pt x="812" y="801"/>
                      <a:pt x="914" y="633"/>
                    </a:cubicBezTo>
                    <a:cubicBezTo>
                      <a:pt x="1119" y="298"/>
                      <a:pt x="949" y="1"/>
                      <a:pt x="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8"/>
              <p:cNvSpPr/>
              <p:nvPr/>
            </p:nvSpPr>
            <p:spPr>
              <a:xfrm>
                <a:off x="1893575" y="4384425"/>
                <a:ext cx="31225" cy="19800"/>
              </a:xfrm>
              <a:custGeom>
                <a:avLst/>
                <a:gdLst/>
                <a:ahLst/>
                <a:cxnLst/>
                <a:rect l="l" t="t" r="r" b="b"/>
                <a:pathLst>
                  <a:path w="1249" h="792" extrusionOk="0">
                    <a:moveTo>
                      <a:pt x="480" y="1"/>
                    </a:moveTo>
                    <a:cubicBezTo>
                      <a:pt x="13" y="1"/>
                      <a:pt x="0" y="679"/>
                      <a:pt x="522" y="779"/>
                    </a:cubicBezTo>
                    <a:cubicBezTo>
                      <a:pt x="568" y="788"/>
                      <a:pt x="612" y="792"/>
                      <a:pt x="653" y="792"/>
                    </a:cubicBezTo>
                    <a:cubicBezTo>
                      <a:pt x="1130" y="792"/>
                      <a:pt x="1248" y="235"/>
                      <a:pt x="661" y="30"/>
                    </a:cubicBezTo>
                    <a:cubicBezTo>
                      <a:pt x="595" y="10"/>
                      <a:pt x="535"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8"/>
              <p:cNvSpPr/>
              <p:nvPr/>
            </p:nvSpPr>
            <p:spPr>
              <a:xfrm>
                <a:off x="1889200" y="4363100"/>
                <a:ext cx="27300" cy="22900"/>
              </a:xfrm>
              <a:custGeom>
                <a:avLst/>
                <a:gdLst/>
                <a:ahLst/>
                <a:cxnLst/>
                <a:rect l="l" t="t" r="r" b="b"/>
                <a:pathLst>
                  <a:path w="1092" h="916" extrusionOk="0">
                    <a:moveTo>
                      <a:pt x="458" y="1"/>
                    </a:moveTo>
                    <a:cubicBezTo>
                      <a:pt x="196" y="1"/>
                      <a:pt x="0" y="294"/>
                      <a:pt x="226" y="689"/>
                    </a:cubicBezTo>
                    <a:cubicBezTo>
                      <a:pt x="331" y="851"/>
                      <a:pt x="457" y="916"/>
                      <a:pt x="575" y="916"/>
                    </a:cubicBezTo>
                    <a:cubicBezTo>
                      <a:pt x="860" y="916"/>
                      <a:pt x="1091" y="532"/>
                      <a:pt x="836" y="218"/>
                    </a:cubicBezTo>
                    <a:cubicBezTo>
                      <a:pt x="720" y="66"/>
                      <a:pt x="582" y="1"/>
                      <a:pt x="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8"/>
              <p:cNvSpPr/>
              <p:nvPr/>
            </p:nvSpPr>
            <p:spPr>
              <a:xfrm>
                <a:off x="1879450" y="4344275"/>
                <a:ext cx="32750" cy="18800"/>
              </a:xfrm>
              <a:custGeom>
                <a:avLst/>
                <a:gdLst/>
                <a:ahLst/>
                <a:cxnLst/>
                <a:rect l="l" t="t" r="r" b="b"/>
                <a:pathLst>
                  <a:path w="1310" h="752" extrusionOk="0">
                    <a:moveTo>
                      <a:pt x="644" y="0"/>
                    </a:moveTo>
                    <a:cubicBezTo>
                      <a:pt x="0" y="0"/>
                      <a:pt x="109" y="752"/>
                      <a:pt x="642" y="752"/>
                    </a:cubicBezTo>
                    <a:cubicBezTo>
                      <a:pt x="661" y="752"/>
                      <a:pt x="680" y="751"/>
                      <a:pt x="699" y="749"/>
                    </a:cubicBezTo>
                    <a:cubicBezTo>
                      <a:pt x="1309" y="694"/>
                      <a:pt x="1309" y="28"/>
                      <a:pt x="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8"/>
              <p:cNvSpPr/>
              <p:nvPr/>
            </p:nvSpPr>
            <p:spPr>
              <a:xfrm>
                <a:off x="1874725" y="4324025"/>
                <a:ext cx="32500" cy="18875"/>
              </a:xfrm>
              <a:custGeom>
                <a:avLst/>
                <a:gdLst/>
                <a:ahLst/>
                <a:cxnLst/>
                <a:rect l="l" t="t" r="r" b="b"/>
                <a:pathLst>
                  <a:path w="1300" h="755" extrusionOk="0">
                    <a:moveTo>
                      <a:pt x="666" y="0"/>
                    </a:moveTo>
                    <a:cubicBezTo>
                      <a:pt x="639" y="0"/>
                      <a:pt x="612" y="2"/>
                      <a:pt x="583" y="6"/>
                    </a:cubicBezTo>
                    <a:cubicBezTo>
                      <a:pt x="1" y="90"/>
                      <a:pt x="1" y="755"/>
                      <a:pt x="666" y="755"/>
                    </a:cubicBezTo>
                    <a:cubicBezTo>
                      <a:pt x="1299" y="729"/>
                      <a:pt x="1180" y="0"/>
                      <a:pt x="6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8"/>
              <p:cNvSpPr/>
              <p:nvPr/>
            </p:nvSpPr>
            <p:spPr>
              <a:xfrm>
                <a:off x="1868575" y="4302875"/>
                <a:ext cx="33200" cy="20000"/>
              </a:xfrm>
              <a:custGeom>
                <a:avLst/>
                <a:gdLst/>
                <a:ahLst/>
                <a:cxnLst/>
                <a:rect l="l" t="t" r="r" b="b"/>
                <a:pathLst>
                  <a:path w="1328" h="800" extrusionOk="0">
                    <a:moveTo>
                      <a:pt x="696" y="0"/>
                    </a:moveTo>
                    <a:cubicBezTo>
                      <a:pt x="615" y="0"/>
                      <a:pt x="528" y="23"/>
                      <a:pt x="441" y="76"/>
                    </a:cubicBezTo>
                    <a:cubicBezTo>
                      <a:pt x="0" y="331"/>
                      <a:pt x="122" y="800"/>
                      <a:pt x="531" y="800"/>
                    </a:cubicBezTo>
                    <a:cubicBezTo>
                      <a:pt x="611" y="800"/>
                      <a:pt x="702" y="782"/>
                      <a:pt x="801" y="741"/>
                    </a:cubicBezTo>
                    <a:cubicBezTo>
                      <a:pt x="1328" y="513"/>
                      <a:pt x="1080" y="0"/>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8"/>
              <p:cNvSpPr/>
              <p:nvPr/>
            </p:nvSpPr>
            <p:spPr>
              <a:xfrm>
                <a:off x="1866200" y="4280525"/>
                <a:ext cx="22775" cy="23650"/>
              </a:xfrm>
              <a:custGeom>
                <a:avLst/>
                <a:gdLst/>
                <a:ahLst/>
                <a:cxnLst/>
                <a:rect l="l" t="t" r="r" b="b"/>
                <a:pathLst>
                  <a:path w="911" h="946" extrusionOk="0">
                    <a:moveTo>
                      <a:pt x="459" y="0"/>
                    </a:moveTo>
                    <a:cubicBezTo>
                      <a:pt x="228" y="0"/>
                      <a:pt x="1" y="268"/>
                      <a:pt x="120" y="610"/>
                    </a:cubicBezTo>
                    <a:cubicBezTo>
                      <a:pt x="212" y="839"/>
                      <a:pt x="375" y="945"/>
                      <a:pt x="523" y="945"/>
                    </a:cubicBezTo>
                    <a:cubicBezTo>
                      <a:pt x="732" y="945"/>
                      <a:pt x="911" y="734"/>
                      <a:pt x="813" y="360"/>
                    </a:cubicBezTo>
                    <a:cubicBezTo>
                      <a:pt x="749" y="104"/>
                      <a:pt x="604"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8"/>
              <p:cNvSpPr/>
              <p:nvPr/>
            </p:nvSpPr>
            <p:spPr>
              <a:xfrm>
                <a:off x="1862575" y="4260450"/>
                <a:ext cx="20275" cy="23625"/>
              </a:xfrm>
              <a:custGeom>
                <a:avLst/>
                <a:gdLst/>
                <a:ahLst/>
                <a:cxnLst/>
                <a:rect l="l" t="t" r="r" b="b"/>
                <a:pathLst>
                  <a:path w="811" h="945" extrusionOk="0">
                    <a:moveTo>
                      <a:pt x="368" y="1"/>
                    </a:moveTo>
                    <a:cubicBezTo>
                      <a:pt x="179" y="1"/>
                      <a:pt x="1" y="174"/>
                      <a:pt x="16" y="525"/>
                    </a:cubicBezTo>
                    <a:cubicBezTo>
                      <a:pt x="28" y="818"/>
                      <a:pt x="190" y="945"/>
                      <a:pt x="362" y="945"/>
                    </a:cubicBezTo>
                    <a:cubicBezTo>
                      <a:pt x="579" y="945"/>
                      <a:pt x="811" y="740"/>
                      <a:pt x="764" y="414"/>
                    </a:cubicBezTo>
                    <a:cubicBezTo>
                      <a:pt x="712" y="140"/>
                      <a:pt x="536" y="1"/>
                      <a:pt x="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8"/>
              <p:cNvSpPr/>
              <p:nvPr/>
            </p:nvSpPr>
            <p:spPr>
              <a:xfrm>
                <a:off x="1850625" y="4240900"/>
                <a:ext cx="28625" cy="21850"/>
              </a:xfrm>
              <a:custGeom>
                <a:avLst/>
                <a:gdLst/>
                <a:ahLst/>
                <a:cxnLst/>
                <a:rect l="l" t="t" r="r" b="b"/>
                <a:pathLst>
                  <a:path w="1145" h="874" extrusionOk="0">
                    <a:moveTo>
                      <a:pt x="701" y="1"/>
                    </a:moveTo>
                    <a:cubicBezTo>
                      <a:pt x="576" y="1"/>
                      <a:pt x="432" y="67"/>
                      <a:pt x="300" y="226"/>
                    </a:cubicBezTo>
                    <a:cubicBezTo>
                      <a:pt x="1" y="581"/>
                      <a:pt x="243" y="873"/>
                      <a:pt x="535" y="873"/>
                    </a:cubicBezTo>
                    <a:cubicBezTo>
                      <a:pt x="676" y="873"/>
                      <a:pt x="829" y="805"/>
                      <a:pt x="937" y="642"/>
                    </a:cubicBezTo>
                    <a:cubicBezTo>
                      <a:pt x="1145" y="302"/>
                      <a:pt x="967"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8"/>
              <p:cNvSpPr/>
              <p:nvPr/>
            </p:nvSpPr>
            <p:spPr>
              <a:xfrm>
                <a:off x="1849100" y="4219950"/>
                <a:ext cx="20100" cy="23700"/>
              </a:xfrm>
              <a:custGeom>
                <a:avLst/>
                <a:gdLst/>
                <a:ahLst/>
                <a:cxnLst/>
                <a:rect l="l" t="t" r="r" b="b"/>
                <a:pathLst>
                  <a:path w="804" h="948" extrusionOk="0">
                    <a:moveTo>
                      <a:pt x="423" y="0"/>
                    </a:moveTo>
                    <a:cubicBezTo>
                      <a:pt x="220" y="0"/>
                      <a:pt x="0" y="160"/>
                      <a:pt x="0" y="454"/>
                    </a:cubicBezTo>
                    <a:cubicBezTo>
                      <a:pt x="0" y="772"/>
                      <a:pt x="174" y="947"/>
                      <a:pt x="355" y="947"/>
                    </a:cubicBezTo>
                    <a:cubicBezTo>
                      <a:pt x="522" y="947"/>
                      <a:pt x="696" y="800"/>
                      <a:pt x="749" y="482"/>
                    </a:cubicBezTo>
                    <a:cubicBezTo>
                      <a:pt x="804" y="153"/>
                      <a:pt x="621"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8"/>
              <p:cNvSpPr/>
              <p:nvPr/>
            </p:nvSpPr>
            <p:spPr>
              <a:xfrm>
                <a:off x="1834100" y="4201775"/>
                <a:ext cx="31950" cy="20425"/>
              </a:xfrm>
              <a:custGeom>
                <a:avLst/>
                <a:gdLst/>
                <a:ahLst/>
                <a:cxnLst/>
                <a:rect l="l" t="t" r="r" b="b"/>
                <a:pathLst>
                  <a:path w="1278" h="817" extrusionOk="0">
                    <a:moveTo>
                      <a:pt x="789" y="1"/>
                    </a:moveTo>
                    <a:cubicBezTo>
                      <a:pt x="694" y="1"/>
                      <a:pt x="583" y="30"/>
                      <a:pt x="461" y="100"/>
                    </a:cubicBezTo>
                    <a:cubicBezTo>
                      <a:pt x="1" y="363"/>
                      <a:pt x="252" y="817"/>
                      <a:pt x="610" y="817"/>
                    </a:cubicBezTo>
                    <a:cubicBezTo>
                      <a:pt x="704" y="817"/>
                      <a:pt x="807" y="785"/>
                      <a:pt x="905" y="710"/>
                    </a:cubicBezTo>
                    <a:cubicBezTo>
                      <a:pt x="1278" y="425"/>
                      <a:pt x="1148" y="1"/>
                      <a:pt x="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8"/>
              <p:cNvSpPr/>
              <p:nvPr/>
            </p:nvSpPr>
            <p:spPr>
              <a:xfrm>
                <a:off x="1830325" y="4181125"/>
                <a:ext cx="28550" cy="21650"/>
              </a:xfrm>
              <a:custGeom>
                <a:avLst/>
                <a:gdLst/>
                <a:ahLst/>
                <a:cxnLst/>
                <a:rect l="l" t="t" r="r" b="b"/>
                <a:pathLst>
                  <a:path w="1142" h="866" extrusionOk="0">
                    <a:moveTo>
                      <a:pt x="611" y="1"/>
                    </a:moveTo>
                    <a:cubicBezTo>
                      <a:pt x="472" y="1"/>
                      <a:pt x="324" y="69"/>
                      <a:pt x="224" y="233"/>
                    </a:cubicBezTo>
                    <a:cubicBezTo>
                      <a:pt x="1" y="568"/>
                      <a:pt x="165" y="865"/>
                      <a:pt x="431" y="865"/>
                    </a:cubicBezTo>
                    <a:cubicBezTo>
                      <a:pt x="561" y="865"/>
                      <a:pt x="716" y="794"/>
                      <a:pt x="862" y="621"/>
                    </a:cubicBezTo>
                    <a:cubicBezTo>
                      <a:pt x="1141" y="286"/>
                      <a:pt x="895" y="1"/>
                      <a:pt x="6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8"/>
              <p:cNvSpPr/>
              <p:nvPr/>
            </p:nvSpPr>
            <p:spPr>
              <a:xfrm>
                <a:off x="1823775" y="4160575"/>
                <a:ext cx="26125" cy="23550"/>
              </a:xfrm>
              <a:custGeom>
                <a:avLst/>
                <a:gdLst/>
                <a:ahLst/>
                <a:cxnLst/>
                <a:rect l="l" t="t" r="r" b="b"/>
                <a:pathLst>
                  <a:path w="1045" h="942" extrusionOk="0">
                    <a:moveTo>
                      <a:pt x="428" y="1"/>
                    </a:moveTo>
                    <a:cubicBezTo>
                      <a:pt x="185" y="1"/>
                      <a:pt x="1" y="269"/>
                      <a:pt x="181" y="667"/>
                    </a:cubicBezTo>
                    <a:cubicBezTo>
                      <a:pt x="279" y="862"/>
                      <a:pt x="414" y="941"/>
                      <a:pt x="542" y="941"/>
                    </a:cubicBezTo>
                    <a:cubicBezTo>
                      <a:pt x="811" y="941"/>
                      <a:pt x="1045" y="589"/>
                      <a:pt x="819" y="251"/>
                    </a:cubicBezTo>
                    <a:cubicBezTo>
                      <a:pt x="703" y="77"/>
                      <a:pt x="557" y="1"/>
                      <a:pt x="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8"/>
              <p:cNvSpPr/>
              <p:nvPr/>
            </p:nvSpPr>
            <p:spPr>
              <a:xfrm>
                <a:off x="1813700" y="4141675"/>
                <a:ext cx="30050" cy="21325"/>
              </a:xfrm>
              <a:custGeom>
                <a:avLst/>
                <a:gdLst/>
                <a:ahLst/>
                <a:cxnLst/>
                <a:rect l="l" t="t" r="r" b="b"/>
                <a:pathLst>
                  <a:path w="1202" h="853" extrusionOk="0">
                    <a:moveTo>
                      <a:pt x="513" y="1"/>
                    </a:moveTo>
                    <a:cubicBezTo>
                      <a:pt x="175" y="1"/>
                      <a:pt x="1" y="400"/>
                      <a:pt x="418" y="729"/>
                    </a:cubicBezTo>
                    <a:cubicBezTo>
                      <a:pt x="522" y="816"/>
                      <a:pt x="621" y="852"/>
                      <a:pt x="709" y="852"/>
                    </a:cubicBezTo>
                    <a:cubicBezTo>
                      <a:pt x="1040" y="852"/>
                      <a:pt x="1201" y="333"/>
                      <a:pt x="806" y="92"/>
                    </a:cubicBezTo>
                    <a:cubicBezTo>
                      <a:pt x="702" y="28"/>
                      <a:pt x="602" y="1"/>
                      <a:pt x="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8"/>
              <p:cNvSpPr/>
              <p:nvPr/>
            </p:nvSpPr>
            <p:spPr>
              <a:xfrm>
                <a:off x="1806675" y="4121750"/>
                <a:ext cx="31025" cy="20150"/>
              </a:xfrm>
              <a:custGeom>
                <a:avLst/>
                <a:gdLst/>
                <a:ahLst/>
                <a:cxnLst/>
                <a:rect l="l" t="t" r="r" b="b"/>
                <a:pathLst>
                  <a:path w="1241" h="806" extrusionOk="0">
                    <a:moveTo>
                      <a:pt x="468" y="1"/>
                    </a:moveTo>
                    <a:cubicBezTo>
                      <a:pt x="56" y="1"/>
                      <a:pt x="1" y="635"/>
                      <a:pt x="477" y="778"/>
                    </a:cubicBezTo>
                    <a:cubicBezTo>
                      <a:pt x="543" y="797"/>
                      <a:pt x="604" y="805"/>
                      <a:pt x="661" y="805"/>
                    </a:cubicBezTo>
                    <a:cubicBezTo>
                      <a:pt x="1105" y="805"/>
                      <a:pt x="1240" y="278"/>
                      <a:pt x="699" y="57"/>
                    </a:cubicBezTo>
                    <a:cubicBezTo>
                      <a:pt x="613" y="18"/>
                      <a:pt x="536" y="1"/>
                      <a:pt x="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8"/>
              <p:cNvSpPr/>
              <p:nvPr/>
            </p:nvSpPr>
            <p:spPr>
              <a:xfrm>
                <a:off x="1798200" y="4102275"/>
                <a:ext cx="33225" cy="19150"/>
              </a:xfrm>
              <a:custGeom>
                <a:avLst/>
                <a:gdLst/>
                <a:ahLst/>
                <a:cxnLst/>
                <a:rect l="l" t="t" r="r" b="b"/>
                <a:pathLst>
                  <a:path w="1329" h="766" extrusionOk="0">
                    <a:moveTo>
                      <a:pt x="685" y="1"/>
                    </a:moveTo>
                    <a:cubicBezTo>
                      <a:pt x="631" y="1"/>
                      <a:pt x="572" y="11"/>
                      <a:pt x="511" y="32"/>
                    </a:cubicBezTo>
                    <a:cubicBezTo>
                      <a:pt x="1" y="211"/>
                      <a:pt x="78" y="766"/>
                      <a:pt x="613" y="766"/>
                    </a:cubicBezTo>
                    <a:cubicBezTo>
                      <a:pt x="659" y="766"/>
                      <a:pt x="708" y="762"/>
                      <a:pt x="761" y="753"/>
                    </a:cubicBezTo>
                    <a:cubicBezTo>
                      <a:pt x="1328" y="629"/>
                      <a:pt x="1127" y="1"/>
                      <a:pt x="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8"/>
              <p:cNvSpPr/>
              <p:nvPr/>
            </p:nvSpPr>
            <p:spPr>
              <a:xfrm>
                <a:off x="1792725" y="4081550"/>
                <a:ext cx="29850" cy="21125"/>
              </a:xfrm>
              <a:custGeom>
                <a:avLst/>
                <a:gdLst/>
                <a:ahLst/>
                <a:cxnLst/>
                <a:rect l="l" t="t" r="r" b="b"/>
                <a:pathLst>
                  <a:path w="1194" h="845" extrusionOk="0">
                    <a:moveTo>
                      <a:pt x="629" y="0"/>
                    </a:moveTo>
                    <a:cubicBezTo>
                      <a:pt x="501" y="0"/>
                      <a:pt x="364" y="57"/>
                      <a:pt x="259" y="195"/>
                    </a:cubicBezTo>
                    <a:cubicBezTo>
                      <a:pt x="1" y="513"/>
                      <a:pt x="169" y="845"/>
                      <a:pt x="459" y="845"/>
                    </a:cubicBezTo>
                    <a:cubicBezTo>
                      <a:pt x="573" y="845"/>
                      <a:pt x="707" y="793"/>
                      <a:pt x="841" y="667"/>
                    </a:cubicBezTo>
                    <a:cubicBezTo>
                      <a:pt x="1194" y="334"/>
                      <a:pt x="937" y="0"/>
                      <a:pt x="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8"/>
              <p:cNvSpPr/>
              <p:nvPr/>
            </p:nvSpPr>
            <p:spPr>
              <a:xfrm>
                <a:off x="1789800" y="4060475"/>
                <a:ext cx="19775" cy="23475"/>
              </a:xfrm>
              <a:custGeom>
                <a:avLst/>
                <a:gdLst/>
                <a:ahLst/>
                <a:cxnLst/>
                <a:rect l="l" t="t" r="r" b="b"/>
                <a:pathLst>
                  <a:path w="791" h="939" extrusionOk="0">
                    <a:moveTo>
                      <a:pt x="433" y="1"/>
                    </a:moveTo>
                    <a:cubicBezTo>
                      <a:pt x="225" y="1"/>
                      <a:pt x="1" y="177"/>
                      <a:pt x="15" y="484"/>
                    </a:cubicBezTo>
                    <a:cubicBezTo>
                      <a:pt x="29" y="778"/>
                      <a:pt x="206" y="938"/>
                      <a:pt x="385" y="938"/>
                    </a:cubicBezTo>
                    <a:cubicBezTo>
                      <a:pt x="560" y="938"/>
                      <a:pt x="737" y="785"/>
                      <a:pt x="764" y="456"/>
                    </a:cubicBezTo>
                    <a:cubicBezTo>
                      <a:pt x="790" y="142"/>
                      <a:pt x="618" y="1"/>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8"/>
              <p:cNvSpPr/>
              <p:nvPr/>
            </p:nvSpPr>
            <p:spPr>
              <a:xfrm>
                <a:off x="1779475" y="4040750"/>
                <a:ext cx="23125" cy="23325"/>
              </a:xfrm>
              <a:custGeom>
                <a:avLst/>
                <a:gdLst/>
                <a:ahLst/>
                <a:cxnLst/>
                <a:rect l="l" t="t" r="r" b="b"/>
                <a:pathLst>
                  <a:path w="925" h="933" extrusionOk="0">
                    <a:moveTo>
                      <a:pt x="538" y="0"/>
                    </a:moveTo>
                    <a:cubicBezTo>
                      <a:pt x="385" y="0"/>
                      <a:pt x="217" y="116"/>
                      <a:pt x="123" y="386"/>
                    </a:cubicBezTo>
                    <a:cubicBezTo>
                      <a:pt x="0" y="741"/>
                      <a:pt x="203" y="932"/>
                      <a:pt x="426" y="932"/>
                    </a:cubicBezTo>
                    <a:cubicBezTo>
                      <a:pt x="604" y="932"/>
                      <a:pt x="795" y="810"/>
                      <a:pt x="844" y="552"/>
                    </a:cubicBezTo>
                    <a:cubicBezTo>
                      <a:pt x="924" y="216"/>
                      <a:pt x="746" y="0"/>
                      <a:pt x="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8"/>
              <p:cNvSpPr/>
              <p:nvPr/>
            </p:nvSpPr>
            <p:spPr>
              <a:xfrm>
                <a:off x="1767700" y="4022675"/>
                <a:ext cx="32525" cy="19825"/>
              </a:xfrm>
              <a:custGeom>
                <a:avLst/>
                <a:gdLst/>
                <a:ahLst/>
                <a:cxnLst/>
                <a:rect l="l" t="t" r="r" b="b"/>
                <a:pathLst>
                  <a:path w="1301" h="793" extrusionOk="0">
                    <a:moveTo>
                      <a:pt x="680" y="0"/>
                    </a:moveTo>
                    <a:cubicBezTo>
                      <a:pt x="581" y="0"/>
                      <a:pt x="474" y="33"/>
                      <a:pt x="373" y="111"/>
                    </a:cubicBezTo>
                    <a:cubicBezTo>
                      <a:pt x="0" y="374"/>
                      <a:pt x="147" y="792"/>
                      <a:pt x="512" y="792"/>
                    </a:cubicBezTo>
                    <a:cubicBezTo>
                      <a:pt x="609" y="792"/>
                      <a:pt x="722" y="763"/>
                      <a:pt x="844" y="693"/>
                    </a:cubicBezTo>
                    <a:cubicBezTo>
                      <a:pt x="1301" y="432"/>
                      <a:pt x="1041"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8"/>
              <p:cNvSpPr/>
              <p:nvPr/>
            </p:nvSpPr>
            <p:spPr>
              <a:xfrm>
                <a:off x="1764075" y="4001475"/>
                <a:ext cx="19875" cy="23550"/>
              </a:xfrm>
              <a:custGeom>
                <a:avLst/>
                <a:gdLst/>
                <a:ahLst/>
                <a:cxnLst/>
                <a:rect l="l" t="t" r="r" b="b"/>
                <a:pathLst>
                  <a:path w="795" h="942" extrusionOk="0">
                    <a:moveTo>
                      <a:pt x="448" y="1"/>
                    </a:moveTo>
                    <a:cubicBezTo>
                      <a:pt x="231" y="1"/>
                      <a:pt x="1" y="195"/>
                      <a:pt x="46" y="515"/>
                    </a:cubicBezTo>
                    <a:cubicBezTo>
                      <a:pt x="87" y="796"/>
                      <a:pt x="263" y="942"/>
                      <a:pt x="434" y="942"/>
                    </a:cubicBezTo>
                    <a:cubicBezTo>
                      <a:pt x="617" y="942"/>
                      <a:pt x="795" y="776"/>
                      <a:pt x="795" y="432"/>
                    </a:cubicBezTo>
                    <a:cubicBezTo>
                      <a:pt x="795" y="132"/>
                      <a:pt x="626" y="1"/>
                      <a:pt x="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8"/>
              <p:cNvSpPr/>
              <p:nvPr/>
            </p:nvSpPr>
            <p:spPr>
              <a:xfrm>
                <a:off x="1755175" y="3982150"/>
                <a:ext cx="20825" cy="23200"/>
              </a:xfrm>
              <a:custGeom>
                <a:avLst/>
                <a:gdLst/>
                <a:ahLst/>
                <a:cxnLst/>
                <a:rect l="l" t="t" r="r" b="b"/>
                <a:pathLst>
                  <a:path w="833" h="928" extrusionOk="0">
                    <a:moveTo>
                      <a:pt x="466" y="1"/>
                    </a:moveTo>
                    <a:cubicBezTo>
                      <a:pt x="298" y="1"/>
                      <a:pt x="122" y="142"/>
                      <a:pt x="70" y="456"/>
                    </a:cubicBezTo>
                    <a:cubicBezTo>
                      <a:pt x="0" y="775"/>
                      <a:pt x="180" y="928"/>
                      <a:pt x="382" y="928"/>
                    </a:cubicBezTo>
                    <a:cubicBezTo>
                      <a:pt x="583" y="928"/>
                      <a:pt x="804" y="775"/>
                      <a:pt x="818" y="484"/>
                    </a:cubicBezTo>
                    <a:cubicBezTo>
                      <a:pt x="833" y="177"/>
                      <a:pt x="655"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8"/>
              <p:cNvSpPr/>
              <p:nvPr/>
            </p:nvSpPr>
            <p:spPr>
              <a:xfrm>
                <a:off x="1745600" y="3963175"/>
                <a:ext cx="24450" cy="22350"/>
              </a:xfrm>
              <a:custGeom>
                <a:avLst/>
                <a:gdLst/>
                <a:ahLst/>
                <a:cxnLst/>
                <a:rect l="l" t="t" r="r" b="b"/>
                <a:pathLst>
                  <a:path w="978" h="894" extrusionOk="0">
                    <a:moveTo>
                      <a:pt x="536" y="1"/>
                    </a:moveTo>
                    <a:cubicBezTo>
                      <a:pt x="375" y="1"/>
                      <a:pt x="199" y="102"/>
                      <a:pt x="120" y="328"/>
                    </a:cubicBezTo>
                    <a:cubicBezTo>
                      <a:pt x="0" y="653"/>
                      <a:pt x="176" y="893"/>
                      <a:pt x="400" y="893"/>
                    </a:cubicBezTo>
                    <a:cubicBezTo>
                      <a:pt x="539" y="893"/>
                      <a:pt x="696" y="801"/>
                      <a:pt x="813" y="578"/>
                    </a:cubicBezTo>
                    <a:cubicBezTo>
                      <a:pt x="977" y="216"/>
                      <a:pt x="772" y="1"/>
                      <a:pt x="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8"/>
              <p:cNvSpPr/>
              <p:nvPr/>
            </p:nvSpPr>
            <p:spPr>
              <a:xfrm>
                <a:off x="1734500" y="3944500"/>
                <a:ext cx="31050" cy="20575"/>
              </a:xfrm>
              <a:custGeom>
                <a:avLst/>
                <a:gdLst/>
                <a:ahLst/>
                <a:cxnLst/>
                <a:rect l="l" t="t" r="r" b="b"/>
                <a:pathLst>
                  <a:path w="1242" h="823" extrusionOk="0">
                    <a:moveTo>
                      <a:pt x="644" y="0"/>
                    </a:moveTo>
                    <a:cubicBezTo>
                      <a:pt x="537" y="0"/>
                      <a:pt x="421" y="39"/>
                      <a:pt x="314" y="132"/>
                    </a:cubicBezTo>
                    <a:cubicBezTo>
                      <a:pt x="1" y="446"/>
                      <a:pt x="144" y="822"/>
                      <a:pt x="472" y="822"/>
                    </a:cubicBezTo>
                    <a:cubicBezTo>
                      <a:pt x="578" y="822"/>
                      <a:pt x="705" y="782"/>
                      <a:pt x="841" y="687"/>
                    </a:cubicBezTo>
                    <a:cubicBezTo>
                      <a:pt x="1242" y="392"/>
                      <a:pt x="985" y="0"/>
                      <a:pt x="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8"/>
              <p:cNvSpPr/>
              <p:nvPr/>
            </p:nvSpPr>
            <p:spPr>
              <a:xfrm>
                <a:off x="1724325" y="3925625"/>
                <a:ext cx="32450" cy="18875"/>
              </a:xfrm>
              <a:custGeom>
                <a:avLst/>
                <a:gdLst/>
                <a:ahLst/>
                <a:cxnLst/>
                <a:rect l="l" t="t" r="r" b="b"/>
                <a:pathLst>
                  <a:path w="1298" h="755" extrusionOk="0">
                    <a:moveTo>
                      <a:pt x="638" y="0"/>
                    </a:moveTo>
                    <a:cubicBezTo>
                      <a:pt x="56" y="0"/>
                      <a:pt x="0" y="666"/>
                      <a:pt x="638" y="749"/>
                    </a:cubicBezTo>
                    <a:cubicBezTo>
                      <a:pt x="670" y="753"/>
                      <a:pt x="700" y="755"/>
                      <a:pt x="728" y="755"/>
                    </a:cubicBezTo>
                    <a:cubicBezTo>
                      <a:pt x="1297" y="755"/>
                      <a:pt x="1219" y="0"/>
                      <a:pt x="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8"/>
              <p:cNvSpPr/>
              <p:nvPr/>
            </p:nvSpPr>
            <p:spPr>
              <a:xfrm>
                <a:off x="1714625" y="3906225"/>
                <a:ext cx="33100" cy="19075"/>
              </a:xfrm>
              <a:custGeom>
                <a:avLst/>
                <a:gdLst/>
                <a:ahLst/>
                <a:cxnLst/>
                <a:rect l="l" t="t" r="r" b="b"/>
                <a:pathLst>
                  <a:path w="1324" h="763" extrusionOk="0">
                    <a:moveTo>
                      <a:pt x="754" y="0"/>
                    </a:moveTo>
                    <a:cubicBezTo>
                      <a:pt x="693" y="0"/>
                      <a:pt x="627" y="9"/>
                      <a:pt x="555" y="28"/>
                    </a:cubicBezTo>
                    <a:cubicBezTo>
                      <a:pt x="1" y="196"/>
                      <a:pt x="221" y="763"/>
                      <a:pt x="634" y="763"/>
                    </a:cubicBezTo>
                    <a:cubicBezTo>
                      <a:pt x="696" y="763"/>
                      <a:pt x="763" y="750"/>
                      <a:pt x="832" y="721"/>
                    </a:cubicBezTo>
                    <a:cubicBezTo>
                      <a:pt x="1324" y="524"/>
                      <a:pt x="1227" y="0"/>
                      <a:pt x="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8"/>
              <p:cNvSpPr/>
              <p:nvPr/>
            </p:nvSpPr>
            <p:spPr>
              <a:xfrm>
                <a:off x="1711000" y="3885050"/>
                <a:ext cx="25125" cy="22825"/>
              </a:xfrm>
              <a:custGeom>
                <a:avLst/>
                <a:gdLst/>
                <a:ahLst/>
                <a:cxnLst/>
                <a:rect l="l" t="t" r="r" b="b"/>
                <a:pathLst>
                  <a:path w="1005" h="913" extrusionOk="0">
                    <a:moveTo>
                      <a:pt x="535" y="1"/>
                    </a:moveTo>
                    <a:cubicBezTo>
                      <a:pt x="370" y="1"/>
                      <a:pt x="195" y="98"/>
                      <a:pt x="118" y="320"/>
                    </a:cubicBezTo>
                    <a:cubicBezTo>
                      <a:pt x="0" y="672"/>
                      <a:pt x="177" y="913"/>
                      <a:pt x="403" y="913"/>
                    </a:cubicBezTo>
                    <a:cubicBezTo>
                      <a:pt x="550" y="913"/>
                      <a:pt x="718" y="810"/>
                      <a:pt x="838" y="570"/>
                    </a:cubicBezTo>
                    <a:cubicBezTo>
                      <a:pt x="1005" y="220"/>
                      <a:pt x="782" y="1"/>
                      <a:pt x="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8"/>
              <p:cNvSpPr/>
              <p:nvPr/>
            </p:nvSpPr>
            <p:spPr>
              <a:xfrm>
                <a:off x="1701700" y="3864250"/>
                <a:ext cx="21700" cy="23300"/>
              </a:xfrm>
              <a:custGeom>
                <a:avLst/>
                <a:gdLst/>
                <a:ahLst/>
                <a:cxnLst/>
                <a:rect l="l" t="t" r="r" b="b"/>
                <a:pathLst>
                  <a:path w="868" h="932" extrusionOk="0">
                    <a:moveTo>
                      <a:pt x="505" y="0"/>
                    </a:moveTo>
                    <a:cubicBezTo>
                      <a:pt x="347" y="0"/>
                      <a:pt x="176" y="131"/>
                      <a:pt x="101" y="431"/>
                    </a:cubicBezTo>
                    <a:cubicBezTo>
                      <a:pt x="0" y="765"/>
                      <a:pt x="186" y="931"/>
                      <a:pt x="395" y="931"/>
                    </a:cubicBezTo>
                    <a:cubicBezTo>
                      <a:pt x="586" y="931"/>
                      <a:pt x="796" y="792"/>
                      <a:pt x="822" y="514"/>
                    </a:cubicBezTo>
                    <a:cubicBezTo>
                      <a:pt x="868" y="195"/>
                      <a:pt x="696" y="0"/>
                      <a:pt x="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8"/>
              <p:cNvSpPr/>
              <p:nvPr/>
            </p:nvSpPr>
            <p:spPr>
              <a:xfrm>
                <a:off x="1678300" y="3824700"/>
                <a:ext cx="28700" cy="21800"/>
              </a:xfrm>
              <a:custGeom>
                <a:avLst/>
                <a:gdLst/>
                <a:ahLst/>
                <a:cxnLst/>
                <a:rect l="l" t="t" r="r" b="b"/>
                <a:pathLst>
                  <a:path w="1148" h="872" extrusionOk="0">
                    <a:moveTo>
                      <a:pt x="609" y="0"/>
                    </a:moveTo>
                    <a:cubicBezTo>
                      <a:pt x="464" y="0"/>
                      <a:pt x="308" y="71"/>
                      <a:pt x="206" y="239"/>
                    </a:cubicBezTo>
                    <a:cubicBezTo>
                      <a:pt x="1" y="574"/>
                      <a:pt x="184" y="871"/>
                      <a:pt x="452" y="871"/>
                    </a:cubicBezTo>
                    <a:cubicBezTo>
                      <a:pt x="583" y="871"/>
                      <a:pt x="734" y="800"/>
                      <a:pt x="871" y="627"/>
                    </a:cubicBezTo>
                    <a:cubicBezTo>
                      <a:pt x="1147" y="277"/>
                      <a:pt x="898"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8"/>
              <p:cNvSpPr/>
              <p:nvPr/>
            </p:nvSpPr>
            <p:spPr>
              <a:xfrm>
                <a:off x="1830700" y="3793925"/>
                <a:ext cx="20500" cy="23200"/>
              </a:xfrm>
              <a:custGeom>
                <a:avLst/>
                <a:gdLst/>
                <a:ahLst/>
                <a:cxnLst/>
                <a:rect l="l" t="t" r="r" b="b"/>
                <a:pathLst>
                  <a:path w="820" h="928" extrusionOk="0">
                    <a:moveTo>
                      <a:pt x="442" y="0"/>
                    </a:moveTo>
                    <a:cubicBezTo>
                      <a:pt x="244" y="0"/>
                      <a:pt x="29" y="153"/>
                      <a:pt x="15" y="444"/>
                    </a:cubicBezTo>
                    <a:cubicBezTo>
                      <a:pt x="1" y="751"/>
                      <a:pt x="171" y="927"/>
                      <a:pt x="356" y="927"/>
                    </a:cubicBezTo>
                    <a:cubicBezTo>
                      <a:pt x="521" y="927"/>
                      <a:pt x="698" y="786"/>
                      <a:pt x="764" y="472"/>
                    </a:cubicBezTo>
                    <a:cubicBezTo>
                      <a:pt x="819" y="153"/>
                      <a:pt x="639"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8"/>
              <p:cNvSpPr/>
              <p:nvPr/>
            </p:nvSpPr>
            <p:spPr>
              <a:xfrm>
                <a:off x="1810100" y="3780100"/>
                <a:ext cx="30175" cy="21250"/>
              </a:xfrm>
              <a:custGeom>
                <a:avLst/>
                <a:gdLst/>
                <a:ahLst/>
                <a:cxnLst/>
                <a:rect l="l" t="t" r="r" b="b"/>
                <a:pathLst>
                  <a:path w="1207" h="850" extrusionOk="0">
                    <a:moveTo>
                      <a:pt x="461" y="1"/>
                    </a:moveTo>
                    <a:cubicBezTo>
                      <a:pt x="113" y="1"/>
                      <a:pt x="1" y="530"/>
                      <a:pt x="423" y="775"/>
                    </a:cubicBezTo>
                    <a:cubicBezTo>
                      <a:pt x="517" y="827"/>
                      <a:pt x="607" y="850"/>
                      <a:pt x="687" y="850"/>
                    </a:cubicBezTo>
                    <a:cubicBezTo>
                      <a:pt x="1035" y="850"/>
                      <a:pt x="1206" y="425"/>
                      <a:pt x="756" y="110"/>
                    </a:cubicBezTo>
                    <a:cubicBezTo>
                      <a:pt x="646" y="33"/>
                      <a:pt x="546" y="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8"/>
              <p:cNvSpPr/>
              <p:nvPr/>
            </p:nvSpPr>
            <p:spPr>
              <a:xfrm>
                <a:off x="1707950" y="3673000"/>
                <a:ext cx="33075" cy="19225"/>
              </a:xfrm>
              <a:custGeom>
                <a:avLst/>
                <a:gdLst/>
                <a:ahLst/>
                <a:cxnLst/>
                <a:rect l="l" t="t" r="r" b="b"/>
                <a:pathLst>
                  <a:path w="1323" h="769" extrusionOk="0">
                    <a:moveTo>
                      <a:pt x="663" y="0"/>
                    </a:moveTo>
                    <a:cubicBezTo>
                      <a:pt x="600" y="0"/>
                      <a:pt x="532" y="13"/>
                      <a:pt x="461" y="41"/>
                    </a:cubicBezTo>
                    <a:cubicBezTo>
                      <a:pt x="0" y="235"/>
                      <a:pt x="92" y="769"/>
                      <a:pt x="549" y="769"/>
                    </a:cubicBezTo>
                    <a:cubicBezTo>
                      <a:pt x="614" y="769"/>
                      <a:pt x="687" y="758"/>
                      <a:pt x="766" y="734"/>
                    </a:cubicBezTo>
                    <a:cubicBezTo>
                      <a:pt x="1323" y="589"/>
                      <a:pt x="1098" y="0"/>
                      <a:pt x="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8"/>
              <p:cNvSpPr/>
              <p:nvPr/>
            </p:nvSpPr>
            <p:spPr>
              <a:xfrm>
                <a:off x="1695350" y="3655850"/>
                <a:ext cx="33300" cy="18850"/>
              </a:xfrm>
              <a:custGeom>
                <a:avLst/>
                <a:gdLst/>
                <a:ahLst/>
                <a:cxnLst/>
                <a:rect l="l" t="t" r="r" b="b"/>
                <a:pathLst>
                  <a:path w="1332" h="754" extrusionOk="0">
                    <a:moveTo>
                      <a:pt x="680" y="1"/>
                    </a:moveTo>
                    <a:cubicBezTo>
                      <a:pt x="621" y="1"/>
                      <a:pt x="559" y="11"/>
                      <a:pt x="494" y="34"/>
                    </a:cubicBezTo>
                    <a:cubicBezTo>
                      <a:pt x="0" y="206"/>
                      <a:pt x="78" y="753"/>
                      <a:pt x="552" y="753"/>
                    </a:cubicBezTo>
                    <a:cubicBezTo>
                      <a:pt x="610" y="753"/>
                      <a:pt x="674" y="745"/>
                      <a:pt x="744" y="727"/>
                    </a:cubicBezTo>
                    <a:cubicBezTo>
                      <a:pt x="1331" y="580"/>
                      <a:pt x="1119" y="1"/>
                      <a:pt x="6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8"/>
              <p:cNvSpPr/>
              <p:nvPr/>
            </p:nvSpPr>
            <p:spPr>
              <a:xfrm>
                <a:off x="1689600" y="3635850"/>
                <a:ext cx="20800" cy="24075"/>
              </a:xfrm>
              <a:custGeom>
                <a:avLst/>
                <a:gdLst/>
                <a:ahLst/>
                <a:cxnLst/>
                <a:rect l="l" t="t" r="r" b="b"/>
                <a:pathLst>
                  <a:path w="832" h="963" extrusionOk="0">
                    <a:moveTo>
                      <a:pt x="381" y="1"/>
                    </a:moveTo>
                    <a:cubicBezTo>
                      <a:pt x="188" y="1"/>
                      <a:pt x="0" y="190"/>
                      <a:pt x="31" y="556"/>
                    </a:cubicBezTo>
                    <a:cubicBezTo>
                      <a:pt x="55" y="840"/>
                      <a:pt x="214" y="962"/>
                      <a:pt x="379" y="962"/>
                    </a:cubicBezTo>
                    <a:cubicBezTo>
                      <a:pt x="600" y="962"/>
                      <a:pt x="831" y="740"/>
                      <a:pt x="752" y="390"/>
                    </a:cubicBezTo>
                    <a:cubicBezTo>
                      <a:pt x="702" y="128"/>
                      <a:pt x="540"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8"/>
              <p:cNvSpPr/>
              <p:nvPr/>
            </p:nvSpPr>
            <p:spPr>
              <a:xfrm>
                <a:off x="1673025" y="3835500"/>
                <a:ext cx="299475" cy="898350"/>
              </a:xfrm>
              <a:custGeom>
                <a:avLst/>
                <a:gdLst/>
                <a:ahLst/>
                <a:cxnLst/>
                <a:rect l="l" t="t" r="r" b="b"/>
                <a:pathLst>
                  <a:path w="11979" h="35934" extrusionOk="0">
                    <a:moveTo>
                      <a:pt x="84" y="1"/>
                    </a:moveTo>
                    <a:lnTo>
                      <a:pt x="1" y="84"/>
                    </a:lnTo>
                    <a:lnTo>
                      <a:pt x="1276" y="3134"/>
                    </a:lnTo>
                    <a:cubicBezTo>
                      <a:pt x="1914" y="4659"/>
                      <a:pt x="2579" y="6156"/>
                      <a:pt x="3189" y="7681"/>
                    </a:cubicBezTo>
                    <a:cubicBezTo>
                      <a:pt x="3799" y="9233"/>
                      <a:pt x="4465" y="10731"/>
                      <a:pt x="5047" y="12256"/>
                    </a:cubicBezTo>
                    <a:cubicBezTo>
                      <a:pt x="5657" y="13808"/>
                      <a:pt x="6239" y="15333"/>
                      <a:pt x="6794" y="16886"/>
                    </a:cubicBezTo>
                    <a:cubicBezTo>
                      <a:pt x="7348" y="18438"/>
                      <a:pt x="7847" y="19963"/>
                      <a:pt x="8263" y="21571"/>
                    </a:cubicBezTo>
                    <a:cubicBezTo>
                      <a:pt x="8707" y="23152"/>
                      <a:pt x="9095" y="24760"/>
                      <a:pt x="9511" y="26340"/>
                    </a:cubicBezTo>
                    <a:cubicBezTo>
                      <a:pt x="9927" y="27948"/>
                      <a:pt x="10287" y="29556"/>
                      <a:pt x="10703" y="31137"/>
                    </a:cubicBezTo>
                    <a:cubicBezTo>
                      <a:pt x="11146" y="32745"/>
                      <a:pt x="11507" y="34353"/>
                      <a:pt x="11950" y="35933"/>
                    </a:cubicBezTo>
                    <a:lnTo>
                      <a:pt x="11978" y="35933"/>
                    </a:lnTo>
                    <a:cubicBezTo>
                      <a:pt x="11313" y="32717"/>
                      <a:pt x="10620" y="29501"/>
                      <a:pt x="9843" y="26285"/>
                    </a:cubicBezTo>
                    <a:cubicBezTo>
                      <a:pt x="9483" y="24677"/>
                      <a:pt x="9067" y="23096"/>
                      <a:pt x="8679" y="21460"/>
                    </a:cubicBezTo>
                    <a:cubicBezTo>
                      <a:pt x="8291" y="19852"/>
                      <a:pt x="7764" y="18300"/>
                      <a:pt x="7209" y="16747"/>
                    </a:cubicBezTo>
                    <a:cubicBezTo>
                      <a:pt x="6100" y="13642"/>
                      <a:pt x="4825" y="10592"/>
                      <a:pt x="3522" y="7570"/>
                    </a:cubicBezTo>
                    <a:cubicBezTo>
                      <a:pt x="2413" y="5019"/>
                      <a:pt x="1276" y="2496"/>
                      <a:pt x="84" y="1"/>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8"/>
              <p:cNvSpPr/>
              <p:nvPr/>
            </p:nvSpPr>
            <p:spPr>
              <a:xfrm>
                <a:off x="1689675" y="3868775"/>
                <a:ext cx="282825" cy="865750"/>
              </a:xfrm>
              <a:custGeom>
                <a:avLst/>
                <a:gdLst/>
                <a:ahLst/>
                <a:cxnLst/>
                <a:rect l="l" t="t" r="r" b="b"/>
                <a:pathLst>
                  <a:path w="11313" h="34630" extrusionOk="0">
                    <a:moveTo>
                      <a:pt x="0" y="1"/>
                    </a:moveTo>
                    <a:cubicBezTo>
                      <a:pt x="943" y="2080"/>
                      <a:pt x="1886" y="4159"/>
                      <a:pt x="2800" y="6239"/>
                    </a:cubicBezTo>
                    <a:cubicBezTo>
                      <a:pt x="4104" y="9261"/>
                      <a:pt x="5379" y="12283"/>
                      <a:pt x="6488" y="15416"/>
                    </a:cubicBezTo>
                    <a:cubicBezTo>
                      <a:pt x="7042" y="16969"/>
                      <a:pt x="7542" y="18549"/>
                      <a:pt x="7957" y="20129"/>
                    </a:cubicBezTo>
                    <a:cubicBezTo>
                      <a:pt x="8373" y="21738"/>
                      <a:pt x="8761" y="23346"/>
                      <a:pt x="9150" y="24954"/>
                    </a:cubicBezTo>
                    <a:cubicBezTo>
                      <a:pt x="9870" y="28170"/>
                      <a:pt x="10591" y="31386"/>
                      <a:pt x="11284" y="34630"/>
                    </a:cubicBezTo>
                    <a:lnTo>
                      <a:pt x="11312" y="34630"/>
                    </a:lnTo>
                    <a:cubicBezTo>
                      <a:pt x="11007" y="32994"/>
                      <a:pt x="10702" y="31386"/>
                      <a:pt x="10370" y="29778"/>
                    </a:cubicBezTo>
                    <a:cubicBezTo>
                      <a:pt x="10037" y="28142"/>
                      <a:pt x="9676" y="26534"/>
                      <a:pt x="9316" y="24926"/>
                    </a:cubicBezTo>
                    <a:cubicBezTo>
                      <a:pt x="8983" y="23290"/>
                      <a:pt x="8567" y="21710"/>
                      <a:pt x="8152" y="20102"/>
                    </a:cubicBezTo>
                    <a:cubicBezTo>
                      <a:pt x="7763" y="18494"/>
                      <a:pt x="7264" y="16913"/>
                      <a:pt x="6710" y="15361"/>
                    </a:cubicBezTo>
                    <a:cubicBezTo>
                      <a:pt x="6155" y="13808"/>
                      <a:pt x="5545" y="12255"/>
                      <a:pt x="4935" y="10730"/>
                    </a:cubicBezTo>
                    <a:cubicBezTo>
                      <a:pt x="4298" y="9206"/>
                      <a:pt x="3660" y="7681"/>
                      <a:pt x="2967" y="6183"/>
                    </a:cubicBezTo>
                    <a:cubicBezTo>
                      <a:pt x="2274" y="4659"/>
                      <a:pt x="1581" y="3161"/>
                      <a:pt x="887" y="1664"/>
                    </a:cubicBezTo>
                    <a:cubicBezTo>
                      <a:pt x="638" y="1110"/>
                      <a:pt x="361" y="555"/>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8"/>
              <p:cNvSpPr/>
              <p:nvPr/>
            </p:nvSpPr>
            <p:spPr>
              <a:xfrm>
                <a:off x="1674425" y="3835500"/>
                <a:ext cx="13200" cy="27750"/>
              </a:xfrm>
              <a:custGeom>
                <a:avLst/>
                <a:gdLst/>
                <a:ahLst/>
                <a:cxnLst/>
                <a:rect l="l" t="t" r="r" b="b"/>
                <a:pathLst>
                  <a:path w="528" h="1110" extrusionOk="0">
                    <a:moveTo>
                      <a:pt x="56" y="1"/>
                    </a:moveTo>
                    <a:lnTo>
                      <a:pt x="0" y="29"/>
                    </a:lnTo>
                    <a:lnTo>
                      <a:pt x="499" y="1110"/>
                    </a:lnTo>
                    <a:lnTo>
                      <a:pt x="527" y="971"/>
                    </a:lnTo>
                    <a:lnTo>
                      <a:pt x="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8"/>
              <p:cNvSpPr/>
              <p:nvPr/>
            </p:nvSpPr>
            <p:spPr>
              <a:xfrm>
                <a:off x="1800575" y="3791850"/>
                <a:ext cx="42300" cy="35375"/>
              </a:xfrm>
              <a:custGeom>
                <a:avLst/>
                <a:gdLst/>
                <a:ahLst/>
                <a:cxnLst/>
                <a:rect l="l" t="t" r="r" b="b"/>
                <a:pathLst>
                  <a:path w="1692" h="1415" extrusionOk="0">
                    <a:moveTo>
                      <a:pt x="222" y="0"/>
                    </a:moveTo>
                    <a:lnTo>
                      <a:pt x="0" y="250"/>
                    </a:lnTo>
                    <a:cubicBezTo>
                      <a:pt x="527" y="666"/>
                      <a:pt x="1082" y="1054"/>
                      <a:pt x="1664" y="1414"/>
                    </a:cubicBezTo>
                    <a:lnTo>
                      <a:pt x="1692" y="1386"/>
                    </a:lnTo>
                    <a:lnTo>
                      <a:pt x="943" y="693"/>
                    </a:lnTo>
                    <a:lnTo>
                      <a:pt x="583" y="333"/>
                    </a:lnTo>
                    <a:cubicBezTo>
                      <a:pt x="472" y="222"/>
                      <a:pt x="361" y="111"/>
                      <a:pt x="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8"/>
              <p:cNvSpPr/>
              <p:nvPr/>
            </p:nvSpPr>
            <p:spPr>
              <a:xfrm>
                <a:off x="1799175" y="3777975"/>
                <a:ext cx="63800" cy="101925"/>
              </a:xfrm>
              <a:custGeom>
                <a:avLst/>
                <a:gdLst/>
                <a:ahLst/>
                <a:cxnLst/>
                <a:rect l="l" t="t" r="r" b="b"/>
                <a:pathLst>
                  <a:path w="2552" h="4077" extrusionOk="0">
                    <a:moveTo>
                      <a:pt x="2274" y="1"/>
                    </a:moveTo>
                    <a:lnTo>
                      <a:pt x="2219" y="28"/>
                    </a:lnTo>
                    <a:cubicBezTo>
                      <a:pt x="2191" y="416"/>
                      <a:pt x="2108" y="832"/>
                      <a:pt x="1997" y="1221"/>
                    </a:cubicBezTo>
                    <a:cubicBezTo>
                      <a:pt x="1858" y="1498"/>
                      <a:pt x="1692" y="1775"/>
                      <a:pt x="1470" y="1997"/>
                    </a:cubicBezTo>
                    <a:cubicBezTo>
                      <a:pt x="1248" y="2274"/>
                      <a:pt x="971" y="2551"/>
                      <a:pt x="694" y="2884"/>
                    </a:cubicBezTo>
                    <a:cubicBezTo>
                      <a:pt x="417" y="3244"/>
                      <a:pt x="167" y="3605"/>
                      <a:pt x="1" y="4021"/>
                    </a:cubicBezTo>
                    <a:lnTo>
                      <a:pt x="29" y="4076"/>
                    </a:lnTo>
                    <a:cubicBezTo>
                      <a:pt x="361" y="3827"/>
                      <a:pt x="694" y="3577"/>
                      <a:pt x="1054" y="3300"/>
                    </a:cubicBezTo>
                    <a:cubicBezTo>
                      <a:pt x="1387" y="3050"/>
                      <a:pt x="1692" y="2745"/>
                      <a:pt x="1997" y="2440"/>
                    </a:cubicBezTo>
                    <a:cubicBezTo>
                      <a:pt x="2274" y="2108"/>
                      <a:pt x="2468" y="1692"/>
                      <a:pt x="2524" y="1276"/>
                    </a:cubicBezTo>
                    <a:cubicBezTo>
                      <a:pt x="2552" y="832"/>
                      <a:pt x="2468" y="389"/>
                      <a:pt x="2274" y="1"/>
                    </a:cubicBezTo>
                    <a:close/>
                  </a:path>
                </a:pathLst>
              </a:custGeom>
              <a:solidFill>
                <a:srgbClr val="BB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8"/>
              <p:cNvSpPr/>
              <p:nvPr/>
            </p:nvSpPr>
            <p:spPr>
              <a:xfrm>
                <a:off x="1770075" y="3828575"/>
                <a:ext cx="352125" cy="945475"/>
              </a:xfrm>
              <a:custGeom>
                <a:avLst/>
                <a:gdLst/>
                <a:ahLst/>
                <a:cxnLst/>
                <a:rect l="l" t="t" r="r" b="b"/>
                <a:pathLst>
                  <a:path w="14085" h="37819" extrusionOk="0">
                    <a:moveTo>
                      <a:pt x="84" y="1"/>
                    </a:moveTo>
                    <a:lnTo>
                      <a:pt x="0" y="56"/>
                    </a:lnTo>
                    <a:cubicBezTo>
                      <a:pt x="167" y="389"/>
                      <a:pt x="333" y="749"/>
                      <a:pt x="499" y="1110"/>
                    </a:cubicBezTo>
                    <a:cubicBezTo>
                      <a:pt x="638" y="1470"/>
                      <a:pt x="777" y="1858"/>
                      <a:pt x="915" y="2219"/>
                    </a:cubicBezTo>
                    <a:cubicBezTo>
                      <a:pt x="1165" y="2939"/>
                      <a:pt x="1414" y="3688"/>
                      <a:pt x="1636" y="4437"/>
                    </a:cubicBezTo>
                    <a:cubicBezTo>
                      <a:pt x="1886" y="5185"/>
                      <a:pt x="2135" y="5906"/>
                      <a:pt x="2329" y="6682"/>
                    </a:cubicBezTo>
                    <a:lnTo>
                      <a:pt x="2995" y="8928"/>
                    </a:lnTo>
                    <a:lnTo>
                      <a:pt x="4242" y="13475"/>
                    </a:lnTo>
                    <a:cubicBezTo>
                      <a:pt x="4631" y="14972"/>
                      <a:pt x="5074" y="16497"/>
                      <a:pt x="5462" y="17994"/>
                    </a:cubicBezTo>
                    <a:lnTo>
                      <a:pt x="5490" y="18189"/>
                    </a:lnTo>
                    <a:lnTo>
                      <a:pt x="5629" y="18355"/>
                    </a:lnTo>
                    <a:cubicBezTo>
                      <a:pt x="5906" y="18688"/>
                      <a:pt x="6155" y="19048"/>
                      <a:pt x="6405" y="19408"/>
                    </a:cubicBezTo>
                    <a:cubicBezTo>
                      <a:pt x="6654" y="19741"/>
                      <a:pt x="6904" y="20102"/>
                      <a:pt x="7126" y="20490"/>
                    </a:cubicBezTo>
                    <a:cubicBezTo>
                      <a:pt x="7597" y="21211"/>
                      <a:pt x="8068" y="21959"/>
                      <a:pt x="8457" y="22763"/>
                    </a:cubicBezTo>
                    <a:cubicBezTo>
                      <a:pt x="8873" y="23540"/>
                      <a:pt x="9316" y="24316"/>
                      <a:pt x="9649" y="25120"/>
                    </a:cubicBezTo>
                    <a:cubicBezTo>
                      <a:pt x="10009" y="25924"/>
                      <a:pt x="10370" y="26728"/>
                      <a:pt x="10702" y="27560"/>
                    </a:cubicBezTo>
                    <a:cubicBezTo>
                      <a:pt x="11035" y="28392"/>
                      <a:pt x="11340" y="29223"/>
                      <a:pt x="11645" y="30055"/>
                    </a:cubicBezTo>
                    <a:cubicBezTo>
                      <a:pt x="11950" y="30915"/>
                      <a:pt x="12227" y="31746"/>
                      <a:pt x="12505" y="32606"/>
                    </a:cubicBezTo>
                    <a:cubicBezTo>
                      <a:pt x="13059" y="34325"/>
                      <a:pt x="13530" y="36044"/>
                      <a:pt x="13974" y="37818"/>
                    </a:cubicBezTo>
                    <a:lnTo>
                      <a:pt x="14085" y="37791"/>
                    </a:lnTo>
                    <a:cubicBezTo>
                      <a:pt x="13863" y="35988"/>
                      <a:pt x="13530" y="34214"/>
                      <a:pt x="13115" y="32439"/>
                    </a:cubicBezTo>
                    <a:cubicBezTo>
                      <a:pt x="12699" y="30693"/>
                      <a:pt x="12172" y="28946"/>
                      <a:pt x="11562" y="27255"/>
                    </a:cubicBezTo>
                    <a:cubicBezTo>
                      <a:pt x="10952" y="25536"/>
                      <a:pt x="10231" y="23872"/>
                      <a:pt x="9399" y="22264"/>
                    </a:cubicBezTo>
                    <a:cubicBezTo>
                      <a:pt x="8568" y="20628"/>
                      <a:pt x="7597" y="19103"/>
                      <a:pt x="6488" y="17662"/>
                    </a:cubicBezTo>
                    <a:lnTo>
                      <a:pt x="6488" y="17689"/>
                    </a:lnTo>
                    <a:cubicBezTo>
                      <a:pt x="5656" y="14667"/>
                      <a:pt x="4769" y="11645"/>
                      <a:pt x="3771" y="8651"/>
                    </a:cubicBezTo>
                    <a:cubicBezTo>
                      <a:pt x="3272" y="7181"/>
                      <a:pt x="2745" y="5684"/>
                      <a:pt x="2163" y="4215"/>
                    </a:cubicBezTo>
                    <a:cubicBezTo>
                      <a:pt x="1886" y="3494"/>
                      <a:pt x="1581" y="2773"/>
                      <a:pt x="1248" y="2052"/>
                    </a:cubicBezTo>
                    <a:cubicBezTo>
                      <a:pt x="915" y="1331"/>
                      <a:pt x="527" y="638"/>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8"/>
              <p:cNvSpPr/>
              <p:nvPr/>
            </p:nvSpPr>
            <p:spPr>
              <a:xfrm>
                <a:off x="1699375" y="3811950"/>
                <a:ext cx="10425" cy="20125"/>
              </a:xfrm>
              <a:custGeom>
                <a:avLst/>
                <a:gdLst/>
                <a:ahLst/>
                <a:cxnLst/>
                <a:rect l="l" t="t" r="r" b="b"/>
                <a:pathLst>
                  <a:path w="417" h="805" extrusionOk="0">
                    <a:moveTo>
                      <a:pt x="84" y="0"/>
                    </a:moveTo>
                    <a:lnTo>
                      <a:pt x="0" y="83"/>
                    </a:lnTo>
                    <a:lnTo>
                      <a:pt x="305" y="804"/>
                    </a:lnTo>
                    <a:lnTo>
                      <a:pt x="416" y="693"/>
                    </a:lnTo>
                    <a:lnTo>
                      <a:pt x="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8"/>
              <p:cNvSpPr/>
              <p:nvPr/>
            </p:nvSpPr>
            <p:spPr>
              <a:xfrm>
                <a:off x="1216250" y="3650450"/>
                <a:ext cx="158075" cy="158750"/>
              </a:xfrm>
              <a:custGeom>
                <a:avLst/>
                <a:gdLst/>
                <a:ahLst/>
                <a:cxnLst/>
                <a:rect l="l" t="t" r="r" b="b"/>
                <a:pathLst>
                  <a:path w="6323" h="6350" extrusionOk="0">
                    <a:moveTo>
                      <a:pt x="6294" y="0"/>
                    </a:moveTo>
                    <a:cubicBezTo>
                      <a:pt x="5657" y="416"/>
                      <a:pt x="5074" y="887"/>
                      <a:pt x="4520" y="1386"/>
                    </a:cubicBezTo>
                    <a:cubicBezTo>
                      <a:pt x="4243" y="1636"/>
                      <a:pt x="3965" y="1885"/>
                      <a:pt x="3688" y="2135"/>
                    </a:cubicBezTo>
                    <a:lnTo>
                      <a:pt x="2912" y="2911"/>
                    </a:lnTo>
                    <a:lnTo>
                      <a:pt x="2136" y="3715"/>
                    </a:lnTo>
                    <a:cubicBezTo>
                      <a:pt x="1886" y="3993"/>
                      <a:pt x="1637" y="4270"/>
                      <a:pt x="1387" y="4547"/>
                    </a:cubicBezTo>
                    <a:cubicBezTo>
                      <a:pt x="888" y="5129"/>
                      <a:pt x="417" y="5712"/>
                      <a:pt x="1" y="6322"/>
                    </a:cubicBezTo>
                    <a:lnTo>
                      <a:pt x="28" y="6349"/>
                    </a:lnTo>
                    <a:cubicBezTo>
                      <a:pt x="1110" y="5323"/>
                      <a:pt x="2191" y="4270"/>
                      <a:pt x="3217" y="3244"/>
                    </a:cubicBezTo>
                    <a:cubicBezTo>
                      <a:pt x="4270" y="2163"/>
                      <a:pt x="5296" y="1109"/>
                      <a:pt x="6322" y="28"/>
                    </a:cubicBezTo>
                    <a:lnTo>
                      <a:pt x="6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8"/>
              <p:cNvSpPr/>
              <p:nvPr/>
            </p:nvSpPr>
            <p:spPr>
              <a:xfrm>
                <a:off x="1212100" y="3617175"/>
                <a:ext cx="147650" cy="150425"/>
              </a:xfrm>
              <a:custGeom>
                <a:avLst/>
                <a:gdLst/>
                <a:ahLst/>
                <a:cxnLst/>
                <a:rect l="l" t="t" r="r" b="b"/>
                <a:pathLst>
                  <a:path w="5906" h="6017" extrusionOk="0">
                    <a:moveTo>
                      <a:pt x="5878" y="0"/>
                    </a:moveTo>
                    <a:cubicBezTo>
                      <a:pt x="5296" y="388"/>
                      <a:pt x="4741" y="832"/>
                      <a:pt x="4215" y="1303"/>
                    </a:cubicBezTo>
                    <a:cubicBezTo>
                      <a:pt x="3937" y="1497"/>
                      <a:pt x="3688" y="1747"/>
                      <a:pt x="3438" y="1996"/>
                    </a:cubicBezTo>
                    <a:lnTo>
                      <a:pt x="2690" y="2717"/>
                    </a:lnTo>
                    <a:lnTo>
                      <a:pt x="1969" y="3494"/>
                    </a:lnTo>
                    <a:cubicBezTo>
                      <a:pt x="1747" y="3743"/>
                      <a:pt x="1498" y="3993"/>
                      <a:pt x="1276" y="4270"/>
                    </a:cubicBezTo>
                    <a:cubicBezTo>
                      <a:pt x="804" y="4797"/>
                      <a:pt x="389" y="5379"/>
                      <a:pt x="0" y="5961"/>
                    </a:cubicBezTo>
                    <a:lnTo>
                      <a:pt x="28" y="6017"/>
                    </a:lnTo>
                    <a:cubicBezTo>
                      <a:pt x="1026" y="5046"/>
                      <a:pt x="2024" y="4048"/>
                      <a:pt x="2995" y="3050"/>
                    </a:cubicBezTo>
                    <a:cubicBezTo>
                      <a:pt x="3993" y="2052"/>
                      <a:pt x="4935" y="1026"/>
                      <a:pt x="5906" y="28"/>
                    </a:cubicBezTo>
                    <a:lnTo>
                      <a:pt x="5878" y="0"/>
                    </a:ln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8"/>
              <p:cNvSpPr/>
              <p:nvPr/>
            </p:nvSpPr>
            <p:spPr>
              <a:xfrm>
                <a:off x="1211400" y="3616475"/>
                <a:ext cx="147675" cy="149750"/>
              </a:xfrm>
              <a:custGeom>
                <a:avLst/>
                <a:gdLst/>
                <a:ahLst/>
                <a:cxnLst/>
                <a:rect l="l" t="t" r="r" b="b"/>
                <a:pathLst>
                  <a:path w="5907" h="5990" extrusionOk="0">
                    <a:moveTo>
                      <a:pt x="5906" y="1"/>
                    </a:moveTo>
                    <a:cubicBezTo>
                      <a:pt x="4936" y="1026"/>
                      <a:pt x="3965" y="2024"/>
                      <a:pt x="2995" y="3023"/>
                    </a:cubicBezTo>
                    <a:cubicBezTo>
                      <a:pt x="2027" y="3991"/>
                      <a:pt x="1085" y="4959"/>
                      <a:pt x="118" y="5902"/>
                    </a:cubicBezTo>
                    <a:lnTo>
                      <a:pt x="118" y="5902"/>
                    </a:lnTo>
                    <a:cubicBezTo>
                      <a:pt x="372" y="5709"/>
                      <a:pt x="592" y="5517"/>
                      <a:pt x="832" y="5324"/>
                    </a:cubicBezTo>
                    <a:lnTo>
                      <a:pt x="1609" y="4631"/>
                    </a:lnTo>
                    <a:cubicBezTo>
                      <a:pt x="2135" y="4159"/>
                      <a:pt x="2635" y="3660"/>
                      <a:pt x="3134" y="3161"/>
                    </a:cubicBezTo>
                    <a:cubicBezTo>
                      <a:pt x="3605" y="2662"/>
                      <a:pt x="4104" y="2135"/>
                      <a:pt x="4548" y="1636"/>
                    </a:cubicBezTo>
                    <a:lnTo>
                      <a:pt x="5241" y="832"/>
                    </a:lnTo>
                    <a:cubicBezTo>
                      <a:pt x="5463" y="555"/>
                      <a:pt x="5712" y="306"/>
                      <a:pt x="5906" y="1"/>
                    </a:cubicBezTo>
                    <a:close/>
                    <a:moveTo>
                      <a:pt x="118" y="5902"/>
                    </a:moveTo>
                    <a:cubicBezTo>
                      <a:pt x="80" y="5931"/>
                      <a:pt x="41" y="5960"/>
                      <a:pt x="1" y="5989"/>
                    </a:cubicBezTo>
                    <a:lnTo>
                      <a:pt x="28" y="5989"/>
                    </a:lnTo>
                    <a:cubicBezTo>
                      <a:pt x="58" y="5960"/>
                      <a:pt x="88" y="5931"/>
                      <a:pt x="118" y="59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8"/>
              <p:cNvSpPr/>
              <p:nvPr/>
            </p:nvSpPr>
            <p:spPr>
              <a:xfrm>
                <a:off x="1691050" y="3674000"/>
                <a:ext cx="20125" cy="18050"/>
              </a:xfrm>
              <a:custGeom>
                <a:avLst/>
                <a:gdLst/>
                <a:ahLst/>
                <a:cxnLst/>
                <a:rect l="l" t="t" r="r" b="b"/>
                <a:pathLst>
                  <a:path w="805" h="722" extrusionOk="0">
                    <a:moveTo>
                      <a:pt x="28" y="1"/>
                    </a:moveTo>
                    <a:lnTo>
                      <a:pt x="1" y="28"/>
                    </a:lnTo>
                    <a:cubicBezTo>
                      <a:pt x="139" y="223"/>
                      <a:pt x="278" y="444"/>
                      <a:pt x="417" y="638"/>
                    </a:cubicBezTo>
                    <a:lnTo>
                      <a:pt x="805" y="722"/>
                    </a:lnTo>
                    <a:lnTo>
                      <a:pt x="583" y="528"/>
                    </a:lnTo>
                    <a:cubicBezTo>
                      <a:pt x="500" y="444"/>
                      <a:pt x="389" y="361"/>
                      <a:pt x="306" y="278"/>
                    </a:cubicBezTo>
                    <a:cubicBezTo>
                      <a:pt x="222" y="167"/>
                      <a:pt x="112" y="84"/>
                      <a:pt x="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8"/>
              <p:cNvSpPr/>
              <p:nvPr/>
            </p:nvSpPr>
            <p:spPr>
              <a:xfrm>
                <a:off x="1689675" y="3609550"/>
                <a:ext cx="66550" cy="81125"/>
              </a:xfrm>
              <a:custGeom>
                <a:avLst/>
                <a:gdLst/>
                <a:ahLst/>
                <a:cxnLst/>
                <a:rect l="l" t="t" r="r" b="b"/>
                <a:pathLst>
                  <a:path w="2662" h="3245" extrusionOk="0">
                    <a:moveTo>
                      <a:pt x="28" y="0"/>
                    </a:moveTo>
                    <a:lnTo>
                      <a:pt x="0" y="28"/>
                    </a:lnTo>
                    <a:cubicBezTo>
                      <a:pt x="305" y="583"/>
                      <a:pt x="693" y="1137"/>
                      <a:pt x="1026" y="1664"/>
                    </a:cubicBezTo>
                    <a:cubicBezTo>
                      <a:pt x="1386" y="2191"/>
                      <a:pt x="1775" y="2717"/>
                      <a:pt x="2163" y="3244"/>
                    </a:cubicBezTo>
                    <a:lnTo>
                      <a:pt x="2662" y="3133"/>
                    </a:lnTo>
                    <a:lnTo>
                      <a:pt x="2506" y="2951"/>
                    </a:lnTo>
                    <a:lnTo>
                      <a:pt x="2506" y="2951"/>
                    </a:lnTo>
                    <a:cubicBezTo>
                      <a:pt x="2512" y="2956"/>
                      <a:pt x="2517" y="2962"/>
                      <a:pt x="2523" y="2967"/>
                    </a:cubicBezTo>
                    <a:lnTo>
                      <a:pt x="2496" y="2939"/>
                    </a:lnTo>
                    <a:lnTo>
                      <a:pt x="2506" y="2951"/>
                    </a:lnTo>
                    <a:lnTo>
                      <a:pt x="2506" y="2951"/>
                    </a:lnTo>
                    <a:cubicBezTo>
                      <a:pt x="2266" y="2732"/>
                      <a:pt x="2102" y="2462"/>
                      <a:pt x="1886" y="2218"/>
                    </a:cubicBezTo>
                    <a:cubicBezTo>
                      <a:pt x="1691" y="1997"/>
                      <a:pt x="1497" y="1719"/>
                      <a:pt x="1276" y="1497"/>
                    </a:cubicBezTo>
                    <a:cubicBezTo>
                      <a:pt x="1082" y="1248"/>
                      <a:pt x="860" y="998"/>
                      <a:pt x="666" y="749"/>
                    </a:cubicBezTo>
                    <a:cubicBezTo>
                      <a:pt x="444" y="499"/>
                      <a:pt x="250" y="250"/>
                      <a:pt x="28"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8"/>
              <p:cNvSpPr/>
              <p:nvPr/>
            </p:nvSpPr>
            <p:spPr>
              <a:xfrm>
                <a:off x="1689675" y="3610225"/>
                <a:ext cx="55475" cy="80450"/>
              </a:xfrm>
              <a:custGeom>
                <a:avLst/>
                <a:gdLst/>
                <a:ahLst/>
                <a:cxnLst/>
                <a:rect l="l" t="t" r="r" b="b"/>
                <a:pathLst>
                  <a:path w="2219" h="3218" extrusionOk="0">
                    <a:moveTo>
                      <a:pt x="0" y="1"/>
                    </a:moveTo>
                    <a:cubicBezTo>
                      <a:pt x="139" y="306"/>
                      <a:pt x="305" y="583"/>
                      <a:pt x="444" y="860"/>
                    </a:cubicBezTo>
                    <a:cubicBezTo>
                      <a:pt x="610" y="1138"/>
                      <a:pt x="777" y="1415"/>
                      <a:pt x="943" y="1692"/>
                    </a:cubicBezTo>
                    <a:cubicBezTo>
                      <a:pt x="1137" y="2025"/>
                      <a:pt x="1303" y="2302"/>
                      <a:pt x="1470" y="2524"/>
                    </a:cubicBezTo>
                    <a:cubicBezTo>
                      <a:pt x="1636" y="2774"/>
                      <a:pt x="1830" y="2995"/>
                      <a:pt x="1996" y="3217"/>
                    </a:cubicBezTo>
                    <a:lnTo>
                      <a:pt x="2218" y="3189"/>
                    </a:lnTo>
                    <a:cubicBezTo>
                      <a:pt x="1802" y="2663"/>
                      <a:pt x="1414" y="2164"/>
                      <a:pt x="1054" y="1637"/>
                    </a:cubicBezTo>
                    <a:cubicBezTo>
                      <a:pt x="721" y="1110"/>
                      <a:pt x="361" y="55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8"/>
              <p:cNvSpPr/>
              <p:nvPr/>
            </p:nvSpPr>
            <p:spPr>
              <a:xfrm>
                <a:off x="1824125" y="3768975"/>
                <a:ext cx="15975" cy="16650"/>
              </a:xfrm>
              <a:custGeom>
                <a:avLst/>
                <a:gdLst/>
                <a:ahLst/>
                <a:cxnLst/>
                <a:rect l="l" t="t" r="r" b="b"/>
                <a:pathLst>
                  <a:path w="639" h="666" extrusionOk="0">
                    <a:moveTo>
                      <a:pt x="223" y="0"/>
                    </a:moveTo>
                    <a:lnTo>
                      <a:pt x="1" y="194"/>
                    </a:lnTo>
                    <a:cubicBezTo>
                      <a:pt x="223" y="361"/>
                      <a:pt x="417" y="527"/>
                      <a:pt x="639" y="666"/>
                    </a:cubicBezTo>
                    <a:lnTo>
                      <a:pt x="555" y="305"/>
                    </a:lnTo>
                    <a:lnTo>
                      <a:pt x="500" y="277"/>
                    </a:lnTo>
                    <a:lnTo>
                      <a:pt x="223" y="0"/>
                    </a:ln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8"/>
              <p:cNvSpPr/>
              <p:nvPr/>
            </p:nvSpPr>
            <p:spPr>
              <a:xfrm>
                <a:off x="1845625" y="3787000"/>
                <a:ext cx="14575" cy="11100"/>
              </a:xfrm>
              <a:custGeom>
                <a:avLst/>
                <a:gdLst/>
                <a:ahLst/>
                <a:cxnLst/>
                <a:rect l="l" t="t" r="r" b="b"/>
                <a:pathLst>
                  <a:path w="583" h="444" extrusionOk="0">
                    <a:moveTo>
                      <a:pt x="111" y="0"/>
                    </a:moveTo>
                    <a:lnTo>
                      <a:pt x="0" y="111"/>
                    </a:lnTo>
                    <a:cubicBezTo>
                      <a:pt x="195" y="222"/>
                      <a:pt x="389" y="333"/>
                      <a:pt x="555" y="444"/>
                    </a:cubicBezTo>
                    <a:lnTo>
                      <a:pt x="583" y="416"/>
                    </a:lnTo>
                    <a:cubicBezTo>
                      <a:pt x="472" y="333"/>
                      <a:pt x="389" y="222"/>
                      <a:pt x="278" y="139"/>
                    </a:cubicBezTo>
                    <a:lnTo>
                      <a:pt x="111" y="0"/>
                    </a:ln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8"/>
              <p:cNvSpPr/>
              <p:nvPr/>
            </p:nvSpPr>
            <p:spPr>
              <a:xfrm>
                <a:off x="1822750" y="3773125"/>
                <a:ext cx="37450" cy="24975"/>
              </a:xfrm>
              <a:custGeom>
                <a:avLst/>
                <a:gdLst/>
                <a:ahLst/>
                <a:cxnLst/>
                <a:rect l="l" t="t" r="r" b="b"/>
                <a:pathLst>
                  <a:path w="1498" h="999" extrusionOk="0">
                    <a:moveTo>
                      <a:pt x="84" y="1"/>
                    </a:moveTo>
                    <a:lnTo>
                      <a:pt x="1" y="111"/>
                    </a:lnTo>
                    <a:cubicBezTo>
                      <a:pt x="222" y="278"/>
                      <a:pt x="472" y="444"/>
                      <a:pt x="721" y="583"/>
                    </a:cubicBezTo>
                    <a:cubicBezTo>
                      <a:pt x="971" y="749"/>
                      <a:pt x="1220" y="888"/>
                      <a:pt x="1498" y="999"/>
                    </a:cubicBezTo>
                    <a:cubicBezTo>
                      <a:pt x="999" y="694"/>
                      <a:pt x="527" y="36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8"/>
              <p:cNvSpPr/>
              <p:nvPr/>
            </p:nvSpPr>
            <p:spPr>
              <a:xfrm>
                <a:off x="1691050" y="3155025"/>
                <a:ext cx="341050" cy="640300"/>
              </a:xfrm>
              <a:custGeom>
                <a:avLst/>
                <a:gdLst/>
                <a:ahLst/>
                <a:cxnLst/>
                <a:rect l="l" t="t" r="r" b="b"/>
                <a:pathLst>
                  <a:path w="13642" h="25612" extrusionOk="0">
                    <a:moveTo>
                      <a:pt x="777" y="0"/>
                    </a:moveTo>
                    <a:cubicBezTo>
                      <a:pt x="521" y="0"/>
                      <a:pt x="264" y="7"/>
                      <a:pt x="1" y="21"/>
                    </a:cubicBezTo>
                    <a:lnTo>
                      <a:pt x="28" y="104"/>
                    </a:lnTo>
                    <a:cubicBezTo>
                      <a:pt x="527" y="132"/>
                      <a:pt x="1054" y="187"/>
                      <a:pt x="1526" y="271"/>
                    </a:cubicBezTo>
                    <a:cubicBezTo>
                      <a:pt x="1747" y="298"/>
                      <a:pt x="1969" y="381"/>
                      <a:pt x="2163" y="492"/>
                    </a:cubicBezTo>
                    <a:cubicBezTo>
                      <a:pt x="2330" y="603"/>
                      <a:pt x="2468" y="742"/>
                      <a:pt x="2579" y="936"/>
                    </a:cubicBezTo>
                    <a:cubicBezTo>
                      <a:pt x="2690" y="1130"/>
                      <a:pt x="2773" y="1324"/>
                      <a:pt x="2829" y="1546"/>
                    </a:cubicBezTo>
                    <a:cubicBezTo>
                      <a:pt x="2884" y="1795"/>
                      <a:pt x="2940" y="2045"/>
                      <a:pt x="2995" y="2295"/>
                    </a:cubicBezTo>
                    <a:cubicBezTo>
                      <a:pt x="3134" y="2794"/>
                      <a:pt x="3272" y="3293"/>
                      <a:pt x="3439" y="3819"/>
                    </a:cubicBezTo>
                    <a:lnTo>
                      <a:pt x="3466" y="3903"/>
                    </a:lnTo>
                    <a:lnTo>
                      <a:pt x="3605" y="4041"/>
                    </a:lnTo>
                    <a:cubicBezTo>
                      <a:pt x="4520" y="4790"/>
                      <a:pt x="5407" y="5538"/>
                      <a:pt x="6322" y="6315"/>
                    </a:cubicBezTo>
                    <a:cubicBezTo>
                      <a:pt x="7237" y="7063"/>
                      <a:pt x="8124" y="7812"/>
                      <a:pt x="9011" y="8588"/>
                    </a:cubicBezTo>
                    <a:cubicBezTo>
                      <a:pt x="9455" y="8976"/>
                      <a:pt x="9899" y="9365"/>
                      <a:pt x="10315" y="9753"/>
                    </a:cubicBezTo>
                    <a:cubicBezTo>
                      <a:pt x="10758" y="10141"/>
                      <a:pt x="11174" y="10529"/>
                      <a:pt x="11534" y="10945"/>
                    </a:cubicBezTo>
                    <a:cubicBezTo>
                      <a:pt x="11701" y="11139"/>
                      <a:pt x="11867" y="11333"/>
                      <a:pt x="12006" y="11555"/>
                    </a:cubicBezTo>
                    <a:cubicBezTo>
                      <a:pt x="12172" y="11777"/>
                      <a:pt x="12339" y="11998"/>
                      <a:pt x="12477" y="12248"/>
                    </a:cubicBezTo>
                    <a:cubicBezTo>
                      <a:pt x="12588" y="12442"/>
                      <a:pt x="12671" y="12636"/>
                      <a:pt x="12727" y="12858"/>
                    </a:cubicBezTo>
                    <a:cubicBezTo>
                      <a:pt x="12754" y="13052"/>
                      <a:pt x="12782" y="13246"/>
                      <a:pt x="12754" y="13440"/>
                    </a:cubicBezTo>
                    <a:cubicBezTo>
                      <a:pt x="12699" y="13690"/>
                      <a:pt x="12643" y="13912"/>
                      <a:pt x="12560" y="14133"/>
                    </a:cubicBezTo>
                    <a:cubicBezTo>
                      <a:pt x="12449" y="14383"/>
                      <a:pt x="12339" y="14632"/>
                      <a:pt x="12228" y="14910"/>
                    </a:cubicBezTo>
                    <a:cubicBezTo>
                      <a:pt x="12117" y="15159"/>
                      <a:pt x="11978" y="15409"/>
                      <a:pt x="11867" y="15686"/>
                    </a:cubicBezTo>
                    <a:cubicBezTo>
                      <a:pt x="11729" y="15935"/>
                      <a:pt x="11618" y="16185"/>
                      <a:pt x="11451" y="16435"/>
                    </a:cubicBezTo>
                    <a:cubicBezTo>
                      <a:pt x="10897" y="17460"/>
                      <a:pt x="10315" y="18486"/>
                      <a:pt x="9705" y="19484"/>
                    </a:cubicBezTo>
                    <a:lnTo>
                      <a:pt x="8790" y="21009"/>
                    </a:lnTo>
                    <a:lnTo>
                      <a:pt x="8346" y="21758"/>
                    </a:lnTo>
                    <a:lnTo>
                      <a:pt x="7902" y="22534"/>
                    </a:lnTo>
                    <a:cubicBezTo>
                      <a:pt x="7292" y="23560"/>
                      <a:pt x="6683" y="24558"/>
                      <a:pt x="6045" y="25556"/>
                    </a:cubicBezTo>
                    <a:lnTo>
                      <a:pt x="6100" y="25612"/>
                    </a:lnTo>
                    <a:cubicBezTo>
                      <a:pt x="6488" y="25168"/>
                      <a:pt x="6849" y="24697"/>
                      <a:pt x="7182" y="24198"/>
                    </a:cubicBezTo>
                    <a:cubicBezTo>
                      <a:pt x="7542" y="23726"/>
                      <a:pt x="7902" y="23255"/>
                      <a:pt x="8235" y="22756"/>
                    </a:cubicBezTo>
                    <a:cubicBezTo>
                      <a:pt x="8901" y="21786"/>
                      <a:pt x="9594" y="20815"/>
                      <a:pt x="10231" y="19845"/>
                    </a:cubicBezTo>
                    <a:cubicBezTo>
                      <a:pt x="10897" y="18847"/>
                      <a:pt x="11534" y="17849"/>
                      <a:pt x="12144" y="16823"/>
                    </a:cubicBezTo>
                    <a:cubicBezTo>
                      <a:pt x="12449" y="16324"/>
                      <a:pt x="12727" y="15797"/>
                      <a:pt x="12976" y="15270"/>
                    </a:cubicBezTo>
                    <a:cubicBezTo>
                      <a:pt x="13253" y="14716"/>
                      <a:pt x="13475" y="14161"/>
                      <a:pt x="13586" y="13579"/>
                    </a:cubicBezTo>
                    <a:cubicBezTo>
                      <a:pt x="13642" y="13274"/>
                      <a:pt x="13642" y="12969"/>
                      <a:pt x="13586" y="12664"/>
                    </a:cubicBezTo>
                    <a:cubicBezTo>
                      <a:pt x="13503" y="12359"/>
                      <a:pt x="13392" y="12082"/>
                      <a:pt x="13226" y="11804"/>
                    </a:cubicBezTo>
                    <a:cubicBezTo>
                      <a:pt x="13087" y="11555"/>
                      <a:pt x="12921" y="11305"/>
                      <a:pt x="12754" y="11056"/>
                    </a:cubicBezTo>
                    <a:cubicBezTo>
                      <a:pt x="12588" y="10806"/>
                      <a:pt x="12394" y="10584"/>
                      <a:pt x="12200" y="10363"/>
                    </a:cubicBezTo>
                    <a:cubicBezTo>
                      <a:pt x="11368" y="9503"/>
                      <a:pt x="10481" y="8699"/>
                      <a:pt x="9566" y="7951"/>
                    </a:cubicBezTo>
                    <a:cubicBezTo>
                      <a:pt x="7736" y="6453"/>
                      <a:pt x="5878" y="4984"/>
                      <a:pt x="3965" y="3598"/>
                    </a:cubicBezTo>
                    <a:lnTo>
                      <a:pt x="3965" y="3570"/>
                    </a:lnTo>
                    <a:cubicBezTo>
                      <a:pt x="3799" y="3099"/>
                      <a:pt x="3633" y="2627"/>
                      <a:pt x="3466" y="2128"/>
                    </a:cubicBezTo>
                    <a:cubicBezTo>
                      <a:pt x="3328" y="1629"/>
                      <a:pt x="3134" y="1158"/>
                      <a:pt x="2884" y="714"/>
                    </a:cubicBezTo>
                    <a:cubicBezTo>
                      <a:pt x="2745" y="465"/>
                      <a:pt x="2551" y="298"/>
                      <a:pt x="2302" y="187"/>
                    </a:cubicBezTo>
                    <a:cubicBezTo>
                      <a:pt x="2052" y="76"/>
                      <a:pt x="1803" y="21"/>
                      <a:pt x="1553" y="21"/>
                    </a:cubicBezTo>
                    <a:cubicBezTo>
                      <a:pt x="1290" y="7"/>
                      <a:pt x="1033"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8"/>
              <p:cNvSpPr/>
              <p:nvPr/>
            </p:nvSpPr>
            <p:spPr>
              <a:xfrm>
                <a:off x="1633525" y="3629375"/>
                <a:ext cx="40225" cy="45350"/>
              </a:xfrm>
              <a:custGeom>
                <a:avLst/>
                <a:gdLst/>
                <a:ahLst/>
                <a:cxnLst/>
                <a:rect l="l" t="t" r="r" b="b"/>
                <a:pathLst>
                  <a:path w="1609" h="1814" extrusionOk="0">
                    <a:moveTo>
                      <a:pt x="731" y="1"/>
                    </a:moveTo>
                    <a:cubicBezTo>
                      <a:pt x="598" y="1"/>
                      <a:pt x="458" y="32"/>
                      <a:pt x="333" y="94"/>
                    </a:cubicBezTo>
                    <a:cubicBezTo>
                      <a:pt x="167" y="150"/>
                      <a:pt x="56" y="316"/>
                      <a:pt x="28" y="483"/>
                    </a:cubicBezTo>
                    <a:cubicBezTo>
                      <a:pt x="0" y="677"/>
                      <a:pt x="56" y="843"/>
                      <a:pt x="167" y="1009"/>
                    </a:cubicBezTo>
                    <a:cubicBezTo>
                      <a:pt x="278" y="1120"/>
                      <a:pt x="389" y="1259"/>
                      <a:pt x="555" y="1342"/>
                    </a:cubicBezTo>
                    <a:cubicBezTo>
                      <a:pt x="804" y="1536"/>
                      <a:pt x="1109" y="1703"/>
                      <a:pt x="1442" y="1813"/>
                    </a:cubicBezTo>
                    <a:lnTo>
                      <a:pt x="1470" y="1786"/>
                    </a:lnTo>
                    <a:cubicBezTo>
                      <a:pt x="1220" y="1508"/>
                      <a:pt x="971" y="1287"/>
                      <a:pt x="777" y="1065"/>
                    </a:cubicBezTo>
                    <a:cubicBezTo>
                      <a:pt x="555" y="843"/>
                      <a:pt x="472" y="566"/>
                      <a:pt x="472" y="538"/>
                    </a:cubicBezTo>
                    <a:cubicBezTo>
                      <a:pt x="472" y="538"/>
                      <a:pt x="472" y="510"/>
                      <a:pt x="527" y="455"/>
                    </a:cubicBezTo>
                    <a:cubicBezTo>
                      <a:pt x="610" y="399"/>
                      <a:pt x="694" y="372"/>
                      <a:pt x="804" y="372"/>
                    </a:cubicBezTo>
                    <a:cubicBezTo>
                      <a:pt x="1082" y="372"/>
                      <a:pt x="1359" y="483"/>
                      <a:pt x="1581" y="677"/>
                    </a:cubicBezTo>
                    <a:lnTo>
                      <a:pt x="1609" y="649"/>
                    </a:lnTo>
                    <a:cubicBezTo>
                      <a:pt x="1470" y="344"/>
                      <a:pt x="1193" y="94"/>
                      <a:pt x="860" y="11"/>
                    </a:cubicBezTo>
                    <a:cubicBezTo>
                      <a:pt x="818" y="4"/>
                      <a:pt x="775"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8"/>
              <p:cNvSpPr/>
              <p:nvPr/>
            </p:nvSpPr>
            <p:spPr>
              <a:xfrm>
                <a:off x="1386075" y="3562400"/>
                <a:ext cx="93600" cy="98125"/>
              </a:xfrm>
              <a:custGeom>
                <a:avLst/>
                <a:gdLst/>
                <a:ahLst/>
                <a:cxnLst/>
                <a:rect l="l" t="t" r="r" b="b"/>
                <a:pathLst>
                  <a:path w="3744" h="3925" extrusionOk="0">
                    <a:moveTo>
                      <a:pt x="2218" y="1"/>
                    </a:moveTo>
                    <a:cubicBezTo>
                      <a:pt x="1803" y="56"/>
                      <a:pt x="1414" y="223"/>
                      <a:pt x="1082" y="445"/>
                    </a:cubicBezTo>
                    <a:cubicBezTo>
                      <a:pt x="721" y="666"/>
                      <a:pt x="444" y="971"/>
                      <a:pt x="250" y="1332"/>
                    </a:cubicBezTo>
                    <a:cubicBezTo>
                      <a:pt x="84" y="1720"/>
                      <a:pt x="0" y="2136"/>
                      <a:pt x="84" y="2552"/>
                    </a:cubicBezTo>
                    <a:cubicBezTo>
                      <a:pt x="139" y="2968"/>
                      <a:pt x="361" y="3356"/>
                      <a:pt x="694" y="3633"/>
                    </a:cubicBezTo>
                    <a:cubicBezTo>
                      <a:pt x="992" y="3817"/>
                      <a:pt x="1329" y="3924"/>
                      <a:pt x="1672" y="3924"/>
                    </a:cubicBezTo>
                    <a:cubicBezTo>
                      <a:pt x="1743" y="3924"/>
                      <a:pt x="1814" y="3920"/>
                      <a:pt x="1886" y="3910"/>
                    </a:cubicBezTo>
                    <a:cubicBezTo>
                      <a:pt x="2302" y="3855"/>
                      <a:pt x="2690" y="3661"/>
                      <a:pt x="2995" y="3356"/>
                    </a:cubicBezTo>
                    <a:cubicBezTo>
                      <a:pt x="3577" y="2718"/>
                      <a:pt x="3743" y="1831"/>
                      <a:pt x="3466" y="1027"/>
                    </a:cubicBezTo>
                    <a:lnTo>
                      <a:pt x="3466" y="1027"/>
                    </a:lnTo>
                    <a:lnTo>
                      <a:pt x="3411" y="1055"/>
                    </a:lnTo>
                    <a:cubicBezTo>
                      <a:pt x="3411" y="1443"/>
                      <a:pt x="3355" y="1831"/>
                      <a:pt x="3189" y="2164"/>
                    </a:cubicBezTo>
                    <a:cubicBezTo>
                      <a:pt x="3050" y="2496"/>
                      <a:pt x="2856" y="2746"/>
                      <a:pt x="2607" y="2968"/>
                    </a:cubicBezTo>
                    <a:cubicBezTo>
                      <a:pt x="2385" y="3162"/>
                      <a:pt x="2108" y="3245"/>
                      <a:pt x="1830" y="3273"/>
                    </a:cubicBezTo>
                    <a:lnTo>
                      <a:pt x="1498" y="3273"/>
                    </a:lnTo>
                    <a:lnTo>
                      <a:pt x="1387" y="3245"/>
                    </a:lnTo>
                    <a:cubicBezTo>
                      <a:pt x="1276" y="3217"/>
                      <a:pt x="1193" y="3162"/>
                      <a:pt x="1082" y="3106"/>
                    </a:cubicBezTo>
                    <a:cubicBezTo>
                      <a:pt x="888" y="2940"/>
                      <a:pt x="749" y="2718"/>
                      <a:pt x="694" y="2469"/>
                    </a:cubicBezTo>
                    <a:cubicBezTo>
                      <a:pt x="638" y="2164"/>
                      <a:pt x="638" y="1886"/>
                      <a:pt x="749" y="1581"/>
                    </a:cubicBezTo>
                    <a:cubicBezTo>
                      <a:pt x="832" y="1276"/>
                      <a:pt x="1026" y="971"/>
                      <a:pt x="1276" y="750"/>
                    </a:cubicBezTo>
                    <a:cubicBezTo>
                      <a:pt x="1553" y="472"/>
                      <a:pt x="1886" y="250"/>
                      <a:pt x="2218" y="56"/>
                    </a:cubicBezTo>
                    <a:lnTo>
                      <a:pt x="2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8"/>
              <p:cNvSpPr/>
              <p:nvPr/>
            </p:nvSpPr>
            <p:spPr>
              <a:xfrm>
                <a:off x="1486575" y="3249100"/>
                <a:ext cx="52025" cy="52975"/>
              </a:xfrm>
              <a:custGeom>
                <a:avLst/>
                <a:gdLst/>
                <a:ahLst/>
                <a:cxnLst/>
                <a:rect l="l" t="t" r="r" b="b"/>
                <a:pathLst>
                  <a:path w="2081" h="2119" extrusionOk="0">
                    <a:moveTo>
                      <a:pt x="1609" y="1"/>
                    </a:moveTo>
                    <a:lnTo>
                      <a:pt x="1609" y="1"/>
                    </a:lnTo>
                    <a:cubicBezTo>
                      <a:pt x="1831" y="334"/>
                      <a:pt x="1941" y="722"/>
                      <a:pt x="1969" y="1110"/>
                    </a:cubicBezTo>
                    <a:cubicBezTo>
                      <a:pt x="1997" y="1304"/>
                      <a:pt x="1941" y="1498"/>
                      <a:pt x="1858" y="1665"/>
                    </a:cubicBezTo>
                    <a:cubicBezTo>
                      <a:pt x="1775" y="1831"/>
                      <a:pt x="1636" y="1942"/>
                      <a:pt x="1442" y="1997"/>
                    </a:cubicBezTo>
                    <a:cubicBezTo>
                      <a:pt x="1394" y="2004"/>
                      <a:pt x="1345" y="2008"/>
                      <a:pt x="1298" y="2008"/>
                    </a:cubicBezTo>
                    <a:cubicBezTo>
                      <a:pt x="1155" y="2008"/>
                      <a:pt x="1020" y="1976"/>
                      <a:pt x="916" y="1914"/>
                    </a:cubicBezTo>
                    <a:cubicBezTo>
                      <a:pt x="749" y="1803"/>
                      <a:pt x="611" y="1665"/>
                      <a:pt x="500" y="1526"/>
                    </a:cubicBezTo>
                    <a:cubicBezTo>
                      <a:pt x="250" y="1193"/>
                      <a:pt x="112" y="833"/>
                      <a:pt x="1" y="445"/>
                    </a:cubicBezTo>
                    <a:lnTo>
                      <a:pt x="1" y="445"/>
                    </a:lnTo>
                    <a:cubicBezTo>
                      <a:pt x="56" y="833"/>
                      <a:pt x="195" y="1221"/>
                      <a:pt x="417" y="1554"/>
                    </a:cubicBezTo>
                    <a:cubicBezTo>
                      <a:pt x="527" y="1720"/>
                      <a:pt x="666" y="1886"/>
                      <a:pt x="860" y="1997"/>
                    </a:cubicBezTo>
                    <a:cubicBezTo>
                      <a:pt x="987" y="2082"/>
                      <a:pt x="1147" y="2118"/>
                      <a:pt x="1314" y="2118"/>
                    </a:cubicBezTo>
                    <a:cubicBezTo>
                      <a:pt x="1365" y="2118"/>
                      <a:pt x="1418" y="2115"/>
                      <a:pt x="1470" y="2108"/>
                    </a:cubicBezTo>
                    <a:cubicBezTo>
                      <a:pt x="1692" y="2053"/>
                      <a:pt x="1858" y="1914"/>
                      <a:pt x="1969" y="1720"/>
                    </a:cubicBezTo>
                    <a:cubicBezTo>
                      <a:pt x="2052" y="1526"/>
                      <a:pt x="2080" y="1332"/>
                      <a:pt x="2080" y="1110"/>
                    </a:cubicBezTo>
                    <a:cubicBezTo>
                      <a:pt x="2025" y="722"/>
                      <a:pt x="1858" y="334"/>
                      <a:pt x="1609"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8"/>
              <p:cNvSpPr/>
              <p:nvPr/>
            </p:nvSpPr>
            <p:spPr>
              <a:xfrm>
                <a:off x="1478950" y="3282375"/>
                <a:ext cx="73500" cy="55750"/>
              </a:xfrm>
              <a:custGeom>
                <a:avLst/>
                <a:gdLst/>
                <a:ahLst/>
                <a:cxnLst/>
                <a:rect l="l" t="t" r="r" b="b"/>
                <a:pathLst>
                  <a:path w="2940" h="2230" extrusionOk="0">
                    <a:moveTo>
                      <a:pt x="2829" y="1"/>
                    </a:moveTo>
                    <a:lnTo>
                      <a:pt x="2829" y="1"/>
                    </a:lnTo>
                    <a:cubicBezTo>
                      <a:pt x="2884" y="417"/>
                      <a:pt x="2856" y="860"/>
                      <a:pt x="2745" y="1304"/>
                    </a:cubicBezTo>
                    <a:cubicBezTo>
                      <a:pt x="2690" y="1498"/>
                      <a:pt x="2579" y="1692"/>
                      <a:pt x="2441" y="1831"/>
                    </a:cubicBezTo>
                    <a:cubicBezTo>
                      <a:pt x="2274" y="1997"/>
                      <a:pt x="2080" y="2080"/>
                      <a:pt x="1858" y="2108"/>
                    </a:cubicBezTo>
                    <a:cubicBezTo>
                      <a:pt x="1823" y="2110"/>
                      <a:pt x="1788" y="2111"/>
                      <a:pt x="1753" y="2111"/>
                    </a:cubicBezTo>
                    <a:cubicBezTo>
                      <a:pt x="1369" y="2111"/>
                      <a:pt x="973" y="1974"/>
                      <a:pt x="694" y="1720"/>
                    </a:cubicBezTo>
                    <a:cubicBezTo>
                      <a:pt x="361" y="1415"/>
                      <a:pt x="112" y="1027"/>
                      <a:pt x="1" y="611"/>
                    </a:cubicBezTo>
                    <a:lnTo>
                      <a:pt x="1" y="611"/>
                    </a:lnTo>
                    <a:cubicBezTo>
                      <a:pt x="84" y="1054"/>
                      <a:pt x="306" y="1470"/>
                      <a:pt x="638" y="1775"/>
                    </a:cubicBezTo>
                    <a:cubicBezTo>
                      <a:pt x="905" y="2066"/>
                      <a:pt x="1298" y="2229"/>
                      <a:pt x="1707" y="2229"/>
                    </a:cubicBezTo>
                    <a:cubicBezTo>
                      <a:pt x="1766" y="2229"/>
                      <a:pt x="1826" y="2226"/>
                      <a:pt x="1886" y="2219"/>
                    </a:cubicBezTo>
                    <a:cubicBezTo>
                      <a:pt x="2108" y="2191"/>
                      <a:pt x="2330" y="2080"/>
                      <a:pt x="2496" y="1914"/>
                    </a:cubicBezTo>
                    <a:cubicBezTo>
                      <a:pt x="2662" y="1748"/>
                      <a:pt x="2773" y="1553"/>
                      <a:pt x="2829" y="1332"/>
                    </a:cubicBezTo>
                    <a:cubicBezTo>
                      <a:pt x="2940" y="888"/>
                      <a:pt x="2940" y="417"/>
                      <a:pt x="2829"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8"/>
              <p:cNvSpPr/>
              <p:nvPr/>
            </p:nvSpPr>
            <p:spPr>
              <a:xfrm>
                <a:off x="1453300" y="3274900"/>
                <a:ext cx="28450" cy="67800"/>
              </a:xfrm>
              <a:custGeom>
                <a:avLst/>
                <a:gdLst/>
                <a:ahLst/>
                <a:cxnLst/>
                <a:rect l="l" t="t" r="r" b="b"/>
                <a:pathLst>
                  <a:path w="1138" h="2712" extrusionOk="0">
                    <a:moveTo>
                      <a:pt x="617" y="1"/>
                    </a:moveTo>
                    <a:cubicBezTo>
                      <a:pt x="498" y="1"/>
                      <a:pt x="387" y="52"/>
                      <a:pt x="306" y="133"/>
                    </a:cubicBezTo>
                    <a:cubicBezTo>
                      <a:pt x="167" y="244"/>
                      <a:pt x="84" y="411"/>
                      <a:pt x="56" y="577"/>
                    </a:cubicBezTo>
                    <a:cubicBezTo>
                      <a:pt x="1" y="716"/>
                      <a:pt x="1" y="882"/>
                      <a:pt x="1" y="1048"/>
                    </a:cubicBezTo>
                    <a:cubicBezTo>
                      <a:pt x="1" y="1353"/>
                      <a:pt x="56" y="1686"/>
                      <a:pt x="195" y="1963"/>
                    </a:cubicBezTo>
                    <a:cubicBezTo>
                      <a:pt x="306" y="2268"/>
                      <a:pt x="500" y="2518"/>
                      <a:pt x="749" y="2712"/>
                    </a:cubicBezTo>
                    <a:cubicBezTo>
                      <a:pt x="528" y="2490"/>
                      <a:pt x="361" y="2213"/>
                      <a:pt x="278" y="1936"/>
                    </a:cubicBezTo>
                    <a:cubicBezTo>
                      <a:pt x="139" y="1658"/>
                      <a:pt x="84" y="1353"/>
                      <a:pt x="112" y="1048"/>
                    </a:cubicBezTo>
                    <a:cubicBezTo>
                      <a:pt x="84" y="743"/>
                      <a:pt x="167" y="438"/>
                      <a:pt x="361" y="189"/>
                    </a:cubicBezTo>
                    <a:cubicBezTo>
                      <a:pt x="430" y="97"/>
                      <a:pt x="556" y="43"/>
                      <a:pt x="676" y="43"/>
                    </a:cubicBezTo>
                    <a:cubicBezTo>
                      <a:pt x="701" y="43"/>
                      <a:pt x="726" y="46"/>
                      <a:pt x="749" y="50"/>
                    </a:cubicBezTo>
                    <a:cubicBezTo>
                      <a:pt x="888" y="106"/>
                      <a:pt x="1027" y="189"/>
                      <a:pt x="1138" y="272"/>
                    </a:cubicBezTo>
                    <a:cubicBezTo>
                      <a:pt x="1054" y="161"/>
                      <a:pt x="916" y="78"/>
                      <a:pt x="749" y="23"/>
                    </a:cubicBezTo>
                    <a:cubicBezTo>
                      <a:pt x="705" y="8"/>
                      <a:pt x="660" y="1"/>
                      <a:pt x="617"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8"/>
              <p:cNvSpPr/>
              <p:nvPr/>
            </p:nvSpPr>
            <p:spPr>
              <a:xfrm>
                <a:off x="1431825" y="3242875"/>
                <a:ext cx="37450" cy="126175"/>
              </a:xfrm>
              <a:custGeom>
                <a:avLst/>
                <a:gdLst/>
                <a:ahLst/>
                <a:cxnLst/>
                <a:rect l="l" t="t" r="r" b="b"/>
                <a:pathLst>
                  <a:path w="1498" h="5047" extrusionOk="0">
                    <a:moveTo>
                      <a:pt x="1082" y="0"/>
                    </a:moveTo>
                    <a:cubicBezTo>
                      <a:pt x="832" y="84"/>
                      <a:pt x="638" y="222"/>
                      <a:pt x="499" y="416"/>
                    </a:cubicBezTo>
                    <a:cubicBezTo>
                      <a:pt x="361" y="638"/>
                      <a:pt x="250" y="860"/>
                      <a:pt x="167" y="1082"/>
                    </a:cubicBezTo>
                    <a:cubicBezTo>
                      <a:pt x="28" y="1553"/>
                      <a:pt x="0" y="2052"/>
                      <a:pt x="84" y="2551"/>
                    </a:cubicBezTo>
                    <a:cubicBezTo>
                      <a:pt x="167" y="3023"/>
                      <a:pt x="333" y="3494"/>
                      <a:pt x="583" y="3937"/>
                    </a:cubicBezTo>
                    <a:cubicBezTo>
                      <a:pt x="832" y="4353"/>
                      <a:pt x="1137" y="4742"/>
                      <a:pt x="1498" y="5046"/>
                    </a:cubicBezTo>
                    <a:cubicBezTo>
                      <a:pt x="1165" y="4714"/>
                      <a:pt x="888" y="4298"/>
                      <a:pt x="666" y="3882"/>
                    </a:cubicBezTo>
                    <a:cubicBezTo>
                      <a:pt x="444" y="3466"/>
                      <a:pt x="278" y="2995"/>
                      <a:pt x="194" y="2523"/>
                    </a:cubicBezTo>
                    <a:cubicBezTo>
                      <a:pt x="111" y="2052"/>
                      <a:pt x="139" y="1581"/>
                      <a:pt x="250" y="1109"/>
                    </a:cubicBezTo>
                    <a:cubicBezTo>
                      <a:pt x="305" y="888"/>
                      <a:pt x="416" y="666"/>
                      <a:pt x="555" y="472"/>
                    </a:cubicBezTo>
                    <a:cubicBezTo>
                      <a:pt x="666" y="250"/>
                      <a:pt x="860" y="84"/>
                      <a:pt x="1082"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8"/>
              <p:cNvSpPr/>
              <p:nvPr/>
            </p:nvSpPr>
            <p:spPr>
              <a:xfrm>
                <a:off x="1478950" y="3361400"/>
                <a:ext cx="72800" cy="85275"/>
              </a:xfrm>
              <a:custGeom>
                <a:avLst/>
                <a:gdLst/>
                <a:ahLst/>
                <a:cxnLst/>
                <a:rect l="l" t="t" r="r" b="b"/>
                <a:pathLst>
                  <a:path w="2912" h="3411" extrusionOk="0">
                    <a:moveTo>
                      <a:pt x="1914" y="1"/>
                    </a:moveTo>
                    <a:cubicBezTo>
                      <a:pt x="1720" y="28"/>
                      <a:pt x="1526" y="111"/>
                      <a:pt x="1359" y="250"/>
                    </a:cubicBezTo>
                    <a:cubicBezTo>
                      <a:pt x="1054" y="500"/>
                      <a:pt x="805" y="805"/>
                      <a:pt x="611" y="1165"/>
                    </a:cubicBezTo>
                    <a:cubicBezTo>
                      <a:pt x="278" y="1858"/>
                      <a:pt x="56" y="2634"/>
                      <a:pt x="1" y="3411"/>
                    </a:cubicBezTo>
                    <a:cubicBezTo>
                      <a:pt x="56" y="3023"/>
                      <a:pt x="139" y="2634"/>
                      <a:pt x="250" y="2274"/>
                    </a:cubicBezTo>
                    <a:cubicBezTo>
                      <a:pt x="361" y="1886"/>
                      <a:pt x="500" y="1553"/>
                      <a:pt x="694" y="1220"/>
                    </a:cubicBezTo>
                    <a:cubicBezTo>
                      <a:pt x="860" y="888"/>
                      <a:pt x="1110" y="583"/>
                      <a:pt x="1415" y="333"/>
                    </a:cubicBezTo>
                    <a:cubicBezTo>
                      <a:pt x="1553" y="222"/>
                      <a:pt x="1747" y="139"/>
                      <a:pt x="1914" y="139"/>
                    </a:cubicBezTo>
                    <a:cubicBezTo>
                      <a:pt x="1948" y="134"/>
                      <a:pt x="1982" y="132"/>
                      <a:pt x="2017" y="132"/>
                    </a:cubicBezTo>
                    <a:cubicBezTo>
                      <a:pt x="2175" y="132"/>
                      <a:pt x="2326" y="182"/>
                      <a:pt x="2441" y="250"/>
                    </a:cubicBezTo>
                    <a:cubicBezTo>
                      <a:pt x="2607" y="333"/>
                      <a:pt x="2745" y="472"/>
                      <a:pt x="2801" y="638"/>
                    </a:cubicBezTo>
                    <a:cubicBezTo>
                      <a:pt x="2801" y="832"/>
                      <a:pt x="2745" y="999"/>
                      <a:pt x="2607" y="1137"/>
                    </a:cubicBezTo>
                    <a:cubicBezTo>
                      <a:pt x="2357" y="1442"/>
                      <a:pt x="2080" y="1692"/>
                      <a:pt x="1775" y="1914"/>
                    </a:cubicBezTo>
                    <a:cubicBezTo>
                      <a:pt x="1470" y="2163"/>
                      <a:pt x="1137" y="2385"/>
                      <a:pt x="832" y="2607"/>
                    </a:cubicBezTo>
                    <a:cubicBezTo>
                      <a:pt x="694" y="2718"/>
                      <a:pt x="527" y="2856"/>
                      <a:pt x="389" y="2995"/>
                    </a:cubicBezTo>
                    <a:cubicBezTo>
                      <a:pt x="555" y="2884"/>
                      <a:pt x="722" y="2773"/>
                      <a:pt x="860" y="2662"/>
                    </a:cubicBezTo>
                    <a:cubicBezTo>
                      <a:pt x="1193" y="2440"/>
                      <a:pt x="1498" y="2219"/>
                      <a:pt x="1831" y="1969"/>
                    </a:cubicBezTo>
                    <a:cubicBezTo>
                      <a:pt x="2136" y="1747"/>
                      <a:pt x="2441" y="1498"/>
                      <a:pt x="2690" y="1193"/>
                    </a:cubicBezTo>
                    <a:cubicBezTo>
                      <a:pt x="2829" y="1026"/>
                      <a:pt x="2912" y="832"/>
                      <a:pt x="2912" y="610"/>
                    </a:cubicBezTo>
                    <a:cubicBezTo>
                      <a:pt x="2884" y="500"/>
                      <a:pt x="2829" y="416"/>
                      <a:pt x="2745" y="333"/>
                    </a:cubicBezTo>
                    <a:cubicBezTo>
                      <a:pt x="2690" y="250"/>
                      <a:pt x="2607" y="195"/>
                      <a:pt x="2496" y="139"/>
                    </a:cubicBezTo>
                    <a:cubicBezTo>
                      <a:pt x="2330" y="28"/>
                      <a:pt x="2108" y="1"/>
                      <a:pt x="1914" y="1"/>
                    </a:cubicBezTo>
                    <a:close/>
                    <a:moveTo>
                      <a:pt x="389" y="2995"/>
                    </a:moveTo>
                    <a:lnTo>
                      <a:pt x="389" y="2995"/>
                    </a:lnTo>
                    <a:cubicBezTo>
                      <a:pt x="222" y="3106"/>
                      <a:pt x="112" y="3244"/>
                      <a:pt x="1" y="3411"/>
                    </a:cubicBezTo>
                    <a:cubicBezTo>
                      <a:pt x="112" y="3272"/>
                      <a:pt x="250" y="3106"/>
                      <a:pt x="389" y="2995"/>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8"/>
              <p:cNvSpPr/>
              <p:nvPr/>
            </p:nvSpPr>
            <p:spPr>
              <a:xfrm>
                <a:off x="1466475" y="3332025"/>
                <a:ext cx="125475" cy="100800"/>
              </a:xfrm>
              <a:custGeom>
                <a:avLst/>
                <a:gdLst/>
                <a:ahLst/>
                <a:cxnLst/>
                <a:rect l="l" t="t" r="r" b="b"/>
                <a:pathLst>
                  <a:path w="5019" h="4032" extrusionOk="0">
                    <a:moveTo>
                      <a:pt x="3185" y="1"/>
                    </a:moveTo>
                    <a:cubicBezTo>
                      <a:pt x="2889" y="1"/>
                      <a:pt x="2589" y="63"/>
                      <a:pt x="2302" y="177"/>
                    </a:cubicBezTo>
                    <a:cubicBezTo>
                      <a:pt x="1914" y="344"/>
                      <a:pt x="1526" y="593"/>
                      <a:pt x="1221" y="898"/>
                    </a:cubicBezTo>
                    <a:cubicBezTo>
                      <a:pt x="611" y="1480"/>
                      <a:pt x="195" y="2257"/>
                      <a:pt x="1" y="3089"/>
                    </a:cubicBezTo>
                    <a:cubicBezTo>
                      <a:pt x="222" y="2285"/>
                      <a:pt x="694" y="1564"/>
                      <a:pt x="1304" y="981"/>
                    </a:cubicBezTo>
                    <a:cubicBezTo>
                      <a:pt x="1581" y="676"/>
                      <a:pt x="1941" y="455"/>
                      <a:pt x="2330" y="288"/>
                    </a:cubicBezTo>
                    <a:cubicBezTo>
                      <a:pt x="2598" y="173"/>
                      <a:pt x="2879" y="111"/>
                      <a:pt x="3164" y="111"/>
                    </a:cubicBezTo>
                    <a:cubicBezTo>
                      <a:pt x="3292" y="111"/>
                      <a:pt x="3421" y="124"/>
                      <a:pt x="3549" y="150"/>
                    </a:cubicBezTo>
                    <a:cubicBezTo>
                      <a:pt x="3965" y="233"/>
                      <a:pt x="4326" y="455"/>
                      <a:pt x="4575" y="787"/>
                    </a:cubicBezTo>
                    <a:cubicBezTo>
                      <a:pt x="4825" y="1120"/>
                      <a:pt x="4908" y="1564"/>
                      <a:pt x="4825" y="1952"/>
                    </a:cubicBezTo>
                    <a:cubicBezTo>
                      <a:pt x="4742" y="2368"/>
                      <a:pt x="4575" y="2756"/>
                      <a:pt x="4326" y="3116"/>
                    </a:cubicBezTo>
                    <a:cubicBezTo>
                      <a:pt x="4104" y="3477"/>
                      <a:pt x="3799" y="3782"/>
                      <a:pt x="3466" y="4031"/>
                    </a:cubicBezTo>
                    <a:cubicBezTo>
                      <a:pt x="3827" y="3782"/>
                      <a:pt x="4132" y="3477"/>
                      <a:pt x="4381" y="3144"/>
                    </a:cubicBezTo>
                    <a:cubicBezTo>
                      <a:pt x="4631" y="2784"/>
                      <a:pt x="4825" y="2395"/>
                      <a:pt x="4908" y="1980"/>
                    </a:cubicBezTo>
                    <a:cubicBezTo>
                      <a:pt x="5019" y="1564"/>
                      <a:pt x="4936" y="1092"/>
                      <a:pt x="4686" y="732"/>
                    </a:cubicBezTo>
                    <a:cubicBezTo>
                      <a:pt x="4409" y="371"/>
                      <a:pt x="4021" y="122"/>
                      <a:pt x="3577" y="39"/>
                    </a:cubicBezTo>
                    <a:cubicBezTo>
                      <a:pt x="3448" y="13"/>
                      <a:pt x="3317" y="1"/>
                      <a:pt x="3185"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8"/>
              <p:cNvSpPr/>
              <p:nvPr/>
            </p:nvSpPr>
            <p:spPr>
              <a:xfrm>
                <a:off x="1568375" y="3290700"/>
                <a:ext cx="45775" cy="68650"/>
              </a:xfrm>
              <a:custGeom>
                <a:avLst/>
                <a:gdLst/>
                <a:ahLst/>
                <a:cxnLst/>
                <a:rect l="l" t="t" r="r" b="b"/>
                <a:pathLst>
                  <a:path w="1831" h="2746" extrusionOk="0">
                    <a:moveTo>
                      <a:pt x="139" y="1"/>
                    </a:moveTo>
                    <a:cubicBezTo>
                      <a:pt x="56" y="305"/>
                      <a:pt x="28" y="638"/>
                      <a:pt x="0" y="971"/>
                    </a:cubicBezTo>
                    <a:cubicBezTo>
                      <a:pt x="0" y="1304"/>
                      <a:pt x="56" y="1609"/>
                      <a:pt x="167" y="1941"/>
                    </a:cubicBezTo>
                    <a:cubicBezTo>
                      <a:pt x="305" y="2246"/>
                      <a:pt x="555" y="2496"/>
                      <a:pt x="860" y="2634"/>
                    </a:cubicBezTo>
                    <a:cubicBezTo>
                      <a:pt x="1063" y="2708"/>
                      <a:pt x="1279" y="2745"/>
                      <a:pt x="1498" y="2745"/>
                    </a:cubicBezTo>
                    <a:cubicBezTo>
                      <a:pt x="1608" y="2745"/>
                      <a:pt x="1719" y="2736"/>
                      <a:pt x="1830" y="2718"/>
                    </a:cubicBezTo>
                    <a:cubicBezTo>
                      <a:pt x="1497" y="2718"/>
                      <a:pt x="1192" y="2662"/>
                      <a:pt x="887" y="2551"/>
                    </a:cubicBezTo>
                    <a:cubicBezTo>
                      <a:pt x="610" y="2413"/>
                      <a:pt x="388" y="2163"/>
                      <a:pt x="278" y="1886"/>
                    </a:cubicBezTo>
                    <a:cubicBezTo>
                      <a:pt x="139" y="1581"/>
                      <a:pt x="83" y="1276"/>
                      <a:pt x="83" y="943"/>
                    </a:cubicBezTo>
                    <a:cubicBezTo>
                      <a:pt x="83" y="638"/>
                      <a:pt x="111" y="305"/>
                      <a:pt x="139"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8"/>
              <p:cNvSpPr/>
              <p:nvPr/>
            </p:nvSpPr>
            <p:spPr>
              <a:xfrm>
                <a:off x="1577375" y="3266450"/>
                <a:ext cx="30525" cy="48800"/>
              </a:xfrm>
              <a:custGeom>
                <a:avLst/>
                <a:gdLst/>
                <a:ahLst/>
                <a:cxnLst/>
                <a:rect l="l" t="t" r="r" b="b"/>
                <a:pathLst>
                  <a:path w="1221" h="1952" extrusionOk="0">
                    <a:moveTo>
                      <a:pt x="112" y="0"/>
                    </a:moveTo>
                    <a:cubicBezTo>
                      <a:pt x="56" y="222"/>
                      <a:pt x="28" y="444"/>
                      <a:pt x="28" y="666"/>
                    </a:cubicBezTo>
                    <a:cubicBezTo>
                      <a:pt x="1" y="887"/>
                      <a:pt x="28" y="1109"/>
                      <a:pt x="84" y="1359"/>
                    </a:cubicBezTo>
                    <a:cubicBezTo>
                      <a:pt x="139" y="1580"/>
                      <a:pt x="306" y="1775"/>
                      <a:pt x="527" y="1885"/>
                    </a:cubicBezTo>
                    <a:cubicBezTo>
                      <a:pt x="690" y="1926"/>
                      <a:pt x="852" y="1952"/>
                      <a:pt x="1025" y="1952"/>
                    </a:cubicBezTo>
                    <a:cubicBezTo>
                      <a:pt x="1089" y="1952"/>
                      <a:pt x="1154" y="1948"/>
                      <a:pt x="1221" y="1941"/>
                    </a:cubicBezTo>
                    <a:cubicBezTo>
                      <a:pt x="999" y="1913"/>
                      <a:pt x="777" y="1885"/>
                      <a:pt x="583" y="1802"/>
                    </a:cubicBezTo>
                    <a:cubicBezTo>
                      <a:pt x="389" y="1691"/>
                      <a:pt x="250" y="1525"/>
                      <a:pt x="195" y="1303"/>
                    </a:cubicBezTo>
                    <a:cubicBezTo>
                      <a:pt x="139" y="1109"/>
                      <a:pt x="112" y="887"/>
                      <a:pt x="112" y="666"/>
                    </a:cubicBezTo>
                    <a:lnTo>
                      <a:pt x="112" y="0"/>
                    </a:ln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8"/>
              <p:cNvSpPr/>
              <p:nvPr/>
            </p:nvSpPr>
            <p:spPr>
              <a:xfrm>
                <a:off x="1489350" y="3475100"/>
                <a:ext cx="126875" cy="70700"/>
              </a:xfrm>
              <a:custGeom>
                <a:avLst/>
                <a:gdLst/>
                <a:ahLst/>
                <a:cxnLst/>
                <a:rect l="l" t="t" r="r" b="b"/>
                <a:pathLst>
                  <a:path w="5075" h="2828" extrusionOk="0">
                    <a:moveTo>
                      <a:pt x="4986" y="514"/>
                    </a:moveTo>
                    <a:lnTo>
                      <a:pt x="4986" y="514"/>
                    </a:lnTo>
                    <a:cubicBezTo>
                      <a:pt x="5015" y="517"/>
                      <a:pt x="5045" y="522"/>
                      <a:pt x="5074" y="526"/>
                    </a:cubicBezTo>
                    <a:cubicBezTo>
                      <a:pt x="5045" y="521"/>
                      <a:pt x="5015" y="517"/>
                      <a:pt x="4986" y="514"/>
                    </a:cubicBezTo>
                    <a:close/>
                    <a:moveTo>
                      <a:pt x="3152" y="0"/>
                    </a:moveTo>
                    <a:cubicBezTo>
                      <a:pt x="2803" y="0"/>
                      <a:pt x="2449" y="43"/>
                      <a:pt x="2108" y="138"/>
                    </a:cubicBezTo>
                    <a:cubicBezTo>
                      <a:pt x="1609" y="249"/>
                      <a:pt x="1137" y="443"/>
                      <a:pt x="721" y="748"/>
                    </a:cubicBezTo>
                    <a:cubicBezTo>
                      <a:pt x="527" y="914"/>
                      <a:pt x="333" y="1081"/>
                      <a:pt x="195" y="1303"/>
                    </a:cubicBezTo>
                    <a:cubicBezTo>
                      <a:pt x="28" y="1524"/>
                      <a:pt x="1" y="1802"/>
                      <a:pt x="56" y="2079"/>
                    </a:cubicBezTo>
                    <a:cubicBezTo>
                      <a:pt x="84" y="2218"/>
                      <a:pt x="167" y="2328"/>
                      <a:pt x="278" y="2412"/>
                    </a:cubicBezTo>
                    <a:cubicBezTo>
                      <a:pt x="361" y="2523"/>
                      <a:pt x="444" y="2606"/>
                      <a:pt x="555" y="2661"/>
                    </a:cubicBezTo>
                    <a:cubicBezTo>
                      <a:pt x="666" y="2744"/>
                      <a:pt x="805" y="2800"/>
                      <a:pt x="943" y="2828"/>
                    </a:cubicBezTo>
                    <a:cubicBezTo>
                      <a:pt x="1082" y="2828"/>
                      <a:pt x="1220" y="2800"/>
                      <a:pt x="1331" y="2772"/>
                    </a:cubicBezTo>
                    <a:cubicBezTo>
                      <a:pt x="1581" y="2633"/>
                      <a:pt x="1775" y="2495"/>
                      <a:pt x="1941" y="2301"/>
                    </a:cubicBezTo>
                    <a:cubicBezTo>
                      <a:pt x="2108" y="2107"/>
                      <a:pt x="2302" y="1913"/>
                      <a:pt x="2468" y="1718"/>
                    </a:cubicBezTo>
                    <a:cubicBezTo>
                      <a:pt x="2773" y="1330"/>
                      <a:pt x="3161" y="1025"/>
                      <a:pt x="3605" y="776"/>
                    </a:cubicBezTo>
                    <a:cubicBezTo>
                      <a:pt x="3949" y="604"/>
                      <a:pt x="4342" y="499"/>
                      <a:pt x="4734" y="499"/>
                    </a:cubicBezTo>
                    <a:cubicBezTo>
                      <a:pt x="4818" y="499"/>
                      <a:pt x="4902" y="504"/>
                      <a:pt x="4986" y="514"/>
                    </a:cubicBezTo>
                    <a:lnTo>
                      <a:pt x="4986" y="514"/>
                    </a:lnTo>
                    <a:cubicBezTo>
                      <a:pt x="4862" y="498"/>
                      <a:pt x="4741" y="490"/>
                      <a:pt x="4621" y="490"/>
                    </a:cubicBezTo>
                    <a:cubicBezTo>
                      <a:pt x="4259" y="490"/>
                      <a:pt x="3911" y="563"/>
                      <a:pt x="3577" y="720"/>
                    </a:cubicBezTo>
                    <a:cubicBezTo>
                      <a:pt x="3134" y="970"/>
                      <a:pt x="2718" y="1275"/>
                      <a:pt x="2385" y="1663"/>
                    </a:cubicBezTo>
                    <a:cubicBezTo>
                      <a:pt x="2219" y="1857"/>
                      <a:pt x="2052" y="2051"/>
                      <a:pt x="1886" y="2218"/>
                    </a:cubicBezTo>
                    <a:cubicBezTo>
                      <a:pt x="1720" y="2412"/>
                      <a:pt x="1525" y="2550"/>
                      <a:pt x="1304" y="2661"/>
                    </a:cubicBezTo>
                    <a:cubicBezTo>
                      <a:pt x="1220" y="2692"/>
                      <a:pt x="1133" y="2708"/>
                      <a:pt x="1047" y="2708"/>
                    </a:cubicBezTo>
                    <a:cubicBezTo>
                      <a:pt x="902" y="2708"/>
                      <a:pt x="760" y="2665"/>
                      <a:pt x="638" y="2578"/>
                    </a:cubicBezTo>
                    <a:cubicBezTo>
                      <a:pt x="416" y="2439"/>
                      <a:pt x="250" y="2273"/>
                      <a:pt x="167" y="2023"/>
                    </a:cubicBezTo>
                    <a:cubicBezTo>
                      <a:pt x="111" y="1802"/>
                      <a:pt x="167" y="1552"/>
                      <a:pt x="306" y="1358"/>
                    </a:cubicBezTo>
                    <a:cubicBezTo>
                      <a:pt x="444" y="1164"/>
                      <a:pt x="611" y="970"/>
                      <a:pt x="805" y="831"/>
                    </a:cubicBezTo>
                    <a:cubicBezTo>
                      <a:pt x="1220" y="526"/>
                      <a:pt x="1664" y="332"/>
                      <a:pt x="2135" y="194"/>
                    </a:cubicBezTo>
                    <a:cubicBezTo>
                      <a:pt x="2486" y="106"/>
                      <a:pt x="2839" y="63"/>
                      <a:pt x="3190" y="63"/>
                    </a:cubicBezTo>
                    <a:cubicBezTo>
                      <a:pt x="3840" y="63"/>
                      <a:pt x="4480" y="211"/>
                      <a:pt x="5074" y="499"/>
                    </a:cubicBezTo>
                    <a:cubicBezTo>
                      <a:pt x="4631" y="249"/>
                      <a:pt x="4132" y="83"/>
                      <a:pt x="3633" y="27"/>
                    </a:cubicBezTo>
                    <a:cubicBezTo>
                      <a:pt x="3475" y="10"/>
                      <a:pt x="3314" y="0"/>
                      <a:pt x="3152"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8"/>
              <p:cNvSpPr/>
              <p:nvPr/>
            </p:nvSpPr>
            <p:spPr>
              <a:xfrm>
                <a:off x="1465775" y="3430125"/>
                <a:ext cx="169850" cy="57450"/>
              </a:xfrm>
              <a:custGeom>
                <a:avLst/>
                <a:gdLst/>
                <a:ahLst/>
                <a:cxnLst/>
                <a:rect l="l" t="t" r="r" b="b"/>
                <a:pathLst>
                  <a:path w="6794" h="2298" extrusionOk="0">
                    <a:moveTo>
                      <a:pt x="2713" y="0"/>
                    </a:moveTo>
                    <a:cubicBezTo>
                      <a:pt x="2328" y="0"/>
                      <a:pt x="1946" y="64"/>
                      <a:pt x="1581" y="190"/>
                    </a:cubicBezTo>
                    <a:cubicBezTo>
                      <a:pt x="971" y="412"/>
                      <a:pt x="417" y="828"/>
                      <a:pt x="1" y="1355"/>
                    </a:cubicBezTo>
                    <a:cubicBezTo>
                      <a:pt x="444" y="856"/>
                      <a:pt x="999" y="495"/>
                      <a:pt x="1609" y="274"/>
                    </a:cubicBezTo>
                    <a:cubicBezTo>
                      <a:pt x="1964" y="165"/>
                      <a:pt x="2329" y="109"/>
                      <a:pt x="2692" y="109"/>
                    </a:cubicBezTo>
                    <a:cubicBezTo>
                      <a:pt x="2980" y="109"/>
                      <a:pt x="3268" y="145"/>
                      <a:pt x="3550" y="218"/>
                    </a:cubicBezTo>
                    <a:cubicBezTo>
                      <a:pt x="4187" y="357"/>
                      <a:pt x="4797" y="606"/>
                      <a:pt x="5324" y="994"/>
                    </a:cubicBezTo>
                    <a:cubicBezTo>
                      <a:pt x="5879" y="1355"/>
                      <a:pt x="6350" y="1799"/>
                      <a:pt x="6794" y="2298"/>
                    </a:cubicBezTo>
                    <a:cubicBezTo>
                      <a:pt x="6378" y="1771"/>
                      <a:pt x="5906" y="1299"/>
                      <a:pt x="5380" y="939"/>
                    </a:cubicBezTo>
                    <a:cubicBezTo>
                      <a:pt x="4825" y="523"/>
                      <a:pt x="4215" y="246"/>
                      <a:pt x="3577" y="107"/>
                    </a:cubicBezTo>
                    <a:cubicBezTo>
                      <a:pt x="3292" y="36"/>
                      <a:pt x="3002" y="0"/>
                      <a:pt x="2713"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8"/>
              <p:cNvSpPr/>
              <p:nvPr/>
            </p:nvSpPr>
            <p:spPr>
              <a:xfrm>
                <a:off x="1469250" y="3448900"/>
                <a:ext cx="156675" cy="73325"/>
              </a:xfrm>
              <a:custGeom>
                <a:avLst/>
                <a:gdLst/>
                <a:ahLst/>
                <a:cxnLst/>
                <a:rect l="l" t="t" r="r" b="b"/>
                <a:pathLst>
                  <a:path w="6267" h="2933" extrusionOk="0">
                    <a:moveTo>
                      <a:pt x="3231" y="0"/>
                    </a:moveTo>
                    <a:cubicBezTo>
                      <a:pt x="2974" y="0"/>
                      <a:pt x="2719" y="25"/>
                      <a:pt x="2468" y="77"/>
                    </a:cubicBezTo>
                    <a:cubicBezTo>
                      <a:pt x="1803" y="216"/>
                      <a:pt x="1193" y="548"/>
                      <a:pt x="749" y="1075"/>
                    </a:cubicBezTo>
                    <a:cubicBezTo>
                      <a:pt x="527" y="1325"/>
                      <a:pt x="333" y="1602"/>
                      <a:pt x="222" y="1935"/>
                    </a:cubicBezTo>
                    <a:cubicBezTo>
                      <a:pt x="84" y="2240"/>
                      <a:pt x="28" y="2572"/>
                      <a:pt x="1" y="2933"/>
                    </a:cubicBezTo>
                    <a:cubicBezTo>
                      <a:pt x="56" y="2240"/>
                      <a:pt x="333" y="1630"/>
                      <a:pt x="777" y="1131"/>
                    </a:cubicBezTo>
                    <a:cubicBezTo>
                      <a:pt x="1248" y="632"/>
                      <a:pt x="1830" y="299"/>
                      <a:pt x="2496" y="188"/>
                    </a:cubicBezTo>
                    <a:cubicBezTo>
                      <a:pt x="2762" y="130"/>
                      <a:pt x="3037" y="101"/>
                      <a:pt x="3314" y="101"/>
                    </a:cubicBezTo>
                    <a:cubicBezTo>
                      <a:pt x="3701" y="101"/>
                      <a:pt x="4092" y="158"/>
                      <a:pt x="4464" y="271"/>
                    </a:cubicBezTo>
                    <a:cubicBezTo>
                      <a:pt x="5102" y="465"/>
                      <a:pt x="5712" y="743"/>
                      <a:pt x="6266" y="1103"/>
                    </a:cubicBezTo>
                    <a:cubicBezTo>
                      <a:pt x="5740" y="715"/>
                      <a:pt x="5130" y="410"/>
                      <a:pt x="4492" y="188"/>
                    </a:cubicBezTo>
                    <a:cubicBezTo>
                      <a:pt x="4078" y="67"/>
                      <a:pt x="3653" y="0"/>
                      <a:pt x="3231"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8"/>
              <p:cNvSpPr/>
              <p:nvPr/>
            </p:nvSpPr>
            <p:spPr>
              <a:xfrm>
                <a:off x="1399250" y="3348675"/>
                <a:ext cx="56850" cy="67500"/>
              </a:xfrm>
              <a:custGeom>
                <a:avLst/>
                <a:gdLst/>
                <a:ahLst/>
                <a:cxnLst/>
                <a:rect l="l" t="t" r="r" b="b"/>
                <a:pathLst>
                  <a:path w="2274" h="2700" extrusionOk="0">
                    <a:moveTo>
                      <a:pt x="645" y="83"/>
                    </a:moveTo>
                    <a:cubicBezTo>
                      <a:pt x="680" y="83"/>
                      <a:pt x="714" y="87"/>
                      <a:pt x="749" y="94"/>
                    </a:cubicBezTo>
                    <a:cubicBezTo>
                      <a:pt x="887" y="121"/>
                      <a:pt x="1026" y="177"/>
                      <a:pt x="1137" y="260"/>
                    </a:cubicBezTo>
                    <a:cubicBezTo>
                      <a:pt x="1387" y="454"/>
                      <a:pt x="1581" y="704"/>
                      <a:pt x="1719" y="953"/>
                    </a:cubicBezTo>
                    <a:cubicBezTo>
                      <a:pt x="2019" y="1499"/>
                      <a:pt x="2212" y="2071"/>
                      <a:pt x="2271" y="2671"/>
                    </a:cubicBezTo>
                    <a:lnTo>
                      <a:pt x="2271" y="2671"/>
                    </a:lnTo>
                    <a:cubicBezTo>
                      <a:pt x="1995" y="2533"/>
                      <a:pt x="1746" y="2394"/>
                      <a:pt x="1497" y="2201"/>
                    </a:cubicBezTo>
                    <a:cubicBezTo>
                      <a:pt x="1248" y="2034"/>
                      <a:pt x="998" y="1840"/>
                      <a:pt x="777" y="1646"/>
                    </a:cubicBezTo>
                    <a:cubicBezTo>
                      <a:pt x="555" y="1452"/>
                      <a:pt x="361" y="1203"/>
                      <a:pt x="194" y="953"/>
                    </a:cubicBezTo>
                    <a:cubicBezTo>
                      <a:pt x="139" y="814"/>
                      <a:pt x="111" y="676"/>
                      <a:pt x="139" y="537"/>
                    </a:cubicBezTo>
                    <a:cubicBezTo>
                      <a:pt x="139" y="399"/>
                      <a:pt x="222" y="260"/>
                      <a:pt x="361" y="177"/>
                    </a:cubicBezTo>
                    <a:cubicBezTo>
                      <a:pt x="444" y="114"/>
                      <a:pt x="543" y="83"/>
                      <a:pt x="645" y="83"/>
                    </a:cubicBezTo>
                    <a:close/>
                    <a:moveTo>
                      <a:pt x="644" y="0"/>
                    </a:moveTo>
                    <a:cubicBezTo>
                      <a:pt x="505" y="0"/>
                      <a:pt x="383" y="37"/>
                      <a:pt x="277" y="121"/>
                    </a:cubicBezTo>
                    <a:cubicBezTo>
                      <a:pt x="139" y="205"/>
                      <a:pt x="56" y="371"/>
                      <a:pt x="28" y="537"/>
                    </a:cubicBezTo>
                    <a:cubicBezTo>
                      <a:pt x="0" y="704"/>
                      <a:pt x="28" y="870"/>
                      <a:pt x="111" y="1009"/>
                    </a:cubicBezTo>
                    <a:cubicBezTo>
                      <a:pt x="250" y="1286"/>
                      <a:pt x="472" y="1535"/>
                      <a:pt x="721" y="1729"/>
                    </a:cubicBezTo>
                    <a:cubicBezTo>
                      <a:pt x="1192" y="2117"/>
                      <a:pt x="1717" y="2449"/>
                      <a:pt x="2271" y="2671"/>
                    </a:cubicBezTo>
                    <a:lnTo>
                      <a:pt x="2271" y="2671"/>
                    </a:lnTo>
                    <a:cubicBezTo>
                      <a:pt x="2272" y="2681"/>
                      <a:pt x="2273" y="2690"/>
                      <a:pt x="2274" y="2700"/>
                    </a:cubicBezTo>
                    <a:cubicBezTo>
                      <a:pt x="2273" y="2690"/>
                      <a:pt x="2273" y="2681"/>
                      <a:pt x="2272" y="2672"/>
                    </a:cubicBezTo>
                    <a:lnTo>
                      <a:pt x="2272" y="2672"/>
                    </a:lnTo>
                    <a:cubicBezTo>
                      <a:pt x="2273" y="2672"/>
                      <a:pt x="2273" y="2672"/>
                      <a:pt x="2274" y="2672"/>
                    </a:cubicBezTo>
                    <a:cubicBezTo>
                      <a:pt x="2273" y="2672"/>
                      <a:pt x="2273" y="2672"/>
                      <a:pt x="2272" y="2671"/>
                    </a:cubicBezTo>
                    <a:lnTo>
                      <a:pt x="2272" y="2671"/>
                    </a:lnTo>
                    <a:cubicBezTo>
                      <a:pt x="2241" y="2071"/>
                      <a:pt x="2075" y="1471"/>
                      <a:pt x="1802" y="925"/>
                    </a:cubicBezTo>
                    <a:cubicBezTo>
                      <a:pt x="1664" y="648"/>
                      <a:pt x="1442" y="399"/>
                      <a:pt x="1192" y="205"/>
                    </a:cubicBezTo>
                    <a:cubicBezTo>
                      <a:pt x="1082" y="121"/>
                      <a:pt x="915" y="38"/>
                      <a:pt x="777" y="10"/>
                    </a:cubicBezTo>
                    <a:cubicBezTo>
                      <a:pt x="731" y="4"/>
                      <a:pt x="686" y="0"/>
                      <a:pt x="644"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8"/>
              <p:cNvSpPr/>
              <p:nvPr/>
            </p:nvSpPr>
            <p:spPr>
              <a:xfrm>
                <a:off x="1391625" y="3309850"/>
                <a:ext cx="49925" cy="19000"/>
              </a:xfrm>
              <a:custGeom>
                <a:avLst/>
                <a:gdLst/>
                <a:ahLst/>
                <a:cxnLst/>
                <a:rect l="l" t="t" r="r" b="b"/>
                <a:pathLst>
                  <a:path w="1997" h="760" extrusionOk="0">
                    <a:moveTo>
                      <a:pt x="672" y="0"/>
                    </a:moveTo>
                    <a:cubicBezTo>
                      <a:pt x="624" y="0"/>
                      <a:pt x="576" y="4"/>
                      <a:pt x="527" y="11"/>
                    </a:cubicBezTo>
                    <a:cubicBezTo>
                      <a:pt x="333" y="11"/>
                      <a:pt x="167" y="94"/>
                      <a:pt x="0" y="205"/>
                    </a:cubicBezTo>
                    <a:cubicBezTo>
                      <a:pt x="167" y="122"/>
                      <a:pt x="361" y="94"/>
                      <a:pt x="527" y="94"/>
                    </a:cubicBezTo>
                    <a:cubicBezTo>
                      <a:pt x="721" y="94"/>
                      <a:pt x="887" y="122"/>
                      <a:pt x="1054" y="205"/>
                    </a:cubicBezTo>
                    <a:cubicBezTo>
                      <a:pt x="1220" y="260"/>
                      <a:pt x="1387" y="344"/>
                      <a:pt x="1553" y="427"/>
                    </a:cubicBezTo>
                    <a:cubicBezTo>
                      <a:pt x="1692" y="538"/>
                      <a:pt x="1830" y="649"/>
                      <a:pt x="1996" y="759"/>
                    </a:cubicBezTo>
                    <a:cubicBezTo>
                      <a:pt x="1747" y="454"/>
                      <a:pt x="1442" y="233"/>
                      <a:pt x="1082" y="94"/>
                    </a:cubicBezTo>
                    <a:cubicBezTo>
                      <a:pt x="957" y="32"/>
                      <a:pt x="816" y="0"/>
                      <a:pt x="672"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8"/>
              <p:cNvSpPr/>
              <p:nvPr/>
            </p:nvSpPr>
            <p:spPr>
              <a:xfrm>
                <a:off x="1535100" y="3477850"/>
                <a:ext cx="28450" cy="30650"/>
              </a:xfrm>
              <a:custGeom>
                <a:avLst/>
                <a:gdLst/>
                <a:ahLst/>
                <a:cxnLst/>
                <a:rect l="l" t="t" r="r" b="b"/>
                <a:pathLst>
                  <a:path w="1138" h="1226" extrusionOk="0">
                    <a:moveTo>
                      <a:pt x="499" y="0"/>
                    </a:moveTo>
                    <a:lnTo>
                      <a:pt x="499" y="0"/>
                    </a:lnTo>
                    <a:cubicBezTo>
                      <a:pt x="333" y="84"/>
                      <a:pt x="195" y="222"/>
                      <a:pt x="111" y="389"/>
                    </a:cubicBezTo>
                    <a:cubicBezTo>
                      <a:pt x="0" y="555"/>
                      <a:pt x="0" y="777"/>
                      <a:pt x="111" y="943"/>
                    </a:cubicBezTo>
                    <a:cubicBezTo>
                      <a:pt x="222" y="1109"/>
                      <a:pt x="416" y="1220"/>
                      <a:pt x="610" y="1220"/>
                    </a:cubicBezTo>
                    <a:cubicBezTo>
                      <a:pt x="636" y="1224"/>
                      <a:pt x="661" y="1226"/>
                      <a:pt x="686" y="1226"/>
                    </a:cubicBezTo>
                    <a:cubicBezTo>
                      <a:pt x="848" y="1226"/>
                      <a:pt x="993" y="1150"/>
                      <a:pt x="1137" y="1054"/>
                    </a:cubicBezTo>
                    <a:lnTo>
                      <a:pt x="1137" y="1054"/>
                    </a:lnTo>
                    <a:cubicBezTo>
                      <a:pt x="1012" y="1116"/>
                      <a:pt x="872" y="1148"/>
                      <a:pt x="739" y="1148"/>
                    </a:cubicBezTo>
                    <a:cubicBezTo>
                      <a:pt x="695" y="1148"/>
                      <a:pt x="652" y="1144"/>
                      <a:pt x="610" y="1137"/>
                    </a:cubicBezTo>
                    <a:cubicBezTo>
                      <a:pt x="444" y="1137"/>
                      <a:pt x="305" y="1026"/>
                      <a:pt x="195" y="888"/>
                    </a:cubicBezTo>
                    <a:cubicBezTo>
                      <a:pt x="111" y="749"/>
                      <a:pt x="111" y="583"/>
                      <a:pt x="195" y="416"/>
                    </a:cubicBezTo>
                    <a:cubicBezTo>
                      <a:pt x="250" y="278"/>
                      <a:pt x="361" y="111"/>
                      <a:pt x="499"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8"/>
              <p:cNvSpPr/>
              <p:nvPr/>
            </p:nvSpPr>
            <p:spPr>
              <a:xfrm>
                <a:off x="1383300" y="3402300"/>
                <a:ext cx="49250" cy="92425"/>
              </a:xfrm>
              <a:custGeom>
                <a:avLst/>
                <a:gdLst/>
                <a:ahLst/>
                <a:cxnLst/>
                <a:rect l="l" t="t" r="r" b="b"/>
                <a:pathLst>
                  <a:path w="1970" h="3697" extrusionOk="0">
                    <a:moveTo>
                      <a:pt x="1969" y="0"/>
                    </a:moveTo>
                    <a:lnTo>
                      <a:pt x="1969" y="0"/>
                    </a:lnTo>
                    <a:cubicBezTo>
                      <a:pt x="1664" y="250"/>
                      <a:pt x="1470" y="638"/>
                      <a:pt x="1442" y="1026"/>
                    </a:cubicBezTo>
                    <a:cubicBezTo>
                      <a:pt x="1415" y="1220"/>
                      <a:pt x="1415" y="1414"/>
                      <a:pt x="1442" y="1636"/>
                    </a:cubicBezTo>
                    <a:cubicBezTo>
                      <a:pt x="1442" y="1830"/>
                      <a:pt x="1442" y="2024"/>
                      <a:pt x="1415" y="2191"/>
                    </a:cubicBezTo>
                    <a:cubicBezTo>
                      <a:pt x="1359" y="2579"/>
                      <a:pt x="1220" y="2939"/>
                      <a:pt x="999" y="3272"/>
                    </a:cubicBezTo>
                    <a:cubicBezTo>
                      <a:pt x="888" y="3411"/>
                      <a:pt x="749" y="3521"/>
                      <a:pt x="555" y="3605"/>
                    </a:cubicBezTo>
                    <a:cubicBezTo>
                      <a:pt x="472" y="3646"/>
                      <a:pt x="382" y="3667"/>
                      <a:pt x="288" y="3667"/>
                    </a:cubicBezTo>
                    <a:cubicBezTo>
                      <a:pt x="195" y="3667"/>
                      <a:pt x="98" y="3646"/>
                      <a:pt x="1" y="3605"/>
                    </a:cubicBezTo>
                    <a:lnTo>
                      <a:pt x="1" y="3605"/>
                    </a:lnTo>
                    <a:cubicBezTo>
                      <a:pt x="114" y="3670"/>
                      <a:pt x="228" y="3697"/>
                      <a:pt x="342" y="3697"/>
                    </a:cubicBezTo>
                    <a:cubicBezTo>
                      <a:pt x="422" y="3697"/>
                      <a:pt x="502" y="3683"/>
                      <a:pt x="583" y="3660"/>
                    </a:cubicBezTo>
                    <a:cubicBezTo>
                      <a:pt x="777" y="3605"/>
                      <a:pt x="943" y="3466"/>
                      <a:pt x="1082" y="3327"/>
                    </a:cubicBezTo>
                    <a:cubicBezTo>
                      <a:pt x="1331" y="2995"/>
                      <a:pt x="1470" y="2634"/>
                      <a:pt x="1525" y="2218"/>
                    </a:cubicBezTo>
                    <a:cubicBezTo>
                      <a:pt x="1553" y="2024"/>
                      <a:pt x="1553" y="1830"/>
                      <a:pt x="1525" y="1636"/>
                    </a:cubicBezTo>
                    <a:cubicBezTo>
                      <a:pt x="1525" y="1442"/>
                      <a:pt x="1525" y="1248"/>
                      <a:pt x="1525" y="1054"/>
                    </a:cubicBezTo>
                    <a:cubicBezTo>
                      <a:pt x="1553" y="860"/>
                      <a:pt x="1581" y="666"/>
                      <a:pt x="1664" y="472"/>
                    </a:cubicBezTo>
                    <a:cubicBezTo>
                      <a:pt x="1720" y="305"/>
                      <a:pt x="1830" y="139"/>
                      <a:pt x="1969"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8"/>
              <p:cNvSpPr/>
              <p:nvPr/>
            </p:nvSpPr>
            <p:spPr>
              <a:xfrm>
                <a:off x="1386775" y="3402300"/>
                <a:ext cx="46450" cy="24275"/>
              </a:xfrm>
              <a:custGeom>
                <a:avLst/>
                <a:gdLst/>
                <a:ahLst/>
                <a:cxnLst/>
                <a:rect l="l" t="t" r="r" b="b"/>
                <a:pathLst>
                  <a:path w="1858" h="971" extrusionOk="0">
                    <a:moveTo>
                      <a:pt x="1858" y="0"/>
                    </a:moveTo>
                    <a:cubicBezTo>
                      <a:pt x="1470" y="28"/>
                      <a:pt x="1137" y="111"/>
                      <a:pt x="804" y="278"/>
                    </a:cubicBezTo>
                    <a:cubicBezTo>
                      <a:pt x="638" y="361"/>
                      <a:pt x="499" y="444"/>
                      <a:pt x="361" y="555"/>
                    </a:cubicBezTo>
                    <a:cubicBezTo>
                      <a:pt x="194" y="666"/>
                      <a:pt x="83" y="804"/>
                      <a:pt x="0" y="971"/>
                    </a:cubicBezTo>
                    <a:cubicBezTo>
                      <a:pt x="111" y="832"/>
                      <a:pt x="250" y="721"/>
                      <a:pt x="416" y="638"/>
                    </a:cubicBezTo>
                    <a:cubicBezTo>
                      <a:pt x="555" y="527"/>
                      <a:pt x="693" y="444"/>
                      <a:pt x="860" y="388"/>
                    </a:cubicBezTo>
                    <a:cubicBezTo>
                      <a:pt x="1192" y="222"/>
                      <a:pt x="1497" y="111"/>
                      <a:pt x="1858"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8"/>
              <p:cNvSpPr/>
              <p:nvPr/>
            </p:nvSpPr>
            <p:spPr>
              <a:xfrm>
                <a:off x="1379850" y="3407850"/>
                <a:ext cx="61700" cy="149300"/>
              </a:xfrm>
              <a:custGeom>
                <a:avLst/>
                <a:gdLst/>
                <a:ahLst/>
                <a:cxnLst/>
                <a:rect l="l" t="t" r="r" b="b"/>
                <a:pathLst>
                  <a:path w="2468" h="5972" extrusionOk="0">
                    <a:moveTo>
                      <a:pt x="2467" y="0"/>
                    </a:moveTo>
                    <a:lnTo>
                      <a:pt x="2467" y="0"/>
                    </a:lnTo>
                    <a:cubicBezTo>
                      <a:pt x="2301" y="277"/>
                      <a:pt x="2190" y="555"/>
                      <a:pt x="2135" y="860"/>
                    </a:cubicBezTo>
                    <a:cubicBezTo>
                      <a:pt x="2107" y="1026"/>
                      <a:pt x="2107" y="1192"/>
                      <a:pt x="2107" y="1331"/>
                    </a:cubicBezTo>
                    <a:cubicBezTo>
                      <a:pt x="2135" y="1497"/>
                      <a:pt x="2163" y="1664"/>
                      <a:pt x="2163" y="1802"/>
                    </a:cubicBezTo>
                    <a:cubicBezTo>
                      <a:pt x="2218" y="2412"/>
                      <a:pt x="2218" y="3050"/>
                      <a:pt x="2163" y="3660"/>
                    </a:cubicBezTo>
                    <a:cubicBezTo>
                      <a:pt x="2135" y="4270"/>
                      <a:pt x="1968" y="4852"/>
                      <a:pt x="1636" y="5379"/>
                    </a:cubicBezTo>
                    <a:cubicBezTo>
                      <a:pt x="1469" y="5628"/>
                      <a:pt x="1220" y="5822"/>
                      <a:pt x="915" y="5906"/>
                    </a:cubicBezTo>
                    <a:cubicBezTo>
                      <a:pt x="789" y="5929"/>
                      <a:pt x="662" y="5942"/>
                      <a:pt x="536" y="5942"/>
                    </a:cubicBezTo>
                    <a:cubicBezTo>
                      <a:pt x="357" y="5942"/>
                      <a:pt x="179" y="5915"/>
                      <a:pt x="0" y="5850"/>
                    </a:cubicBezTo>
                    <a:lnTo>
                      <a:pt x="0" y="5850"/>
                    </a:lnTo>
                    <a:cubicBezTo>
                      <a:pt x="233" y="5935"/>
                      <a:pt x="466" y="5971"/>
                      <a:pt x="699" y="5971"/>
                    </a:cubicBezTo>
                    <a:cubicBezTo>
                      <a:pt x="771" y="5971"/>
                      <a:pt x="843" y="5968"/>
                      <a:pt x="915" y="5961"/>
                    </a:cubicBezTo>
                    <a:cubicBezTo>
                      <a:pt x="1248" y="5878"/>
                      <a:pt x="1525" y="5712"/>
                      <a:pt x="1719" y="5434"/>
                    </a:cubicBezTo>
                    <a:cubicBezTo>
                      <a:pt x="1913" y="5185"/>
                      <a:pt x="2052" y="4880"/>
                      <a:pt x="2135" y="4575"/>
                    </a:cubicBezTo>
                    <a:cubicBezTo>
                      <a:pt x="2218" y="4270"/>
                      <a:pt x="2273" y="3965"/>
                      <a:pt x="2301" y="3660"/>
                    </a:cubicBezTo>
                    <a:cubicBezTo>
                      <a:pt x="2357" y="3050"/>
                      <a:pt x="2329" y="2412"/>
                      <a:pt x="2273" y="1802"/>
                    </a:cubicBezTo>
                    <a:cubicBezTo>
                      <a:pt x="2246" y="1636"/>
                      <a:pt x="2190" y="1497"/>
                      <a:pt x="2190" y="1331"/>
                    </a:cubicBezTo>
                    <a:cubicBezTo>
                      <a:pt x="2163" y="1192"/>
                      <a:pt x="2163" y="1026"/>
                      <a:pt x="2190" y="887"/>
                    </a:cubicBezTo>
                    <a:cubicBezTo>
                      <a:pt x="2218" y="582"/>
                      <a:pt x="2329" y="277"/>
                      <a:pt x="2467"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8"/>
              <p:cNvSpPr/>
              <p:nvPr/>
            </p:nvSpPr>
            <p:spPr>
              <a:xfrm>
                <a:off x="1388150" y="3391200"/>
                <a:ext cx="31925" cy="13900"/>
              </a:xfrm>
              <a:custGeom>
                <a:avLst/>
                <a:gdLst/>
                <a:ahLst/>
                <a:cxnLst/>
                <a:rect l="l" t="t" r="r" b="b"/>
                <a:pathLst>
                  <a:path w="1277" h="556" extrusionOk="0">
                    <a:moveTo>
                      <a:pt x="1276" y="1"/>
                    </a:moveTo>
                    <a:cubicBezTo>
                      <a:pt x="1026" y="56"/>
                      <a:pt x="805" y="112"/>
                      <a:pt x="611" y="195"/>
                    </a:cubicBezTo>
                    <a:cubicBezTo>
                      <a:pt x="389" y="278"/>
                      <a:pt x="167" y="389"/>
                      <a:pt x="1" y="555"/>
                    </a:cubicBezTo>
                    <a:cubicBezTo>
                      <a:pt x="195" y="417"/>
                      <a:pt x="389" y="333"/>
                      <a:pt x="611" y="278"/>
                    </a:cubicBezTo>
                    <a:cubicBezTo>
                      <a:pt x="832" y="195"/>
                      <a:pt x="1054" y="139"/>
                      <a:pt x="1276" y="139"/>
                    </a:cubicBezTo>
                    <a:lnTo>
                      <a:pt x="1276" y="1"/>
                    </a:ln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8"/>
              <p:cNvSpPr/>
              <p:nvPr/>
            </p:nvSpPr>
            <p:spPr>
              <a:xfrm>
                <a:off x="1434600" y="3424475"/>
                <a:ext cx="29125" cy="50625"/>
              </a:xfrm>
              <a:custGeom>
                <a:avLst/>
                <a:gdLst/>
                <a:ahLst/>
                <a:cxnLst/>
                <a:rect l="l" t="t" r="r" b="b"/>
                <a:pathLst>
                  <a:path w="1165" h="2025" extrusionOk="0">
                    <a:moveTo>
                      <a:pt x="1165" y="1"/>
                    </a:moveTo>
                    <a:cubicBezTo>
                      <a:pt x="998" y="84"/>
                      <a:pt x="804" y="195"/>
                      <a:pt x="666" y="333"/>
                    </a:cubicBezTo>
                    <a:cubicBezTo>
                      <a:pt x="527" y="500"/>
                      <a:pt x="388" y="638"/>
                      <a:pt x="277" y="832"/>
                    </a:cubicBezTo>
                    <a:cubicBezTo>
                      <a:pt x="83" y="1193"/>
                      <a:pt x="0" y="1609"/>
                      <a:pt x="83" y="2025"/>
                    </a:cubicBezTo>
                    <a:cubicBezTo>
                      <a:pt x="83" y="1830"/>
                      <a:pt x="111" y="1636"/>
                      <a:pt x="167" y="1442"/>
                    </a:cubicBezTo>
                    <a:cubicBezTo>
                      <a:pt x="194" y="1248"/>
                      <a:pt x="277" y="1054"/>
                      <a:pt x="388" y="888"/>
                    </a:cubicBezTo>
                    <a:cubicBezTo>
                      <a:pt x="582" y="555"/>
                      <a:pt x="860" y="250"/>
                      <a:pt x="1165"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8"/>
              <p:cNvSpPr/>
              <p:nvPr/>
            </p:nvSpPr>
            <p:spPr>
              <a:xfrm>
                <a:off x="1588475" y="3393725"/>
                <a:ext cx="32600" cy="60575"/>
              </a:xfrm>
              <a:custGeom>
                <a:avLst/>
                <a:gdLst/>
                <a:ahLst/>
                <a:cxnLst/>
                <a:rect l="l" t="t" r="r" b="b"/>
                <a:pathLst>
                  <a:path w="1304" h="2423" extrusionOk="0">
                    <a:moveTo>
                      <a:pt x="835" y="0"/>
                    </a:moveTo>
                    <a:cubicBezTo>
                      <a:pt x="725" y="0"/>
                      <a:pt x="610" y="31"/>
                      <a:pt x="527" y="94"/>
                    </a:cubicBezTo>
                    <a:cubicBezTo>
                      <a:pt x="278" y="260"/>
                      <a:pt x="111" y="510"/>
                      <a:pt x="56" y="815"/>
                    </a:cubicBezTo>
                    <a:cubicBezTo>
                      <a:pt x="0" y="1092"/>
                      <a:pt x="0" y="1397"/>
                      <a:pt x="83" y="1674"/>
                    </a:cubicBezTo>
                    <a:cubicBezTo>
                      <a:pt x="167" y="1924"/>
                      <a:pt x="278" y="2173"/>
                      <a:pt x="444" y="2423"/>
                    </a:cubicBezTo>
                    <a:cubicBezTo>
                      <a:pt x="333" y="2173"/>
                      <a:pt x="222" y="1896"/>
                      <a:pt x="194" y="1646"/>
                    </a:cubicBezTo>
                    <a:cubicBezTo>
                      <a:pt x="111" y="1369"/>
                      <a:pt x="111" y="1092"/>
                      <a:pt x="194" y="842"/>
                    </a:cubicBezTo>
                    <a:cubicBezTo>
                      <a:pt x="222" y="565"/>
                      <a:pt x="361" y="343"/>
                      <a:pt x="583" y="177"/>
                    </a:cubicBezTo>
                    <a:cubicBezTo>
                      <a:pt x="674" y="109"/>
                      <a:pt x="765" y="59"/>
                      <a:pt x="872" y="59"/>
                    </a:cubicBezTo>
                    <a:cubicBezTo>
                      <a:pt x="895" y="59"/>
                      <a:pt x="918" y="61"/>
                      <a:pt x="943" y="66"/>
                    </a:cubicBezTo>
                    <a:cubicBezTo>
                      <a:pt x="1082" y="66"/>
                      <a:pt x="1192" y="149"/>
                      <a:pt x="1303" y="260"/>
                    </a:cubicBezTo>
                    <a:cubicBezTo>
                      <a:pt x="1220" y="122"/>
                      <a:pt x="1082" y="38"/>
                      <a:pt x="943" y="11"/>
                    </a:cubicBezTo>
                    <a:cubicBezTo>
                      <a:pt x="908" y="4"/>
                      <a:pt x="872" y="0"/>
                      <a:pt x="835"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8"/>
              <p:cNvSpPr/>
              <p:nvPr/>
            </p:nvSpPr>
            <p:spPr>
              <a:xfrm>
                <a:off x="1433900" y="3511125"/>
                <a:ext cx="45075" cy="63100"/>
              </a:xfrm>
              <a:custGeom>
                <a:avLst/>
                <a:gdLst/>
                <a:ahLst/>
                <a:cxnLst/>
                <a:rect l="l" t="t" r="r" b="b"/>
                <a:pathLst>
                  <a:path w="1803" h="2524" extrusionOk="0">
                    <a:moveTo>
                      <a:pt x="1" y="0"/>
                    </a:moveTo>
                    <a:lnTo>
                      <a:pt x="1" y="0"/>
                    </a:lnTo>
                    <a:cubicBezTo>
                      <a:pt x="28" y="250"/>
                      <a:pt x="84" y="527"/>
                      <a:pt x="195" y="777"/>
                    </a:cubicBezTo>
                    <a:cubicBezTo>
                      <a:pt x="305" y="1026"/>
                      <a:pt x="444" y="1248"/>
                      <a:pt x="610" y="1470"/>
                    </a:cubicBezTo>
                    <a:cubicBezTo>
                      <a:pt x="777" y="1691"/>
                      <a:pt x="943" y="1886"/>
                      <a:pt x="1137" y="2052"/>
                    </a:cubicBezTo>
                    <a:cubicBezTo>
                      <a:pt x="1359" y="2246"/>
                      <a:pt x="1553" y="2385"/>
                      <a:pt x="1803" y="2523"/>
                    </a:cubicBezTo>
                    <a:cubicBezTo>
                      <a:pt x="1387" y="2191"/>
                      <a:pt x="1026" y="1830"/>
                      <a:pt x="694" y="1387"/>
                    </a:cubicBezTo>
                    <a:cubicBezTo>
                      <a:pt x="527" y="1192"/>
                      <a:pt x="389" y="971"/>
                      <a:pt x="278" y="721"/>
                    </a:cubicBezTo>
                    <a:cubicBezTo>
                      <a:pt x="167" y="499"/>
                      <a:pt x="56" y="250"/>
                      <a:pt x="1"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8"/>
              <p:cNvSpPr/>
              <p:nvPr/>
            </p:nvSpPr>
            <p:spPr>
              <a:xfrm>
                <a:off x="1372200" y="3122950"/>
                <a:ext cx="106775" cy="198975"/>
              </a:xfrm>
              <a:custGeom>
                <a:avLst/>
                <a:gdLst/>
                <a:ahLst/>
                <a:cxnLst/>
                <a:rect l="l" t="t" r="r" b="b"/>
                <a:pathLst>
                  <a:path w="4271" h="7959" extrusionOk="0">
                    <a:moveTo>
                      <a:pt x="445" y="1"/>
                    </a:moveTo>
                    <a:cubicBezTo>
                      <a:pt x="223" y="555"/>
                      <a:pt x="84" y="1138"/>
                      <a:pt x="56" y="1748"/>
                    </a:cubicBezTo>
                    <a:cubicBezTo>
                      <a:pt x="29" y="2053"/>
                      <a:pt x="1" y="2330"/>
                      <a:pt x="29" y="2635"/>
                    </a:cubicBezTo>
                    <a:cubicBezTo>
                      <a:pt x="29" y="2773"/>
                      <a:pt x="1" y="2940"/>
                      <a:pt x="29" y="3078"/>
                    </a:cubicBezTo>
                    <a:cubicBezTo>
                      <a:pt x="29" y="3217"/>
                      <a:pt x="56" y="3383"/>
                      <a:pt x="56" y="3522"/>
                    </a:cubicBezTo>
                    <a:cubicBezTo>
                      <a:pt x="140" y="4104"/>
                      <a:pt x="250" y="4687"/>
                      <a:pt x="417" y="5241"/>
                    </a:cubicBezTo>
                    <a:cubicBezTo>
                      <a:pt x="500" y="5546"/>
                      <a:pt x="583" y="5823"/>
                      <a:pt x="666" y="6101"/>
                    </a:cubicBezTo>
                    <a:lnTo>
                      <a:pt x="833" y="6516"/>
                    </a:lnTo>
                    <a:cubicBezTo>
                      <a:pt x="888" y="6655"/>
                      <a:pt x="944" y="6766"/>
                      <a:pt x="999" y="6932"/>
                    </a:cubicBezTo>
                    <a:lnTo>
                      <a:pt x="1498" y="7958"/>
                    </a:lnTo>
                    <a:lnTo>
                      <a:pt x="1997" y="7015"/>
                    </a:lnTo>
                    <a:cubicBezTo>
                      <a:pt x="2136" y="6766"/>
                      <a:pt x="2274" y="6516"/>
                      <a:pt x="2441" y="6295"/>
                    </a:cubicBezTo>
                    <a:cubicBezTo>
                      <a:pt x="2579" y="6045"/>
                      <a:pt x="2746" y="5823"/>
                      <a:pt x="2940" y="5629"/>
                    </a:cubicBezTo>
                    <a:cubicBezTo>
                      <a:pt x="3023" y="5518"/>
                      <a:pt x="3134" y="5407"/>
                      <a:pt x="3245" y="5324"/>
                    </a:cubicBezTo>
                    <a:cubicBezTo>
                      <a:pt x="3328" y="5213"/>
                      <a:pt x="3439" y="5102"/>
                      <a:pt x="3550" y="5019"/>
                    </a:cubicBezTo>
                    <a:cubicBezTo>
                      <a:pt x="3772" y="4825"/>
                      <a:pt x="4021" y="4659"/>
                      <a:pt x="4271" y="4520"/>
                    </a:cubicBezTo>
                    <a:lnTo>
                      <a:pt x="4271" y="4465"/>
                    </a:lnTo>
                    <a:cubicBezTo>
                      <a:pt x="3966" y="4520"/>
                      <a:pt x="3688" y="4631"/>
                      <a:pt x="3411" y="4797"/>
                    </a:cubicBezTo>
                    <a:cubicBezTo>
                      <a:pt x="3134" y="4936"/>
                      <a:pt x="2884" y="5102"/>
                      <a:pt x="2663" y="5324"/>
                    </a:cubicBezTo>
                    <a:cubicBezTo>
                      <a:pt x="2224" y="5685"/>
                      <a:pt x="1858" y="6118"/>
                      <a:pt x="1541" y="6600"/>
                    </a:cubicBezTo>
                    <a:lnTo>
                      <a:pt x="1541" y="6600"/>
                    </a:lnTo>
                    <a:cubicBezTo>
                      <a:pt x="1364" y="6107"/>
                      <a:pt x="1209" y="5591"/>
                      <a:pt x="1055" y="5075"/>
                    </a:cubicBezTo>
                    <a:cubicBezTo>
                      <a:pt x="888" y="4520"/>
                      <a:pt x="777" y="3966"/>
                      <a:pt x="666" y="3411"/>
                    </a:cubicBezTo>
                    <a:cubicBezTo>
                      <a:pt x="445" y="2302"/>
                      <a:pt x="389" y="1138"/>
                      <a:pt x="5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8"/>
              <p:cNvSpPr/>
              <p:nvPr/>
            </p:nvSpPr>
            <p:spPr>
              <a:xfrm>
                <a:off x="1380525" y="3122275"/>
                <a:ext cx="98450" cy="169150"/>
              </a:xfrm>
              <a:custGeom>
                <a:avLst/>
                <a:gdLst/>
                <a:ahLst/>
                <a:cxnLst/>
                <a:rect l="l" t="t" r="r" b="b"/>
                <a:pathLst>
                  <a:path w="3938" h="6766" extrusionOk="0">
                    <a:moveTo>
                      <a:pt x="139" y="0"/>
                    </a:moveTo>
                    <a:cubicBezTo>
                      <a:pt x="1" y="1137"/>
                      <a:pt x="56" y="2301"/>
                      <a:pt x="278" y="3410"/>
                    </a:cubicBezTo>
                    <a:cubicBezTo>
                      <a:pt x="472" y="4547"/>
                      <a:pt x="777" y="5656"/>
                      <a:pt x="1165" y="6738"/>
                    </a:cubicBezTo>
                    <a:lnTo>
                      <a:pt x="1165" y="6765"/>
                    </a:lnTo>
                    <a:lnTo>
                      <a:pt x="1193" y="6738"/>
                    </a:lnTo>
                    <a:cubicBezTo>
                      <a:pt x="1498" y="6211"/>
                      <a:pt x="1914" y="5739"/>
                      <a:pt x="2357" y="5351"/>
                    </a:cubicBezTo>
                    <a:cubicBezTo>
                      <a:pt x="2579" y="5129"/>
                      <a:pt x="2829" y="4963"/>
                      <a:pt x="3106" y="4824"/>
                    </a:cubicBezTo>
                    <a:cubicBezTo>
                      <a:pt x="3355" y="4658"/>
                      <a:pt x="3633" y="4547"/>
                      <a:pt x="3938" y="4492"/>
                    </a:cubicBezTo>
                    <a:lnTo>
                      <a:pt x="3938" y="4492"/>
                    </a:lnTo>
                    <a:cubicBezTo>
                      <a:pt x="3633" y="4547"/>
                      <a:pt x="3328" y="4630"/>
                      <a:pt x="3050" y="4769"/>
                    </a:cubicBezTo>
                    <a:cubicBezTo>
                      <a:pt x="2773" y="4880"/>
                      <a:pt x="2524" y="5046"/>
                      <a:pt x="2274" y="5240"/>
                    </a:cubicBezTo>
                    <a:cubicBezTo>
                      <a:pt x="2025" y="5434"/>
                      <a:pt x="1803" y="5656"/>
                      <a:pt x="1609" y="5878"/>
                    </a:cubicBezTo>
                    <a:cubicBezTo>
                      <a:pt x="1470" y="6017"/>
                      <a:pt x="1359" y="6155"/>
                      <a:pt x="1248" y="6322"/>
                    </a:cubicBezTo>
                    <a:cubicBezTo>
                      <a:pt x="1110" y="5906"/>
                      <a:pt x="971" y="5462"/>
                      <a:pt x="860" y="5046"/>
                    </a:cubicBezTo>
                    <a:cubicBezTo>
                      <a:pt x="694" y="4492"/>
                      <a:pt x="555" y="3937"/>
                      <a:pt x="472" y="3383"/>
                    </a:cubicBezTo>
                    <a:cubicBezTo>
                      <a:pt x="361" y="2828"/>
                      <a:pt x="250" y="2274"/>
                      <a:pt x="222" y="1719"/>
                    </a:cubicBezTo>
                    <a:cubicBezTo>
                      <a:pt x="195" y="1414"/>
                      <a:pt x="167" y="1137"/>
                      <a:pt x="167" y="860"/>
                    </a:cubicBezTo>
                    <a:cubicBezTo>
                      <a:pt x="139" y="582"/>
                      <a:pt x="167" y="277"/>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p:cNvSpPr/>
              <p:nvPr/>
            </p:nvSpPr>
            <p:spPr>
              <a:xfrm>
                <a:off x="1515000" y="3145150"/>
                <a:ext cx="83900" cy="174675"/>
              </a:xfrm>
              <a:custGeom>
                <a:avLst/>
                <a:gdLst/>
                <a:ahLst/>
                <a:cxnLst/>
                <a:rect l="l" t="t" r="r" b="b"/>
                <a:pathLst>
                  <a:path w="3356" h="6987" extrusionOk="0">
                    <a:moveTo>
                      <a:pt x="3189" y="0"/>
                    </a:moveTo>
                    <a:cubicBezTo>
                      <a:pt x="3217" y="305"/>
                      <a:pt x="3244" y="610"/>
                      <a:pt x="3244" y="887"/>
                    </a:cubicBezTo>
                    <a:cubicBezTo>
                      <a:pt x="3244" y="1192"/>
                      <a:pt x="3217" y="1497"/>
                      <a:pt x="3161" y="1775"/>
                    </a:cubicBezTo>
                    <a:cubicBezTo>
                      <a:pt x="3078" y="2357"/>
                      <a:pt x="2967" y="2939"/>
                      <a:pt x="2828" y="3521"/>
                    </a:cubicBezTo>
                    <a:cubicBezTo>
                      <a:pt x="2662" y="4076"/>
                      <a:pt x="2496" y="4630"/>
                      <a:pt x="2302" y="5185"/>
                    </a:cubicBezTo>
                    <a:cubicBezTo>
                      <a:pt x="2163" y="5573"/>
                      <a:pt x="2024" y="5961"/>
                      <a:pt x="1858" y="6322"/>
                    </a:cubicBezTo>
                    <a:cubicBezTo>
                      <a:pt x="1830" y="6211"/>
                      <a:pt x="1803" y="6072"/>
                      <a:pt x="1747" y="5961"/>
                    </a:cubicBezTo>
                    <a:cubicBezTo>
                      <a:pt x="1636" y="5684"/>
                      <a:pt x="1525" y="5379"/>
                      <a:pt x="1359" y="5102"/>
                    </a:cubicBezTo>
                    <a:cubicBezTo>
                      <a:pt x="1193" y="4824"/>
                      <a:pt x="999" y="4575"/>
                      <a:pt x="777" y="4381"/>
                    </a:cubicBezTo>
                    <a:cubicBezTo>
                      <a:pt x="555" y="4131"/>
                      <a:pt x="305" y="3965"/>
                      <a:pt x="0" y="3854"/>
                    </a:cubicBezTo>
                    <a:lnTo>
                      <a:pt x="0" y="3882"/>
                    </a:lnTo>
                    <a:cubicBezTo>
                      <a:pt x="278" y="4020"/>
                      <a:pt x="527" y="4187"/>
                      <a:pt x="721" y="4436"/>
                    </a:cubicBezTo>
                    <a:cubicBezTo>
                      <a:pt x="943" y="4658"/>
                      <a:pt x="1109" y="4908"/>
                      <a:pt x="1248" y="5185"/>
                    </a:cubicBezTo>
                    <a:cubicBezTo>
                      <a:pt x="1525" y="5712"/>
                      <a:pt x="1692" y="6322"/>
                      <a:pt x="1803" y="6904"/>
                    </a:cubicBezTo>
                    <a:lnTo>
                      <a:pt x="1803" y="6987"/>
                    </a:lnTo>
                    <a:lnTo>
                      <a:pt x="1830" y="6904"/>
                    </a:lnTo>
                    <a:cubicBezTo>
                      <a:pt x="2329" y="5850"/>
                      <a:pt x="2717" y="4713"/>
                      <a:pt x="3022" y="3549"/>
                    </a:cubicBezTo>
                    <a:cubicBezTo>
                      <a:pt x="3161" y="2994"/>
                      <a:pt x="3244" y="2385"/>
                      <a:pt x="3300" y="1802"/>
                    </a:cubicBezTo>
                    <a:cubicBezTo>
                      <a:pt x="3355" y="1192"/>
                      <a:pt x="3327" y="610"/>
                      <a:pt x="3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8"/>
              <p:cNvSpPr/>
              <p:nvPr/>
            </p:nvSpPr>
            <p:spPr>
              <a:xfrm>
                <a:off x="1357650" y="2957300"/>
                <a:ext cx="61725" cy="108850"/>
              </a:xfrm>
              <a:custGeom>
                <a:avLst/>
                <a:gdLst/>
                <a:ahLst/>
                <a:cxnLst/>
                <a:rect l="l" t="t" r="r" b="b"/>
                <a:pathLst>
                  <a:path w="2469" h="4354" extrusionOk="0">
                    <a:moveTo>
                      <a:pt x="1637" y="0"/>
                    </a:moveTo>
                    <a:cubicBezTo>
                      <a:pt x="1442" y="0"/>
                      <a:pt x="1248" y="84"/>
                      <a:pt x="1082" y="195"/>
                    </a:cubicBezTo>
                    <a:cubicBezTo>
                      <a:pt x="555" y="610"/>
                      <a:pt x="195" y="1220"/>
                      <a:pt x="84" y="1886"/>
                    </a:cubicBezTo>
                    <a:cubicBezTo>
                      <a:pt x="28" y="2191"/>
                      <a:pt x="1" y="2496"/>
                      <a:pt x="28" y="2828"/>
                    </a:cubicBezTo>
                    <a:cubicBezTo>
                      <a:pt x="28" y="3161"/>
                      <a:pt x="139" y="3494"/>
                      <a:pt x="306" y="3799"/>
                    </a:cubicBezTo>
                    <a:cubicBezTo>
                      <a:pt x="389" y="3965"/>
                      <a:pt x="527" y="4104"/>
                      <a:pt x="694" y="4215"/>
                    </a:cubicBezTo>
                    <a:cubicBezTo>
                      <a:pt x="860" y="4298"/>
                      <a:pt x="1054" y="4353"/>
                      <a:pt x="1248" y="4353"/>
                    </a:cubicBezTo>
                    <a:cubicBezTo>
                      <a:pt x="1609" y="4298"/>
                      <a:pt x="1886" y="4076"/>
                      <a:pt x="2025" y="3771"/>
                    </a:cubicBezTo>
                    <a:lnTo>
                      <a:pt x="1997" y="3743"/>
                    </a:lnTo>
                    <a:cubicBezTo>
                      <a:pt x="1845" y="3946"/>
                      <a:pt x="1600" y="4080"/>
                      <a:pt x="1347" y="4080"/>
                    </a:cubicBezTo>
                    <a:cubicBezTo>
                      <a:pt x="1323" y="4080"/>
                      <a:pt x="1300" y="4079"/>
                      <a:pt x="1276" y="4076"/>
                    </a:cubicBezTo>
                    <a:cubicBezTo>
                      <a:pt x="971" y="4048"/>
                      <a:pt x="749" y="3882"/>
                      <a:pt x="611" y="3633"/>
                    </a:cubicBezTo>
                    <a:cubicBezTo>
                      <a:pt x="500" y="3355"/>
                      <a:pt x="444" y="3078"/>
                      <a:pt x="444" y="2801"/>
                    </a:cubicBezTo>
                    <a:cubicBezTo>
                      <a:pt x="444" y="2524"/>
                      <a:pt x="472" y="2219"/>
                      <a:pt x="527" y="1941"/>
                    </a:cubicBezTo>
                    <a:cubicBezTo>
                      <a:pt x="583" y="1664"/>
                      <a:pt x="694" y="1387"/>
                      <a:pt x="805" y="1137"/>
                    </a:cubicBezTo>
                    <a:cubicBezTo>
                      <a:pt x="916" y="860"/>
                      <a:pt x="1082" y="638"/>
                      <a:pt x="1304" y="444"/>
                    </a:cubicBezTo>
                    <a:cubicBezTo>
                      <a:pt x="1415" y="361"/>
                      <a:pt x="1526" y="305"/>
                      <a:pt x="1664" y="278"/>
                    </a:cubicBezTo>
                    <a:cubicBezTo>
                      <a:pt x="1688" y="273"/>
                      <a:pt x="1712" y="271"/>
                      <a:pt x="1735" y="271"/>
                    </a:cubicBezTo>
                    <a:cubicBezTo>
                      <a:pt x="1850" y="271"/>
                      <a:pt x="1961" y="324"/>
                      <a:pt x="2052" y="416"/>
                    </a:cubicBezTo>
                    <a:cubicBezTo>
                      <a:pt x="2246" y="610"/>
                      <a:pt x="2357" y="888"/>
                      <a:pt x="2385" y="1165"/>
                    </a:cubicBezTo>
                    <a:lnTo>
                      <a:pt x="2441" y="1193"/>
                    </a:lnTo>
                    <a:cubicBezTo>
                      <a:pt x="2468" y="860"/>
                      <a:pt x="2385" y="527"/>
                      <a:pt x="2219" y="278"/>
                    </a:cubicBezTo>
                    <a:cubicBezTo>
                      <a:pt x="2052" y="84"/>
                      <a:pt x="1858" y="0"/>
                      <a:pt x="1637" y="0"/>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8"/>
              <p:cNvSpPr/>
              <p:nvPr/>
            </p:nvSpPr>
            <p:spPr>
              <a:xfrm>
                <a:off x="1366675" y="2962150"/>
                <a:ext cx="52000" cy="97750"/>
              </a:xfrm>
              <a:custGeom>
                <a:avLst/>
                <a:gdLst/>
                <a:ahLst/>
                <a:cxnLst/>
                <a:rect l="l" t="t" r="r" b="b"/>
                <a:pathLst>
                  <a:path w="2080" h="3910" extrusionOk="0">
                    <a:moveTo>
                      <a:pt x="1303" y="1"/>
                    </a:moveTo>
                    <a:cubicBezTo>
                      <a:pt x="1165" y="28"/>
                      <a:pt x="998" y="84"/>
                      <a:pt x="887" y="195"/>
                    </a:cubicBezTo>
                    <a:cubicBezTo>
                      <a:pt x="666" y="361"/>
                      <a:pt x="499" y="611"/>
                      <a:pt x="361" y="888"/>
                    </a:cubicBezTo>
                    <a:cubicBezTo>
                      <a:pt x="250" y="1137"/>
                      <a:pt x="139" y="1415"/>
                      <a:pt x="83" y="1692"/>
                    </a:cubicBezTo>
                    <a:cubicBezTo>
                      <a:pt x="28" y="1997"/>
                      <a:pt x="0" y="2274"/>
                      <a:pt x="0" y="2579"/>
                    </a:cubicBezTo>
                    <a:cubicBezTo>
                      <a:pt x="0" y="2856"/>
                      <a:pt x="56" y="3161"/>
                      <a:pt x="194" y="3411"/>
                    </a:cubicBezTo>
                    <a:cubicBezTo>
                      <a:pt x="333" y="3688"/>
                      <a:pt x="582" y="3882"/>
                      <a:pt x="887" y="3910"/>
                    </a:cubicBezTo>
                    <a:cubicBezTo>
                      <a:pt x="1192" y="3910"/>
                      <a:pt x="1470" y="3771"/>
                      <a:pt x="1636" y="3522"/>
                    </a:cubicBezTo>
                    <a:lnTo>
                      <a:pt x="1608" y="3494"/>
                    </a:lnTo>
                    <a:cubicBezTo>
                      <a:pt x="1446" y="3633"/>
                      <a:pt x="1244" y="3695"/>
                      <a:pt x="1020" y="3695"/>
                    </a:cubicBezTo>
                    <a:cubicBezTo>
                      <a:pt x="977" y="3695"/>
                      <a:pt x="932" y="3693"/>
                      <a:pt x="887" y="3688"/>
                    </a:cubicBezTo>
                    <a:cubicBezTo>
                      <a:pt x="721" y="3605"/>
                      <a:pt x="582" y="3466"/>
                      <a:pt x="527" y="3272"/>
                    </a:cubicBezTo>
                    <a:cubicBezTo>
                      <a:pt x="444" y="3050"/>
                      <a:pt x="416" y="2829"/>
                      <a:pt x="416" y="2579"/>
                    </a:cubicBezTo>
                    <a:cubicBezTo>
                      <a:pt x="444" y="2330"/>
                      <a:pt x="471" y="2052"/>
                      <a:pt x="527" y="1803"/>
                    </a:cubicBezTo>
                    <a:cubicBezTo>
                      <a:pt x="582" y="1553"/>
                      <a:pt x="638" y="1304"/>
                      <a:pt x="749" y="1082"/>
                    </a:cubicBezTo>
                    <a:cubicBezTo>
                      <a:pt x="832" y="860"/>
                      <a:pt x="971" y="638"/>
                      <a:pt x="1109" y="472"/>
                    </a:cubicBezTo>
                    <a:cubicBezTo>
                      <a:pt x="1192" y="416"/>
                      <a:pt x="1248" y="361"/>
                      <a:pt x="1331" y="333"/>
                    </a:cubicBezTo>
                    <a:cubicBezTo>
                      <a:pt x="1366" y="310"/>
                      <a:pt x="1401" y="301"/>
                      <a:pt x="1434" y="301"/>
                    </a:cubicBezTo>
                    <a:cubicBezTo>
                      <a:pt x="1479" y="301"/>
                      <a:pt x="1521" y="317"/>
                      <a:pt x="1553" y="333"/>
                    </a:cubicBezTo>
                    <a:cubicBezTo>
                      <a:pt x="1775" y="500"/>
                      <a:pt x="1941" y="721"/>
                      <a:pt x="2024" y="971"/>
                    </a:cubicBezTo>
                    <a:lnTo>
                      <a:pt x="2080" y="943"/>
                    </a:lnTo>
                    <a:cubicBezTo>
                      <a:pt x="2024" y="666"/>
                      <a:pt x="1913" y="389"/>
                      <a:pt x="1719" y="167"/>
                    </a:cubicBezTo>
                    <a:cubicBezTo>
                      <a:pt x="1608" y="56"/>
                      <a:pt x="1470" y="1"/>
                      <a:pt x="1303" y="1"/>
                    </a:cubicBez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8"/>
              <p:cNvSpPr/>
              <p:nvPr/>
            </p:nvSpPr>
            <p:spPr>
              <a:xfrm>
                <a:off x="1413100" y="2879675"/>
                <a:ext cx="258575" cy="211425"/>
              </a:xfrm>
              <a:custGeom>
                <a:avLst/>
                <a:gdLst/>
                <a:ahLst/>
                <a:cxnLst/>
                <a:rect l="l" t="t" r="r" b="b"/>
                <a:pathLst>
                  <a:path w="10343" h="8457" extrusionOk="0">
                    <a:moveTo>
                      <a:pt x="3688" y="0"/>
                    </a:moveTo>
                    <a:lnTo>
                      <a:pt x="3633" y="56"/>
                    </a:lnTo>
                    <a:cubicBezTo>
                      <a:pt x="3552" y="131"/>
                      <a:pt x="3474" y="208"/>
                      <a:pt x="3397" y="287"/>
                    </a:cubicBezTo>
                    <a:lnTo>
                      <a:pt x="3397" y="287"/>
                    </a:lnTo>
                    <a:lnTo>
                      <a:pt x="3328" y="277"/>
                    </a:lnTo>
                    <a:lnTo>
                      <a:pt x="3328" y="277"/>
                    </a:lnTo>
                    <a:cubicBezTo>
                      <a:pt x="3338" y="294"/>
                      <a:pt x="3349" y="310"/>
                      <a:pt x="3360" y="326"/>
                    </a:cubicBezTo>
                    <a:lnTo>
                      <a:pt x="3360" y="326"/>
                    </a:lnTo>
                    <a:cubicBezTo>
                      <a:pt x="3029" y="673"/>
                      <a:pt x="2737" y="1054"/>
                      <a:pt x="2496" y="1470"/>
                    </a:cubicBezTo>
                    <a:cubicBezTo>
                      <a:pt x="2191" y="1996"/>
                      <a:pt x="1914" y="2551"/>
                      <a:pt x="1720" y="3105"/>
                    </a:cubicBezTo>
                    <a:cubicBezTo>
                      <a:pt x="1312" y="4221"/>
                      <a:pt x="1090" y="5391"/>
                      <a:pt x="1056" y="6587"/>
                    </a:cubicBezTo>
                    <a:lnTo>
                      <a:pt x="1056" y="6587"/>
                    </a:lnTo>
                    <a:cubicBezTo>
                      <a:pt x="885" y="6457"/>
                      <a:pt x="734" y="6304"/>
                      <a:pt x="583" y="6128"/>
                    </a:cubicBezTo>
                    <a:cubicBezTo>
                      <a:pt x="444" y="5961"/>
                      <a:pt x="306" y="5795"/>
                      <a:pt x="223" y="5573"/>
                    </a:cubicBezTo>
                    <a:cubicBezTo>
                      <a:pt x="139" y="5351"/>
                      <a:pt x="112" y="5129"/>
                      <a:pt x="139" y="4908"/>
                    </a:cubicBezTo>
                    <a:cubicBezTo>
                      <a:pt x="139" y="4686"/>
                      <a:pt x="167" y="4464"/>
                      <a:pt x="223" y="4242"/>
                    </a:cubicBezTo>
                    <a:lnTo>
                      <a:pt x="167" y="4242"/>
                    </a:lnTo>
                    <a:cubicBezTo>
                      <a:pt x="84" y="4464"/>
                      <a:pt x="56" y="4686"/>
                      <a:pt x="28" y="4935"/>
                    </a:cubicBezTo>
                    <a:cubicBezTo>
                      <a:pt x="1" y="5185"/>
                      <a:pt x="28" y="5407"/>
                      <a:pt x="84" y="5656"/>
                    </a:cubicBezTo>
                    <a:cubicBezTo>
                      <a:pt x="167" y="5878"/>
                      <a:pt x="306" y="6100"/>
                      <a:pt x="444" y="6294"/>
                    </a:cubicBezTo>
                    <a:cubicBezTo>
                      <a:pt x="611" y="6460"/>
                      <a:pt x="777" y="6599"/>
                      <a:pt x="971" y="6738"/>
                    </a:cubicBezTo>
                    <a:lnTo>
                      <a:pt x="1248" y="6959"/>
                    </a:lnTo>
                    <a:lnTo>
                      <a:pt x="1276" y="6599"/>
                    </a:lnTo>
                    <a:cubicBezTo>
                      <a:pt x="1332" y="6017"/>
                      <a:pt x="1415" y="5434"/>
                      <a:pt x="1526" y="4852"/>
                    </a:cubicBezTo>
                    <a:cubicBezTo>
                      <a:pt x="1664" y="4298"/>
                      <a:pt x="1831" y="3743"/>
                      <a:pt x="2052" y="3189"/>
                    </a:cubicBezTo>
                    <a:cubicBezTo>
                      <a:pt x="2274" y="2662"/>
                      <a:pt x="2524" y="2135"/>
                      <a:pt x="2856" y="1664"/>
                    </a:cubicBezTo>
                    <a:cubicBezTo>
                      <a:pt x="2995" y="1414"/>
                      <a:pt x="3161" y="1165"/>
                      <a:pt x="3356" y="971"/>
                    </a:cubicBezTo>
                    <a:cubicBezTo>
                      <a:pt x="3431" y="871"/>
                      <a:pt x="3506" y="771"/>
                      <a:pt x="3601" y="671"/>
                    </a:cubicBezTo>
                    <a:lnTo>
                      <a:pt x="3601" y="671"/>
                    </a:lnTo>
                    <a:cubicBezTo>
                      <a:pt x="3905" y="1081"/>
                      <a:pt x="4258" y="1472"/>
                      <a:pt x="4659" y="1830"/>
                    </a:cubicBezTo>
                    <a:cubicBezTo>
                      <a:pt x="5158" y="2301"/>
                      <a:pt x="5712" y="2690"/>
                      <a:pt x="6294" y="3050"/>
                    </a:cubicBezTo>
                    <a:cubicBezTo>
                      <a:pt x="6904" y="3383"/>
                      <a:pt x="7570" y="3632"/>
                      <a:pt x="8263" y="3743"/>
                    </a:cubicBezTo>
                    <a:cubicBezTo>
                      <a:pt x="8443" y="3757"/>
                      <a:pt x="8623" y="3764"/>
                      <a:pt x="8800" y="3764"/>
                    </a:cubicBezTo>
                    <a:cubicBezTo>
                      <a:pt x="8977" y="3764"/>
                      <a:pt x="9150" y="3757"/>
                      <a:pt x="9317" y="3743"/>
                    </a:cubicBezTo>
                    <a:cubicBezTo>
                      <a:pt x="9496" y="3702"/>
                      <a:pt x="9675" y="3654"/>
                      <a:pt x="9848" y="3595"/>
                    </a:cubicBezTo>
                    <a:lnTo>
                      <a:pt x="9848" y="3595"/>
                    </a:lnTo>
                    <a:cubicBezTo>
                      <a:pt x="9809" y="3883"/>
                      <a:pt x="9757" y="4168"/>
                      <a:pt x="9705" y="4464"/>
                    </a:cubicBezTo>
                    <a:cubicBezTo>
                      <a:pt x="9649" y="4908"/>
                      <a:pt x="9538" y="5379"/>
                      <a:pt x="9427" y="5823"/>
                    </a:cubicBezTo>
                    <a:cubicBezTo>
                      <a:pt x="9317" y="6266"/>
                      <a:pt x="9206" y="6738"/>
                      <a:pt x="9039" y="7153"/>
                    </a:cubicBezTo>
                    <a:cubicBezTo>
                      <a:pt x="8873" y="7597"/>
                      <a:pt x="8679" y="8041"/>
                      <a:pt x="8457" y="8429"/>
                    </a:cubicBezTo>
                    <a:lnTo>
                      <a:pt x="8485" y="8457"/>
                    </a:lnTo>
                    <a:cubicBezTo>
                      <a:pt x="8762" y="8068"/>
                      <a:pt x="8984" y="7652"/>
                      <a:pt x="9178" y="7209"/>
                    </a:cubicBezTo>
                    <a:cubicBezTo>
                      <a:pt x="9372" y="6765"/>
                      <a:pt x="9538" y="6322"/>
                      <a:pt x="9677" y="5878"/>
                    </a:cubicBezTo>
                    <a:cubicBezTo>
                      <a:pt x="9896" y="5076"/>
                      <a:pt x="10072" y="4273"/>
                      <a:pt x="10206" y="3452"/>
                    </a:cubicBezTo>
                    <a:lnTo>
                      <a:pt x="10206" y="3452"/>
                    </a:lnTo>
                    <a:cubicBezTo>
                      <a:pt x="10252" y="3430"/>
                      <a:pt x="10298" y="3407"/>
                      <a:pt x="10342" y="3383"/>
                    </a:cubicBezTo>
                    <a:lnTo>
                      <a:pt x="10229" y="3305"/>
                    </a:lnTo>
                    <a:lnTo>
                      <a:pt x="10229" y="3305"/>
                    </a:lnTo>
                    <a:cubicBezTo>
                      <a:pt x="10239" y="3238"/>
                      <a:pt x="10249" y="3172"/>
                      <a:pt x="10259" y="3105"/>
                    </a:cubicBezTo>
                    <a:lnTo>
                      <a:pt x="10259" y="3050"/>
                    </a:lnTo>
                    <a:lnTo>
                      <a:pt x="10204" y="3078"/>
                    </a:lnTo>
                    <a:cubicBezTo>
                      <a:pt x="10142" y="3107"/>
                      <a:pt x="10080" y="3134"/>
                      <a:pt x="10017" y="3159"/>
                    </a:cubicBezTo>
                    <a:lnTo>
                      <a:pt x="10017" y="3159"/>
                    </a:lnTo>
                    <a:lnTo>
                      <a:pt x="9899" y="3078"/>
                    </a:lnTo>
                    <a:cubicBezTo>
                      <a:pt x="9896" y="3121"/>
                      <a:pt x="9893" y="3163"/>
                      <a:pt x="9890" y="3206"/>
                    </a:cubicBezTo>
                    <a:lnTo>
                      <a:pt x="9890" y="3206"/>
                    </a:lnTo>
                    <a:cubicBezTo>
                      <a:pt x="9538" y="3328"/>
                      <a:pt x="9164" y="3386"/>
                      <a:pt x="8790" y="3386"/>
                    </a:cubicBezTo>
                    <a:cubicBezTo>
                      <a:pt x="8633" y="3386"/>
                      <a:pt x="8475" y="3375"/>
                      <a:pt x="8318" y="3355"/>
                    </a:cubicBezTo>
                    <a:cubicBezTo>
                      <a:pt x="7681" y="3244"/>
                      <a:pt x="7071" y="3022"/>
                      <a:pt x="6516" y="2690"/>
                    </a:cubicBezTo>
                    <a:cubicBezTo>
                      <a:pt x="5962" y="2357"/>
                      <a:pt x="5435" y="1969"/>
                      <a:pt x="4964" y="1525"/>
                    </a:cubicBezTo>
                    <a:cubicBezTo>
                      <a:pt x="4492" y="1082"/>
                      <a:pt x="4049" y="582"/>
                      <a:pt x="3716" y="56"/>
                    </a:cubicBezTo>
                    <a:lnTo>
                      <a:pt x="3688" y="0"/>
                    </a:lnTo>
                    <a:close/>
                  </a:path>
                </a:pathLst>
              </a:custGeom>
              <a:solidFill>
                <a:srgbClr val="704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8"/>
              <p:cNvSpPr/>
              <p:nvPr/>
            </p:nvSpPr>
            <p:spPr>
              <a:xfrm>
                <a:off x="1414500" y="2859575"/>
                <a:ext cx="269650" cy="231525"/>
              </a:xfrm>
              <a:custGeom>
                <a:avLst/>
                <a:gdLst/>
                <a:ahLst/>
                <a:cxnLst/>
                <a:rect l="l" t="t" r="r" b="b"/>
                <a:pathLst>
                  <a:path w="10786" h="9261" extrusionOk="0">
                    <a:moveTo>
                      <a:pt x="3715" y="0"/>
                    </a:moveTo>
                    <a:lnTo>
                      <a:pt x="3244" y="444"/>
                    </a:lnTo>
                    <a:cubicBezTo>
                      <a:pt x="3161" y="499"/>
                      <a:pt x="3105" y="555"/>
                      <a:pt x="3050" y="638"/>
                    </a:cubicBezTo>
                    <a:cubicBezTo>
                      <a:pt x="2967" y="693"/>
                      <a:pt x="2911" y="749"/>
                      <a:pt x="2856" y="804"/>
                    </a:cubicBezTo>
                    <a:cubicBezTo>
                      <a:pt x="2745" y="943"/>
                      <a:pt x="2634" y="1054"/>
                      <a:pt x="2551" y="1192"/>
                    </a:cubicBezTo>
                    <a:cubicBezTo>
                      <a:pt x="2357" y="1442"/>
                      <a:pt x="2163" y="1719"/>
                      <a:pt x="1996" y="1996"/>
                    </a:cubicBezTo>
                    <a:cubicBezTo>
                      <a:pt x="1691" y="2551"/>
                      <a:pt x="1414" y="3133"/>
                      <a:pt x="1220" y="3715"/>
                    </a:cubicBezTo>
                    <a:cubicBezTo>
                      <a:pt x="1026" y="4325"/>
                      <a:pt x="887" y="4935"/>
                      <a:pt x="804" y="5573"/>
                    </a:cubicBezTo>
                    <a:cubicBezTo>
                      <a:pt x="749" y="5989"/>
                      <a:pt x="721" y="6405"/>
                      <a:pt x="721" y="6848"/>
                    </a:cubicBezTo>
                    <a:lnTo>
                      <a:pt x="693" y="6821"/>
                    </a:lnTo>
                    <a:cubicBezTo>
                      <a:pt x="555" y="6682"/>
                      <a:pt x="416" y="6516"/>
                      <a:pt x="305" y="6349"/>
                    </a:cubicBezTo>
                    <a:cubicBezTo>
                      <a:pt x="222" y="6155"/>
                      <a:pt x="167" y="5961"/>
                      <a:pt x="167" y="5739"/>
                    </a:cubicBezTo>
                    <a:cubicBezTo>
                      <a:pt x="139" y="5518"/>
                      <a:pt x="139" y="5296"/>
                      <a:pt x="167" y="5074"/>
                    </a:cubicBezTo>
                    <a:lnTo>
                      <a:pt x="111" y="5074"/>
                    </a:lnTo>
                    <a:cubicBezTo>
                      <a:pt x="56" y="5296"/>
                      <a:pt x="28" y="5545"/>
                      <a:pt x="28" y="5767"/>
                    </a:cubicBezTo>
                    <a:cubicBezTo>
                      <a:pt x="0" y="5989"/>
                      <a:pt x="28" y="6238"/>
                      <a:pt x="111" y="6460"/>
                    </a:cubicBezTo>
                    <a:cubicBezTo>
                      <a:pt x="194" y="6654"/>
                      <a:pt x="305" y="6848"/>
                      <a:pt x="472" y="7015"/>
                    </a:cubicBezTo>
                    <a:cubicBezTo>
                      <a:pt x="638" y="7181"/>
                      <a:pt x="804" y="7347"/>
                      <a:pt x="998" y="7486"/>
                    </a:cubicBezTo>
                    <a:lnTo>
                      <a:pt x="1054" y="7514"/>
                    </a:lnTo>
                    <a:lnTo>
                      <a:pt x="1054" y="7431"/>
                    </a:lnTo>
                    <a:cubicBezTo>
                      <a:pt x="1081" y="6238"/>
                      <a:pt x="1303" y="5046"/>
                      <a:pt x="1719" y="3909"/>
                    </a:cubicBezTo>
                    <a:cubicBezTo>
                      <a:pt x="1941" y="3355"/>
                      <a:pt x="2191" y="2828"/>
                      <a:pt x="2495" y="2301"/>
                    </a:cubicBezTo>
                    <a:cubicBezTo>
                      <a:pt x="2800" y="1830"/>
                      <a:pt x="3161" y="1386"/>
                      <a:pt x="3577" y="971"/>
                    </a:cubicBezTo>
                    <a:cubicBezTo>
                      <a:pt x="3937" y="1497"/>
                      <a:pt x="4353" y="1996"/>
                      <a:pt x="4797" y="2412"/>
                    </a:cubicBezTo>
                    <a:cubicBezTo>
                      <a:pt x="5296" y="2856"/>
                      <a:pt x="5823" y="3244"/>
                      <a:pt x="6377" y="3577"/>
                    </a:cubicBezTo>
                    <a:cubicBezTo>
                      <a:pt x="6959" y="3909"/>
                      <a:pt x="7569" y="4131"/>
                      <a:pt x="8235" y="4242"/>
                    </a:cubicBezTo>
                    <a:cubicBezTo>
                      <a:pt x="8409" y="4274"/>
                      <a:pt x="8588" y="4290"/>
                      <a:pt x="8768" y="4290"/>
                    </a:cubicBezTo>
                    <a:cubicBezTo>
                      <a:pt x="9218" y="4290"/>
                      <a:pt x="9676" y="4191"/>
                      <a:pt x="10092" y="3993"/>
                    </a:cubicBezTo>
                    <a:lnTo>
                      <a:pt x="10092" y="3993"/>
                    </a:lnTo>
                    <a:cubicBezTo>
                      <a:pt x="9954" y="4908"/>
                      <a:pt x="9760" y="5795"/>
                      <a:pt x="9510" y="6654"/>
                    </a:cubicBezTo>
                    <a:cubicBezTo>
                      <a:pt x="9261" y="7569"/>
                      <a:pt x="8872" y="8429"/>
                      <a:pt x="8373" y="9233"/>
                    </a:cubicBezTo>
                    <a:lnTo>
                      <a:pt x="8429" y="9261"/>
                    </a:lnTo>
                    <a:cubicBezTo>
                      <a:pt x="8761" y="8900"/>
                      <a:pt x="9039" y="8512"/>
                      <a:pt x="9261" y="8096"/>
                    </a:cubicBezTo>
                    <a:cubicBezTo>
                      <a:pt x="9482" y="7652"/>
                      <a:pt x="9676" y="7209"/>
                      <a:pt x="9843" y="6765"/>
                    </a:cubicBezTo>
                    <a:cubicBezTo>
                      <a:pt x="10009" y="6322"/>
                      <a:pt x="10175" y="5850"/>
                      <a:pt x="10286" y="5379"/>
                    </a:cubicBezTo>
                    <a:cubicBezTo>
                      <a:pt x="10425" y="4908"/>
                      <a:pt x="10536" y="4436"/>
                      <a:pt x="10619" y="3965"/>
                    </a:cubicBezTo>
                    <a:lnTo>
                      <a:pt x="10785" y="3133"/>
                    </a:lnTo>
                    <a:lnTo>
                      <a:pt x="9954" y="3494"/>
                    </a:lnTo>
                    <a:cubicBezTo>
                      <a:pt x="9704" y="3605"/>
                      <a:pt x="9427" y="3660"/>
                      <a:pt x="9150" y="3688"/>
                    </a:cubicBezTo>
                    <a:cubicBezTo>
                      <a:pt x="9035" y="3699"/>
                      <a:pt x="8920" y="3706"/>
                      <a:pt x="8807" y="3706"/>
                    </a:cubicBezTo>
                    <a:cubicBezTo>
                      <a:pt x="8647" y="3706"/>
                      <a:pt x="8492" y="3692"/>
                      <a:pt x="8346" y="3660"/>
                    </a:cubicBezTo>
                    <a:cubicBezTo>
                      <a:pt x="7763" y="3549"/>
                      <a:pt x="7209" y="3327"/>
                      <a:pt x="6710" y="3022"/>
                    </a:cubicBezTo>
                    <a:cubicBezTo>
                      <a:pt x="6183" y="2717"/>
                      <a:pt x="5712" y="2357"/>
                      <a:pt x="5268" y="1941"/>
                    </a:cubicBezTo>
                    <a:cubicBezTo>
                      <a:pt x="4824" y="1525"/>
                      <a:pt x="4436" y="1081"/>
                      <a:pt x="4104" y="582"/>
                    </a:cubicBezTo>
                    <a:lnTo>
                      <a:pt x="3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8"/>
              <p:cNvSpPr/>
              <p:nvPr/>
            </p:nvSpPr>
            <p:spPr>
              <a:xfrm>
                <a:off x="1484500" y="3008600"/>
                <a:ext cx="47150" cy="67200"/>
              </a:xfrm>
              <a:custGeom>
                <a:avLst/>
                <a:gdLst/>
                <a:ahLst/>
                <a:cxnLst/>
                <a:rect l="l" t="t" r="r" b="b"/>
                <a:pathLst>
                  <a:path w="1886" h="2688" extrusionOk="0">
                    <a:moveTo>
                      <a:pt x="1414" y="0"/>
                    </a:moveTo>
                    <a:cubicBezTo>
                      <a:pt x="1470" y="277"/>
                      <a:pt x="1470" y="555"/>
                      <a:pt x="1414" y="804"/>
                    </a:cubicBezTo>
                    <a:cubicBezTo>
                      <a:pt x="1387" y="1054"/>
                      <a:pt x="1304" y="1331"/>
                      <a:pt x="1165" y="1553"/>
                    </a:cubicBezTo>
                    <a:cubicBezTo>
                      <a:pt x="1054" y="1775"/>
                      <a:pt x="888" y="1996"/>
                      <a:pt x="694" y="2163"/>
                    </a:cubicBezTo>
                    <a:cubicBezTo>
                      <a:pt x="472" y="2329"/>
                      <a:pt x="250" y="2495"/>
                      <a:pt x="0" y="2606"/>
                    </a:cubicBezTo>
                    <a:lnTo>
                      <a:pt x="28" y="2662"/>
                    </a:lnTo>
                    <a:cubicBezTo>
                      <a:pt x="129" y="2679"/>
                      <a:pt x="230" y="2688"/>
                      <a:pt x="329" y="2688"/>
                    </a:cubicBezTo>
                    <a:cubicBezTo>
                      <a:pt x="557" y="2688"/>
                      <a:pt x="778" y="2639"/>
                      <a:pt x="971" y="2523"/>
                    </a:cubicBezTo>
                    <a:cubicBezTo>
                      <a:pt x="1276" y="2357"/>
                      <a:pt x="1525" y="2135"/>
                      <a:pt x="1664" y="1830"/>
                    </a:cubicBezTo>
                    <a:cubicBezTo>
                      <a:pt x="1830" y="1525"/>
                      <a:pt x="1886" y="1220"/>
                      <a:pt x="1886" y="887"/>
                    </a:cubicBezTo>
                    <a:cubicBezTo>
                      <a:pt x="1858" y="555"/>
                      <a:pt x="1719" y="250"/>
                      <a:pt x="1470"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8"/>
              <p:cNvSpPr/>
              <p:nvPr/>
            </p:nvSpPr>
            <p:spPr>
              <a:xfrm>
                <a:off x="1485200" y="3009275"/>
                <a:ext cx="38825" cy="65875"/>
              </a:xfrm>
              <a:custGeom>
                <a:avLst/>
                <a:gdLst/>
                <a:ahLst/>
                <a:cxnLst/>
                <a:rect l="l" t="t" r="r" b="b"/>
                <a:pathLst>
                  <a:path w="1553" h="2635" extrusionOk="0">
                    <a:moveTo>
                      <a:pt x="1386" y="1"/>
                    </a:moveTo>
                    <a:cubicBezTo>
                      <a:pt x="1276" y="278"/>
                      <a:pt x="1192" y="528"/>
                      <a:pt x="1109" y="749"/>
                    </a:cubicBezTo>
                    <a:cubicBezTo>
                      <a:pt x="1026" y="971"/>
                      <a:pt x="943" y="1165"/>
                      <a:pt x="832" y="1387"/>
                    </a:cubicBezTo>
                    <a:cubicBezTo>
                      <a:pt x="721" y="1581"/>
                      <a:pt x="610" y="1748"/>
                      <a:pt x="472" y="1942"/>
                    </a:cubicBezTo>
                    <a:cubicBezTo>
                      <a:pt x="333" y="2136"/>
                      <a:pt x="167" y="2330"/>
                      <a:pt x="0" y="2579"/>
                    </a:cubicBezTo>
                    <a:lnTo>
                      <a:pt x="0" y="2635"/>
                    </a:lnTo>
                    <a:cubicBezTo>
                      <a:pt x="250" y="2552"/>
                      <a:pt x="472" y="2413"/>
                      <a:pt x="693" y="2219"/>
                    </a:cubicBezTo>
                    <a:cubicBezTo>
                      <a:pt x="915" y="2053"/>
                      <a:pt x="1081" y="1831"/>
                      <a:pt x="1220" y="1609"/>
                    </a:cubicBezTo>
                    <a:cubicBezTo>
                      <a:pt x="1470" y="1110"/>
                      <a:pt x="1553" y="528"/>
                      <a:pt x="1414" y="1"/>
                    </a:cubicBezTo>
                    <a:close/>
                  </a:path>
                </a:pathLst>
              </a:custGeom>
              <a:solidFill>
                <a:srgbClr val="7F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8"/>
              <p:cNvSpPr/>
              <p:nvPr/>
            </p:nvSpPr>
            <p:spPr>
              <a:xfrm>
                <a:off x="1465775" y="2972550"/>
                <a:ext cx="84600" cy="27750"/>
              </a:xfrm>
              <a:custGeom>
                <a:avLst/>
                <a:gdLst/>
                <a:ahLst/>
                <a:cxnLst/>
                <a:rect l="l" t="t" r="r" b="b"/>
                <a:pathLst>
                  <a:path w="3384" h="1110" extrusionOk="0">
                    <a:moveTo>
                      <a:pt x="944" y="0"/>
                    </a:moveTo>
                    <a:cubicBezTo>
                      <a:pt x="639" y="0"/>
                      <a:pt x="306" y="28"/>
                      <a:pt x="1" y="56"/>
                    </a:cubicBezTo>
                    <a:lnTo>
                      <a:pt x="1" y="139"/>
                    </a:lnTo>
                    <a:lnTo>
                      <a:pt x="56" y="139"/>
                    </a:lnTo>
                    <a:lnTo>
                      <a:pt x="56" y="114"/>
                    </a:lnTo>
                    <a:lnTo>
                      <a:pt x="56" y="114"/>
                    </a:lnTo>
                    <a:cubicBezTo>
                      <a:pt x="378" y="141"/>
                      <a:pt x="675" y="168"/>
                      <a:pt x="971" y="195"/>
                    </a:cubicBezTo>
                    <a:cubicBezTo>
                      <a:pt x="1276" y="222"/>
                      <a:pt x="1554" y="250"/>
                      <a:pt x="1858" y="305"/>
                    </a:cubicBezTo>
                    <a:cubicBezTo>
                      <a:pt x="2136" y="333"/>
                      <a:pt x="2413" y="389"/>
                      <a:pt x="2690" y="500"/>
                    </a:cubicBezTo>
                    <a:cubicBezTo>
                      <a:pt x="2801" y="583"/>
                      <a:pt x="2940" y="638"/>
                      <a:pt x="3051" y="749"/>
                    </a:cubicBezTo>
                    <a:cubicBezTo>
                      <a:pt x="3159" y="830"/>
                      <a:pt x="3241" y="938"/>
                      <a:pt x="3349" y="1047"/>
                    </a:cubicBezTo>
                    <a:lnTo>
                      <a:pt x="3349" y="1047"/>
                    </a:lnTo>
                    <a:lnTo>
                      <a:pt x="3328" y="1109"/>
                    </a:lnTo>
                    <a:lnTo>
                      <a:pt x="3383" y="1054"/>
                    </a:lnTo>
                    <a:cubicBezTo>
                      <a:pt x="3245" y="749"/>
                      <a:pt x="3023" y="527"/>
                      <a:pt x="2773" y="361"/>
                    </a:cubicBezTo>
                    <a:cubicBezTo>
                      <a:pt x="2496" y="195"/>
                      <a:pt x="2191" y="111"/>
                      <a:pt x="1858" y="84"/>
                    </a:cubicBezTo>
                    <a:cubicBezTo>
                      <a:pt x="1554" y="28"/>
                      <a:pt x="1249" y="0"/>
                      <a:pt x="94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8"/>
              <p:cNvSpPr/>
              <p:nvPr/>
            </p:nvSpPr>
            <p:spPr>
              <a:xfrm>
                <a:off x="1466475" y="2975325"/>
                <a:ext cx="82500" cy="29375"/>
              </a:xfrm>
              <a:custGeom>
                <a:avLst/>
                <a:gdLst/>
                <a:ahLst/>
                <a:cxnLst/>
                <a:rect l="l" t="t" r="r" b="b"/>
                <a:pathLst>
                  <a:path w="3300" h="1175" extrusionOk="0">
                    <a:moveTo>
                      <a:pt x="1" y="0"/>
                    </a:moveTo>
                    <a:lnTo>
                      <a:pt x="1" y="56"/>
                    </a:lnTo>
                    <a:cubicBezTo>
                      <a:pt x="112" y="167"/>
                      <a:pt x="250" y="250"/>
                      <a:pt x="389" y="333"/>
                    </a:cubicBezTo>
                    <a:cubicBezTo>
                      <a:pt x="500" y="416"/>
                      <a:pt x="638" y="472"/>
                      <a:pt x="749" y="555"/>
                    </a:cubicBezTo>
                    <a:cubicBezTo>
                      <a:pt x="888" y="638"/>
                      <a:pt x="1026" y="693"/>
                      <a:pt x="1137" y="749"/>
                    </a:cubicBezTo>
                    <a:cubicBezTo>
                      <a:pt x="1276" y="804"/>
                      <a:pt x="1442" y="860"/>
                      <a:pt x="1526" y="888"/>
                    </a:cubicBezTo>
                    <a:cubicBezTo>
                      <a:pt x="1609" y="943"/>
                      <a:pt x="1747" y="998"/>
                      <a:pt x="1886" y="1054"/>
                    </a:cubicBezTo>
                    <a:cubicBezTo>
                      <a:pt x="1941" y="1082"/>
                      <a:pt x="2025" y="1109"/>
                      <a:pt x="2108" y="1137"/>
                    </a:cubicBezTo>
                    <a:cubicBezTo>
                      <a:pt x="2191" y="1165"/>
                      <a:pt x="2274" y="1165"/>
                      <a:pt x="2385" y="1165"/>
                    </a:cubicBezTo>
                    <a:cubicBezTo>
                      <a:pt x="2454" y="1171"/>
                      <a:pt x="2523" y="1174"/>
                      <a:pt x="2594" y="1174"/>
                    </a:cubicBezTo>
                    <a:cubicBezTo>
                      <a:pt x="2837" y="1174"/>
                      <a:pt x="3085" y="1134"/>
                      <a:pt x="3300" y="1026"/>
                    </a:cubicBezTo>
                    <a:lnTo>
                      <a:pt x="3300" y="971"/>
                    </a:lnTo>
                    <a:cubicBezTo>
                      <a:pt x="3023" y="943"/>
                      <a:pt x="2745" y="915"/>
                      <a:pt x="2468" y="832"/>
                    </a:cubicBezTo>
                    <a:cubicBezTo>
                      <a:pt x="2191" y="721"/>
                      <a:pt x="1941" y="610"/>
                      <a:pt x="1664" y="472"/>
                    </a:cubicBezTo>
                    <a:cubicBezTo>
                      <a:pt x="1415" y="389"/>
                      <a:pt x="1137" y="305"/>
                      <a:pt x="860" y="222"/>
                    </a:cubicBezTo>
                    <a:cubicBezTo>
                      <a:pt x="583" y="139"/>
                      <a:pt x="278" y="84"/>
                      <a:pt x="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8"/>
              <p:cNvSpPr/>
              <p:nvPr/>
            </p:nvSpPr>
            <p:spPr>
              <a:xfrm>
                <a:off x="1599550" y="3007200"/>
                <a:ext cx="47175" cy="50625"/>
              </a:xfrm>
              <a:custGeom>
                <a:avLst/>
                <a:gdLst/>
                <a:ahLst/>
                <a:cxnLst/>
                <a:rect l="l" t="t" r="r" b="b"/>
                <a:pathLst>
                  <a:path w="1887" h="2025" extrusionOk="0">
                    <a:moveTo>
                      <a:pt x="29" y="1"/>
                    </a:moveTo>
                    <a:lnTo>
                      <a:pt x="1" y="28"/>
                    </a:lnTo>
                    <a:lnTo>
                      <a:pt x="1" y="112"/>
                    </a:lnTo>
                    <a:lnTo>
                      <a:pt x="29" y="167"/>
                    </a:lnTo>
                    <a:cubicBezTo>
                      <a:pt x="112" y="223"/>
                      <a:pt x="167" y="278"/>
                      <a:pt x="223" y="361"/>
                    </a:cubicBezTo>
                    <a:cubicBezTo>
                      <a:pt x="223" y="389"/>
                      <a:pt x="250" y="417"/>
                      <a:pt x="250" y="472"/>
                    </a:cubicBezTo>
                    <a:cubicBezTo>
                      <a:pt x="278" y="500"/>
                      <a:pt x="306" y="555"/>
                      <a:pt x="334" y="611"/>
                    </a:cubicBezTo>
                    <a:lnTo>
                      <a:pt x="306" y="583"/>
                    </a:lnTo>
                    <a:lnTo>
                      <a:pt x="306" y="583"/>
                    </a:lnTo>
                    <a:cubicBezTo>
                      <a:pt x="361" y="666"/>
                      <a:pt x="445" y="749"/>
                      <a:pt x="528" y="832"/>
                    </a:cubicBezTo>
                    <a:cubicBezTo>
                      <a:pt x="583" y="888"/>
                      <a:pt x="639" y="943"/>
                      <a:pt x="666" y="999"/>
                    </a:cubicBezTo>
                    <a:lnTo>
                      <a:pt x="805" y="1137"/>
                    </a:lnTo>
                    <a:cubicBezTo>
                      <a:pt x="833" y="1221"/>
                      <a:pt x="888" y="1276"/>
                      <a:pt x="944" y="1332"/>
                    </a:cubicBezTo>
                    <a:cubicBezTo>
                      <a:pt x="1054" y="1442"/>
                      <a:pt x="1193" y="1581"/>
                      <a:pt x="1304" y="1664"/>
                    </a:cubicBezTo>
                    <a:cubicBezTo>
                      <a:pt x="1443" y="1803"/>
                      <a:pt x="1609" y="1886"/>
                      <a:pt x="1775" y="1997"/>
                    </a:cubicBezTo>
                    <a:lnTo>
                      <a:pt x="1859" y="2025"/>
                    </a:lnTo>
                    <a:lnTo>
                      <a:pt x="1886" y="1969"/>
                    </a:lnTo>
                    <a:lnTo>
                      <a:pt x="1886" y="1914"/>
                    </a:lnTo>
                    <a:lnTo>
                      <a:pt x="1853" y="1930"/>
                    </a:lnTo>
                    <a:lnTo>
                      <a:pt x="1853" y="1930"/>
                    </a:lnTo>
                    <a:cubicBezTo>
                      <a:pt x="1772" y="1769"/>
                      <a:pt x="1690" y="1633"/>
                      <a:pt x="1609" y="1498"/>
                    </a:cubicBezTo>
                    <a:cubicBezTo>
                      <a:pt x="1498" y="1359"/>
                      <a:pt x="1415" y="1221"/>
                      <a:pt x="1304" y="1054"/>
                    </a:cubicBezTo>
                    <a:cubicBezTo>
                      <a:pt x="1193" y="916"/>
                      <a:pt x="1082" y="805"/>
                      <a:pt x="971" y="666"/>
                    </a:cubicBezTo>
                    <a:cubicBezTo>
                      <a:pt x="833" y="555"/>
                      <a:pt x="666" y="472"/>
                      <a:pt x="555" y="361"/>
                    </a:cubicBezTo>
                    <a:cubicBezTo>
                      <a:pt x="500" y="278"/>
                      <a:pt x="417" y="195"/>
                      <a:pt x="334" y="139"/>
                    </a:cubicBezTo>
                    <a:cubicBezTo>
                      <a:pt x="250" y="112"/>
                      <a:pt x="140" y="84"/>
                      <a:pt x="56" y="56"/>
                    </a:cubicBezTo>
                    <a:lnTo>
                      <a:pt x="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8"/>
              <p:cNvSpPr/>
              <p:nvPr/>
            </p:nvSpPr>
            <p:spPr>
              <a:xfrm>
                <a:off x="1599550" y="2999925"/>
                <a:ext cx="47850" cy="55825"/>
              </a:xfrm>
              <a:custGeom>
                <a:avLst/>
                <a:gdLst/>
                <a:ahLst/>
                <a:cxnLst/>
                <a:rect l="l" t="t" r="r" b="b"/>
                <a:pathLst>
                  <a:path w="1914" h="2233" extrusionOk="0">
                    <a:moveTo>
                      <a:pt x="528" y="1"/>
                    </a:moveTo>
                    <a:cubicBezTo>
                      <a:pt x="451" y="1"/>
                      <a:pt x="375" y="14"/>
                      <a:pt x="306" y="42"/>
                    </a:cubicBezTo>
                    <a:cubicBezTo>
                      <a:pt x="167" y="98"/>
                      <a:pt x="56" y="181"/>
                      <a:pt x="1" y="319"/>
                    </a:cubicBezTo>
                    <a:lnTo>
                      <a:pt x="1" y="347"/>
                    </a:lnTo>
                    <a:cubicBezTo>
                      <a:pt x="84" y="236"/>
                      <a:pt x="223" y="153"/>
                      <a:pt x="361" y="153"/>
                    </a:cubicBezTo>
                    <a:cubicBezTo>
                      <a:pt x="472" y="153"/>
                      <a:pt x="583" y="153"/>
                      <a:pt x="694" y="209"/>
                    </a:cubicBezTo>
                    <a:cubicBezTo>
                      <a:pt x="749" y="236"/>
                      <a:pt x="805" y="264"/>
                      <a:pt x="860" y="292"/>
                    </a:cubicBezTo>
                    <a:cubicBezTo>
                      <a:pt x="888" y="319"/>
                      <a:pt x="944" y="347"/>
                      <a:pt x="971" y="403"/>
                    </a:cubicBezTo>
                    <a:cubicBezTo>
                      <a:pt x="1054" y="486"/>
                      <a:pt x="1138" y="597"/>
                      <a:pt x="1165" y="708"/>
                    </a:cubicBezTo>
                    <a:cubicBezTo>
                      <a:pt x="1332" y="957"/>
                      <a:pt x="1443" y="1179"/>
                      <a:pt x="1554" y="1428"/>
                    </a:cubicBezTo>
                    <a:cubicBezTo>
                      <a:pt x="1609" y="1539"/>
                      <a:pt x="1637" y="1706"/>
                      <a:pt x="1720" y="1817"/>
                    </a:cubicBezTo>
                    <a:cubicBezTo>
                      <a:pt x="1775" y="1955"/>
                      <a:pt x="1831" y="2094"/>
                      <a:pt x="1886" y="2233"/>
                    </a:cubicBezTo>
                    <a:lnTo>
                      <a:pt x="1914" y="2233"/>
                    </a:lnTo>
                    <a:cubicBezTo>
                      <a:pt x="1859" y="1955"/>
                      <a:pt x="1803" y="1650"/>
                      <a:pt x="1720" y="1401"/>
                    </a:cubicBezTo>
                    <a:cubicBezTo>
                      <a:pt x="1637" y="1123"/>
                      <a:pt x="1526" y="846"/>
                      <a:pt x="1387" y="597"/>
                    </a:cubicBezTo>
                    <a:cubicBezTo>
                      <a:pt x="1304" y="458"/>
                      <a:pt x="1221" y="347"/>
                      <a:pt x="1138" y="264"/>
                    </a:cubicBezTo>
                    <a:cubicBezTo>
                      <a:pt x="1027" y="153"/>
                      <a:pt x="888" y="70"/>
                      <a:pt x="749" y="42"/>
                    </a:cubicBezTo>
                    <a:cubicBezTo>
                      <a:pt x="680" y="14"/>
                      <a:pt x="604"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8"/>
              <p:cNvSpPr/>
              <p:nvPr/>
            </p:nvSpPr>
            <p:spPr>
              <a:xfrm>
                <a:off x="1465775" y="3023150"/>
                <a:ext cx="49250" cy="32600"/>
              </a:xfrm>
              <a:custGeom>
                <a:avLst/>
                <a:gdLst/>
                <a:ahLst/>
                <a:cxnLst/>
                <a:rect l="l" t="t" r="r" b="b"/>
                <a:pathLst>
                  <a:path w="1970" h="1304" extrusionOk="0">
                    <a:moveTo>
                      <a:pt x="1" y="0"/>
                    </a:moveTo>
                    <a:cubicBezTo>
                      <a:pt x="1" y="222"/>
                      <a:pt x="84" y="444"/>
                      <a:pt x="167" y="638"/>
                    </a:cubicBezTo>
                    <a:cubicBezTo>
                      <a:pt x="278" y="832"/>
                      <a:pt x="472" y="999"/>
                      <a:pt x="666" y="1109"/>
                    </a:cubicBezTo>
                    <a:cubicBezTo>
                      <a:pt x="860" y="1248"/>
                      <a:pt x="1110" y="1304"/>
                      <a:pt x="1359" y="1304"/>
                    </a:cubicBezTo>
                    <a:cubicBezTo>
                      <a:pt x="1581" y="1276"/>
                      <a:pt x="1803" y="1193"/>
                      <a:pt x="1969" y="1026"/>
                    </a:cubicBezTo>
                    <a:lnTo>
                      <a:pt x="1969" y="999"/>
                    </a:lnTo>
                    <a:cubicBezTo>
                      <a:pt x="1775" y="943"/>
                      <a:pt x="1554" y="888"/>
                      <a:pt x="1359" y="860"/>
                    </a:cubicBezTo>
                    <a:cubicBezTo>
                      <a:pt x="1165" y="860"/>
                      <a:pt x="999" y="832"/>
                      <a:pt x="833" y="804"/>
                    </a:cubicBezTo>
                    <a:cubicBezTo>
                      <a:pt x="639" y="749"/>
                      <a:pt x="500" y="638"/>
                      <a:pt x="361" y="499"/>
                    </a:cubicBezTo>
                    <a:cubicBezTo>
                      <a:pt x="223" y="361"/>
                      <a:pt x="112" y="194"/>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8"/>
              <p:cNvSpPr/>
              <p:nvPr/>
            </p:nvSpPr>
            <p:spPr>
              <a:xfrm>
                <a:off x="1607175" y="3062650"/>
                <a:ext cx="20125" cy="56875"/>
              </a:xfrm>
              <a:custGeom>
                <a:avLst/>
                <a:gdLst/>
                <a:ahLst/>
                <a:cxnLst/>
                <a:rect l="l" t="t" r="r" b="b"/>
                <a:pathLst>
                  <a:path w="805" h="2275" extrusionOk="0">
                    <a:moveTo>
                      <a:pt x="611" y="1"/>
                    </a:moveTo>
                    <a:cubicBezTo>
                      <a:pt x="611" y="223"/>
                      <a:pt x="611" y="417"/>
                      <a:pt x="611" y="611"/>
                    </a:cubicBezTo>
                    <a:cubicBezTo>
                      <a:pt x="583" y="805"/>
                      <a:pt x="555" y="999"/>
                      <a:pt x="500" y="1165"/>
                    </a:cubicBezTo>
                    <a:cubicBezTo>
                      <a:pt x="444" y="1359"/>
                      <a:pt x="361" y="1526"/>
                      <a:pt x="306" y="1720"/>
                    </a:cubicBezTo>
                    <a:cubicBezTo>
                      <a:pt x="223" y="1886"/>
                      <a:pt x="112" y="2052"/>
                      <a:pt x="1" y="2274"/>
                    </a:cubicBezTo>
                    <a:lnTo>
                      <a:pt x="29" y="2274"/>
                    </a:lnTo>
                    <a:cubicBezTo>
                      <a:pt x="334" y="1997"/>
                      <a:pt x="583" y="1637"/>
                      <a:pt x="722" y="1248"/>
                    </a:cubicBezTo>
                    <a:cubicBezTo>
                      <a:pt x="805" y="833"/>
                      <a:pt x="805" y="389"/>
                      <a:pt x="639" y="1"/>
                    </a:cubicBezTo>
                    <a:close/>
                  </a:path>
                </a:pathLst>
              </a:custGeom>
              <a:solidFill>
                <a:srgbClr val="714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8"/>
              <p:cNvSpPr/>
              <p:nvPr/>
            </p:nvSpPr>
            <p:spPr>
              <a:xfrm>
                <a:off x="1579450" y="3074450"/>
                <a:ext cx="43700" cy="30675"/>
              </a:xfrm>
              <a:custGeom>
                <a:avLst/>
                <a:gdLst/>
                <a:ahLst/>
                <a:cxnLst/>
                <a:rect l="l" t="t" r="r" b="b"/>
                <a:pathLst>
                  <a:path w="1748" h="1227" extrusionOk="0">
                    <a:moveTo>
                      <a:pt x="1" y="0"/>
                    </a:moveTo>
                    <a:cubicBezTo>
                      <a:pt x="1" y="194"/>
                      <a:pt x="29" y="416"/>
                      <a:pt x="112" y="582"/>
                    </a:cubicBezTo>
                    <a:cubicBezTo>
                      <a:pt x="195" y="804"/>
                      <a:pt x="361" y="971"/>
                      <a:pt x="555" y="1054"/>
                    </a:cubicBezTo>
                    <a:cubicBezTo>
                      <a:pt x="694" y="1169"/>
                      <a:pt x="871" y="1227"/>
                      <a:pt x="1055" y="1227"/>
                    </a:cubicBezTo>
                    <a:cubicBezTo>
                      <a:pt x="1091" y="1227"/>
                      <a:pt x="1128" y="1225"/>
                      <a:pt x="1165" y="1220"/>
                    </a:cubicBezTo>
                    <a:cubicBezTo>
                      <a:pt x="1387" y="1192"/>
                      <a:pt x="1581" y="1109"/>
                      <a:pt x="1748" y="943"/>
                    </a:cubicBezTo>
                    <a:lnTo>
                      <a:pt x="1748" y="915"/>
                    </a:lnTo>
                    <a:cubicBezTo>
                      <a:pt x="1553" y="832"/>
                      <a:pt x="1359" y="804"/>
                      <a:pt x="1193" y="776"/>
                    </a:cubicBezTo>
                    <a:cubicBezTo>
                      <a:pt x="1110" y="749"/>
                      <a:pt x="1027" y="749"/>
                      <a:pt x="944" y="749"/>
                    </a:cubicBezTo>
                    <a:cubicBezTo>
                      <a:pt x="860" y="749"/>
                      <a:pt x="777" y="749"/>
                      <a:pt x="694" y="721"/>
                    </a:cubicBezTo>
                    <a:cubicBezTo>
                      <a:pt x="555" y="693"/>
                      <a:pt x="417" y="582"/>
                      <a:pt x="306" y="471"/>
                    </a:cubicBezTo>
                    <a:cubicBezTo>
                      <a:pt x="195" y="333"/>
                      <a:pt x="112" y="166"/>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8"/>
              <p:cNvSpPr/>
              <p:nvPr/>
            </p:nvSpPr>
            <p:spPr>
              <a:xfrm>
                <a:off x="1531625" y="3041875"/>
                <a:ext cx="40225" cy="83750"/>
              </a:xfrm>
              <a:custGeom>
                <a:avLst/>
                <a:gdLst/>
                <a:ahLst/>
                <a:cxnLst/>
                <a:rect l="l" t="t" r="r" b="b"/>
                <a:pathLst>
                  <a:path w="1609" h="3350" extrusionOk="0">
                    <a:moveTo>
                      <a:pt x="1276" y="0"/>
                    </a:moveTo>
                    <a:cubicBezTo>
                      <a:pt x="1193" y="360"/>
                      <a:pt x="1138" y="721"/>
                      <a:pt x="1138" y="1081"/>
                    </a:cubicBezTo>
                    <a:cubicBezTo>
                      <a:pt x="1138" y="1248"/>
                      <a:pt x="1138" y="1442"/>
                      <a:pt x="1193" y="1608"/>
                    </a:cubicBezTo>
                    <a:cubicBezTo>
                      <a:pt x="1221" y="1691"/>
                      <a:pt x="1248" y="1802"/>
                      <a:pt x="1276" y="1885"/>
                    </a:cubicBezTo>
                    <a:cubicBezTo>
                      <a:pt x="1304" y="1941"/>
                      <a:pt x="1332" y="2052"/>
                      <a:pt x="1359" y="2135"/>
                    </a:cubicBezTo>
                    <a:cubicBezTo>
                      <a:pt x="1443" y="2495"/>
                      <a:pt x="1304" y="2856"/>
                      <a:pt x="1054" y="3105"/>
                    </a:cubicBezTo>
                    <a:cubicBezTo>
                      <a:pt x="917" y="3174"/>
                      <a:pt x="781" y="3223"/>
                      <a:pt x="628" y="3223"/>
                    </a:cubicBezTo>
                    <a:cubicBezTo>
                      <a:pt x="595" y="3223"/>
                      <a:pt x="562" y="3221"/>
                      <a:pt x="528" y="3216"/>
                    </a:cubicBezTo>
                    <a:cubicBezTo>
                      <a:pt x="361" y="3188"/>
                      <a:pt x="167" y="3161"/>
                      <a:pt x="1" y="3105"/>
                    </a:cubicBezTo>
                    <a:lnTo>
                      <a:pt x="1" y="3105"/>
                    </a:lnTo>
                    <a:cubicBezTo>
                      <a:pt x="167" y="3216"/>
                      <a:pt x="334" y="3299"/>
                      <a:pt x="528" y="3327"/>
                    </a:cubicBezTo>
                    <a:cubicBezTo>
                      <a:pt x="590" y="3343"/>
                      <a:pt x="651" y="3349"/>
                      <a:pt x="712" y="3349"/>
                    </a:cubicBezTo>
                    <a:cubicBezTo>
                      <a:pt x="869" y="3349"/>
                      <a:pt x="1018" y="3304"/>
                      <a:pt x="1138" y="3244"/>
                    </a:cubicBezTo>
                    <a:cubicBezTo>
                      <a:pt x="1332" y="3105"/>
                      <a:pt x="1470" y="2939"/>
                      <a:pt x="1553" y="2717"/>
                    </a:cubicBezTo>
                    <a:cubicBezTo>
                      <a:pt x="1609" y="2523"/>
                      <a:pt x="1609" y="2301"/>
                      <a:pt x="1581" y="2079"/>
                    </a:cubicBezTo>
                    <a:cubicBezTo>
                      <a:pt x="1553" y="1996"/>
                      <a:pt x="1526" y="1885"/>
                      <a:pt x="1498" y="1802"/>
                    </a:cubicBezTo>
                    <a:cubicBezTo>
                      <a:pt x="1470" y="1719"/>
                      <a:pt x="1443" y="1636"/>
                      <a:pt x="1415" y="1553"/>
                    </a:cubicBezTo>
                    <a:cubicBezTo>
                      <a:pt x="1359" y="1386"/>
                      <a:pt x="1332" y="1220"/>
                      <a:pt x="1304" y="1054"/>
                    </a:cubicBezTo>
                    <a:cubicBezTo>
                      <a:pt x="1304" y="887"/>
                      <a:pt x="1276" y="721"/>
                      <a:pt x="1304" y="527"/>
                    </a:cubicBezTo>
                    <a:lnTo>
                      <a:pt x="1304" y="0"/>
                    </a:ln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8"/>
              <p:cNvSpPr/>
              <p:nvPr/>
            </p:nvSpPr>
            <p:spPr>
              <a:xfrm>
                <a:off x="1532325" y="3041875"/>
                <a:ext cx="36075" cy="81350"/>
              </a:xfrm>
              <a:custGeom>
                <a:avLst/>
                <a:gdLst/>
                <a:ahLst/>
                <a:cxnLst/>
                <a:rect l="l" t="t" r="r" b="b"/>
                <a:pathLst>
                  <a:path w="1443" h="3254" extrusionOk="0">
                    <a:moveTo>
                      <a:pt x="1276" y="0"/>
                    </a:moveTo>
                    <a:cubicBezTo>
                      <a:pt x="1026" y="305"/>
                      <a:pt x="888" y="693"/>
                      <a:pt x="832" y="1081"/>
                    </a:cubicBezTo>
                    <a:cubicBezTo>
                      <a:pt x="805" y="1303"/>
                      <a:pt x="805" y="1497"/>
                      <a:pt x="832" y="1719"/>
                    </a:cubicBezTo>
                    <a:cubicBezTo>
                      <a:pt x="832" y="1774"/>
                      <a:pt x="860" y="1830"/>
                      <a:pt x="888" y="1885"/>
                    </a:cubicBezTo>
                    <a:lnTo>
                      <a:pt x="915" y="1969"/>
                    </a:lnTo>
                    <a:lnTo>
                      <a:pt x="915" y="2024"/>
                    </a:lnTo>
                    <a:cubicBezTo>
                      <a:pt x="943" y="2079"/>
                      <a:pt x="943" y="2135"/>
                      <a:pt x="943" y="2190"/>
                    </a:cubicBezTo>
                    <a:cubicBezTo>
                      <a:pt x="971" y="2329"/>
                      <a:pt x="971" y="2440"/>
                      <a:pt x="943" y="2578"/>
                    </a:cubicBezTo>
                    <a:cubicBezTo>
                      <a:pt x="943" y="2662"/>
                      <a:pt x="888" y="2773"/>
                      <a:pt x="832" y="2856"/>
                    </a:cubicBezTo>
                    <a:cubicBezTo>
                      <a:pt x="749" y="2939"/>
                      <a:pt x="638" y="2994"/>
                      <a:pt x="527" y="3022"/>
                    </a:cubicBezTo>
                    <a:cubicBezTo>
                      <a:pt x="333" y="3050"/>
                      <a:pt x="167" y="3078"/>
                      <a:pt x="1" y="3078"/>
                    </a:cubicBezTo>
                    <a:lnTo>
                      <a:pt x="1" y="3133"/>
                    </a:lnTo>
                    <a:cubicBezTo>
                      <a:pt x="167" y="3188"/>
                      <a:pt x="361" y="3244"/>
                      <a:pt x="527" y="3244"/>
                    </a:cubicBezTo>
                    <a:cubicBezTo>
                      <a:pt x="573" y="3250"/>
                      <a:pt x="619" y="3254"/>
                      <a:pt x="664" y="3254"/>
                    </a:cubicBezTo>
                    <a:cubicBezTo>
                      <a:pt x="811" y="3254"/>
                      <a:pt x="955" y="3218"/>
                      <a:pt x="1082" y="3133"/>
                    </a:cubicBezTo>
                    <a:cubicBezTo>
                      <a:pt x="1220" y="3022"/>
                      <a:pt x="1331" y="2856"/>
                      <a:pt x="1387" y="2662"/>
                    </a:cubicBezTo>
                    <a:cubicBezTo>
                      <a:pt x="1442" y="2495"/>
                      <a:pt x="1442" y="2301"/>
                      <a:pt x="1415" y="2107"/>
                    </a:cubicBezTo>
                    <a:cubicBezTo>
                      <a:pt x="1415" y="2024"/>
                      <a:pt x="1387" y="1941"/>
                      <a:pt x="1359" y="1858"/>
                    </a:cubicBezTo>
                    <a:cubicBezTo>
                      <a:pt x="1304" y="1774"/>
                      <a:pt x="1276" y="1691"/>
                      <a:pt x="1248" y="1608"/>
                    </a:cubicBezTo>
                    <a:cubicBezTo>
                      <a:pt x="1220" y="1414"/>
                      <a:pt x="1193" y="1248"/>
                      <a:pt x="1193" y="1081"/>
                    </a:cubicBezTo>
                    <a:cubicBezTo>
                      <a:pt x="1193" y="693"/>
                      <a:pt x="1220" y="360"/>
                      <a:pt x="1304" y="0"/>
                    </a:cubicBezTo>
                    <a:close/>
                  </a:path>
                </a:pathLst>
              </a:custGeom>
              <a:solidFill>
                <a:srgbClr val="7F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8"/>
              <p:cNvSpPr/>
              <p:nvPr/>
            </p:nvSpPr>
            <p:spPr>
              <a:xfrm>
                <a:off x="1485875" y="3082000"/>
                <a:ext cx="45775" cy="39325"/>
              </a:xfrm>
              <a:custGeom>
                <a:avLst/>
                <a:gdLst/>
                <a:ahLst/>
                <a:cxnLst/>
                <a:rect l="l" t="t" r="r" b="b"/>
                <a:pathLst>
                  <a:path w="1831" h="1573" extrusionOk="0">
                    <a:moveTo>
                      <a:pt x="960" y="0"/>
                    </a:moveTo>
                    <a:cubicBezTo>
                      <a:pt x="678" y="0"/>
                      <a:pt x="405" y="158"/>
                      <a:pt x="250" y="364"/>
                    </a:cubicBezTo>
                    <a:cubicBezTo>
                      <a:pt x="140" y="502"/>
                      <a:pt x="84" y="641"/>
                      <a:pt x="56" y="779"/>
                    </a:cubicBezTo>
                    <a:cubicBezTo>
                      <a:pt x="1" y="918"/>
                      <a:pt x="56" y="1084"/>
                      <a:pt x="140" y="1223"/>
                    </a:cubicBezTo>
                    <a:cubicBezTo>
                      <a:pt x="361" y="1417"/>
                      <a:pt x="639" y="1556"/>
                      <a:pt x="944" y="1556"/>
                    </a:cubicBezTo>
                    <a:cubicBezTo>
                      <a:pt x="1055" y="1566"/>
                      <a:pt x="1167" y="1572"/>
                      <a:pt x="1277" y="1572"/>
                    </a:cubicBezTo>
                    <a:cubicBezTo>
                      <a:pt x="1468" y="1572"/>
                      <a:pt x="1655" y="1553"/>
                      <a:pt x="1831" y="1500"/>
                    </a:cubicBezTo>
                    <a:lnTo>
                      <a:pt x="1831" y="1473"/>
                    </a:lnTo>
                    <a:cubicBezTo>
                      <a:pt x="1692" y="1473"/>
                      <a:pt x="1554" y="1473"/>
                      <a:pt x="1387" y="1445"/>
                    </a:cubicBezTo>
                    <a:cubicBezTo>
                      <a:pt x="1249" y="1445"/>
                      <a:pt x="1110" y="1417"/>
                      <a:pt x="971" y="1389"/>
                    </a:cubicBezTo>
                    <a:cubicBezTo>
                      <a:pt x="722" y="1362"/>
                      <a:pt x="500" y="1251"/>
                      <a:pt x="334" y="1084"/>
                    </a:cubicBezTo>
                    <a:cubicBezTo>
                      <a:pt x="250" y="1001"/>
                      <a:pt x="250" y="918"/>
                      <a:pt x="250" y="807"/>
                    </a:cubicBezTo>
                    <a:cubicBezTo>
                      <a:pt x="278" y="696"/>
                      <a:pt x="306" y="585"/>
                      <a:pt x="389" y="502"/>
                    </a:cubicBezTo>
                    <a:cubicBezTo>
                      <a:pt x="445" y="391"/>
                      <a:pt x="528" y="280"/>
                      <a:pt x="639" y="197"/>
                    </a:cubicBezTo>
                    <a:cubicBezTo>
                      <a:pt x="750" y="114"/>
                      <a:pt x="860" y="31"/>
                      <a:pt x="1027" y="31"/>
                    </a:cubicBezTo>
                    <a:lnTo>
                      <a:pt x="1027" y="3"/>
                    </a:lnTo>
                    <a:cubicBezTo>
                      <a:pt x="1004" y="1"/>
                      <a:pt x="982" y="0"/>
                      <a:pt x="960" y="0"/>
                    </a:cubicBezTo>
                    <a:close/>
                  </a:path>
                </a:pathLst>
              </a:custGeom>
              <a:solidFill>
                <a:srgbClr val="5E3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8"/>
              <p:cNvSpPr/>
              <p:nvPr/>
            </p:nvSpPr>
            <p:spPr>
              <a:xfrm>
                <a:off x="1460925" y="3122275"/>
                <a:ext cx="95000" cy="38825"/>
              </a:xfrm>
              <a:custGeom>
                <a:avLst/>
                <a:gdLst/>
                <a:ahLst/>
                <a:cxnLst/>
                <a:rect l="l" t="t" r="r" b="b"/>
                <a:pathLst>
                  <a:path w="3800" h="1553" extrusionOk="0">
                    <a:moveTo>
                      <a:pt x="1" y="0"/>
                    </a:moveTo>
                    <a:lnTo>
                      <a:pt x="1" y="56"/>
                    </a:lnTo>
                    <a:cubicBezTo>
                      <a:pt x="472" y="194"/>
                      <a:pt x="971" y="277"/>
                      <a:pt x="1498" y="305"/>
                    </a:cubicBezTo>
                    <a:cubicBezTo>
                      <a:pt x="1748" y="305"/>
                      <a:pt x="1997" y="361"/>
                      <a:pt x="2219" y="444"/>
                    </a:cubicBezTo>
                    <a:cubicBezTo>
                      <a:pt x="2330" y="499"/>
                      <a:pt x="2385" y="610"/>
                      <a:pt x="2468" y="721"/>
                    </a:cubicBezTo>
                    <a:cubicBezTo>
                      <a:pt x="2524" y="832"/>
                      <a:pt x="2579" y="943"/>
                      <a:pt x="2635" y="1054"/>
                    </a:cubicBezTo>
                    <a:lnTo>
                      <a:pt x="2635" y="1081"/>
                    </a:lnTo>
                    <a:cubicBezTo>
                      <a:pt x="2692" y="1047"/>
                      <a:pt x="2750" y="1017"/>
                      <a:pt x="2808" y="990"/>
                    </a:cubicBezTo>
                    <a:lnTo>
                      <a:pt x="2808" y="990"/>
                    </a:lnTo>
                    <a:lnTo>
                      <a:pt x="2829" y="998"/>
                    </a:lnTo>
                    <a:cubicBezTo>
                      <a:pt x="2827" y="993"/>
                      <a:pt x="2825" y="988"/>
                      <a:pt x="2823" y="983"/>
                    </a:cubicBezTo>
                    <a:lnTo>
                      <a:pt x="2823" y="983"/>
                    </a:lnTo>
                    <a:cubicBezTo>
                      <a:pt x="2899" y="948"/>
                      <a:pt x="2975" y="918"/>
                      <a:pt x="3051" y="887"/>
                    </a:cubicBezTo>
                    <a:cubicBezTo>
                      <a:pt x="3138" y="835"/>
                      <a:pt x="3238" y="815"/>
                      <a:pt x="3334" y="815"/>
                    </a:cubicBezTo>
                    <a:cubicBezTo>
                      <a:pt x="3389" y="815"/>
                      <a:pt x="3443" y="822"/>
                      <a:pt x="3494" y="832"/>
                    </a:cubicBezTo>
                    <a:cubicBezTo>
                      <a:pt x="3633" y="887"/>
                      <a:pt x="3688" y="1054"/>
                      <a:pt x="3661" y="1220"/>
                    </a:cubicBezTo>
                    <a:cubicBezTo>
                      <a:pt x="3633" y="1276"/>
                      <a:pt x="3605" y="1359"/>
                      <a:pt x="3550" y="1414"/>
                    </a:cubicBezTo>
                    <a:cubicBezTo>
                      <a:pt x="3522" y="1470"/>
                      <a:pt x="3439" y="1525"/>
                      <a:pt x="3383" y="1525"/>
                    </a:cubicBezTo>
                    <a:lnTo>
                      <a:pt x="3383" y="1553"/>
                    </a:lnTo>
                    <a:cubicBezTo>
                      <a:pt x="3466" y="1553"/>
                      <a:pt x="3550" y="1525"/>
                      <a:pt x="3605" y="1442"/>
                    </a:cubicBezTo>
                    <a:cubicBezTo>
                      <a:pt x="3661" y="1386"/>
                      <a:pt x="3716" y="1303"/>
                      <a:pt x="3744" y="1220"/>
                    </a:cubicBezTo>
                    <a:cubicBezTo>
                      <a:pt x="3771" y="1137"/>
                      <a:pt x="3799" y="1026"/>
                      <a:pt x="3771" y="943"/>
                    </a:cubicBezTo>
                    <a:cubicBezTo>
                      <a:pt x="3744" y="887"/>
                      <a:pt x="3716" y="832"/>
                      <a:pt x="3688" y="804"/>
                    </a:cubicBezTo>
                    <a:cubicBezTo>
                      <a:pt x="3661" y="749"/>
                      <a:pt x="3605" y="721"/>
                      <a:pt x="3550" y="693"/>
                    </a:cubicBezTo>
                    <a:cubicBezTo>
                      <a:pt x="3466" y="666"/>
                      <a:pt x="3376" y="652"/>
                      <a:pt x="3283" y="652"/>
                    </a:cubicBezTo>
                    <a:cubicBezTo>
                      <a:pt x="3189" y="652"/>
                      <a:pt x="3092" y="666"/>
                      <a:pt x="2995" y="693"/>
                    </a:cubicBezTo>
                    <a:cubicBezTo>
                      <a:pt x="2904" y="724"/>
                      <a:pt x="2822" y="754"/>
                      <a:pt x="2743" y="788"/>
                    </a:cubicBezTo>
                    <a:lnTo>
                      <a:pt x="2743" y="788"/>
                    </a:lnTo>
                    <a:cubicBezTo>
                      <a:pt x="2716" y="725"/>
                      <a:pt x="2689" y="664"/>
                      <a:pt x="2662" y="610"/>
                    </a:cubicBezTo>
                    <a:cubicBezTo>
                      <a:pt x="2635" y="555"/>
                      <a:pt x="2579" y="472"/>
                      <a:pt x="2552" y="444"/>
                    </a:cubicBezTo>
                    <a:cubicBezTo>
                      <a:pt x="2524" y="388"/>
                      <a:pt x="2468" y="361"/>
                      <a:pt x="2441" y="333"/>
                    </a:cubicBezTo>
                    <a:cubicBezTo>
                      <a:pt x="2413" y="305"/>
                      <a:pt x="2357" y="277"/>
                      <a:pt x="2330" y="250"/>
                    </a:cubicBezTo>
                    <a:cubicBezTo>
                      <a:pt x="2052" y="167"/>
                      <a:pt x="1775" y="111"/>
                      <a:pt x="1498" y="111"/>
                    </a:cubicBezTo>
                    <a:lnTo>
                      <a:pt x="749" y="83"/>
                    </a:lnTo>
                    <a:cubicBezTo>
                      <a:pt x="500" y="83"/>
                      <a:pt x="250" y="56"/>
                      <a:pt x="1" y="0"/>
                    </a:cubicBezTo>
                    <a:close/>
                  </a:path>
                </a:pathLst>
              </a:custGeom>
              <a:solidFill>
                <a:srgbClr val="7F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8"/>
              <p:cNvSpPr/>
              <p:nvPr/>
            </p:nvSpPr>
            <p:spPr>
              <a:xfrm>
                <a:off x="1526775" y="3141250"/>
                <a:ext cx="26375" cy="19175"/>
              </a:xfrm>
              <a:custGeom>
                <a:avLst/>
                <a:gdLst/>
                <a:ahLst/>
                <a:cxnLst/>
                <a:rect l="l" t="t" r="r" b="b"/>
                <a:pathLst>
                  <a:path w="1055" h="767" extrusionOk="0">
                    <a:moveTo>
                      <a:pt x="707" y="1"/>
                    </a:moveTo>
                    <a:cubicBezTo>
                      <a:pt x="604" y="1"/>
                      <a:pt x="504" y="20"/>
                      <a:pt x="417" y="73"/>
                    </a:cubicBezTo>
                    <a:cubicBezTo>
                      <a:pt x="278" y="128"/>
                      <a:pt x="139" y="212"/>
                      <a:pt x="1" y="295"/>
                    </a:cubicBezTo>
                    <a:lnTo>
                      <a:pt x="28" y="295"/>
                    </a:lnTo>
                    <a:cubicBezTo>
                      <a:pt x="195" y="295"/>
                      <a:pt x="333" y="267"/>
                      <a:pt x="500" y="239"/>
                    </a:cubicBezTo>
                    <a:cubicBezTo>
                      <a:pt x="555" y="225"/>
                      <a:pt x="611" y="219"/>
                      <a:pt x="666" y="219"/>
                    </a:cubicBezTo>
                    <a:cubicBezTo>
                      <a:pt x="722" y="219"/>
                      <a:pt x="777" y="225"/>
                      <a:pt x="832" y="239"/>
                    </a:cubicBezTo>
                    <a:cubicBezTo>
                      <a:pt x="832" y="239"/>
                      <a:pt x="832" y="267"/>
                      <a:pt x="832" y="267"/>
                    </a:cubicBezTo>
                    <a:cubicBezTo>
                      <a:pt x="860" y="295"/>
                      <a:pt x="860" y="350"/>
                      <a:pt x="860" y="406"/>
                    </a:cubicBezTo>
                    <a:cubicBezTo>
                      <a:pt x="860" y="461"/>
                      <a:pt x="860" y="517"/>
                      <a:pt x="860" y="572"/>
                    </a:cubicBezTo>
                    <a:cubicBezTo>
                      <a:pt x="832" y="655"/>
                      <a:pt x="805" y="711"/>
                      <a:pt x="749" y="738"/>
                    </a:cubicBezTo>
                    <a:lnTo>
                      <a:pt x="749" y="766"/>
                    </a:lnTo>
                    <a:cubicBezTo>
                      <a:pt x="805" y="766"/>
                      <a:pt x="888" y="711"/>
                      <a:pt x="943" y="655"/>
                    </a:cubicBezTo>
                    <a:cubicBezTo>
                      <a:pt x="999" y="572"/>
                      <a:pt x="1027" y="517"/>
                      <a:pt x="1054" y="433"/>
                    </a:cubicBezTo>
                    <a:cubicBezTo>
                      <a:pt x="1054" y="350"/>
                      <a:pt x="1054" y="267"/>
                      <a:pt x="1054" y="184"/>
                    </a:cubicBezTo>
                    <a:cubicBezTo>
                      <a:pt x="1027" y="101"/>
                      <a:pt x="971" y="45"/>
                      <a:pt x="888" y="17"/>
                    </a:cubicBezTo>
                    <a:cubicBezTo>
                      <a:pt x="827" y="7"/>
                      <a:pt x="766" y="1"/>
                      <a:pt x="7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8"/>
              <p:cNvSpPr/>
              <p:nvPr/>
            </p:nvSpPr>
            <p:spPr>
              <a:xfrm>
                <a:off x="1460925" y="3122275"/>
                <a:ext cx="66575" cy="26350"/>
              </a:xfrm>
              <a:custGeom>
                <a:avLst/>
                <a:gdLst/>
                <a:ahLst/>
                <a:cxnLst/>
                <a:rect l="l" t="t" r="r" b="b"/>
                <a:pathLst>
                  <a:path w="2663" h="1054" extrusionOk="0">
                    <a:moveTo>
                      <a:pt x="1" y="0"/>
                    </a:moveTo>
                    <a:lnTo>
                      <a:pt x="1" y="56"/>
                    </a:lnTo>
                    <a:cubicBezTo>
                      <a:pt x="195" y="222"/>
                      <a:pt x="444" y="361"/>
                      <a:pt x="694" y="444"/>
                    </a:cubicBezTo>
                    <a:cubicBezTo>
                      <a:pt x="833" y="472"/>
                      <a:pt x="943" y="499"/>
                      <a:pt x="1082" y="527"/>
                    </a:cubicBezTo>
                    <a:lnTo>
                      <a:pt x="1470" y="582"/>
                    </a:lnTo>
                    <a:lnTo>
                      <a:pt x="1831" y="610"/>
                    </a:lnTo>
                    <a:cubicBezTo>
                      <a:pt x="1942" y="610"/>
                      <a:pt x="2052" y="638"/>
                      <a:pt x="2136" y="638"/>
                    </a:cubicBezTo>
                    <a:lnTo>
                      <a:pt x="2163" y="638"/>
                    </a:lnTo>
                    <a:cubicBezTo>
                      <a:pt x="2170" y="644"/>
                      <a:pt x="2173" y="646"/>
                      <a:pt x="2175" y="646"/>
                    </a:cubicBezTo>
                    <a:cubicBezTo>
                      <a:pt x="2179" y="646"/>
                      <a:pt x="2179" y="640"/>
                      <a:pt x="2184" y="640"/>
                    </a:cubicBezTo>
                    <a:cubicBezTo>
                      <a:pt x="2189" y="640"/>
                      <a:pt x="2198" y="645"/>
                      <a:pt x="2219" y="666"/>
                    </a:cubicBezTo>
                    <a:lnTo>
                      <a:pt x="2357" y="776"/>
                    </a:lnTo>
                    <a:cubicBezTo>
                      <a:pt x="2441" y="860"/>
                      <a:pt x="2524" y="943"/>
                      <a:pt x="2635" y="1054"/>
                    </a:cubicBezTo>
                    <a:lnTo>
                      <a:pt x="2662" y="1054"/>
                    </a:lnTo>
                    <a:cubicBezTo>
                      <a:pt x="2607" y="915"/>
                      <a:pt x="2579" y="804"/>
                      <a:pt x="2496" y="693"/>
                    </a:cubicBezTo>
                    <a:cubicBezTo>
                      <a:pt x="2468" y="638"/>
                      <a:pt x="2441" y="582"/>
                      <a:pt x="2413" y="527"/>
                    </a:cubicBezTo>
                    <a:cubicBezTo>
                      <a:pt x="2357" y="472"/>
                      <a:pt x="2302" y="444"/>
                      <a:pt x="2247" y="416"/>
                    </a:cubicBezTo>
                    <a:cubicBezTo>
                      <a:pt x="1997" y="333"/>
                      <a:pt x="1748" y="277"/>
                      <a:pt x="1498" y="250"/>
                    </a:cubicBezTo>
                    <a:cubicBezTo>
                      <a:pt x="1248" y="222"/>
                      <a:pt x="999" y="222"/>
                      <a:pt x="749" y="167"/>
                    </a:cubicBezTo>
                    <a:cubicBezTo>
                      <a:pt x="472" y="139"/>
                      <a:pt x="250" y="8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8"/>
              <p:cNvSpPr/>
              <p:nvPr/>
            </p:nvSpPr>
            <p:spPr>
              <a:xfrm>
                <a:off x="1534400" y="3159700"/>
                <a:ext cx="11825" cy="20825"/>
              </a:xfrm>
              <a:custGeom>
                <a:avLst/>
                <a:gdLst/>
                <a:ahLst/>
                <a:cxnLst/>
                <a:rect l="l" t="t" r="r" b="b"/>
                <a:pathLst>
                  <a:path w="473" h="833" extrusionOk="0">
                    <a:moveTo>
                      <a:pt x="306" y="0"/>
                    </a:moveTo>
                    <a:cubicBezTo>
                      <a:pt x="306" y="167"/>
                      <a:pt x="278" y="305"/>
                      <a:pt x="223" y="444"/>
                    </a:cubicBezTo>
                    <a:cubicBezTo>
                      <a:pt x="195" y="583"/>
                      <a:pt x="112" y="694"/>
                      <a:pt x="1" y="804"/>
                    </a:cubicBezTo>
                    <a:lnTo>
                      <a:pt x="28" y="832"/>
                    </a:lnTo>
                    <a:cubicBezTo>
                      <a:pt x="112" y="832"/>
                      <a:pt x="223" y="804"/>
                      <a:pt x="278" y="721"/>
                    </a:cubicBezTo>
                    <a:cubicBezTo>
                      <a:pt x="361" y="666"/>
                      <a:pt x="417" y="610"/>
                      <a:pt x="444" y="527"/>
                    </a:cubicBezTo>
                    <a:cubicBezTo>
                      <a:pt x="472" y="416"/>
                      <a:pt x="472" y="333"/>
                      <a:pt x="472" y="250"/>
                    </a:cubicBezTo>
                    <a:cubicBezTo>
                      <a:pt x="444" y="167"/>
                      <a:pt x="389" y="84"/>
                      <a:pt x="333" y="0"/>
                    </a:cubicBezTo>
                    <a:close/>
                  </a:path>
                </a:pathLst>
              </a:custGeom>
              <a:solidFill>
                <a:srgbClr val="7F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8"/>
              <p:cNvSpPr/>
              <p:nvPr/>
            </p:nvSpPr>
            <p:spPr>
              <a:xfrm>
                <a:off x="1476175" y="3134750"/>
                <a:ext cx="58950" cy="50800"/>
              </a:xfrm>
              <a:custGeom>
                <a:avLst/>
                <a:gdLst/>
                <a:ahLst/>
                <a:cxnLst/>
                <a:rect l="l" t="t" r="r" b="b"/>
                <a:pathLst>
                  <a:path w="2358" h="2032" extrusionOk="0">
                    <a:moveTo>
                      <a:pt x="112" y="0"/>
                    </a:moveTo>
                    <a:cubicBezTo>
                      <a:pt x="1" y="277"/>
                      <a:pt x="1" y="555"/>
                      <a:pt x="112" y="804"/>
                    </a:cubicBezTo>
                    <a:cubicBezTo>
                      <a:pt x="195" y="1054"/>
                      <a:pt x="361" y="1303"/>
                      <a:pt x="555" y="1470"/>
                    </a:cubicBezTo>
                    <a:cubicBezTo>
                      <a:pt x="749" y="1664"/>
                      <a:pt x="999" y="1802"/>
                      <a:pt x="1248" y="1913"/>
                    </a:cubicBezTo>
                    <a:cubicBezTo>
                      <a:pt x="1454" y="1982"/>
                      <a:pt x="1678" y="2031"/>
                      <a:pt x="1905" y="2031"/>
                    </a:cubicBezTo>
                    <a:cubicBezTo>
                      <a:pt x="1954" y="2031"/>
                      <a:pt x="2003" y="2029"/>
                      <a:pt x="2052" y="2024"/>
                    </a:cubicBezTo>
                    <a:cubicBezTo>
                      <a:pt x="2163" y="1969"/>
                      <a:pt x="2274" y="1913"/>
                      <a:pt x="2357" y="1830"/>
                    </a:cubicBezTo>
                    <a:lnTo>
                      <a:pt x="2330" y="1802"/>
                    </a:lnTo>
                    <a:cubicBezTo>
                      <a:pt x="2274" y="1830"/>
                      <a:pt x="2219" y="1830"/>
                      <a:pt x="2163" y="1858"/>
                    </a:cubicBezTo>
                    <a:lnTo>
                      <a:pt x="2025" y="1858"/>
                    </a:lnTo>
                    <a:cubicBezTo>
                      <a:pt x="1775" y="1802"/>
                      <a:pt x="1553" y="1719"/>
                      <a:pt x="1359" y="1608"/>
                    </a:cubicBezTo>
                    <a:cubicBezTo>
                      <a:pt x="1248" y="1553"/>
                      <a:pt x="1138" y="1497"/>
                      <a:pt x="1054" y="1442"/>
                    </a:cubicBezTo>
                    <a:cubicBezTo>
                      <a:pt x="943" y="1359"/>
                      <a:pt x="860" y="1303"/>
                      <a:pt x="777" y="1220"/>
                    </a:cubicBezTo>
                    <a:cubicBezTo>
                      <a:pt x="694" y="1137"/>
                      <a:pt x="611" y="1082"/>
                      <a:pt x="528" y="998"/>
                    </a:cubicBezTo>
                    <a:cubicBezTo>
                      <a:pt x="472" y="887"/>
                      <a:pt x="389" y="804"/>
                      <a:pt x="333" y="721"/>
                    </a:cubicBezTo>
                    <a:cubicBezTo>
                      <a:pt x="195" y="499"/>
                      <a:pt x="139" y="250"/>
                      <a:pt x="139" y="28"/>
                    </a:cubicBezTo>
                    <a:lnTo>
                      <a:pt x="112" y="0"/>
                    </a:lnTo>
                    <a:close/>
                  </a:path>
                </a:pathLst>
              </a:custGeom>
              <a:solidFill>
                <a:srgbClr val="D1C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8"/>
              <p:cNvSpPr/>
              <p:nvPr/>
            </p:nvSpPr>
            <p:spPr>
              <a:xfrm>
                <a:off x="1472725" y="3135425"/>
                <a:ext cx="61700" cy="52725"/>
              </a:xfrm>
              <a:custGeom>
                <a:avLst/>
                <a:gdLst/>
                <a:ahLst/>
                <a:cxnLst/>
                <a:rect l="l" t="t" r="r" b="b"/>
                <a:pathLst>
                  <a:path w="2468" h="2109" extrusionOk="0">
                    <a:moveTo>
                      <a:pt x="222" y="1"/>
                    </a:moveTo>
                    <a:cubicBezTo>
                      <a:pt x="56" y="250"/>
                      <a:pt x="0" y="555"/>
                      <a:pt x="83" y="833"/>
                    </a:cubicBezTo>
                    <a:cubicBezTo>
                      <a:pt x="166" y="1110"/>
                      <a:pt x="333" y="1360"/>
                      <a:pt x="555" y="1581"/>
                    </a:cubicBezTo>
                    <a:cubicBezTo>
                      <a:pt x="638" y="1665"/>
                      <a:pt x="776" y="1775"/>
                      <a:pt x="887" y="1831"/>
                    </a:cubicBezTo>
                    <a:cubicBezTo>
                      <a:pt x="1026" y="1914"/>
                      <a:pt x="1137" y="1969"/>
                      <a:pt x="1276" y="2025"/>
                    </a:cubicBezTo>
                    <a:cubicBezTo>
                      <a:pt x="1414" y="2080"/>
                      <a:pt x="1580" y="2108"/>
                      <a:pt x="1719" y="2108"/>
                    </a:cubicBezTo>
                    <a:cubicBezTo>
                      <a:pt x="1858" y="2108"/>
                      <a:pt x="1996" y="2108"/>
                      <a:pt x="2163" y="2053"/>
                    </a:cubicBezTo>
                    <a:cubicBezTo>
                      <a:pt x="2190" y="2053"/>
                      <a:pt x="2218" y="2025"/>
                      <a:pt x="2246" y="1997"/>
                    </a:cubicBezTo>
                    <a:lnTo>
                      <a:pt x="2329" y="1942"/>
                    </a:lnTo>
                    <a:cubicBezTo>
                      <a:pt x="2385" y="1914"/>
                      <a:pt x="2412" y="1859"/>
                      <a:pt x="2468" y="1803"/>
                    </a:cubicBezTo>
                    <a:lnTo>
                      <a:pt x="2468" y="1775"/>
                    </a:lnTo>
                    <a:cubicBezTo>
                      <a:pt x="2357" y="1859"/>
                      <a:pt x="2274" y="1914"/>
                      <a:pt x="2163" y="1969"/>
                    </a:cubicBezTo>
                    <a:cubicBezTo>
                      <a:pt x="1885" y="1969"/>
                      <a:pt x="1608" y="1942"/>
                      <a:pt x="1386" y="1831"/>
                    </a:cubicBezTo>
                    <a:cubicBezTo>
                      <a:pt x="1137" y="1720"/>
                      <a:pt x="915" y="1581"/>
                      <a:pt x="721" y="1415"/>
                    </a:cubicBezTo>
                    <a:cubicBezTo>
                      <a:pt x="499" y="1249"/>
                      <a:pt x="361" y="1027"/>
                      <a:pt x="250" y="777"/>
                    </a:cubicBezTo>
                    <a:cubicBezTo>
                      <a:pt x="166" y="528"/>
                      <a:pt x="166" y="250"/>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8"/>
              <p:cNvSpPr/>
              <p:nvPr/>
            </p:nvSpPr>
            <p:spPr>
              <a:xfrm>
                <a:off x="1467875" y="3131275"/>
                <a:ext cx="75575" cy="73775"/>
              </a:xfrm>
              <a:custGeom>
                <a:avLst/>
                <a:gdLst/>
                <a:ahLst/>
                <a:cxnLst/>
                <a:rect l="l" t="t" r="r" b="b"/>
                <a:pathLst>
                  <a:path w="3023" h="2951" extrusionOk="0">
                    <a:moveTo>
                      <a:pt x="222" y="1"/>
                    </a:moveTo>
                    <a:lnTo>
                      <a:pt x="222" y="1"/>
                    </a:lnTo>
                    <a:cubicBezTo>
                      <a:pt x="56" y="472"/>
                      <a:pt x="0" y="971"/>
                      <a:pt x="83" y="1442"/>
                    </a:cubicBezTo>
                    <a:cubicBezTo>
                      <a:pt x="139" y="1692"/>
                      <a:pt x="250" y="1914"/>
                      <a:pt x="416" y="2108"/>
                    </a:cubicBezTo>
                    <a:cubicBezTo>
                      <a:pt x="582" y="2302"/>
                      <a:pt x="749" y="2468"/>
                      <a:pt x="970" y="2579"/>
                    </a:cubicBezTo>
                    <a:cubicBezTo>
                      <a:pt x="1192" y="2690"/>
                      <a:pt x="1414" y="2801"/>
                      <a:pt x="1636" y="2884"/>
                    </a:cubicBezTo>
                    <a:cubicBezTo>
                      <a:pt x="1819" y="2925"/>
                      <a:pt x="2001" y="2950"/>
                      <a:pt x="2173" y="2950"/>
                    </a:cubicBezTo>
                    <a:cubicBezTo>
                      <a:pt x="2236" y="2950"/>
                      <a:pt x="2297" y="2947"/>
                      <a:pt x="2357" y="2940"/>
                    </a:cubicBezTo>
                    <a:cubicBezTo>
                      <a:pt x="2606" y="2912"/>
                      <a:pt x="2856" y="2773"/>
                      <a:pt x="2967" y="2551"/>
                    </a:cubicBezTo>
                    <a:cubicBezTo>
                      <a:pt x="3022" y="2440"/>
                      <a:pt x="3022" y="2302"/>
                      <a:pt x="2967" y="2191"/>
                    </a:cubicBezTo>
                    <a:cubicBezTo>
                      <a:pt x="2911" y="2080"/>
                      <a:pt x="2828" y="1969"/>
                      <a:pt x="2717" y="1914"/>
                    </a:cubicBezTo>
                    <a:lnTo>
                      <a:pt x="2689" y="1941"/>
                    </a:lnTo>
                    <a:cubicBezTo>
                      <a:pt x="2773" y="2025"/>
                      <a:pt x="2828" y="2108"/>
                      <a:pt x="2856" y="2219"/>
                    </a:cubicBezTo>
                    <a:cubicBezTo>
                      <a:pt x="2884" y="2302"/>
                      <a:pt x="2856" y="2413"/>
                      <a:pt x="2800" y="2468"/>
                    </a:cubicBezTo>
                    <a:cubicBezTo>
                      <a:pt x="2689" y="2607"/>
                      <a:pt x="2495" y="2690"/>
                      <a:pt x="2329" y="2690"/>
                    </a:cubicBezTo>
                    <a:cubicBezTo>
                      <a:pt x="2107" y="2690"/>
                      <a:pt x="1913" y="2635"/>
                      <a:pt x="1747" y="2579"/>
                    </a:cubicBezTo>
                    <a:cubicBezTo>
                      <a:pt x="1525" y="2496"/>
                      <a:pt x="1331" y="2385"/>
                      <a:pt x="1137" y="2274"/>
                    </a:cubicBezTo>
                    <a:cubicBezTo>
                      <a:pt x="749" y="2108"/>
                      <a:pt x="471" y="1775"/>
                      <a:pt x="333" y="1387"/>
                    </a:cubicBezTo>
                    <a:cubicBezTo>
                      <a:pt x="222" y="943"/>
                      <a:pt x="194" y="47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8"/>
              <p:cNvSpPr/>
              <p:nvPr/>
            </p:nvSpPr>
            <p:spPr>
              <a:xfrm>
                <a:off x="1204475" y="3240100"/>
                <a:ext cx="191325" cy="655025"/>
              </a:xfrm>
              <a:custGeom>
                <a:avLst/>
                <a:gdLst/>
                <a:ahLst/>
                <a:cxnLst/>
                <a:rect l="l" t="t" r="r" b="b"/>
                <a:pathLst>
                  <a:path w="7653" h="26201" extrusionOk="0">
                    <a:moveTo>
                      <a:pt x="7597" y="1"/>
                    </a:moveTo>
                    <a:cubicBezTo>
                      <a:pt x="7459" y="1359"/>
                      <a:pt x="7375" y="2745"/>
                      <a:pt x="7237" y="4104"/>
                    </a:cubicBezTo>
                    <a:lnTo>
                      <a:pt x="6959" y="8207"/>
                    </a:lnTo>
                    <a:cubicBezTo>
                      <a:pt x="6738" y="10952"/>
                      <a:pt x="6571" y="13697"/>
                      <a:pt x="6377" y="16442"/>
                    </a:cubicBezTo>
                    <a:cubicBezTo>
                      <a:pt x="6294" y="17800"/>
                      <a:pt x="6211" y="19187"/>
                      <a:pt x="6072" y="20545"/>
                    </a:cubicBezTo>
                    <a:cubicBezTo>
                      <a:pt x="6045" y="20878"/>
                      <a:pt x="6017" y="21211"/>
                      <a:pt x="5989" y="21543"/>
                    </a:cubicBezTo>
                    <a:cubicBezTo>
                      <a:pt x="5934" y="21876"/>
                      <a:pt x="5878" y="22209"/>
                      <a:pt x="5823" y="22569"/>
                    </a:cubicBezTo>
                    <a:cubicBezTo>
                      <a:pt x="5740" y="23207"/>
                      <a:pt x="5601" y="23872"/>
                      <a:pt x="5407" y="24510"/>
                    </a:cubicBezTo>
                    <a:cubicBezTo>
                      <a:pt x="5296" y="24815"/>
                      <a:pt x="5157" y="25092"/>
                      <a:pt x="4991" y="25369"/>
                    </a:cubicBezTo>
                    <a:cubicBezTo>
                      <a:pt x="4852" y="25591"/>
                      <a:pt x="4631" y="25785"/>
                      <a:pt x="4353" y="25869"/>
                    </a:cubicBezTo>
                    <a:cubicBezTo>
                      <a:pt x="4261" y="25887"/>
                      <a:pt x="4165" y="25896"/>
                      <a:pt x="4069" y="25896"/>
                    </a:cubicBezTo>
                    <a:cubicBezTo>
                      <a:pt x="3876" y="25896"/>
                      <a:pt x="3679" y="25859"/>
                      <a:pt x="3494" y="25785"/>
                    </a:cubicBezTo>
                    <a:cubicBezTo>
                      <a:pt x="3189" y="25674"/>
                      <a:pt x="2912" y="25508"/>
                      <a:pt x="2634" y="25342"/>
                    </a:cubicBezTo>
                    <a:cubicBezTo>
                      <a:pt x="2108" y="24926"/>
                      <a:pt x="1608" y="24455"/>
                      <a:pt x="1193" y="23955"/>
                    </a:cubicBezTo>
                    <a:cubicBezTo>
                      <a:pt x="998" y="23678"/>
                      <a:pt x="804" y="23401"/>
                      <a:pt x="583" y="23124"/>
                    </a:cubicBezTo>
                    <a:cubicBezTo>
                      <a:pt x="389" y="22846"/>
                      <a:pt x="222" y="22541"/>
                      <a:pt x="28" y="22264"/>
                    </a:cubicBezTo>
                    <a:lnTo>
                      <a:pt x="0" y="22292"/>
                    </a:lnTo>
                    <a:cubicBezTo>
                      <a:pt x="305" y="22902"/>
                      <a:pt x="666" y="23484"/>
                      <a:pt x="1082" y="24039"/>
                    </a:cubicBezTo>
                    <a:cubicBezTo>
                      <a:pt x="1470" y="24593"/>
                      <a:pt x="1941" y="25092"/>
                      <a:pt x="2496" y="25536"/>
                    </a:cubicBezTo>
                    <a:cubicBezTo>
                      <a:pt x="2773" y="25758"/>
                      <a:pt x="3078" y="25924"/>
                      <a:pt x="3383" y="26063"/>
                    </a:cubicBezTo>
                    <a:cubicBezTo>
                      <a:pt x="3610" y="26157"/>
                      <a:pt x="3851" y="26200"/>
                      <a:pt x="4095" y="26200"/>
                    </a:cubicBezTo>
                    <a:cubicBezTo>
                      <a:pt x="4208" y="26200"/>
                      <a:pt x="4322" y="26191"/>
                      <a:pt x="4436" y="26173"/>
                    </a:cubicBezTo>
                    <a:cubicBezTo>
                      <a:pt x="4769" y="26090"/>
                      <a:pt x="5074" y="25869"/>
                      <a:pt x="5268" y="25564"/>
                    </a:cubicBezTo>
                    <a:cubicBezTo>
                      <a:pt x="5462" y="25259"/>
                      <a:pt x="5629" y="24954"/>
                      <a:pt x="5740" y="24621"/>
                    </a:cubicBezTo>
                    <a:cubicBezTo>
                      <a:pt x="5934" y="23983"/>
                      <a:pt x="6100" y="23290"/>
                      <a:pt x="6211" y="22625"/>
                    </a:cubicBezTo>
                    <a:cubicBezTo>
                      <a:pt x="6350" y="21931"/>
                      <a:pt x="6433" y="21266"/>
                      <a:pt x="6488" y="20573"/>
                    </a:cubicBezTo>
                    <a:cubicBezTo>
                      <a:pt x="6627" y="19214"/>
                      <a:pt x="6738" y="17856"/>
                      <a:pt x="6821" y="16470"/>
                    </a:cubicBezTo>
                    <a:cubicBezTo>
                      <a:pt x="7015" y="13725"/>
                      <a:pt x="7154" y="10980"/>
                      <a:pt x="7292" y="8235"/>
                    </a:cubicBezTo>
                    <a:cubicBezTo>
                      <a:pt x="7431" y="5490"/>
                      <a:pt x="7569" y="2745"/>
                      <a:pt x="7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8"/>
              <p:cNvSpPr/>
              <p:nvPr/>
            </p:nvSpPr>
            <p:spPr>
              <a:xfrm>
                <a:off x="849575" y="2678650"/>
                <a:ext cx="463050" cy="1118075"/>
              </a:xfrm>
              <a:custGeom>
                <a:avLst/>
                <a:gdLst/>
                <a:ahLst/>
                <a:cxnLst/>
                <a:rect l="l" t="t" r="r" b="b"/>
                <a:pathLst>
                  <a:path w="18522" h="44723" extrusionOk="0">
                    <a:moveTo>
                      <a:pt x="56" y="1"/>
                    </a:moveTo>
                    <a:lnTo>
                      <a:pt x="1" y="56"/>
                    </a:lnTo>
                    <a:cubicBezTo>
                      <a:pt x="2746" y="3328"/>
                      <a:pt x="5463" y="6572"/>
                      <a:pt x="8124" y="9871"/>
                    </a:cubicBezTo>
                    <a:cubicBezTo>
                      <a:pt x="8790" y="10703"/>
                      <a:pt x="9455" y="11535"/>
                      <a:pt x="10093" y="12366"/>
                    </a:cubicBezTo>
                    <a:cubicBezTo>
                      <a:pt x="10703" y="13226"/>
                      <a:pt x="11368" y="14085"/>
                      <a:pt x="12034" y="14917"/>
                    </a:cubicBezTo>
                    <a:cubicBezTo>
                      <a:pt x="13365" y="16553"/>
                      <a:pt x="14612" y="18272"/>
                      <a:pt x="15777" y="20046"/>
                    </a:cubicBezTo>
                    <a:cubicBezTo>
                      <a:pt x="16331" y="20934"/>
                      <a:pt x="16803" y="21876"/>
                      <a:pt x="17163" y="22874"/>
                    </a:cubicBezTo>
                    <a:cubicBezTo>
                      <a:pt x="17357" y="23373"/>
                      <a:pt x="17496" y="23873"/>
                      <a:pt x="17607" y="24399"/>
                    </a:cubicBezTo>
                    <a:cubicBezTo>
                      <a:pt x="17662" y="24898"/>
                      <a:pt x="17690" y="25425"/>
                      <a:pt x="17662" y="25952"/>
                    </a:cubicBezTo>
                    <a:cubicBezTo>
                      <a:pt x="17607" y="27006"/>
                      <a:pt x="17496" y="28059"/>
                      <a:pt x="17329" y="29113"/>
                    </a:cubicBezTo>
                    <a:cubicBezTo>
                      <a:pt x="17163" y="30166"/>
                      <a:pt x="16997" y="31220"/>
                      <a:pt x="16803" y="32246"/>
                    </a:cubicBezTo>
                    <a:cubicBezTo>
                      <a:pt x="16054" y="36432"/>
                      <a:pt x="15139" y="40591"/>
                      <a:pt x="14169" y="44722"/>
                    </a:cubicBezTo>
                    <a:lnTo>
                      <a:pt x="14252" y="44722"/>
                    </a:lnTo>
                    <a:lnTo>
                      <a:pt x="14751" y="43225"/>
                    </a:lnTo>
                    <a:lnTo>
                      <a:pt x="15194" y="41672"/>
                    </a:lnTo>
                    <a:cubicBezTo>
                      <a:pt x="15499" y="40647"/>
                      <a:pt x="15804" y="39621"/>
                      <a:pt x="16054" y="38595"/>
                    </a:cubicBezTo>
                    <a:cubicBezTo>
                      <a:pt x="16331" y="37569"/>
                      <a:pt x="16608" y="36543"/>
                      <a:pt x="16858" y="35490"/>
                    </a:cubicBezTo>
                    <a:cubicBezTo>
                      <a:pt x="17080" y="34464"/>
                      <a:pt x="17329" y="33410"/>
                      <a:pt x="17551" y="32384"/>
                    </a:cubicBezTo>
                    <a:cubicBezTo>
                      <a:pt x="17745" y="31331"/>
                      <a:pt x="17939" y="30277"/>
                      <a:pt x="18133" y="29224"/>
                    </a:cubicBezTo>
                    <a:cubicBezTo>
                      <a:pt x="18327" y="28142"/>
                      <a:pt x="18438" y="27061"/>
                      <a:pt x="18522" y="25980"/>
                    </a:cubicBezTo>
                    <a:lnTo>
                      <a:pt x="18522" y="25148"/>
                    </a:lnTo>
                    <a:cubicBezTo>
                      <a:pt x="18522" y="24843"/>
                      <a:pt x="18494" y="24538"/>
                      <a:pt x="18438" y="24233"/>
                    </a:cubicBezTo>
                    <a:cubicBezTo>
                      <a:pt x="18355" y="23678"/>
                      <a:pt x="18189" y="23096"/>
                      <a:pt x="17995" y="22569"/>
                    </a:cubicBezTo>
                    <a:cubicBezTo>
                      <a:pt x="17607" y="21516"/>
                      <a:pt x="17108" y="20518"/>
                      <a:pt x="16498" y="19575"/>
                    </a:cubicBezTo>
                    <a:cubicBezTo>
                      <a:pt x="15915" y="18632"/>
                      <a:pt x="15305" y="17745"/>
                      <a:pt x="14640" y="16913"/>
                    </a:cubicBezTo>
                    <a:cubicBezTo>
                      <a:pt x="13975" y="16054"/>
                      <a:pt x="13309" y="15250"/>
                      <a:pt x="12644" y="14418"/>
                    </a:cubicBezTo>
                    <a:lnTo>
                      <a:pt x="11618" y="13198"/>
                    </a:lnTo>
                    <a:cubicBezTo>
                      <a:pt x="11285" y="12782"/>
                      <a:pt x="10980" y="12366"/>
                      <a:pt x="10648" y="11951"/>
                    </a:cubicBezTo>
                    <a:cubicBezTo>
                      <a:pt x="9954" y="11119"/>
                      <a:pt x="9289" y="10287"/>
                      <a:pt x="8596" y="9483"/>
                    </a:cubicBezTo>
                    <a:cubicBezTo>
                      <a:pt x="7210" y="7875"/>
                      <a:pt x="5823" y="6267"/>
                      <a:pt x="4382" y="4686"/>
                    </a:cubicBezTo>
                    <a:cubicBezTo>
                      <a:pt x="2968" y="3134"/>
                      <a:pt x="1526" y="1553"/>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8"/>
              <p:cNvSpPr/>
              <p:nvPr/>
            </p:nvSpPr>
            <p:spPr>
              <a:xfrm>
                <a:off x="937625" y="2601725"/>
                <a:ext cx="434600" cy="415725"/>
              </a:xfrm>
              <a:custGeom>
                <a:avLst/>
                <a:gdLst/>
                <a:ahLst/>
                <a:cxnLst/>
                <a:rect l="l" t="t" r="r" b="b"/>
                <a:pathLst>
                  <a:path w="17384" h="16629" extrusionOk="0">
                    <a:moveTo>
                      <a:pt x="28" y="0"/>
                    </a:moveTo>
                    <a:lnTo>
                      <a:pt x="0" y="83"/>
                    </a:lnTo>
                    <a:cubicBezTo>
                      <a:pt x="83" y="194"/>
                      <a:pt x="166" y="278"/>
                      <a:pt x="250" y="388"/>
                    </a:cubicBezTo>
                    <a:lnTo>
                      <a:pt x="471" y="693"/>
                    </a:lnTo>
                    <a:lnTo>
                      <a:pt x="943" y="1331"/>
                    </a:lnTo>
                    <a:cubicBezTo>
                      <a:pt x="1248" y="1747"/>
                      <a:pt x="1553" y="2163"/>
                      <a:pt x="1885" y="2606"/>
                    </a:cubicBezTo>
                    <a:cubicBezTo>
                      <a:pt x="2495" y="3466"/>
                      <a:pt x="3133" y="4298"/>
                      <a:pt x="3771" y="5129"/>
                    </a:cubicBezTo>
                    <a:cubicBezTo>
                      <a:pt x="5046" y="6821"/>
                      <a:pt x="6349" y="8457"/>
                      <a:pt x="7735" y="10092"/>
                    </a:cubicBezTo>
                    <a:cubicBezTo>
                      <a:pt x="7930" y="10286"/>
                      <a:pt x="8068" y="10453"/>
                      <a:pt x="8262" y="10702"/>
                    </a:cubicBezTo>
                    <a:cubicBezTo>
                      <a:pt x="8456" y="10924"/>
                      <a:pt x="8623" y="11063"/>
                      <a:pt x="8789" y="11257"/>
                    </a:cubicBezTo>
                    <a:lnTo>
                      <a:pt x="9288" y="11867"/>
                    </a:lnTo>
                    <a:lnTo>
                      <a:pt x="9870" y="12477"/>
                    </a:lnTo>
                    <a:lnTo>
                      <a:pt x="10896" y="13669"/>
                    </a:lnTo>
                    <a:cubicBezTo>
                      <a:pt x="11257" y="14057"/>
                      <a:pt x="11645" y="14445"/>
                      <a:pt x="12005" y="14833"/>
                    </a:cubicBezTo>
                    <a:cubicBezTo>
                      <a:pt x="12393" y="15222"/>
                      <a:pt x="12809" y="15582"/>
                      <a:pt x="13253" y="15942"/>
                    </a:cubicBezTo>
                    <a:cubicBezTo>
                      <a:pt x="13475" y="16109"/>
                      <a:pt x="13724" y="16275"/>
                      <a:pt x="14001" y="16414"/>
                    </a:cubicBezTo>
                    <a:cubicBezTo>
                      <a:pt x="14168" y="16497"/>
                      <a:pt x="14334" y="16580"/>
                      <a:pt x="14500" y="16608"/>
                    </a:cubicBezTo>
                    <a:cubicBezTo>
                      <a:pt x="14570" y="16622"/>
                      <a:pt x="14639" y="16629"/>
                      <a:pt x="14705" y="16629"/>
                    </a:cubicBezTo>
                    <a:cubicBezTo>
                      <a:pt x="14771" y="16629"/>
                      <a:pt x="14833" y="16622"/>
                      <a:pt x="14889" y="16608"/>
                    </a:cubicBezTo>
                    <a:cubicBezTo>
                      <a:pt x="15055" y="16580"/>
                      <a:pt x="15221" y="16497"/>
                      <a:pt x="15332" y="16386"/>
                    </a:cubicBezTo>
                    <a:cubicBezTo>
                      <a:pt x="15360" y="16358"/>
                      <a:pt x="15388" y="16331"/>
                      <a:pt x="15415" y="16303"/>
                    </a:cubicBezTo>
                    <a:lnTo>
                      <a:pt x="15443" y="16247"/>
                    </a:lnTo>
                    <a:lnTo>
                      <a:pt x="15443" y="16220"/>
                    </a:lnTo>
                    <a:lnTo>
                      <a:pt x="15443" y="16192"/>
                    </a:lnTo>
                    <a:lnTo>
                      <a:pt x="15443" y="16164"/>
                    </a:lnTo>
                    <a:lnTo>
                      <a:pt x="15443" y="16137"/>
                    </a:lnTo>
                    <a:cubicBezTo>
                      <a:pt x="15471" y="16081"/>
                      <a:pt x="15499" y="16053"/>
                      <a:pt x="15526" y="15998"/>
                    </a:cubicBezTo>
                    <a:cubicBezTo>
                      <a:pt x="15582" y="15915"/>
                      <a:pt x="15637" y="15832"/>
                      <a:pt x="15720" y="15748"/>
                    </a:cubicBezTo>
                    <a:cubicBezTo>
                      <a:pt x="15831" y="15582"/>
                      <a:pt x="15998" y="15443"/>
                      <a:pt x="16192" y="15388"/>
                    </a:cubicBezTo>
                    <a:cubicBezTo>
                      <a:pt x="16272" y="15365"/>
                      <a:pt x="16357" y="15352"/>
                      <a:pt x="16443" y="15352"/>
                    </a:cubicBezTo>
                    <a:cubicBezTo>
                      <a:pt x="16565" y="15352"/>
                      <a:pt x="16688" y="15378"/>
                      <a:pt x="16802" y="15443"/>
                    </a:cubicBezTo>
                    <a:cubicBezTo>
                      <a:pt x="16996" y="15554"/>
                      <a:pt x="17162" y="15748"/>
                      <a:pt x="17301" y="15970"/>
                    </a:cubicBezTo>
                    <a:lnTo>
                      <a:pt x="17384" y="15915"/>
                    </a:lnTo>
                    <a:cubicBezTo>
                      <a:pt x="17301" y="15665"/>
                      <a:pt x="17162" y="15416"/>
                      <a:pt x="16940" y="15249"/>
                    </a:cubicBezTo>
                    <a:cubicBezTo>
                      <a:pt x="16747" y="15104"/>
                      <a:pt x="16511" y="15022"/>
                      <a:pt x="16270" y="15022"/>
                    </a:cubicBezTo>
                    <a:cubicBezTo>
                      <a:pt x="16234" y="15022"/>
                      <a:pt x="16199" y="15024"/>
                      <a:pt x="16164" y="15028"/>
                    </a:cubicBezTo>
                    <a:cubicBezTo>
                      <a:pt x="15887" y="15083"/>
                      <a:pt x="15637" y="15194"/>
                      <a:pt x="15443" y="15388"/>
                    </a:cubicBezTo>
                    <a:cubicBezTo>
                      <a:pt x="15332" y="15471"/>
                      <a:pt x="15249" y="15554"/>
                      <a:pt x="15166" y="15665"/>
                    </a:cubicBezTo>
                    <a:cubicBezTo>
                      <a:pt x="15110" y="15721"/>
                      <a:pt x="15083" y="15776"/>
                      <a:pt x="15027" y="15832"/>
                    </a:cubicBezTo>
                    <a:cubicBezTo>
                      <a:pt x="15000" y="15887"/>
                      <a:pt x="14972" y="15942"/>
                      <a:pt x="14916" y="15998"/>
                    </a:cubicBezTo>
                    <a:cubicBezTo>
                      <a:pt x="14855" y="16039"/>
                      <a:pt x="14780" y="16064"/>
                      <a:pt x="14700" y="16064"/>
                    </a:cubicBezTo>
                    <a:cubicBezTo>
                      <a:pt x="14671" y="16064"/>
                      <a:pt x="14641" y="16061"/>
                      <a:pt x="14611" y="16053"/>
                    </a:cubicBezTo>
                    <a:cubicBezTo>
                      <a:pt x="14500" y="15998"/>
                      <a:pt x="14362" y="15942"/>
                      <a:pt x="14279" y="15887"/>
                    </a:cubicBezTo>
                    <a:cubicBezTo>
                      <a:pt x="14057" y="15748"/>
                      <a:pt x="13835" y="15582"/>
                      <a:pt x="13641" y="15416"/>
                    </a:cubicBezTo>
                    <a:cubicBezTo>
                      <a:pt x="13253" y="15055"/>
                      <a:pt x="12892" y="14695"/>
                      <a:pt x="12532" y="14307"/>
                    </a:cubicBezTo>
                    <a:cubicBezTo>
                      <a:pt x="11839" y="13503"/>
                      <a:pt x="11173" y="12699"/>
                      <a:pt x="10480" y="11895"/>
                    </a:cubicBezTo>
                    <a:cubicBezTo>
                      <a:pt x="10148" y="11479"/>
                      <a:pt x="9787" y="11090"/>
                      <a:pt x="9454" y="10702"/>
                    </a:cubicBezTo>
                    <a:cubicBezTo>
                      <a:pt x="9288" y="10481"/>
                      <a:pt x="9094" y="10314"/>
                      <a:pt x="8900" y="10120"/>
                    </a:cubicBezTo>
                    <a:lnTo>
                      <a:pt x="8373" y="9538"/>
                    </a:lnTo>
                    <a:cubicBezTo>
                      <a:pt x="6987" y="7958"/>
                      <a:pt x="5628" y="6349"/>
                      <a:pt x="4242" y="4741"/>
                    </a:cubicBezTo>
                    <a:lnTo>
                      <a:pt x="2190" y="2357"/>
                    </a:lnTo>
                    <a:lnTo>
                      <a:pt x="1165" y="1165"/>
                    </a:lnTo>
                    <a:lnTo>
                      <a:pt x="610" y="582"/>
                    </a:lnTo>
                    <a:lnTo>
                      <a:pt x="333" y="278"/>
                    </a:lnTo>
                    <a:cubicBezTo>
                      <a:pt x="250" y="167"/>
                      <a:pt x="139" y="83"/>
                      <a:pt x="28"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p:cNvSpPr/>
              <p:nvPr/>
            </p:nvSpPr>
            <p:spPr>
              <a:xfrm>
                <a:off x="764325" y="2595475"/>
                <a:ext cx="95000" cy="76275"/>
              </a:xfrm>
              <a:custGeom>
                <a:avLst/>
                <a:gdLst/>
                <a:ahLst/>
                <a:cxnLst/>
                <a:rect l="l" t="t" r="r" b="b"/>
                <a:pathLst>
                  <a:path w="3800" h="3051" extrusionOk="0">
                    <a:moveTo>
                      <a:pt x="472" y="1"/>
                    </a:moveTo>
                    <a:cubicBezTo>
                      <a:pt x="222" y="112"/>
                      <a:pt x="56" y="333"/>
                      <a:pt x="28" y="611"/>
                    </a:cubicBezTo>
                    <a:cubicBezTo>
                      <a:pt x="1" y="860"/>
                      <a:pt x="56" y="1137"/>
                      <a:pt x="195" y="1359"/>
                    </a:cubicBezTo>
                    <a:cubicBezTo>
                      <a:pt x="444" y="1775"/>
                      <a:pt x="777" y="2136"/>
                      <a:pt x="1165" y="2413"/>
                    </a:cubicBezTo>
                    <a:cubicBezTo>
                      <a:pt x="1387" y="2524"/>
                      <a:pt x="1581" y="2635"/>
                      <a:pt x="1803" y="2718"/>
                    </a:cubicBezTo>
                    <a:cubicBezTo>
                      <a:pt x="1997" y="2801"/>
                      <a:pt x="2219" y="2884"/>
                      <a:pt x="2441" y="2940"/>
                    </a:cubicBezTo>
                    <a:cubicBezTo>
                      <a:pt x="2736" y="3014"/>
                      <a:pt x="3032" y="3051"/>
                      <a:pt x="3336" y="3051"/>
                    </a:cubicBezTo>
                    <a:cubicBezTo>
                      <a:pt x="3488" y="3051"/>
                      <a:pt x="3642" y="3041"/>
                      <a:pt x="3799" y="3023"/>
                    </a:cubicBezTo>
                    <a:lnTo>
                      <a:pt x="3799" y="2967"/>
                    </a:lnTo>
                    <a:cubicBezTo>
                      <a:pt x="2967" y="2801"/>
                      <a:pt x="2163" y="2496"/>
                      <a:pt x="1442" y="2025"/>
                    </a:cubicBezTo>
                    <a:cubicBezTo>
                      <a:pt x="1082" y="1803"/>
                      <a:pt x="777" y="1498"/>
                      <a:pt x="527" y="1165"/>
                    </a:cubicBezTo>
                    <a:cubicBezTo>
                      <a:pt x="389" y="999"/>
                      <a:pt x="306" y="805"/>
                      <a:pt x="278" y="583"/>
                    </a:cubicBezTo>
                    <a:cubicBezTo>
                      <a:pt x="278" y="389"/>
                      <a:pt x="361" y="167"/>
                      <a:pt x="527" y="56"/>
                    </a:cubicBezTo>
                    <a:lnTo>
                      <a:pt x="472" y="1"/>
                    </a:ln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p:cNvSpPr/>
              <p:nvPr/>
            </p:nvSpPr>
            <p:spPr>
              <a:xfrm>
                <a:off x="781650" y="2525475"/>
                <a:ext cx="56875" cy="46475"/>
              </a:xfrm>
              <a:custGeom>
                <a:avLst/>
                <a:gdLst/>
                <a:ahLst/>
                <a:cxnLst/>
                <a:rect l="l" t="t" r="r" b="b"/>
                <a:pathLst>
                  <a:path w="2275" h="1859" extrusionOk="0">
                    <a:moveTo>
                      <a:pt x="472" y="0"/>
                    </a:moveTo>
                    <a:lnTo>
                      <a:pt x="1" y="139"/>
                    </a:lnTo>
                    <a:cubicBezTo>
                      <a:pt x="167" y="305"/>
                      <a:pt x="278" y="416"/>
                      <a:pt x="444" y="583"/>
                    </a:cubicBezTo>
                    <a:cubicBezTo>
                      <a:pt x="639" y="749"/>
                      <a:pt x="805" y="915"/>
                      <a:pt x="999" y="1054"/>
                    </a:cubicBezTo>
                    <a:cubicBezTo>
                      <a:pt x="1387" y="1387"/>
                      <a:pt x="1803" y="1636"/>
                      <a:pt x="2247" y="1858"/>
                    </a:cubicBezTo>
                    <a:lnTo>
                      <a:pt x="2274" y="1830"/>
                    </a:lnTo>
                    <a:cubicBezTo>
                      <a:pt x="1664" y="1248"/>
                      <a:pt x="1054" y="638"/>
                      <a:pt x="472" y="0"/>
                    </a:cubicBez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8"/>
              <p:cNvSpPr/>
              <p:nvPr/>
            </p:nvSpPr>
            <p:spPr>
              <a:xfrm>
                <a:off x="749775" y="2460325"/>
                <a:ext cx="113000" cy="79025"/>
              </a:xfrm>
              <a:custGeom>
                <a:avLst/>
                <a:gdLst/>
                <a:ahLst/>
                <a:cxnLst/>
                <a:rect l="l" t="t" r="r" b="b"/>
                <a:pathLst>
                  <a:path w="4520" h="3161" extrusionOk="0">
                    <a:moveTo>
                      <a:pt x="333" y="0"/>
                    </a:moveTo>
                    <a:cubicBezTo>
                      <a:pt x="222" y="0"/>
                      <a:pt x="84" y="0"/>
                      <a:pt x="0" y="83"/>
                    </a:cubicBezTo>
                    <a:lnTo>
                      <a:pt x="28" y="111"/>
                    </a:lnTo>
                    <a:cubicBezTo>
                      <a:pt x="50" y="104"/>
                      <a:pt x="75" y="100"/>
                      <a:pt x="100" y="100"/>
                    </a:cubicBezTo>
                    <a:cubicBezTo>
                      <a:pt x="171" y="100"/>
                      <a:pt x="252" y="126"/>
                      <a:pt x="333" y="167"/>
                    </a:cubicBezTo>
                    <a:cubicBezTo>
                      <a:pt x="416" y="222"/>
                      <a:pt x="500" y="277"/>
                      <a:pt x="583" y="333"/>
                    </a:cubicBezTo>
                    <a:cubicBezTo>
                      <a:pt x="749" y="472"/>
                      <a:pt x="943" y="610"/>
                      <a:pt x="1109" y="749"/>
                    </a:cubicBezTo>
                    <a:cubicBezTo>
                      <a:pt x="1276" y="915"/>
                      <a:pt x="1442" y="1054"/>
                      <a:pt x="1609" y="1192"/>
                    </a:cubicBezTo>
                    <a:lnTo>
                      <a:pt x="2135" y="1636"/>
                    </a:lnTo>
                    <a:lnTo>
                      <a:pt x="2690" y="2080"/>
                    </a:lnTo>
                    <a:cubicBezTo>
                      <a:pt x="2884" y="2218"/>
                      <a:pt x="3050" y="2357"/>
                      <a:pt x="3244" y="2468"/>
                    </a:cubicBezTo>
                    <a:cubicBezTo>
                      <a:pt x="3632" y="2745"/>
                      <a:pt x="4076" y="2995"/>
                      <a:pt x="4520" y="3161"/>
                    </a:cubicBezTo>
                    <a:lnTo>
                      <a:pt x="4520" y="3133"/>
                    </a:lnTo>
                    <a:cubicBezTo>
                      <a:pt x="3827" y="2523"/>
                      <a:pt x="3133" y="1913"/>
                      <a:pt x="2413" y="1303"/>
                    </a:cubicBezTo>
                    <a:cubicBezTo>
                      <a:pt x="2052" y="998"/>
                      <a:pt x="1692" y="721"/>
                      <a:pt x="1304" y="472"/>
                    </a:cubicBezTo>
                    <a:cubicBezTo>
                      <a:pt x="1109" y="333"/>
                      <a:pt x="888" y="222"/>
                      <a:pt x="694" y="111"/>
                    </a:cubicBezTo>
                    <a:cubicBezTo>
                      <a:pt x="583" y="56"/>
                      <a:pt x="444" y="28"/>
                      <a:pt x="333" y="0"/>
                    </a:cubicBez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8"/>
              <p:cNvSpPr/>
              <p:nvPr/>
            </p:nvSpPr>
            <p:spPr>
              <a:xfrm>
                <a:off x="767800" y="2595475"/>
                <a:ext cx="61700" cy="28800"/>
              </a:xfrm>
              <a:custGeom>
                <a:avLst/>
                <a:gdLst/>
                <a:ahLst/>
                <a:cxnLst/>
                <a:rect l="l" t="t" r="r" b="b"/>
                <a:pathLst>
                  <a:path w="2468" h="1152" extrusionOk="0">
                    <a:moveTo>
                      <a:pt x="333" y="1"/>
                    </a:moveTo>
                    <a:lnTo>
                      <a:pt x="0" y="333"/>
                    </a:lnTo>
                    <a:lnTo>
                      <a:pt x="83" y="417"/>
                    </a:lnTo>
                    <a:cubicBezTo>
                      <a:pt x="250" y="555"/>
                      <a:pt x="444" y="694"/>
                      <a:pt x="638" y="832"/>
                    </a:cubicBezTo>
                    <a:cubicBezTo>
                      <a:pt x="832" y="943"/>
                      <a:pt x="1054" y="1027"/>
                      <a:pt x="1303" y="1110"/>
                    </a:cubicBezTo>
                    <a:cubicBezTo>
                      <a:pt x="1428" y="1137"/>
                      <a:pt x="1553" y="1151"/>
                      <a:pt x="1678" y="1151"/>
                    </a:cubicBezTo>
                    <a:cubicBezTo>
                      <a:pt x="1802" y="1151"/>
                      <a:pt x="1927" y="1137"/>
                      <a:pt x="2052" y="1110"/>
                    </a:cubicBezTo>
                    <a:cubicBezTo>
                      <a:pt x="2191" y="1054"/>
                      <a:pt x="2329" y="971"/>
                      <a:pt x="2412" y="832"/>
                    </a:cubicBezTo>
                    <a:cubicBezTo>
                      <a:pt x="2468" y="722"/>
                      <a:pt x="2468" y="583"/>
                      <a:pt x="2440" y="472"/>
                    </a:cubicBezTo>
                    <a:lnTo>
                      <a:pt x="2385" y="472"/>
                    </a:lnTo>
                    <a:cubicBezTo>
                      <a:pt x="2385" y="583"/>
                      <a:pt x="2357" y="666"/>
                      <a:pt x="2274" y="749"/>
                    </a:cubicBezTo>
                    <a:cubicBezTo>
                      <a:pt x="2218" y="805"/>
                      <a:pt x="2107" y="860"/>
                      <a:pt x="2024" y="860"/>
                    </a:cubicBezTo>
                    <a:cubicBezTo>
                      <a:pt x="1985" y="865"/>
                      <a:pt x="1947" y="867"/>
                      <a:pt x="1909" y="867"/>
                    </a:cubicBezTo>
                    <a:cubicBezTo>
                      <a:pt x="1734" y="867"/>
                      <a:pt x="1574" y="818"/>
                      <a:pt x="1414" y="749"/>
                    </a:cubicBezTo>
                    <a:cubicBezTo>
                      <a:pt x="1026" y="611"/>
                      <a:pt x="693" y="361"/>
                      <a:pt x="388" y="56"/>
                    </a:cubicBezTo>
                    <a:lnTo>
                      <a:pt x="333" y="1"/>
                    </a:ln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p:cNvSpPr/>
              <p:nvPr/>
            </p:nvSpPr>
            <p:spPr>
              <a:xfrm>
                <a:off x="765025" y="2555275"/>
                <a:ext cx="58950" cy="41625"/>
              </a:xfrm>
              <a:custGeom>
                <a:avLst/>
                <a:gdLst/>
                <a:ahLst/>
                <a:cxnLst/>
                <a:rect l="l" t="t" r="r" b="b"/>
                <a:pathLst>
                  <a:path w="2358" h="1665" extrusionOk="0">
                    <a:moveTo>
                      <a:pt x="472" y="1"/>
                    </a:moveTo>
                    <a:lnTo>
                      <a:pt x="0" y="28"/>
                    </a:lnTo>
                    <a:lnTo>
                      <a:pt x="28" y="84"/>
                    </a:lnTo>
                    <a:cubicBezTo>
                      <a:pt x="111" y="278"/>
                      <a:pt x="222" y="444"/>
                      <a:pt x="361" y="611"/>
                    </a:cubicBezTo>
                    <a:cubicBezTo>
                      <a:pt x="499" y="749"/>
                      <a:pt x="638" y="888"/>
                      <a:pt x="804" y="999"/>
                    </a:cubicBezTo>
                    <a:cubicBezTo>
                      <a:pt x="943" y="1110"/>
                      <a:pt x="1109" y="1221"/>
                      <a:pt x="1276" y="1304"/>
                    </a:cubicBezTo>
                    <a:cubicBezTo>
                      <a:pt x="1608" y="1498"/>
                      <a:pt x="1969" y="1609"/>
                      <a:pt x="2357" y="1664"/>
                    </a:cubicBezTo>
                    <a:lnTo>
                      <a:pt x="2357" y="1609"/>
                    </a:lnTo>
                    <a:cubicBezTo>
                      <a:pt x="2052" y="1442"/>
                      <a:pt x="1775" y="1248"/>
                      <a:pt x="1498" y="1026"/>
                    </a:cubicBezTo>
                    <a:cubicBezTo>
                      <a:pt x="1193" y="805"/>
                      <a:pt x="943" y="583"/>
                      <a:pt x="721" y="306"/>
                    </a:cubicBezTo>
                    <a:cubicBezTo>
                      <a:pt x="610" y="222"/>
                      <a:pt x="555" y="112"/>
                      <a:pt x="472" y="1"/>
                    </a:cubicBez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p:cNvSpPr/>
              <p:nvPr/>
            </p:nvSpPr>
            <p:spPr>
              <a:xfrm>
                <a:off x="785125" y="2616975"/>
                <a:ext cx="54100" cy="38475"/>
              </a:xfrm>
              <a:custGeom>
                <a:avLst/>
                <a:gdLst/>
                <a:ahLst/>
                <a:cxnLst/>
                <a:rect l="l" t="t" r="r" b="b"/>
                <a:pathLst>
                  <a:path w="2164" h="1539" extrusionOk="0">
                    <a:moveTo>
                      <a:pt x="1054" y="0"/>
                    </a:moveTo>
                    <a:lnTo>
                      <a:pt x="1026" y="28"/>
                    </a:lnTo>
                    <a:cubicBezTo>
                      <a:pt x="1248" y="167"/>
                      <a:pt x="1442" y="333"/>
                      <a:pt x="1609" y="527"/>
                    </a:cubicBezTo>
                    <a:cubicBezTo>
                      <a:pt x="1692" y="638"/>
                      <a:pt x="1747" y="749"/>
                      <a:pt x="1747" y="887"/>
                    </a:cubicBezTo>
                    <a:cubicBezTo>
                      <a:pt x="1719" y="998"/>
                      <a:pt x="1609" y="1054"/>
                      <a:pt x="1498" y="1082"/>
                    </a:cubicBezTo>
                    <a:cubicBezTo>
                      <a:pt x="1385" y="1106"/>
                      <a:pt x="1268" y="1120"/>
                      <a:pt x="1152" y="1120"/>
                    </a:cubicBezTo>
                    <a:cubicBezTo>
                      <a:pt x="1010" y="1120"/>
                      <a:pt x="871" y="1100"/>
                      <a:pt x="749" y="1054"/>
                    </a:cubicBezTo>
                    <a:cubicBezTo>
                      <a:pt x="472" y="971"/>
                      <a:pt x="250" y="860"/>
                      <a:pt x="28" y="721"/>
                    </a:cubicBezTo>
                    <a:lnTo>
                      <a:pt x="0" y="721"/>
                    </a:lnTo>
                    <a:cubicBezTo>
                      <a:pt x="139" y="998"/>
                      <a:pt x="361" y="1220"/>
                      <a:pt x="638" y="1359"/>
                    </a:cubicBezTo>
                    <a:cubicBezTo>
                      <a:pt x="777" y="1442"/>
                      <a:pt x="915" y="1470"/>
                      <a:pt x="1082" y="1497"/>
                    </a:cubicBezTo>
                    <a:cubicBezTo>
                      <a:pt x="1165" y="1525"/>
                      <a:pt x="1255" y="1539"/>
                      <a:pt x="1345" y="1539"/>
                    </a:cubicBezTo>
                    <a:cubicBezTo>
                      <a:pt x="1435" y="1539"/>
                      <a:pt x="1525" y="1525"/>
                      <a:pt x="1609" y="1497"/>
                    </a:cubicBezTo>
                    <a:cubicBezTo>
                      <a:pt x="1719" y="1470"/>
                      <a:pt x="1830" y="1414"/>
                      <a:pt x="1941" y="1359"/>
                    </a:cubicBezTo>
                    <a:cubicBezTo>
                      <a:pt x="2052" y="1248"/>
                      <a:pt x="2135" y="1082"/>
                      <a:pt x="2163" y="915"/>
                    </a:cubicBezTo>
                    <a:cubicBezTo>
                      <a:pt x="2163" y="777"/>
                      <a:pt x="2135" y="638"/>
                      <a:pt x="2052" y="527"/>
                    </a:cubicBezTo>
                    <a:cubicBezTo>
                      <a:pt x="2024" y="444"/>
                      <a:pt x="1941" y="361"/>
                      <a:pt x="1886" y="305"/>
                    </a:cubicBezTo>
                    <a:cubicBezTo>
                      <a:pt x="1636" y="111"/>
                      <a:pt x="1359" y="0"/>
                      <a:pt x="1054" y="0"/>
                    </a:cubicBez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8"/>
              <p:cNvSpPr/>
              <p:nvPr/>
            </p:nvSpPr>
            <p:spPr>
              <a:xfrm>
                <a:off x="874550" y="2629450"/>
                <a:ext cx="88050" cy="81800"/>
              </a:xfrm>
              <a:custGeom>
                <a:avLst/>
                <a:gdLst/>
                <a:ahLst/>
                <a:cxnLst/>
                <a:rect l="l" t="t" r="r" b="b"/>
                <a:pathLst>
                  <a:path w="3522" h="3272" extrusionOk="0">
                    <a:moveTo>
                      <a:pt x="3521" y="0"/>
                    </a:moveTo>
                    <a:cubicBezTo>
                      <a:pt x="3383" y="167"/>
                      <a:pt x="3244" y="305"/>
                      <a:pt x="3078" y="444"/>
                    </a:cubicBezTo>
                    <a:cubicBezTo>
                      <a:pt x="2939" y="583"/>
                      <a:pt x="2800" y="721"/>
                      <a:pt x="2662" y="860"/>
                    </a:cubicBezTo>
                    <a:cubicBezTo>
                      <a:pt x="2357" y="1109"/>
                      <a:pt x="2079" y="1387"/>
                      <a:pt x="1774" y="1636"/>
                    </a:cubicBezTo>
                    <a:lnTo>
                      <a:pt x="887" y="2440"/>
                    </a:lnTo>
                    <a:cubicBezTo>
                      <a:pt x="582" y="2690"/>
                      <a:pt x="305" y="2967"/>
                      <a:pt x="0" y="3244"/>
                    </a:cubicBezTo>
                    <a:lnTo>
                      <a:pt x="0" y="3272"/>
                    </a:lnTo>
                    <a:cubicBezTo>
                      <a:pt x="693" y="2828"/>
                      <a:pt x="1331" y="2329"/>
                      <a:pt x="1913" y="1802"/>
                    </a:cubicBezTo>
                    <a:cubicBezTo>
                      <a:pt x="2218" y="1525"/>
                      <a:pt x="2523" y="1248"/>
                      <a:pt x="2773" y="971"/>
                    </a:cubicBezTo>
                    <a:cubicBezTo>
                      <a:pt x="3078" y="666"/>
                      <a:pt x="3327" y="361"/>
                      <a:pt x="3521"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8"/>
              <p:cNvSpPr/>
              <p:nvPr/>
            </p:nvSpPr>
            <p:spPr>
              <a:xfrm>
                <a:off x="874550" y="2629450"/>
                <a:ext cx="88050" cy="81125"/>
              </a:xfrm>
              <a:custGeom>
                <a:avLst/>
                <a:gdLst/>
                <a:ahLst/>
                <a:cxnLst/>
                <a:rect l="l" t="t" r="r" b="b"/>
                <a:pathLst>
                  <a:path w="3522" h="3245" extrusionOk="0">
                    <a:moveTo>
                      <a:pt x="3521" y="0"/>
                    </a:moveTo>
                    <a:lnTo>
                      <a:pt x="3521" y="0"/>
                    </a:lnTo>
                    <a:cubicBezTo>
                      <a:pt x="3299" y="333"/>
                      <a:pt x="3050" y="666"/>
                      <a:pt x="2773" y="943"/>
                    </a:cubicBezTo>
                    <a:cubicBezTo>
                      <a:pt x="2495" y="1248"/>
                      <a:pt x="2190" y="1525"/>
                      <a:pt x="1885" y="1775"/>
                    </a:cubicBezTo>
                    <a:cubicBezTo>
                      <a:pt x="1303" y="2329"/>
                      <a:pt x="665" y="2801"/>
                      <a:pt x="0" y="3244"/>
                    </a:cubicBezTo>
                    <a:lnTo>
                      <a:pt x="28" y="3244"/>
                    </a:lnTo>
                    <a:cubicBezTo>
                      <a:pt x="416" y="3106"/>
                      <a:pt x="776" y="2911"/>
                      <a:pt x="1109" y="2690"/>
                    </a:cubicBezTo>
                    <a:cubicBezTo>
                      <a:pt x="1442" y="2440"/>
                      <a:pt x="1747" y="2191"/>
                      <a:pt x="2052" y="1941"/>
                    </a:cubicBezTo>
                    <a:cubicBezTo>
                      <a:pt x="2357" y="1664"/>
                      <a:pt x="2662" y="1359"/>
                      <a:pt x="2911" y="1054"/>
                    </a:cubicBezTo>
                    <a:cubicBezTo>
                      <a:pt x="3022" y="915"/>
                      <a:pt x="3133" y="721"/>
                      <a:pt x="3244" y="555"/>
                    </a:cubicBezTo>
                    <a:cubicBezTo>
                      <a:pt x="3355" y="388"/>
                      <a:pt x="3466" y="194"/>
                      <a:pt x="3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8"/>
              <p:cNvSpPr/>
              <p:nvPr/>
            </p:nvSpPr>
            <p:spPr>
              <a:xfrm>
                <a:off x="895325" y="2657175"/>
                <a:ext cx="89450" cy="81125"/>
              </a:xfrm>
              <a:custGeom>
                <a:avLst/>
                <a:gdLst/>
                <a:ahLst/>
                <a:cxnLst/>
                <a:rect l="l" t="t" r="r" b="b"/>
                <a:pathLst>
                  <a:path w="3578" h="3245" extrusionOk="0">
                    <a:moveTo>
                      <a:pt x="3550" y="0"/>
                    </a:moveTo>
                    <a:cubicBezTo>
                      <a:pt x="3051" y="638"/>
                      <a:pt x="2496" y="1220"/>
                      <a:pt x="1886" y="1719"/>
                    </a:cubicBezTo>
                    <a:cubicBezTo>
                      <a:pt x="1304" y="2274"/>
                      <a:pt x="666" y="2773"/>
                      <a:pt x="1" y="3216"/>
                    </a:cubicBezTo>
                    <a:lnTo>
                      <a:pt x="29" y="3244"/>
                    </a:lnTo>
                    <a:cubicBezTo>
                      <a:pt x="417" y="3161"/>
                      <a:pt x="833" y="2995"/>
                      <a:pt x="1193" y="2773"/>
                    </a:cubicBezTo>
                    <a:cubicBezTo>
                      <a:pt x="1359" y="2690"/>
                      <a:pt x="1526" y="2551"/>
                      <a:pt x="1692" y="2440"/>
                    </a:cubicBezTo>
                    <a:cubicBezTo>
                      <a:pt x="1858" y="2329"/>
                      <a:pt x="2025" y="2191"/>
                      <a:pt x="2191" y="2052"/>
                    </a:cubicBezTo>
                    <a:cubicBezTo>
                      <a:pt x="2330" y="1913"/>
                      <a:pt x="2496" y="1775"/>
                      <a:pt x="2635" y="1608"/>
                    </a:cubicBezTo>
                    <a:cubicBezTo>
                      <a:pt x="2773" y="1470"/>
                      <a:pt x="2884" y="1303"/>
                      <a:pt x="3023" y="1137"/>
                    </a:cubicBezTo>
                    <a:cubicBezTo>
                      <a:pt x="3272" y="804"/>
                      <a:pt x="3466" y="416"/>
                      <a:pt x="3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8"/>
              <p:cNvSpPr/>
              <p:nvPr/>
            </p:nvSpPr>
            <p:spPr>
              <a:xfrm>
                <a:off x="1301607" y="3062310"/>
                <a:ext cx="79025" cy="600975"/>
              </a:xfrm>
              <a:custGeom>
                <a:avLst/>
                <a:gdLst/>
                <a:ahLst/>
                <a:cxnLst/>
                <a:rect l="l" t="t" r="r" b="b"/>
                <a:pathLst>
                  <a:path w="3161" h="24039" extrusionOk="0">
                    <a:moveTo>
                      <a:pt x="3078" y="1"/>
                    </a:moveTo>
                    <a:cubicBezTo>
                      <a:pt x="2579" y="943"/>
                      <a:pt x="2107" y="1886"/>
                      <a:pt x="1664" y="2856"/>
                    </a:cubicBezTo>
                    <a:cubicBezTo>
                      <a:pt x="1220" y="3855"/>
                      <a:pt x="860" y="4880"/>
                      <a:pt x="555" y="5934"/>
                    </a:cubicBezTo>
                    <a:cubicBezTo>
                      <a:pt x="527" y="6073"/>
                      <a:pt x="499" y="6239"/>
                      <a:pt x="471" y="6378"/>
                    </a:cubicBezTo>
                    <a:cubicBezTo>
                      <a:pt x="444" y="6599"/>
                      <a:pt x="444" y="6793"/>
                      <a:pt x="471" y="6988"/>
                    </a:cubicBezTo>
                    <a:cubicBezTo>
                      <a:pt x="499" y="7071"/>
                      <a:pt x="527" y="7154"/>
                      <a:pt x="555" y="7237"/>
                    </a:cubicBezTo>
                    <a:lnTo>
                      <a:pt x="582" y="7293"/>
                    </a:lnTo>
                    <a:lnTo>
                      <a:pt x="582" y="7320"/>
                    </a:lnTo>
                    <a:lnTo>
                      <a:pt x="610" y="7376"/>
                    </a:lnTo>
                    <a:lnTo>
                      <a:pt x="721" y="7570"/>
                    </a:lnTo>
                    <a:lnTo>
                      <a:pt x="915" y="7930"/>
                    </a:lnTo>
                    <a:cubicBezTo>
                      <a:pt x="1192" y="8346"/>
                      <a:pt x="1414" y="8790"/>
                      <a:pt x="1608" y="9233"/>
                    </a:cubicBezTo>
                    <a:cubicBezTo>
                      <a:pt x="1719" y="9427"/>
                      <a:pt x="1775" y="9649"/>
                      <a:pt x="1830" y="9843"/>
                    </a:cubicBezTo>
                    <a:cubicBezTo>
                      <a:pt x="1858" y="9954"/>
                      <a:pt x="1885" y="10065"/>
                      <a:pt x="1858" y="10148"/>
                    </a:cubicBezTo>
                    <a:cubicBezTo>
                      <a:pt x="1775" y="10342"/>
                      <a:pt x="1664" y="10592"/>
                      <a:pt x="1553" y="10814"/>
                    </a:cubicBezTo>
                    <a:lnTo>
                      <a:pt x="1192" y="11507"/>
                    </a:lnTo>
                    <a:cubicBezTo>
                      <a:pt x="943" y="11978"/>
                      <a:pt x="693" y="12450"/>
                      <a:pt x="471" y="12949"/>
                    </a:cubicBezTo>
                    <a:cubicBezTo>
                      <a:pt x="333" y="13226"/>
                      <a:pt x="222" y="13503"/>
                      <a:pt x="139" y="13780"/>
                    </a:cubicBezTo>
                    <a:cubicBezTo>
                      <a:pt x="83" y="13974"/>
                      <a:pt x="28" y="14168"/>
                      <a:pt x="28" y="14363"/>
                    </a:cubicBezTo>
                    <a:lnTo>
                      <a:pt x="28" y="14446"/>
                    </a:lnTo>
                    <a:cubicBezTo>
                      <a:pt x="28" y="14501"/>
                      <a:pt x="0" y="14529"/>
                      <a:pt x="28" y="14584"/>
                    </a:cubicBezTo>
                    <a:cubicBezTo>
                      <a:pt x="28" y="14640"/>
                      <a:pt x="28" y="14640"/>
                      <a:pt x="56" y="14751"/>
                    </a:cubicBezTo>
                    <a:cubicBezTo>
                      <a:pt x="56" y="14834"/>
                      <a:pt x="83" y="14917"/>
                      <a:pt x="111" y="15000"/>
                    </a:cubicBezTo>
                    <a:cubicBezTo>
                      <a:pt x="194" y="15305"/>
                      <a:pt x="305" y="15555"/>
                      <a:pt x="388" y="15804"/>
                    </a:cubicBezTo>
                    <a:lnTo>
                      <a:pt x="666" y="16553"/>
                    </a:lnTo>
                    <a:lnTo>
                      <a:pt x="1248" y="17995"/>
                    </a:lnTo>
                    <a:cubicBezTo>
                      <a:pt x="1969" y="19991"/>
                      <a:pt x="2579" y="21987"/>
                      <a:pt x="3078" y="24039"/>
                    </a:cubicBezTo>
                    <a:lnTo>
                      <a:pt x="3161" y="24039"/>
                    </a:lnTo>
                    <a:cubicBezTo>
                      <a:pt x="2967" y="21904"/>
                      <a:pt x="2551" y="19825"/>
                      <a:pt x="1913" y="17801"/>
                    </a:cubicBezTo>
                    <a:cubicBezTo>
                      <a:pt x="1775" y="17301"/>
                      <a:pt x="1580" y="16775"/>
                      <a:pt x="1414" y="16276"/>
                    </a:cubicBezTo>
                    <a:cubicBezTo>
                      <a:pt x="1248" y="15777"/>
                      <a:pt x="1054" y="15278"/>
                      <a:pt x="915" y="14778"/>
                    </a:cubicBezTo>
                    <a:cubicBezTo>
                      <a:pt x="887" y="14668"/>
                      <a:pt x="860" y="14529"/>
                      <a:pt x="860" y="14418"/>
                    </a:cubicBezTo>
                    <a:cubicBezTo>
                      <a:pt x="887" y="14279"/>
                      <a:pt x="915" y="14168"/>
                      <a:pt x="943" y="14058"/>
                    </a:cubicBezTo>
                    <a:cubicBezTo>
                      <a:pt x="1026" y="13808"/>
                      <a:pt x="1137" y="13559"/>
                      <a:pt x="1248" y="13309"/>
                    </a:cubicBezTo>
                    <a:cubicBezTo>
                      <a:pt x="1470" y="12838"/>
                      <a:pt x="1719" y="12394"/>
                      <a:pt x="1969" y="11895"/>
                    </a:cubicBezTo>
                    <a:cubicBezTo>
                      <a:pt x="2190" y="11424"/>
                      <a:pt x="2440" y="10980"/>
                      <a:pt x="2662" y="10481"/>
                    </a:cubicBezTo>
                    <a:cubicBezTo>
                      <a:pt x="2745" y="10204"/>
                      <a:pt x="2745" y="9899"/>
                      <a:pt x="2662" y="9649"/>
                    </a:cubicBezTo>
                    <a:cubicBezTo>
                      <a:pt x="2579" y="9372"/>
                      <a:pt x="2495" y="9122"/>
                      <a:pt x="2357" y="8873"/>
                    </a:cubicBezTo>
                    <a:cubicBezTo>
                      <a:pt x="2135" y="8402"/>
                      <a:pt x="1858" y="7930"/>
                      <a:pt x="1580" y="7487"/>
                    </a:cubicBezTo>
                    <a:lnTo>
                      <a:pt x="1359" y="7154"/>
                    </a:lnTo>
                    <a:cubicBezTo>
                      <a:pt x="1276" y="7043"/>
                      <a:pt x="1220" y="6932"/>
                      <a:pt x="1192" y="6821"/>
                    </a:cubicBezTo>
                    <a:cubicBezTo>
                      <a:pt x="1165" y="6572"/>
                      <a:pt x="1165" y="6322"/>
                      <a:pt x="1220" y="6073"/>
                    </a:cubicBezTo>
                    <a:cubicBezTo>
                      <a:pt x="1442" y="5019"/>
                      <a:pt x="1747" y="4021"/>
                      <a:pt x="2080" y="3023"/>
                    </a:cubicBezTo>
                    <a:cubicBezTo>
                      <a:pt x="2440" y="2025"/>
                      <a:pt x="2773" y="1027"/>
                      <a:pt x="3133" y="28"/>
                    </a:cubicBezTo>
                    <a:lnTo>
                      <a:pt x="30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8"/>
              <p:cNvSpPr/>
              <p:nvPr/>
            </p:nvSpPr>
            <p:spPr>
              <a:xfrm>
                <a:off x="1770075" y="3479925"/>
                <a:ext cx="116475" cy="207975"/>
              </a:xfrm>
              <a:custGeom>
                <a:avLst/>
                <a:gdLst/>
                <a:ahLst/>
                <a:cxnLst/>
                <a:rect l="l" t="t" r="r" b="b"/>
                <a:pathLst>
                  <a:path w="4659" h="8319" extrusionOk="0">
                    <a:moveTo>
                      <a:pt x="4575" y="1"/>
                    </a:moveTo>
                    <a:cubicBezTo>
                      <a:pt x="4131" y="666"/>
                      <a:pt x="3743" y="1331"/>
                      <a:pt x="3355" y="2025"/>
                    </a:cubicBezTo>
                    <a:cubicBezTo>
                      <a:pt x="2967" y="2690"/>
                      <a:pt x="2579" y="3383"/>
                      <a:pt x="2191" y="4076"/>
                    </a:cubicBezTo>
                    <a:lnTo>
                      <a:pt x="1082" y="6156"/>
                    </a:lnTo>
                    <a:cubicBezTo>
                      <a:pt x="721" y="6849"/>
                      <a:pt x="361" y="7570"/>
                      <a:pt x="0" y="8263"/>
                    </a:cubicBezTo>
                    <a:lnTo>
                      <a:pt x="84" y="8318"/>
                    </a:lnTo>
                    <a:cubicBezTo>
                      <a:pt x="694" y="7764"/>
                      <a:pt x="1220" y="7154"/>
                      <a:pt x="1719" y="6516"/>
                    </a:cubicBezTo>
                    <a:cubicBezTo>
                      <a:pt x="2163" y="5878"/>
                      <a:pt x="2579" y="5213"/>
                      <a:pt x="2967" y="4520"/>
                    </a:cubicBezTo>
                    <a:cubicBezTo>
                      <a:pt x="3327" y="3827"/>
                      <a:pt x="3660" y="3106"/>
                      <a:pt x="3965" y="2385"/>
                    </a:cubicBezTo>
                    <a:cubicBezTo>
                      <a:pt x="4270" y="1609"/>
                      <a:pt x="4492" y="832"/>
                      <a:pt x="4658" y="56"/>
                    </a:cubicBezTo>
                    <a:lnTo>
                      <a:pt x="45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8"/>
              <p:cNvSpPr/>
              <p:nvPr/>
            </p:nvSpPr>
            <p:spPr>
              <a:xfrm>
                <a:off x="1700750" y="3371800"/>
                <a:ext cx="185100" cy="109550"/>
              </a:xfrm>
              <a:custGeom>
                <a:avLst/>
                <a:gdLst/>
                <a:ahLst/>
                <a:cxnLst/>
                <a:rect l="l" t="t" r="r" b="b"/>
                <a:pathLst>
                  <a:path w="7404" h="4382" extrusionOk="0">
                    <a:moveTo>
                      <a:pt x="84" y="0"/>
                    </a:moveTo>
                    <a:lnTo>
                      <a:pt x="1" y="84"/>
                    </a:lnTo>
                    <a:cubicBezTo>
                      <a:pt x="528" y="583"/>
                      <a:pt x="1054" y="1054"/>
                      <a:pt x="1664" y="1470"/>
                    </a:cubicBezTo>
                    <a:cubicBezTo>
                      <a:pt x="2219" y="1913"/>
                      <a:pt x="2829" y="2302"/>
                      <a:pt x="3439" y="2662"/>
                    </a:cubicBezTo>
                    <a:cubicBezTo>
                      <a:pt x="4076" y="2995"/>
                      <a:pt x="4714" y="3327"/>
                      <a:pt x="5352" y="3632"/>
                    </a:cubicBezTo>
                    <a:cubicBezTo>
                      <a:pt x="5685" y="3771"/>
                      <a:pt x="6017" y="3910"/>
                      <a:pt x="6350" y="4048"/>
                    </a:cubicBezTo>
                    <a:cubicBezTo>
                      <a:pt x="6683" y="4159"/>
                      <a:pt x="7015" y="4270"/>
                      <a:pt x="7376" y="4381"/>
                    </a:cubicBezTo>
                    <a:lnTo>
                      <a:pt x="7404" y="4298"/>
                    </a:lnTo>
                    <a:cubicBezTo>
                      <a:pt x="6849" y="3827"/>
                      <a:pt x="6267" y="3383"/>
                      <a:pt x="5657" y="2967"/>
                    </a:cubicBezTo>
                    <a:cubicBezTo>
                      <a:pt x="5075" y="2579"/>
                      <a:pt x="4492" y="2218"/>
                      <a:pt x="3910" y="1886"/>
                    </a:cubicBezTo>
                    <a:cubicBezTo>
                      <a:pt x="3300" y="1525"/>
                      <a:pt x="2718" y="1193"/>
                      <a:pt x="2080" y="888"/>
                    </a:cubicBezTo>
                    <a:cubicBezTo>
                      <a:pt x="1415" y="555"/>
                      <a:pt x="749" y="25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8"/>
              <p:cNvSpPr/>
              <p:nvPr/>
            </p:nvSpPr>
            <p:spPr>
              <a:xfrm>
                <a:off x="1728475" y="3399525"/>
                <a:ext cx="68650" cy="239850"/>
              </a:xfrm>
              <a:custGeom>
                <a:avLst/>
                <a:gdLst/>
                <a:ahLst/>
                <a:cxnLst/>
                <a:rect l="l" t="t" r="r" b="b"/>
                <a:pathLst>
                  <a:path w="2746" h="9594" extrusionOk="0">
                    <a:moveTo>
                      <a:pt x="278" y="0"/>
                    </a:moveTo>
                    <a:lnTo>
                      <a:pt x="167" y="56"/>
                    </a:lnTo>
                    <a:cubicBezTo>
                      <a:pt x="29" y="888"/>
                      <a:pt x="1" y="1719"/>
                      <a:pt x="84" y="2579"/>
                    </a:cubicBezTo>
                    <a:cubicBezTo>
                      <a:pt x="167" y="3411"/>
                      <a:pt x="306" y="4242"/>
                      <a:pt x="500" y="5046"/>
                    </a:cubicBezTo>
                    <a:cubicBezTo>
                      <a:pt x="694" y="5851"/>
                      <a:pt x="971" y="6655"/>
                      <a:pt x="1332" y="7403"/>
                    </a:cubicBezTo>
                    <a:cubicBezTo>
                      <a:pt x="1664" y="8207"/>
                      <a:pt x="2108" y="8928"/>
                      <a:pt x="2662" y="9593"/>
                    </a:cubicBezTo>
                    <a:lnTo>
                      <a:pt x="2746" y="9566"/>
                    </a:lnTo>
                    <a:cubicBezTo>
                      <a:pt x="2468" y="8789"/>
                      <a:pt x="2219" y="7985"/>
                      <a:pt x="1997" y="7209"/>
                    </a:cubicBezTo>
                    <a:cubicBezTo>
                      <a:pt x="1775" y="6405"/>
                      <a:pt x="1581" y="5629"/>
                      <a:pt x="1359" y="4825"/>
                    </a:cubicBezTo>
                    <a:cubicBezTo>
                      <a:pt x="1165" y="4021"/>
                      <a:pt x="971" y="3217"/>
                      <a:pt x="777" y="2413"/>
                    </a:cubicBezTo>
                    <a:lnTo>
                      <a:pt x="528" y="1220"/>
                    </a:lnTo>
                    <a:cubicBezTo>
                      <a:pt x="444" y="804"/>
                      <a:pt x="361" y="416"/>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8"/>
              <p:cNvSpPr/>
              <p:nvPr/>
            </p:nvSpPr>
            <p:spPr>
              <a:xfrm>
                <a:off x="1609950" y="3118800"/>
                <a:ext cx="92900" cy="567025"/>
              </a:xfrm>
              <a:custGeom>
                <a:avLst/>
                <a:gdLst/>
                <a:ahLst/>
                <a:cxnLst/>
                <a:rect l="l" t="t" r="r" b="b"/>
                <a:pathLst>
                  <a:path w="3716" h="22681" extrusionOk="0">
                    <a:moveTo>
                      <a:pt x="84" y="1"/>
                    </a:moveTo>
                    <a:lnTo>
                      <a:pt x="1" y="28"/>
                    </a:lnTo>
                    <a:cubicBezTo>
                      <a:pt x="389" y="832"/>
                      <a:pt x="749" y="1664"/>
                      <a:pt x="1110" y="2496"/>
                    </a:cubicBezTo>
                    <a:cubicBezTo>
                      <a:pt x="1276" y="2912"/>
                      <a:pt x="1443" y="3355"/>
                      <a:pt x="1609" y="3771"/>
                    </a:cubicBezTo>
                    <a:cubicBezTo>
                      <a:pt x="1769" y="4172"/>
                      <a:pt x="1904" y="4599"/>
                      <a:pt x="2013" y="5027"/>
                    </a:cubicBezTo>
                    <a:lnTo>
                      <a:pt x="2013" y="5027"/>
                    </a:lnTo>
                    <a:cubicBezTo>
                      <a:pt x="1723" y="5293"/>
                      <a:pt x="1458" y="5559"/>
                      <a:pt x="1193" y="5851"/>
                    </a:cubicBezTo>
                    <a:cubicBezTo>
                      <a:pt x="1054" y="5989"/>
                      <a:pt x="916" y="6156"/>
                      <a:pt x="805" y="6322"/>
                    </a:cubicBezTo>
                    <a:cubicBezTo>
                      <a:pt x="666" y="6461"/>
                      <a:pt x="555" y="6655"/>
                      <a:pt x="500" y="6849"/>
                    </a:cubicBezTo>
                    <a:cubicBezTo>
                      <a:pt x="444" y="6960"/>
                      <a:pt x="444" y="7071"/>
                      <a:pt x="500" y="7181"/>
                    </a:cubicBezTo>
                    <a:cubicBezTo>
                      <a:pt x="528" y="7292"/>
                      <a:pt x="583" y="7376"/>
                      <a:pt x="666" y="7459"/>
                    </a:cubicBezTo>
                    <a:cubicBezTo>
                      <a:pt x="777" y="7625"/>
                      <a:pt x="916" y="7791"/>
                      <a:pt x="1054" y="7930"/>
                    </a:cubicBezTo>
                    <a:lnTo>
                      <a:pt x="1858" y="8790"/>
                    </a:lnTo>
                    <a:cubicBezTo>
                      <a:pt x="2136" y="9095"/>
                      <a:pt x="2385" y="9400"/>
                      <a:pt x="2607" y="9705"/>
                    </a:cubicBezTo>
                    <a:cubicBezTo>
                      <a:pt x="2718" y="9871"/>
                      <a:pt x="2773" y="10037"/>
                      <a:pt x="2829" y="10231"/>
                    </a:cubicBezTo>
                    <a:cubicBezTo>
                      <a:pt x="2829" y="10425"/>
                      <a:pt x="2857" y="10619"/>
                      <a:pt x="2857" y="10814"/>
                    </a:cubicBezTo>
                    <a:cubicBezTo>
                      <a:pt x="2884" y="11590"/>
                      <a:pt x="2857" y="12394"/>
                      <a:pt x="2857" y="13170"/>
                    </a:cubicBezTo>
                    <a:cubicBezTo>
                      <a:pt x="2829" y="14778"/>
                      <a:pt x="2829" y="16359"/>
                      <a:pt x="2884" y="17939"/>
                    </a:cubicBezTo>
                    <a:cubicBezTo>
                      <a:pt x="2912" y="19519"/>
                      <a:pt x="3023" y="21100"/>
                      <a:pt x="3245" y="22680"/>
                    </a:cubicBezTo>
                    <a:lnTo>
                      <a:pt x="3328" y="22680"/>
                    </a:lnTo>
                    <a:cubicBezTo>
                      <a:pt x="3356" y="21072"/>
                      <a:pt x="3383" y="19492"/>
                      <a:pt x="3466" y="17911"/>
                    </a:cubicBezTo>
                    <a:cubicBezTo>
                      <a:pt x="3494" y="17135"/>
                      <a:pt x="3550" y="16359"/>
                      <a:pt x="3577" y="15555"/>
                    </a:cubicBezTo>
                    <a:cubicBezTo>
                      <a:pt x="3605" y="14778"/>
                      <a:pt x="3661" y="14002"/>
                      <a:pt x="3661" y="13198"/>
                    </a:cubicBezTo>
                    <a:cubicBezTo>
                      <a:pt x="3688" y="12394"/>
                      <a:pt x="3716" y="11590"/>
                      <a:pt x="3716" y="10758"/>
                    </a:cubicBezTo>
                    <a:lnTo>
                      <a:pt x="3716" y="10425"/>
                    </a:lnTo>
                    <a:lnTo>
                      <a:pt x="3716" y="10259"/>
                    </a:lnTo>
                    <a:lnTo>
                      <a:pt x="3716" y="10176"/>
                    </a:lnTo>
                    <a:lnTo>
                      <a:pt x="3688" y="10037"/>
                    </a:lnTo>
                    <a:lnTo>
                      <a:pt x="3688" y="10009"/>
                    </a:lnTo>
                    <a:cubicBezTo>
                      <a:pt x="3688" y="9954"/>
                      <a:pt x="3688" y="9982"/>
                      <a:pt x="3688" y="9926"/>
                    </a:cubicBezTo>
                    <a:cubicBezTo>
                      <a:pt x="3661" y="9871"/>
                      <a:pt x="3661" y="9871"/>
                      <a:pt x="3633" y="9815"/>
                    </a:cubicBezTo>
                    <a:cubicBezTo>
                      <a:pt x="3605" y="9732"/>
                      <a:pt x="3577" y="9649"/>
                      <a:pt x="3550" y="9594"/>
                    </a:cubicBezTo>
                    <a:cubicBezTo>
                      <a:pt x="3494" y="9455"/>
                      <a:pt x="3439" y="9344"/>
                      <a:pt x="3356" y="9233"/>
                    </a:cubicBezTo>
                    <a:cubicBezTo>
                      <a:pt x="3106" y="8873"/>
                      <a:pt x="2829" y="8512"/>
                      <a:pt x="2524" y="8207"/>
                    </a:cubicBezTo>
                    <a:cubicBezTo>
                      <a:pt x="2219" y="7902"/>
                      <a:pt x="1942" y="7625"/>
                      <a:pt x="1664" y="7348"/>
                    </a:cubicBezTo>
                    <a:cubicBezTo>
                      <a:pt x="1553" y="7209"/>
                      <a:pt x="1415" y="7098"/>
                      <a:pt x="1332" y="6987"/>
                    </a:cubicBezTo>
                    <a:cubicBezTo>
                      <a:pt x="1325" y="6980"/>
                      <a:pt x="1318" y="6973"/>
                      <a:pt x="1312" y="6966"/>
                    </a:cubicBezTo>
                    <a:lnTo>
                      <a:pt x="1312" y="6966"/>
                    </a:lnTo>
                    <a:cubicBezTo>
                      <a:pt x="1341" y="6895"/>
                      <a:pt x="1389" y="6844"/>
                      <a:pt x="1415" y="6793"/>
                    </a:cubicBezTo>
                    <a:cubicBezTo>
                      <a:pt x="1526" y="6655"/>
                      <a:pt x="1609" y="6516"/>
                      <a:pt x="1747" y="6350"/>
                    </a:cubicBezTo>
                    <a:cubicBezTo>
                      <a:pt x="1969" y="6072"/>
                      <a:pt x="2219" y="5795"/>
                      <a:pt x="2468" y="5518"/>
                    </a:cubicBezTo>
                    <a:lnTo>
                      <a:pt x="2746" y="5241"/>
                    </a:lnTo>
                    <a:lnTo>
                      <a:pt x="2662" y="4936"/>
                    </a:lnTo>
                    <a:cubicBezTo>
                      <a:pt x="2524" y="4464"/>
                      <a:pt x="2330" y="4021"/>
                      <a:pt x="2136" y="3605"/>
                    </a:cubicBezTo>
                    <a:cubicBezTo>
                      <a:pt x="1942" y="3161"/>
                      <a:pt x="1747" y="2745"/>
                      <a:pt x="1526" y="2357"/>
                    </a:cubicBezTo>
                    <a:cubicBezTo>
                      <a:pt x="1276" y="1941"/>
                      <a:pt x="1054" y="1553"/>
                      <a:pt x="833" y="1137"/>
                    </a:cubicBezTo>
                    <a:cubicBezTo>
                      <a:pt x="583" y="749"/>
                      <a:pt x="333" y="36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8"/>
              <p:cNvSpPr/>
              <p:nvPr/>
            </p:nvSpPr>
            <p:spPr>
              <a:xfrm>
                <a:off x="1610650" y="3118800"/>
                <a:ext cx="82500" cy="567025"/>
              </a:xfrm>
              <a:custGeom>
                <a:avLst/>
                <a:gdLst/>
                <a:ahLst/>
                <a:cxnLst/>
                <a:rect l="l" t="t" r="r" b="b"/>
                <a:pathLst>
                  <a:path w="3300" h="22681" extrusionOk="0">
                    <a:moveTo>
                      <a:pt x="28" y="1"/>
                    </a:moveTo>
                    <a:lnTo>
                      <a:pt x="1" y="28"/>
                    </a:lnTo>
                    <a:cubicBezTo>
                      <a:pt x="361" y="860"/>
                      <a:pt x="721" y="1692"/>
                      <a:pt x="1054" y="2551"/>
                    </a:cubicBezTo>
                    <a:cubicBezTo>
                      <a:pt x="1378" y="3361"/>
                      <a:pt x="1649" y="4196"/>
                      <a:pt x="1893" y="5032"/>
                    </a:cubicBezTo>
                    <a:lnTo>
                      <a:pt x="1893" y="5032"/>
                    </a:lnTo>
                    <a:cubicBezTo>
                      <a:pt x="1614" y="5287"/>
                      <a:pt x="1336" y="5541"/>
                      <a:pt x="1082" y="5795"/>
                    </a:cubicBezTo>
                    <a:cubicBezTo>
                      <a:pt x="943" y="5934"/>
                      <a:pt x="805" y="6100"/>
                      <a:pt x="694" y="6267"/>
                    </a:cubicBezTo>
                    <a:cubicBezTo>
                      <a:pt x="555" y="6433"/>
                      <a:pt x="444" y="6627"/>
                      <a:pt x="361" y="6821"/>
                    </a:cubicBezTo>
                    <a:cubicBezTo>
                      <a:pt x="333" y="6904"/>
                      <a:pt x="333" y="6960"/>
                      <a:pt x="333" y="7015"/>
                    </a:cubicBezTo>
                    <a:cubicBezTo>
                      <a:pt x="333" y="7043"/>
                      <a:pt x="333" y="7071"/>
                      <a:pt x="333" y="7098"/>
                    </a:cubicBezTo>
                    <a:lnTo>
                      <a:pt x="333" y="7154"/>
                    </a:lnTo>
                    <a:cubicBezTo>
                      <a:pt x="333" y="7181"/>
                      <a:pt x="361" y="7209"/>
                      <a:pt x="361" y="7237"/>
                    </a:cubicBezTo>
                    <a:cubicBezTo>
                      <a:pt x="416" y="7348"/>
                      <a:pt x="472" y="7431"/>
                      <a:pt x="555" y="7542"/>
                    </a:cubicBezTo>
                    <a:cubicBezTo>
                      <a:pt x="666" y="7708"/>
                      <a:pt x="805" y="7847"/>
                      <a:pt x="943" y="8013"/>
                    </a:cubicBezTo>
                    <a:lnTo>
                      <a:pt x="1747" y="8845"/>
                    </a:lnTo>
                    <a:cubicBezTo>
                      <a:pt x="2024" y="9122"/>
                      <a:pt x="2246" y="9427"/>
                      <a:pt x="2468" y="9760"/>
                    </a:cubicBezTo>
                    <a:cubicBezTo>
                      <a:pt x="2579" y="9899"/>
                      <a:pt x="2634" y="10065"/>
                      <a:pt x="2662" y="10231"/>
                    </a:cubicBezTo>
                    <a:cubicBezTo>
                      <a:pt x="2690" y="10425"/>
                      <a:pt x="2690" y="10619"/>
                      <a:pt x="2718" y="10814"/>
                    </a:cubicBezTo>
                    <a:cubicBezTo>
                      <a:pt x="2718" y="11590"/>
                      <a:pt x="2718" y="12394"/>
                      <a:pt x="2718" y="13170"/>
                    </a:cubicBezTo>
                    <a:lnTo>
                      <a:pt x="2718" y="15555"/>
                    </a:lnTo>
                    <a:cubicBezTo>
                      <a:pt x="2718" y="16359"/>
                      <a:pt x="2745" y="17163"/>
                      <a:pt x="2773" y="17939"/>
                    </a:cubicBezTo>
                    <a:cubicBezTo>
                      <a:pt x="2829" y="19547"/>
                      <a:pt x="2995" y="21127"/>
                      <a:pt x="3272" y="22680"/>
                    </a:cubicBezTo>
                    <a:lnTo>
                      <a:pt x="3300" y="22680"/>
                    </a:lnTo>
                    <a:cubicBezTo>
                      <a:pt x="3078" y="21127"/>
                      <a:pt x="2967" y="19519"/>
                      <a:pt x="2939" y="17939"/>
                    </a:cubicBezTo>
                    <a:cubicBezTo>
                      <a:pt x="2884" y="16359"/>
                      <a:pt x="2912" y="14778"/>
                      <a:pt x="2939" y="13198"/>
                    </a:cubicBezTo>
                    <a:cubicBezTo>
                      <a:pt x="2967" y="12394"/>
                      <a:pt x="2967" y="11590"/>
                      <a:pt x="2967" y="10814"/>
                    </a:cubicBezTo>
                    <a:cubicBezTo>
                      <a:pt x="2939" y="10592"/>
                      <a:pt x="2939" y="10398"/>
                      <a:pt x="2912" y="10204"/>
                    </a:cubicBezTo>
                    <a:cubicBezTo>
                      <a:pt x="2856" y="10009"/>
                      <a:pt x="2773" y="9815"/>
                      <a:pt x="2662" y="9649"/>
                    </a:cubicBezTo>
                    <a:cubicBezTo>
                      <a:pt x="2440" y="9316"/>
                      <a:pt x="2191" y="9011"/>
                      <a:pt x="1914" y="8706"/>
                    </a:cubicBezTo>
                    <a:lnTo>
                      <a:pt x="1110" y="7847"/>
                    </a:lnTo>
                    <a:cubicBezTo>
                      <a:pt x="971" y="7708"/>
                      <a:pt x="832" y="7570"/>
                      <a:pt x="721" y="7403"/>
                    </a:cubicBezTo>
                    <a:cubicBezTo>
                      <a:pt x="610" y="7237"/>
                      <a:pt x="472" y="7071"/>
                      <a:pt x="555" y="6877"/>
                    </a:cubicBezTo>
                    <a:cubicBezTo>
                      <a:pt x="638" y="6682"/>
                      <a:pt x="721" y="6516"/>
                      <a:pt x="860" y="6377"/>
                    </a:cubicBezTo>
                    <a:cubicBezTo>
                      <a:pt x="971" y="6211"/>
                      <a:pt x="1082" y="6045"/>
                      <a:pt x="1220" y="5906"/>
                    </a:cubicBezTo>
                    <a:cubicBezTo>
                      <a:pt x="1498" y="5601"/>
                      <a:pt x="1775" y="5324"/>
                      <a:pt x="2052" y="5074"/>
                    </a:cubicBezTo>
                    <a:cubicBezTo>
                      <a:pt x="1941" y="4631"/>
                      <a:pt x="1803" y="4187"/>
                      <a:pt x="1636" y="3771"/>
                    </a:cubicBezTo>
                    <a:cubicBezTo>
                      <a:pt x="1498" y="3328"/>
                      <a:pt x="1304" y="2912"/>
                      <a:pt x="1137" y="2496"/>
                    </a:cubicBezTo>
                    <a:cubicBezTo>
                      <a:pt x="777" y="1636"/>
                      <a:pt x="389" y="805"/>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8"/>
              <p:cNvSpPr/>
              <p:nvPr/>
            </p:nvSpPr>
            <p:spPr>
              <a:xfrm>
                <a:off x="1594700" y="3204050"/>
                <a:ext cx="88750" cy="477600"/>
              </a:xfrm>
              <a:custGeom>
                <a:avLst/>
                <a:gdLst/>
                <a:ahLst/>
                <a:cxnLst/>
                <a:rect l="l" t="t" r="r" b="b"/>
                <a:pathLst>
                  <a:path w="3550" h="19104" extrusionOk="0">
                    <a:moveTo>
                      <a:pt x="1" y="1"/>
                    </a:moveTo>
                    <a:cubicBezTo>
                      <a:pt x="278" y="3217"/>
                      <a:pt x="694" y="6433"/>
                      <a:pt x="1276" y="9622"/>
                    </a:cubicBezTo>
                    <a:cubicBezTo>
                      <a:pt x="1858" y="12810"/>
                      <a:pt x="2607" y="15971"/>
                      <a:pt x="3522" y="19104"/>
                    </a:cubicBezTo>
                    <a:lnTo>
                      <a:pt x="3550" y="19104"/>
                    </a:lnTo>
                    <a:cubicBezTo>
                      <a:pt x="3494" y="18688"/>
                      <a:pt x="3411" y="18300"/>
                      <a:pt x="3328" y="17884"/>
                    </a:cubicBezTo>
                    <a:lnTo>
                      <a:pt x="3106" y="16692"/>
                    </a:lnTo>
                    <a:cubicBezTo>
                      <a:pt x="2940" y="15915"/>
                      <a:pt x="2773" y="15111"/>
                      <a:pt x="2607" y="14335"/>
                    </a:cubicBezTo>
                    <a:cubicBezTo>
                      <a:pt x="2330" y="12727"/>
                      <a:pt x="1997" y="11146"/>
                      <a:pt x="1720" y="9566"/>
                    </a:cubicBezTo>
                    <a:cubicBezTo>
                      <a:pt x="1581" y="8762"/>
                      <a:pt x="1443" y="7958"/>
                      <a:pt x="1304" y="7182"/>
                    </a:cubicBezTo>
                    <a:cubicBezTo>
                      <a:pt x="1138" y="6378"/>
                      <a:pt x="1027" y="5574"/>
                      <a:pt x="888" y="4797"/>
                    </a:cubicBezTo>
                    <a:cubicBezTo>
                      <a:pt x="749" y="3993"/>
                      <a:pt x="639" y="3189"/>
                      <a:pt x="472" y="2385"/>
                    </a:cubicBezTo>
                    <a:cubicBezTo>
                      <a:pt x="334" y="1609"/>
                      <a:pt x="223" y="805"/>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8"/>
              <p:cNvSpPr/>
              <p:nvPr/>
            </p:nvSpPr>
            <p:spPr>
              <a:xfrm>
                <a:off x="1796400" y="3637975"/>
                <a:ext cx="65200" cy="135175"/>
              </a:xfrm>
              <a:custGeom>
                <a:avLst/>
                <a:gdLst/>
                <a:ahLst/>
                <a:cxnLst/>
                <a:rect l="l" t="t" r="r" b="b"/>
                <a:pathLst>
                  <a:path w="2608" h="5407" extrusionOk="0">
                    <a:moveTo>
                      <a:pt x="29" y="0"/>
                    </a:moveTo>
                    <a:lnTo>
                      <a:pt x="1" y="28"/>
                    </a:lnTo>
                    <a:cubicBezTo>
                      <a:pt x="195" y="222"/>
                      <a:pt x="334" y="416"/>
                      <a:pt x="500" y="638"/>
                    </a:cubicBezTo>
                    <a:cubicBezTo>
                      <a:pt x="639" y="832"/>
                      <a:pt x="777" y="1054"/>
                      <a:pt x="888" y="1275"/>
                    </a:cubicBezTo>
                    <a:cubicBezTo>
                      <a:pt x="999" y="1469"/>
                      <a:pt x="1110" y="1691"/>
                      <a:pt x="1221" y="1913"/>
                    </a:cubicBezTo>
                    <a:cubicBezTo>
                      <a:pt x="1332" y="2135"/>
                      <a:pt x="1443" y="2357"/>
                      <a:pt x="1554" y="2579"/>
                    </a:cubicBezTo>
                    <a:cubicBezTo>
                      <a:pt x="1664" y="2828"/>
                      <a:pt x="1748" y="3050"/>
                      <a:pt x="1859" y="3272"/>
                    </a:cubicBezTo>
                    <a:cubicBezTo>
                      <a:pt x="1969" y="3521"/>
                      <a:pt x="2053" y="3771"/>
                      <a:pt x="2136" y="3965"/>
                    </a:cubicBezTo>
                    <a:cubicBezTo>
                      <a:pt x="2219" y="4187"/>
                      <a:pt x="2302" y="4436"/>
                      <a:pt x="2385" y="4658"/>
                    </a:cubicBezTo>
                    <a:cubicBezTo>
                      <a:pt x="2469" y="4907"/>
                      <a:pt x="2524" y="5157"/>
                      <a:pt x="2579" y="5407"/>
                    </a:cubicBezTo>
                    <a:lnTo>
                      <a:pt x="2607" y="5407"/>
                    </a:lnTo>
                    <a:cubicBezTo>
                      <a:pt x="2607" y="4907"/>
                      <a:pt x="2552" y="4381"/>
                      <a:pt x="2385" y="3882"/>
                    </a:cubicBezTo>
                    <a:cubicBezTo>
                      <a:pt x="2247" y="3410"/>
                      <a:pt x="2080" y="2911"/>
                      <a:pt x="1859" y="2440"/>
                    </a:cubicBezTo>
                    <a:cubicBezTo>
                      <a:pt x="1637" y="1969"/>
                      <a:pt x="1387" y="1525"/>
                      <a:pt x="1110" y="1109"/>
                    </a:cubicBezTo>
                    <a:cubicBezTo>
                      <a:pt x="805" y="665"/>
                      <a:pt x="445" y="305"/>
                      <a:pt x="29"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8"/>
              <p:cNvSpPr/>
              <p:nvPr/>
            </p:nvSpPr>
            <p:spPr>
              <a:xfrm>
                <a:off x="1704225" y="3170775"/>
                <a:ext cx="58250" cy="221850"/>
              </a:xfrm>
              <a:custGeom>
                <a:avLst/>
                <a:gdLst/>
                <a:ahLst/>
                <a:cxnLst/>
                <a:rect l="l" t="t" r="r" b="b"/>
                <a:pathLst>
                  <a:path w="2330" h="8874" extrusionOk="0">
                    <a:moveTo>
                      <a:pt x="2329" y="1"/>
                    </a:moveTo>
                    <a:cubicBezTo>
                      <a:pt x="1941" y="112"/>
                      <a:pt x="1581" y="361"/>
                      <a:pt x="1359" y="722"/>
                    </a:cubicBezTo>
                    <a:cubicBezTo>
                      <a:pt x="1109" y="1027"/>
                      <a:pt x="915" y="1387"/>
                      <a:pt x="749" y="1748"/>
                    </a:cubicBezTo>
                    <a:cubicBezTo>
                      <a:pt x="444" y="2496"/>
                      <a:pt x="250" y="3300"/>
                      <a:pt x="195" y="4104"/>
                    </a:cubicBezTo>
                    <a:cubicBezTo>
                      <a:pt x="0" y="5712"/>
                      <a:pt x="222" y="7348"/>
                      <a:pt x="804" y="8873"/>
                    </a:cubicBezTo>
                    <a:lnTo>
                      <a:pt x="832" y="8873"/>
                    </a:lnTo>
                    <a:cubicBezTo>
                      <a:pt x="638" y="8097"/>
                      <a:pt x="527" y="7293"/>
                      <a:pt x="472" y="6516"/>
                    </a:cubicBezTo>
                    <a:cubicBezTo>
                      <a:pt x="416" y="5712"/>
                      <a:pt x="416" y="4936"/>
                      <a:pt x="527" y="4160"/>
                    </a:cubicBezTo>
                    <a:cubicBezTo>
                      <a:pt x="555" y="3772"/>
                      <a:pt x="610" y="3383"/>
                      <a:pt x="694" y="2995"/>
                    </a:cubicBezTo>
                    <a:cubicBezTo>
                      <a:pt x="777" y="2607"/>
                      <a:pt x="860" y="2219"/>
                      <a:pt x="999" y="1859"/>
                    </a:cubicBezTo>
                    <a:cubicBezTo>
                      <a:pt x="1109" y="1498"/>
                      <a:pt x="1276" y="1138"/>
                      <a:pt x="1498" y="833"/>
                    </a:cubicBezTo>
                    <a:cubicBezTo>
                      <a:pt x="1692" y="472"/>
                      <a:pt x="1969" y="195"/>
                      <a:pt x="2329" y="29"/>
                    </a:cubicBezTo>
                    <a:lnTo>
                      <a:pt x="2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8"/>
              <p:cNvSpPr/>
              <p:nvPr/>
            </p:nvSpPr>
            <p:spPr>
              <a:xfrm>
                <a:off x="1702850" y="3170775"/>
                <a:ext cx="59625" cy="221850"/>
              </a:xfrm>
              <a:custGeom>
                <a:avLst/>
                <a:gdLst/>
                <a:ahLst/>
                <a:cxnLst/>
                <a:rect l="l" t="t" r="r" b="b"/>
                <a:pathLst>
                  <a:path w="2385" h="8874" extrusionOk="0">
                    <a:moveTo>
                      <a:pt x="2384" y="1"/>
                    </a:moveTo>
                    <a:cubicBezTo>
                      <a:pt x="1969" y="84"/>
                      <a:pt x="1608" y="334"/>
                      <a:pt x="1331" y="666"/>
                    </a:cubicBezTo>
                    <a:cubicBezTo>
                      <a:pt x="1081" y="971"/>
                      <a:pt x="859" y="1332"/>
                      <a:pt x="693" y="1720"/>
                    </a:cubicBezTo>
                    <a:cubicBezTo>
                      <a:pt x="360" y="2469"/>
                      <a:pt x="166" y="3273"/>
                      <a:pt x="83" y="4104"/>
                    </a:cubicBezTo>
                    <a:cubicBezTo>
                      <a:pt x="0" y="4908"/>
                      <a:pt x="28" y="5740"/>
                      <a:pt x="139" y="6544"/>
                    </a:cubicBezTo>
                    <a:cubicBezTo>
                      <a:pt x="194" y="6960"/>
                      <a:pt x="305" y="7348"/>
                      <a:pt x="416" y="7764"/>
                    </a:cubicBezTo>
                    <a:cubicBezTo>
                      <a:pt x="527" y="8152"/>
                      <a:pt x="693" y="8513"/>
                      <a:pt x="887" y="8873"/>
                    </a:cubicBezTo>
                    <a:cubicBezTo>
                      <a:pt x="305" y="7348"/>
                      <a:pt x="111" y="5712"/>
                      <a:pt x="305" y="4104"/>
                    </a:cubicBezTo>
                    <a:cubicBezTo>
                      <a:pt x="360" y="3300"/>
                      <a:pt x="555" y="2496"/>
                      <a:pt x="859" y="1748"/>
                    </a:cubicBezTo>
                    <a:cubicBezTo>
                      <a:pt x="998" y="1387"/>
                      <a:pt x="1192" y="1027"/>
                      <a:pt x="1442" y="722"/>
                    </a:cubicBezTo>
                    <a:cubicBezTo>
                      <a:pt x="1664" y="389"/>
                      <a:pt x="1996" y="140"/>
                      <a:pt x="2384" y="29"/>
                    </a:cubicBezTo>
                    <a:lnTo>
                      <a:pt x="2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8"/>
              <p:cNvSpPr/>
              <p:nvPr/>
            </p:nvSpPr>
            <p:spPr>
              <a:xfrm>
                <a:off x="1273775" y="2981550"/>
                <a:ext cx="67275" cy="250250"/>
              </a:xfrm>
              <a:custGeom>
                <a:avLst/>
                <a:gdLst/>
                <a:ahLst/>
                <a:cxnLst/>
                <a:rect l="l" t="t" r="r" b="b"/>
                <a:pathLst>
                  <a:path w="2691" h="10010" extrusionOk="0">
                    <a:moveTo>
                      <a:pt x="2358" y="1"/>
                    </a:moveTo>
                    <a:cubicBezTo>
                      <a:pt x="2441" y="444"/>
                      <a:pt x="2496" y="888"/>
                      <a:pt x="2468" y="1304"/>
                    </a:cubicBezTo>
                    <a:cubicBezTo>
                      <a:pt x="2468" y="1748"/>
                      <a:pt x="2441" y="2191"/>
                      <a:pt x="2385" y="2635"/>
                    </a:cubicBezTo>
                    <a:cubicBezTo>
                      <a:pt x="2274" y="3494"/>
                      <a:pt x="2136" y="4354"/>
                      <a:pt x="1942" y="5213"/>
                    </a:cubicBezTo>
                    <a:cubicBezTo>
                      <a:pt x="1748" y="6073"/>
                      <a:pt x="1526" y="6905"/>
                      <a:pt x="1249" y="7736"/>
                    </a:cubicBezTo>
                    <a:cubicBezTo>
                      <a:pt x="1110" y="8152"/>
                      <a:pt x="944" y="8568"/>
                      <a:pt x="777" y="8956"/>
                    </a:cubicBezTo>
                    <a:cubicBezTo>
                      <a:pt x="583" y="9344"/>
                      <a:pt x="334" y="9705"/>
                      <a:pt x="1" y="9982"/>
                    </a:cubicBezTo>
                    <a:lnTo>
                      <a:pt x="1" y="10010"/>
                    </a:lnTo>
                    <a:cubicBezTo>
                      <a:pt x="361" y="9760"/>
                      <a:pt x="694" y="9428"/>
                      <a:pt x="888" y="9039"/>
                    </a:cubicBezTo>
                    <a:cubicBezTo>
                      <a:pt x="1138" y="8651"/>
                      <a:pt x="1332" y="8235"/>
                      <a:pt x="1498" y="7820"/>
                    </a:cubicBezTo>
                    <a:cubicBezTo>
                      <a:pt x="1831" y="7015"/>
                      <a:pt x="2080" y="6156"/>
                      <a:pt x="2274" y="5269"/>
                    </a:cubicBezTo>
                    <a:cubicBezTo>
                      <a:pt x="2468" y="4409"/>
                      <a:pt x="2607" y="3522"/>
                      <a:pt x="2663" y="2635"/>
                    </a:cubicBezTo>
                    <a:cubicBezTo>
                      <a:pt x="2690" y="2191"/>
                      <a:pt x="2690" y="1748"/>
                      <a:pt x="2663" y="1304"/>
                    </a:cubicBezTo>
                    <a:cubicBezTo>
                      <a:pt x="2635" y="860"/>
                      <a:pt x="2552" y="417"/>
                      <a:pt x="2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8"/>
              <p:cNvSpPr/>
              <p:nvPr/>
            </p:nvSpPr>
            <p:spPr>
              <a:xfrm>
                <a:off x="1273775" y="2981550"/>
                <a:ext cx="70050" cy="250250"/>
              </a:xfrm>
              <a:custGeom>
                <a:avLst/>
                <a:gdLst/>
                <a:ahLst/>
                <a:cxnLst/>
                <a:rect l="l" t="t" r="r" b="b"/>
                <a:pathLst>
                  <a:path w="2802" h="10010" extrusionOk="0">
                    <a:moveTo>
                      <a:pt x="2358" y="1"/>
                    </a:moveTo>
                    <a:cubicBezTo>
                      <a:pt x="2524" y="417"/>
                      <a:pt x="2607" y="860"/>
                      <a:pt x="2635" y="1304"/>
                    </a:cubicBezTo>
                    <a:cubicBezTo>
                      <a:pt x="2663" y="1748"/>
                      <a:pt x="2663" y="2191"/>
                      <a:pt x="2635" y="2635"/>
                    </a:cubicBezTo>
                    <a:cubicBezTo>
                      <a:pt x="2552" y="3522"/>
                      <a:pt x="2413" y="4409"/>
                      <a:pt x="2219" y="5269"/>
                    </a:cubicBezTo>
                    <a:cubicBezTo>
                      <a:pt x="2025" y="6128"/>
                      <a:pt x="1775" y="6988"/>
                      <a:pt x="1443" y="7820"/>
                    </a:cubicBezTo>
                    <a:cubicBezTo>
                      <a:pt x="1304" y="8235"/>
                      <a:pt x="1082" y="8624"/>
                      <a:pt x="860" y="9012"/>
                    </a:cubicBezTo>
                    <a:cubicBezTo>
                      <a:pt x="666" y="9400"/>
                      <a:pt x="361" y="9733"/>
                      <a:pt x="1" y="9982"/>
                    </a:cubicBezTo>
                    <a:lnTo>
                      <a:pt x="1" y="10010"/>
                    </a:lnTo>
                    <a:cubicBezTo>
                      <a:pt x="195" y="9899"/>
                      <a:pt x="389" y="9760"/>
                      <a:pt x="528" y="9594"/>
                    </a:cubicBezTo>
                    <a:cubicBezTo>
                      <a:pt x="694" y="9428"/>
                      <a:pt x="833" y="9261"/>
                      <a:pt x="971" y="9067"/>
                    </a:cubicBezTo>
                    <a:cubicBezTo>
                      <a:pt x="1221" y="8679"/>
                      <a:pt x="1415" y="8291"/>
                      <a:pt x="1609" y="7875"/>
                    </a:cubicBezTo>
                    <a:cubicBezTo>
                      <a:pt x="1969" y="7043"/>
                      <a:pt x="2247" y="6184"/>
                      <a:pt x="2441" y="5324"/>
                    </a:cubicBezTo>
                    <a:cubicBezTo>
                      <a:pt x="2635" y="4437"/>
                      <a:pt x="2746" y="3550"/>
                      <a:pt x="2773" y="2635"/>
                    </a:cubicBezTo>
                    <a:cubicBezTo>
                      <a:pt x="2801" y="2191"/>
                      <a:pt x="2773" y="1748"/>
                      <a:pt x="2746" y="1304"/>
                    </a:cubicBezTo>
                    <a:cubicBezTo>
                      <a:pt x="2718" y="1082"/>
                      <a:pt x="2663" y="860"/>
                      <a:pt x="2607" y="639"/>
                    </a:cubicBezTo>
                    <a:cubicBezTo>
                      <a:pt x="2552" y="417"/>
                      <a:pt x="2468" y="195"/>
                      <a:pt x="2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8"/>
              <p:cNvSpPr/>
              <p:nvPr/>
            </p:nvSpPr>
            <p:spPr>
              <a:xfrm>
                <a:off x="1677200" y="3680675"/>
                <a:ext cx="94275" cy="21775"/>
              </a:xfrm>
              <a:custGeom>
                <a:avLst/>
                <a:gdLst/>
                <a:ahLst/>
                <a:cxnLst/>
                <a:rect l="l" t="t" r="r" b="b"/>
                <a:pathLst>
                  <a:path w="3771" h="871" extrusionOk="0">
                    <a:moveTo>
                      <a:pt x="178" y="0"/>
                    </a:moveTo>
                    <a:cubicBezTo>
                      <a:pt x="111" y="0"/>
                      <a:pt x="41" y="26"/>
                      <a:pt x="0" y="66"/>
                    </a:cubicBezTo>
                    <a:lnTo>
                      <a:pt x="56" y="94"/>
                    </a:lnTo>
                    <a:lnTo>
                      <a:pt x="139" y="94"/>
                    </a:lnTo>
                    <a:cubicBezTo>
                      <a:pt x="167" y="122"/>
                      <a:pt x="167" y="122"/>
                      <a:pt x="167" y="122"/>
                    </a:cubicBezTo>
                    <a:lnTo>
                      <a:pt x="167" y="150"/>
                    </a:lnTo>
                    <a:cubicBezTo>
                      <a:pt x="222" y="205"/>
                      <a:pt x="305" y="261"/>
                      <a:pt x="361" y="344"/>
                    </a:cubicBezTo>
                    <a:cubicBezTo>
                      <a:pt x="638" y="566"/>
                      <a:pt x="971" y="732"/>
                      <a:pt x="1303" y="815"/>
                    </a:cubicBezTo>
                    <a:cubicBezTo>
                      <a:pt x="1497" y="871"/>
                      <a:pt x="1664" y="871"/>
                      <a:pt x="1858" y="871"/>
                    </a:cubicBezTo>
                    <a:cubicBezTo>
                      <a:pt x="2024" y="871"/>
                      <a:pt x="2218" y="843"/>
                      <a:pt x="2385" y="815"/>
                    </a:cubicBezTo>
                    <a:cubicBezTo>
                      <a:pt x="2551" y="760"/>
                      <a:pt x="2717" y="732"/>
                      <a:pt x="2856" y="649"/>
                    </a:cubicBezTo>
                    <a:cubicBezTo>
                      <a:pt x="3161" y="538"/>
                      <a:pt x="3438" y="427"/>
                      <a:pt x="3771" y="288"/>
                    </a:cubicBezTo>
                    <a:lnTo>
                      <a:pt x="3771" y="233"/>
                    </a:lnTo>
                    <a:cubicBezTo>
                      <a:pt x="3688" y="226"/>
                      <a:pt x="3604" y="222"/>
                      <a:pt x="3521" y="222"/>
                    </a:cubicBezTo>
                    <a:cubicBezTo>
                      <a:pt x="3272" y="222"/>
                      <a:pt x="3022" y="254"/>
                      <a:pt x="2773" y="316"/>
                    </a:cubicBezTo>
                    <a:cubicBezTo>
                      <a:pt x="2468" y="371"/>
                      <a:pt x="2163" y="427"/>
                      <a:pt x="1858" y="427"/>
                    </a:cubicBezTo>
                    <a:cubicBezTo>
                      <a:pt x="1801" y="432"/>
                      <a:pt x="1744" y="434"/>
                      <a:pt x="1689" y="434"/>
                    </a:cubicBezTo>
                    <a:cubicBezTo>
                      <a:pt x="1420" y="434"/>
                      <a:pt x="1168" y="380"/>
                      <a:pt x="915" y="288"/>
                    </a:cubicBezTo>
                    <a:cubicBezTo>
                      <a:pt x="749" y="261"/>
                      <a:pt x="610" y="177"/>
                      <a:pt x="471" y="122"/>
                    </a:cubicBezTo>
                    <a:lnTo>
                      <a:pt x="250" y="11"/>
                    </a:lnTo>
                    <a:cubicBezTo>
                      <a:pt x="227" y="4"/>
                      <a:pt x="203" y="0"/>
                      <a:pt x="178" y="0"/>
                    </a:cubicBez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8"/>
              <p:cNvSpPr/>
              <p:nvPr/>
            </p:nvSpPr>
            <p:spPr>
              <a:xfrm>
                <a:off x="1592625" y="3763425"/>
                <a:ext cx="66575" cy="13875"/>
              </a:xfrm>
              <a:custGeom>
                <a:avLst/>
                <a:gdLst/>
                <a:ahLst/>
                <a:cxnLst/>
                <a:rect l="l" t="t" r="r" b="b"/>
                <a:pathLst>
                  <a:path w="2663" h="555" extrusionOk="0">
                    <a:moveTo>
                      <a:pt x="2662" y="0"/>
                    </a:moveTo>
                    <a:cubicBezTo>
                      <a:pt x="1858" y="111"/>
                      <a:pt x="1082" y="194"/>
                      <a:pt x="278" y="250"/>
                    </a:cubicBezTo>
                    <a:lnTo>
                      <a:pt x="1" y="555"/>
                    </a:lnTo>
                    <a:lnTo>
                      <a:pt x="278" y="555"/>
                    </a:lnTo>
                    <a:cubicBezTo>
                      <a:pt x="500" y="555"/>
                      <a:pt x="694" y="499"/>
                      <a:pt x="888" y="472"/>
                    </a:cubicBezTo>
                    <a:cubicBezTo>
                      <a:pt x="1082" y="444"/>
                      <a:pt x="1276" y="416"/>
                      <a:pt x="1498" y="361"/>
                    </a:cubicBezTo>
                    <a:lnTo>
                      <a:pt x="2080" y="222"/>
                    </a:lnTo>
                    <a:cubicBezTo>
                      <a:pt x="2274" y="167"/>
                      <a:pt x="2468" y="111"/>
                      <a:pt x="2662" y="28"/>
                    </a:cubicBezTo>
                    <a:lnTo>
                      <a:pt x="2662" y="0"/>
                    </a:ln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8"/>
              <p:cNvSpPr/>
              <p:nvPr/>
            </p:nvSpPr>
            <p:spPr>
              <a:xfrm>
                <a:off x="1385375" y="3740550"/>
                <a:ext cx="78350" cy="29125"/>
              </a:xfrm>
              <a:custGeom>
                <a:avLst/>
                <a:gdLst/>
                <a:ahLst/>
                <a:cxnLst/>
                <a:rect l="l" t="t" r="r" b="b"/>
                <a:pathLst>
                  <a:path w="3134" h="1165" extrusionOk="0">
                    <a:moveTo>
                      <a:pt x="1" y="0"/>
                    </a:moveTo>
                    <a:lnTo>
                      <a:pt x="1" y="28"/>
                    </a:lnTo>
                    <a:cubicBezTo>
                      <a:pt x="223" y="167"/>
                      <a:pt x="444" y="278"/>
                      <a:pt x="666" y="389"/>
                    </a:cubicBezTo>
                    <a:cubicBezTo>
                      <a:pt x="888" y="499"/>
                      <a:pt x="1137" y="610"/>
                      <a:pt x="1359" y="694"/>
                    </a:cubicBezTo>
                    <a:cubicBezTo>
                      <a:pt x="1609" y="777"/>
                      <a:pt x="1831" y="860"/>
                      <a:pt x="2080" y="943"/>
                    </a:cubicBezTo>
                    <a:cubicBezTo>
                      <a:pt x="2330" y="999"/>
                      <a:pt x="2579" y="1082"/>
                      <a:pt x="2829" y="1137"/>
                    </a:cubicBezTo>
                    <a:lnTo>
                      <a:pt x="2856" y="1137"/>
                    </a:lnTo>
                    <a:lnTo>
                      <a:pt x="3134" y="1165"/>
                    </a:lnTo>
                    <a:lnTo>
                      <a:pt x="2912" y="804"/>
                    </a:lnTo>
                    <a:cubicBezTo>
                      <a:pt x="2413" y="694"/>
                      <a:pt x="1914" y="583"/>
                      <a:pt x="1442" y="444"/>
                    </a:cubicBezTo>
                    <a:cubicBezTo>
                      <a:pt x="943" y="333"/>
                      <a:pt x="472" y="167"/>
                      <a:pt x="1"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8"/>
              <p:cNvSpPr/>
              <p:nvPr/>
            </p:nvSpPr>
            <p:spPr>
              <a:xfrm>
                <a:off x="1385375" y="3681625"/>
                <a:ext cx="18750" cy="58950"/>
              </a:xfrm>
              <a:custGeom>
                <a:avLst/>
                <a:gdLst/>
                <a:ahLst/>
                <a:cxnLst/>
                <a:rect l="l" t="t" r="r" b="b"/>
                <a:pathLst>
                  <a:path w="750" h="2358" extrusionOk="0">
                    <a:moveTo>
                      <a:pt x="694" y="1"/>
                    </a:moveTo>
                    <a:cubicBezTo>
                      <a:pt x="611" y="389"/>
                      <a:pt x="500" y="805"/>
                      <a:pt x="389" y="1193"/>
                    </a:cubicBezTo>
                    <a:cubicBezTo>
                      <a:pt x="278" y="1581"/>
                      <a:pt x="139" y="1969"/>
                      <a:pt x="1" y="2357"/>
                    </a:cubicBezTo>
                    <a:lnTo>
                      <a:pt x="28" y="2357"/>
                    </a:lnTo>
                    <a:cubicBezTo>
                      <a:pt x="167" y="2191"/>
                      <a:pt x="278" y="1997"/>
                      <a:pt x="361" y="1831"/>
                    </a:cubicBezTo>
                    <a:cubicBezTo>
                      <a:pt x="444" y="1637"/>
                      <a:pt x="528" y="1442"/>
                      <a:pt x="583" y="1248"/>
                    </a:cubicBezTo>
                    <a:cubicBezTo>
                      <a:pt x="638" y="1027"/>
                      <a:pt x="694" y="833"/>
                      <a:pt x="722" y="638"/>
                    </a:cubicBezTo>
                    <a:cubicBezTo>
                      <a:pt x="749" y="417"/>
                      <a:pt x="749" y="195"/>
                      <a:pt x="722" y="1"/>
                    </a:cubicBezTo>
                    <a:close/>
                  </a:path>
                </a:pathLst>
              </a:custGeom>
              <a:solidFill>
                <a:srgbClr val="6A6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8"/>
              <p:cNvSpPr/>
              <p:nvPr/>
            </p:nvSpPr>
            <p:spPr>
              <a:xfrm>
                <a:off x="1402700" y="3680950"/>
                <a:ext cx="80450" cy="14575"/>
              </a:xfrm>
              <a:custGeom>
                <a:avLst/>
                <a:gdLst/>
                <a:ahLst/>
                <a:cxnLst/>
                <a:rect l="l" t="t" r="r" b="b"/>
                <a:pathLst>
                  <a:path w="3218" h="583" extrusionOk="0">
                    <a:moveTo>
                      <a:pt x="1" y="0"/>
                    </a:moveTo>
                    <a:lnTo>
                      <a:pt x="1" y="55"/>
                    </a:lnTo>
                    <a:cubicBezTo>
                      <a:pt x="444" y="166"/>
                      <a:pt x="888" y="277"/>
                      <a:pt x="1332" y="360"/>
                    </a:cubicBezTo>
                    <a:cubicBezTo>
                      <a:pt x="1775" y="444"/>
                      <a:pt x="2247" y="527"/>
                      <a:pt x="2690" y="582"/>
                    </a:cubicBezTo>
                    <a:lnTo>
                      <a:pt x="3217" y="222"/>
                    </a:lnTo>
                    <a:lnTo>
                      <a:pt x="2773" y="222"/>
                    </a:lnTo>
                    <a:lnTo>
                      <a:pt x="2080" y="194"/>
                    </a:lnTo>
                    <a:cubicBezTo>
                      <a:pt x="1831" y="166"/>
                      <a:pt x="1637" y="139"/>
                      <a:pt x="1387" y="139"/>
                    </a:cubicBezTo>
                    <a:cubicBezTo>
                      <a:pt x="1138" y="111"/>
                      <a:pt x="916" y="111"/>
                      <a:pt x="694" y="83"/>
                    </a:cubicBezTo>
                    <a:lnTo>
                      <a:pt x="334" y="55"/>
                    </a:lnTo>
                    <a:cubicBezTo>
                      <a:pt x="223" y="28"/>
                      <a:pt x="112" y="0"/>
                      <a:pt x="1"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8"/>
              <p:cNvSpPr/>
              <p:nvPr/>
            </p:nvSpPr>
            <p:spPr>
              <a:xfrm>
                <a:off x="1578775" y="3687875"/>
                <a:ext cx="96350" cy="10425"/>
              </a:xfrm>
              <a:custGeom>
                <a:avLst/>
                <a:gdLst/>
                <a:ahLst/>
                <a:cxnLst/>
                <a:rect l="l" t="t" r="r" b="b"/>
                <a:pathLst>
                  <a:path w="3854" h="417" extrusionOk="0">
                    <a:moveTo>
                      <a:pt x="0" y="0"/>
                    </a:moveTo>
                    <a:lnTo>
                      <a:pt x="527" y="416"/>
                    </a:lnTo>
                    <a:cubicBezTo>
                      <a:pt x="1636" y="361"/>
                      <a:pt x="2745" y="250"/>
                      <a:pt x="3854" y="111"/>
                    </a:cubicBezTo>
                    <a:lnTo>
                      <a:pt x="3854" y="56"/>
                    </a:lnTo>
                    <a:lnTo>
                      <a:pt x="499" y="56"/>
                    </a:lnTo>
                    <a:lnTo>
                      <a:pt x="0" y="0"/>
                    </a:ln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8"/>
              <p:cNvSpPr/>
              <p:nvPr/>
            </p:nvSpPr>
            <p:spPr>
              <a:xfrm>
                <a:off x="1590550" y="3689950"/>
                <a:ext cx="84575" cy="11800"/>
              </a:xfrm>
              <a:custGeom>
                <a:avLst/>
                <a:gdLst/>
                <a:ahLst/>
                <a:cxnLst/>
                <a:rect l="l" t="t" r="r" b="b"/>
                <a:pathLst>
                  <a:path w="3383" h="472" extrusionOk="0">
                    <a:moveTo>
                      <a:pt x="3383" y="0"/>
                    </a:moveTo>
                    <a:cubicBezTo>
                      <a:pt x="2274" y="139"/>
                      <a:pt x="1137" y="250"/>
                      <a:pt x="0" y="305"/>
                    </a:cubicBezTo>
                    <a:lnTo>
                      <a:pt x="167" y="472"/>
                    </a:lnTo>
                    <a:cubicBezTo>
                      <a:pt x="416" y="472"/>
                      <a:pt x="638" y="444"/>
                      <a:pt x="860" y="416"/>
                    </a:cubicBezTo>
                    <a:lnTo>
                      <a:pt x="1719" y="333"/>
                    </a:lnTo>
                    <a:cubicBezTo>
                      <a:pt x="1997" y="278"/>
                      <a:pt x="2274" y="250"/>
                      <a:pt x="2551" y="195"/>
                    </a:cubicBezTo>
                    <a:cubicBezTo>
                      <a:pt x="2828" y="139"/>
                      <a:pt x="3106" y="84"/>
                      <a:pt x="3383" y="28"/>
                    </a:cubicBezTo>
                    <a:lnTo>
                      <a:pt x="3383" y="0"/>
                    </a:lnTo>
                    <a:close/>
                  </a:path>
                </a:pathLst>
              </a:custGeom>
              <a:solidFill>
                <a:srgbClr val="6A6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8"/>
              <p:cNvSpPr/>
              <p:nvPr/>
            </p:nvSpPr>
            <p:spPr>
              <a:xfrm>
                <a:off x="1402700" y="3680950"/>
                <a:ext cx="67275" cy="16650"/>
              </a:xfrm>
              <a:custGeom>
                <a:avLst/>
                <a:gdLst/>
                <a:ahLst/>
                <a:cxnLst/>
                <a:rect l="l" t="t" r="r" b="b"/>
                <a:pathLst>
                  <a:path w="2691" h="666" extrusionOk="0">
                    <a:moveTo>
                      <a:pt x="1" y="0"/>
                    </a:moveTo>
                    <a:lnTo>
                      <a:pt x="1" y="28"/>
                    </a:lnTo>
                    <a:cubicBezTo>
                      <a:pt x="444" y="194"/>
                      <a:pt x="860" y="333"/>
                      <a:pt x="1332" y="444"/>
                    </a:cubicBezTo>
                    <a:cubicBezTo>
                      <a:pt x="1720" y="527"/>
                      <a:pt x="2136" y="610"/>
                      <a:pt x="2552" y="665"/>
                    </a:cubicBezTo>
                    <a:lnTo>
                      <a:pt x="2690" y="527"/>
                    </a:lnTo>
                    <a:cubicBezTo>
                      <a:pt x="2247" y="471"/>
                      <a:pt x="1775" y="416"/>
                      <a:pt x="1332" y="333"/>
                    </a:cubicBezTo>
                    <a:cubicBezTo>
                      <a:pt x="888" y="250"/>
                      <a:pt x="444" y="139"/>
                      <a:pt x="1" y="0"/>
                    </a:cubicBezTo>
                    <a:close/>
                  </a:path>
                </a:pathLst>
              </a:custGeom>
              <a:solidFill>
                <a:srgbClr val="6A6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8"/>
              <p:cNvSpPr/>
              <p:nvPr/>
            </p:nvSpPr>
            <p:spPr>
              <a:xfrm>
                <a:off x="1282800" y="4306150"/>
                <a:ext cx="133800" cy="471350"/>
              </a:xfrm>
              <a:custGeom>
                <a:avLst/>
                <a:gdLst/>
                <a:ahLst/>
                <a:cxnLst/>
                <a:rect l="l" t="t" r="r" b="b"/>
                <a:pathLst>
                  <a:path w="5352" h="18854" extrusionOk="0">
                    <a:moveTo>
                      <a:pt x="84" y="0"/>
                    </a:moveTo>
                    <a:lnTo>
                      <a:pt x="0" y="28"/>
                    </a:lnTo>
                    <a:cubicBezTo>
                      <a:pt x="527" y="1609"/>
                      <a:pt x="971" y="3161"/>
                      <a:pt x="1387" y="4742"/>
                    </a:cubicBezTo>
                    <a:cubicBezTo>
                      <a:pt x="1581" y="5518"/>
                      <a:pt x="1803" y="6294"/>
                      <a:pt x="2024" y="7071"/>
                    </a:cubicBezTo>
                    <a:cubicBezTo>
                      <a:pt x="2218" y="7847"/>
                      <a:pt x="2412" y="8651"/>
                      <a:pt x="2607" y="9427"/>
                    </a:cubicBezTo>
                    <a:cubicBezTo>
                      <a:pt x="2828" y="10231"/>
                      <a:pt x="2995" y="11008"/>
                      <a:pt x="3217" y="11784"/>
                    </a:cubicBezTo>
                    <a:cubicBezTo>
                      <a:pt x="3438" y="12560"/>
                      <a:pt x="3632" y="13364"/>
                      <a:pt x="3854" y="14141"/>
                    </a:cubicBezTo>
                    <a:cubicBezTo>
                      <a:pt x="4270" y="15721"/>
                      <a:pt x="4741" y="17301"/>
                      <a:pt x="5268" y="18854"/>
                    </a:cubicBezTo>
                    <a:lnTo>
                      <a:pt x="5351" y="18854"/>
                    </a:lnTo>
                    <a:cubicBezTo>
                      <a:pt x="5130" y="17218"/>
                      <a:pt x="4852" y="15610"/>
                      <a:pt x="4547" y="14002"/>
                    </a:cubicBezTo>
                    <a:cubicBezTo>
                      <a:pt x="4215" y="12394"/>
                      <a:pt x="3882" y="10786"/>
                      <a:pt x="3466" y="9205"/>
                    </a:cubicBezTo>
                    <a:cubicBezTo>
                      <a:pt x="3050" y="7625"/>
                      <a:pt x="2579" y="6045"/>
                      <a:pt x="2052" y="4492"/>
                    </a:cubicBezTo>
                    <a:cubicBezTo>
                      <a:pt x="1498" y="2939"/>
                      <a:pt x="860" y="1442"/>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8"/>
              <p:cNvSpPr/>
              <p:nvPr/>
            </p:nvSpPr>
            <p:spPr>
              <a:xfrm>
                <a:off x="1129625" y="4777475"/>
                <a:ext cx="286275" cy="26400"/>
              </a:xfrm>
              <a:custGeom>
                <a:avLst/>
                <a:gdLst/>
                <a:ahLst/>
                <a:cxnLst/>
                <a:rect l="l" t="t" r="r" b="b"/>
                <a:pathLst>
                  <a:path w="11451" h="1056" extrusionOk="0">
                    <a:moveTo>
                      <a:pt x="0" y="1"/>
                    </a:moveTo>
                    <a:lnTo>
                      <a:pt x="0" y="29"/>
                    </a:lnTo>
                    <a:cubicBezTo>
                      <a:pt x="915" y="361"/>
                      <a:pt x="1858" y="611"/>
                      <a:pt x="2828" y="777"/>
                    </a:cubicBezTo>
                    <a:cubicBezTo>
                      <a:pt x="3771" y="944"/>
                      <a:pt x="4741" y="1027"/>
                      <a:pt x="5739" y="1054"/>
                    </a:cubicBezTo>
                    <a:cubicBezTo>
                      <a:pt x="5809" y="1055"/>
                      <a:pt x="5878" y="1056"/>
                      <a:pt x="5948" y="1056"/>
                    </a:cubicBezTo>
                    <a:cubicBezTo>
                      <a:pt x="7819" y="1056"/>
                      <a:pt x="9686" y="697"/>
                      <a:pt x="11451" y="29"/>
                    </a:cubicBezTo>
                    <a:lnTo>
                      <a:pt x="11451" y="29"/>
                    </a:lnTo>
                    <a:cubicBezTo>
                      <a:pt x="10979" y="140"/>
                      <a:pt x="10508" y="250"/>
                      <a:pt x="10037" y="361"/>
                    </a:cubicBezTo>
                    <a:cubicBezTo>
                      <a:pt x="9565" y="472"/>
                      <a:pt x="9094" y="555"/>
                      <a:pt x="8623" y="611"/>
                    </a:cubicBezTo>
                    <a:cubicBezTo>
                      <a:pt x="7778" y="732"/>
                      <a:pt x="6933" y="810"/>
                      <a:pt x="6106" y="810"/>
                    </a:cubicBezTo>
                    <a:cubicBezTo>
                      <a:pt x="5983" y="810"/>
                      <a:pt x="5861" y="809"/>
                      <a:pt x="5739" y="805"/>
                    </a:cubicBezTo>
                    <a:cubicBezTo>
                      <a:pt x="4769" y="805"/>
                      <a:pt x="3798" y="722"/>
                      <a:pt x="2856" y="583"/>
                    </a:cubicBezTo>
                    <a:cubicBezTo>
                      <a:pt x="2384" y="528"/>
                      <a:pt x="1913" y="444"/>
                      <a:pt x="1414" y="334"/>
                    </a:cubicBezTo>
                    <a:cubicBezTo>
                      <a:pt x="943" y="250"/>
                      <a:pt x="471" y="1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8"/>
              <p:cNvSpPr/>
              <p:nvPr/>
            </p:nvSpPr>
            <p:spPr>
              <a:xfrm>
                <a:off x="1099800" y="3882650"/>
                <a:ext cx="183725" cy="894850"/>
              </a:xfrm>
              <a:custGeom>
                <a:avLst/>
                <a:gdLst/>
                <a:ahLst/>
                <a:cxnLst/>
                <a:rect l="l" t="t" r="r" b="b"/>
                <a:pathLst>
                  <a:path w="7349" h="35794" extrusionOk="0">
                    <a:moveTo>
                      <a:pt x="7099" y="0"/>
                    </a:moveTo>
                    <a:cubicBezTo>
                      <a:pt x="5352" y="2606"/>
                      <a:pt x="4049" y="5462"/>
                      <a:pt x="2773" y="8318"/>
                    </a:cubicBezTo>
                    <a:cubicBezTo>
                      <a:pt x="2136" y="9760"/>
                      <a:pt x="1553" y="11201"/>
                      <a:pt x="971" y="12643"/>
                    </a:cubicBezTo>
                    <a:cubicBezTo>
                      <a:pt x="694" y="13364"/>
                      <a:pt x="417" y="14112"/>
                      <a:pt x="167" y="14861"/>
                    </a:cubicBezTo>
                    <a:lnTo>
                      <a:pt x="84" y="15138"/>
                    </a:lnTo>
                    <a:lnTo>
                      <a:pt x="56" y="15277"/>
                    </a:lnTo>
                    <a:cubicBezTo>
                      <a:pt x="29" y="15332"/>
                      <a:pt x="1" y="15388"/>
                      <a:pt x="1" y="15443"/>
                    </a:cubicBezTo>
                    <a:cubicBezTo>
                      <a:pt x="1" y="15665"/>
                      <a:pt x="1" y="15887"/>
                      <a:pt x="56" y="16109"/>
                    </a:cubicBezTo>
                    <a:cubicBezTo>
                      <a:pt x="112" y="16497"/>
                      <a:pt x="195" y="16885"/>
                      <a:pt x="306" y="17245"/>
                    </a:cubicBezTo>
                    <a:cubicBezTo>
                      <a:pt x="694" y="18743"/>
                      <a:pt x="971" y="20268"/>
                      <a:pt x="1193" y="21820"/>
                    </a:cubicBezTo>
                    <a:cubicBezTo>
                      <a:pt x="1387" y="23345"/>
                      <a:pt x="1498" y="24898"/>
                      <a:pt x="1526" y="26450"/>
                    </a:cubicBezTo>
                    <a:cubicBezTo>
                      <a:pt x="1553" y="28003"/>
                      <a:pt x="1526" y="29556"/>
                      <a:pt x="1443" y="31108"/>
                    </a:cubicBezTo>
                    <a:cubicBezTo>
                      <a:pt x="1359" y="32661"/>
                      <a:pt x="1221" y="34214"/>
                      <a:pt x="1054" y="35766"/>
                    </a:cubicBezTo>
                    <a:lnTo>
                      <a:pt x="1276" y="35794"/>
                    </a:lnTo>
                    <a:cubicBezTo>
                      <a:pt x="2413" y="32800"/>
                      <a:pt x="3106" y="29639"/>
                      <a:pt x="3328" y="26423"/>
                    </a:cubicBezTo>
                    <a:cubicBezTo>
                      <a:pt x="3383" y="25619"/>
                      <a:pt x="3411" y="24815"/>
                      <a:pt x="3411" y="24011"/>
                    </a:cubicBezTo>
                    <a:cubicBezTo>
                      <a:pt x="3411" y="23206"/>
                      <a:pt x="3356" y="22375"/>
                      <a:pt x="3300" y="21571"/>
                    </a:cubicBezTo>
                    <a:cubicBezTo>
                      <a:pt x="3245" y="20739"/>
                      <a:pt x="3162" y="19935"/>
                      <a:pt x="2995" y="19103"/>
                    </a:cubicBezTo>
                    <a:cubicBezTo>
                      <a:pt x="2829" y="18299"/>
                      <a:pt x="2662" y="17495"/>
                      <a:pt x="2496" y="16746"/>
                    </a:cubicBezTo>
                    <a:cubicBezTo>
                      <a:pt x="2418" y="16383"/>
                      <a:pt x="2316" y="16020"/>
                      <a:pt x="2258" y="15770"/>
                    </a:cubicBezTo>
                    <a:lnTo>
                      <a:pt x="2258" y="15770"/>
                    </a:lnTo>
                    <a:lnTo>
                      <a:pt x="2330" y="15554"/>
                    </a:lnTo>
                    <a:cubicBezTo>
                      <a:pt x="2524" y="14861"/>
                      <a:pt x="2773" y="14140"/>
                      <a:pt x="3023" y="13419"/>
                    </a:cubicBezTo>
                    <a:cubicBezTo>
                      <a:pt x="3494" y="11978"/>
                      <a:pt x="3993" y="10508"/>
                      <a:pt x="4465" y="9039"/>
                    </a:cubicBezTo>
                    <a:cubicBezTo>
                      <a:pt x="4964" y="7597"/>
                      <a:pt x="5435" y="6128"/>
                      <a:pt x="5906" y="4630"/>
                    </a:cubicBezTo>
                    <a:cubicBezTo>
                      <a:pt x="6350" y="3133"/>
                      <a:pt x="6821" y="1664"/>
                      <a:pt x="7348" y="167"/>
                    </a:cubicBezTo>
                    <a:lnTo>
                      <a:pt x="7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8"/>
              <p:cNvSpPr/>
              <p:nvPr/>
            </p:nvSpPr>
            <p:spPr>
              <a:xfrm>
                <a:off x="1363900" y="3740550"/>
                <a:ext cx="21500" cy="27750"/>
              </a:xfrm>
              <a:custGeom>
                <a:avLst/>
                <a:gdLst/>
                <a:ahLst/>
                <a:cxnLst/>
                <a:rect l="l" t="t" r="r" b="b"/>
                <a:pathLst>
                  <a:path w="860" h="1110" extrusionOk="0">
                    <a:moveTo>
                      <a:pt x="832" y="0"/>
                    </a:moveTo>
                    <a:lnTo>
                      <a:pt x="416" y="555"/>
                    </a:lnTo>
                    <a:lnTo>
                      <a:pt x="0" y="1109"/>
                    </a:lnTo>
                    <a:lnTo>
                      <a:pt x="28" y="1109"/>
                    </a:lnTo>
                    <a:cubicBezTo>
                      <a:pt x="139" y="1082"/>
                      <a:pt x="250" y="999"/>
                      <a:pt x="361" y="915"/>
                    </a:cubicBezTo>
                    <a:cubicBezTo>
                      <a:pt x="444" y="860"/>
                      <a:pt x="527" y="777"/>
                      <a:pt x="582" y="666"/>
                    </a:cubicBezTo>
                    <a:cubicBezTo>
                      <a:pt x="666" y="583"/>
                      <a:pt x="721" y="472"/>
                      <a:pt x="777" y="389"/>
                    </a:cubicBezTo>
                    <a:cubicBezTo>
                      <a:pt x="832" y="250"/>
                      <a:pt x="860" y="139"/>
                      <a:pt x="860" y="0"/>
                    </a:cubicBezTo>
                    <a:close/>
                  </a:path>
                </a:pathLst>
              </a:custGeom>
              <a:solidFill>
                <a:srgbClr val="C6E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8"/>
              <p:cNvSpPr/>
              <p:nvPr/>
            </p:nvSpPr>
            <p:spPr>
              <a:xfrm>
                <a:off x="1241200" y="3922850"/>
                <a:ext cx="302250" cy="439475"/>
              </a:xfrm>
              <a:custGeom>
                <a:avLst/>
                <a:gdLst/>
                <a:ahLst/>
                <a:cxnLst/>
                <a:rect l="l" t="t" r="r" b="b"/>
                <a:pathLst>
                  <a:path w="12090" h="17579" extrusionOk="0">
                    <a:moveTo>
                      <a:pt x="12006" y="0"/>
                    </a:moveTo>
                    <a:lnTo>
                      <a:pt x="10287" y="2052"/>
                    </a:lnTo>
                    <a:cubicBezTo>
                      <a:pt x="9732" y="2745"/>
                      <a:pt x="9206" y="3438"/>
                      <a:pt x="8651" y="4131"/>
                    </a:cubicBezTo>
                    <a:cubicBezTo>
                      <a:pt x="8069" y="4824"/>
                      <a:pt x="7542" y="5545"/>
                      <a:pt x="7043" y="6238"/>
                    </a:cubicBezTo>
                    <a:cubicBezTo>
                      <a:pt x="6544" y="6959"/>
                      <a:pt x="6017" y="7680"/>
                      <a:pt x="5490" y="8401"/>
                    </a:cubicBezTo>
                    <a:lnTo>
                      <a:pt x="3993" y="10619"/>
                    </a:lnTo>
                    <a:cubicBezTo>
                      <a:pt x="3522" y="11368"/>
                      <a:pt x="3023" y="12089"/>
                      <a:pt x="2579" y="12865"/>
                    </a:cubicBezTo>
                    <a:cubicBezTo>
                      <a:pt x="1637" y="14390"/>
                      <a:pt x="777" y="15942"/>
                      <a:pt x="1" y="17551"/>
                    </a:cubicBezTo>
                    <a:lnTo>
                      <a:pt x="56" y="17578"/>
                    </a:lnTo>
                    <a:cubicBezTo>
                      <a:pt x="2136" y="14723"/>
                      <a:pt x="4187" y="11811"/>
                      <a:pt x="6239" y="8928"/>
                    </a:cubicBezTo>
                    <a:cubicBezTo>
                      <a:pt x="7237" y="7458"/>
                      <a:pt x="8235" y="5989"/>
                      <a:pt x="9233" y="4520"/>
                    </a:cubicBezTo>
                    <a:cubicBezTo>
                      <a:pt x="9732" y="3799"/>
                      <a:pt x="10232" y="3050"/>
                      <a:pt x="10703" y="2301"/>
                    </a:cubicBezTo>
                    <a:cubicBezTo>
                      <a:pt x="11174" y="1553"/>
                      <a:pt x="11646" y="832"/>
                      <a:pt x="12089" y="28"/>
                    </a:cubicBezTo>
                    <a:lnTo>
                      <a:pt x="12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8"/>
              <p:cNvSpPr/>
              <p:nvPr/>
            </p:nvSpPr>
            <p:spPr>
              <a:xfrm>
                <a:off x="1477575" y="3874325"/>
                <a:ext cx="375000" cy="505325"/>
              </a:xfrm>
              <a:custGeom>
                <a:avLst/>
                <a:gdLst/>
                <a:ahLst/>
                <a:cxnLst/>
                <a:rect l="l" t="t" r="r" b="b"/>
                <a:pathLst>
                  <a:path w="15000" h="20213" extrusionOk="0">
                    <a:moveTo>
                      <a:pt x="111" y="0"/>
                    </a:moveTo>
                    <a:lnTo>
                      <a:pt x="0" y="111"/>
                    </a:lnTo>
                    <a:cubicBezTo>
                      <a:pt x="499" y="610"/>
                      <a:pt x="1026" y="1054"/>
                      <a:pt x="1608" y="1442"/>
                    </a:cubicBezTo>
                    <a:cubicBezTo>
                      <a:pt x="2176" y="1847"/>
                      <a:pt x="2770" y="2200"/>
                      <a:pt x="3415" y="2474"/>
                    </a:cubicBezTo>
                    <a:lnTo>
                      <a:pt x="3415" y="2474"/>
                    </a:lnTo>
                    <a:cubicBezTo>
                      <a:pt x="4236" y="4034"/>
                      <a:pt x="5057" y="5594"/>
                      <a:pt x="5878" y="7126"/>
                    </a:cubicBezTo>
                    <a:cubicBezTo>
                      <a:pt x="6738" y="8679"/>
                      <a:pt x="7597" y="10203"/>
                      <a:pt x="8512" y="11756"/>
                    </a:cubicBezTo>
                    <a:cubicBezTo>
                      <a:pt x="9427" y="13281"/>
                      <a:pt x="10370" y="14778"/>
                      <a:pt x="11368" y="16248"/>
                    </a:cubicBezTo>
                    <a:cubicBezTo>
                      <a:pt x="11867" y="16969"/>
                      <a:pt x="12394" y="17717"/>
                      <a:pt x="12948" y="18410"/>
                    </a:cubicBezTo>
                    <a:cubicBezTo>
                      <a:pt x="13225" y="18743"/>
                      <a:pt x="13530" y="19076"/>
                      <a:pt x="13835" y="19408"/>
                    </a:cubicBezTo>
                    <a:cubicBezTo>
                      <a:pt x="14168" y="19741"/>
                      <a:pt x="14528" y="20018"/>
                      <a:pt x="14917" y="20212"/>
                    </a:cubicBezTo>
                    <a:lnTo>
                      <a:pt x="15000" y="20046"/>
                    </a:lnTo>
                    <a:cubicBezTo>
                      <a:pt x="14390" y="19436"/>
                      <a:pt x="14029" y="18632"/>
                      <a:pt x="13613" y="17856"/>
                    </a:cubicBezTo>
                    <a:lnTo>
                      <a:pt x="12449" y="15527"/>
                    </a:lnTo>
                    <a:cubicBezTo>
                      <a:pt x="11645" y="13946"/>
                      <a:pt x="10869" y="12394"/>
                      <a:pt x="10009" y="10869"/>
                    </a:cubicBezTo>
                    <a:cubicBezTo>
                      <a:pt x="9177" y="9316"/>
                      <a:pt x="8290" y="7819"/>
                      <a:pt x="7375" y="6322"/>
                    </a:cubicBezTo>
                    <a:cubicBezTo>
                      <a:pt x="6433" y="4825"/>
                      <a:pt x="5434" y="3328"/>
                      <a:pt x="4409" y="1914"/>
                    </a:cubicBezTo>
                    <a:lnTo>
                      <a:pt x="4076" y="1470"/>
                    </a:lnTo>
                    <a:lnTo>
                      <a:pt x="3882" y="1442"/>
                    </a:lnTo>
                    <a:cubicBezTo>
                      <a:pt x="3244" y="1304"/>
                      <a:pt x="2606" y="1109"/>
                      <a:pt x="2024" y="860"/>
                    </a:cubicBezTo>
                    <a:cubicBezTo>
                      <a:pt x="1691" y="721"/>
                      <a:pt x="1386" y="610"/>
                      <a:pt x="1054" y="472"/>
                    </a:cubicBezTo>
                    <a:lnTo>
                      <a:pt x="610" y="250"/>
                    </a:lnTo>
                    <a:lnTo>
                      <a:pt x="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8"/>
              <p:cNvSpPr/>
              <p:nvPr/>
            </p:nvSpPr>
            <p:spPr>
              <a:xfrm>
                <a:off x="1826225" y="4773325"/>
                <a:ext cx="294600" cy="29175"/>
              </a:xfrm>
              <a:custGeom>
                <a:avLst/>
                <a:gdLst/>
                <a:ahLst/>
                <a:cxnLst/>
                <a:rect l="l" t="t" r="r" b="b"/>
                <a:pathLst>
                  <a:path w="11784" h="1167" extrusionOk="0">
                    <a:moveTo>
                      <a:pt x="11783" y="1"/>
                    </a:moveTo>
                    <a:cubicBezTo>
                      <a:pt x="11312" y="167"/>
                      <a:pt x="10813" y="333"/>
                      <a:pt x="10342" y="444"/>
                    </a:cubicBezTo>
                    <a:cubicBezTo>
                      <a:pt x="9870" y="555"/>
                      <a:pt x="9371" y="666"/>
                      <a:pt x="8900" y="749"/>
                    </a:cubicBezTo>
                    <a:cubicBezTo>
                      <a:pt x="7930" y="915"/>
                      <a:pt x="6932" y="971"/>
                      <a:pt x="5933" y="971"/>
                    </a:cubicBezTo>
                    <a:cubicBezTo>
                      <a:pt x="4935" y="971"/>
                      <a:pt x="3965" y="888"/>
                      <a:pt x="2967" y="749"/>
                    </a:cubicBezTo>
                    <a:cubicBezTo>
                      <a:pt x="2468" y="694"/>
                      <a:pt x="1996" y="610"/>
                      <a:pt x="1497" y="500"/>
                    </a:cubicBezTo>
                    <a:cubicBezTo>
                      <a:pt x="998" y="389"/>
                      <a:pt x="527" y="278"/>
                      <a:pt x="28" y="167"/>
                    </a:cubicBezTo>
                    <a:lnTo>
                      <a:pt x="0" y="167"/>
                    </a:lnTo>
                    <a:cubicBezTo>
                      <a:pt x="943" y="500"/>
                      <a:pt x="1941" y="749"/>
                      <a:pt x="2911" y="915"/>
                    </a:cubicBezTo>
                    <a:cubicBezTo>
                      <a:pt x="3909" y="1082"/>
                      <a:pt x="4908" y="1165"/>
                      <a:pt x="5906" y="1165"/>
                    </a:cubicBezTo>
                    <a:cubicBezTo>
                      <a:pt x="5973" y="1166"/>
                      <a:pt x="6041" y="1166"/>
                      <a:pt x="6108" y="1166"/>
                    </a:cubicBezTo>
                    <a:cubicBezTo>
                      <a:pt x="8063" y="1166"/>
                      <a:pt x="9988" y="779"/>
                      <a:pt x="11783" y="28"/>
                    </a:cubicBezTo>
                    <a:lnTo>
                      <a:pt x="117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a:off x="1802650" y="4333175"/>
                <a:ext cx="67950" cy="443650"/>
              </a:xfrm>
              <a:custGeom>
                <a:avLst/>
                <a:gdLst/>
                <a:ahLst/>
                <a:cxnLst/>
                <a:rect l="l" t="t" r="r" b="b"/>
                <a:pathLst>
                  <a:path w="2718" h="17746" extrusionOk="0">
                    <a:moveTo>
                      <a:pt x="195" y="1"/>
                    </a:moveTo>
                    <a:lnTo>
                      <a:pt x="0" y="29"/>
                    </a:lnTo>
                    <a:cubicBezTo>
                      <a:pt x="167" y="749"/>
                      <a:pt x="305" y="1498"/>
                      <a:pt x="389" y="2219"/>
                    </a:cubicBezTo>
                    <a:cubicBezTo>
                      <a:pt x="500" y="2940"/>
                      <a:pt x="583" y="3688"/>
                      <a:pt x="638" y="4409"/>
                    </a:cubicBezTo>
                    <a:cubicBezTo>
                      <a:pt x="777" y="5906"/>
                      <a:pt x="805" y="7376"/>
                      <a:pt x="860" y="8845"/>
                    </a:cubicBezTo>
                    <a:cubicBezTo>
                      <a:pt x="943" y="10342"/>
                      <a:pt x="943" y="11812"/>
                      <a:pt x="943" y="13309"/>
                    </a:cubicBezTo>
                    <a:cubicBezTo>
                      <a:pt x="943" y="14058"/>
                      <a:pt x="915" y="14779"/>
                      <a:pt x="915" y="15527"/>
                    </a:cubicBezTo>
                    <a:cubicBezTo>
                      <a:pt x="915" y="16276"/>
                      <a:pt x="915" y="17024"/>
                      <a:pt x="888" y="17745"/>
                    </a:cubicBezTo>
                    <a:lnTo>
                      <a:pt x="1054" y="17745"/>
                    </a:lnTo>
                    <a:cubicBezTo>
                      <a:pt x="1719" y="16331"/>
                      <a:pt x="2163" y="14862"/>
                      <a:pt x="2385" y="13309"/>
                    </a:cubicBezTo>
                    <a:cubicBezTo>
                      <a:pt x="2607" y="11812"/>
                      <a:pt x="2718" y="10315"/>
                      <a:pt x="2662" y="8818"/>
                    </a:cubicBezTo>
                    <a:cubicBezTo>
                      <a:pt x="2634" y="7293"/>
                      <a:pt x="2440" y="5768"/>
                      <a:pt x="2080" y="4298"/>
                    </a:cubicBezTo>
                    <a:cubicBezTo>
                      <a:pt x="1886" y="3550"/>
                      <a:pt x="1664" y="2801"/>
                      <a:pt x="1359" y="2080"/>
                    </a:cubicBezTo>
                    <a:cubicBezTo>
                      <a:pt x="1220" y="1720"/>
                      <a:pt x="1026" y="1359"/>
                      <a:pt x="832" y="1027"/>
                    </a:cubicBezTo>
                    <a:cubicBezTo>
                      <a:pt x="749" y="833"/>
                      <a:pt x="638" y="666"/>
                      <a:pt x="527" y="500"/>
                    </a:cubicBezTo>
                    <a:cubicBezTo>
                      <a:pt x="444" y="333"/>
                      <a:pt x="333" y="167"/>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a:off x="1640450" y="3183950"/>
                <a:ext cx="381950" cy="540675"/>
              </a:xfrm>
              <a:custGeom>
                <a:avLst/>
                <a:gdLst/>
                <a:ahLst/>
                <a:cxnLst/>
                <a:rect l="l" t="t" r="r" b="b"/>
                <a:pathLst>
                  <a:path w="15278" h="21627" extrusionOk="0">
                    <a:moveTo>
                      <a:pt x="1" y="1"/>
                    </a:moveTo>
                    <a:lnTo>
                      <a:pt x="1" y="84"/>
                    </a:lnTo>
                    <a:cubicBezTo>
                      <a:pt x="583" y="139"/>
                      <a:pt x="1137" y="223"/>
                      <a:pt x="1692" y="361"/>
                    </a:cubicBezTo>
                    <a:cubicBezTo>
                      <a:pt x="2246" y="444"/>
                      <a:pt x="2773" y="611"/>
                      <a:pt x="3300" y="860"/>
                    </a:cubicBezTo>
                    <a:lnTo>
                      <a:pt x="3466" y="943"/>
                    </a:lnTo>
                    <a:cubicBezTo>
                      <a:pt x="3494" y="943"/>
                      <a:pt x="3522" y="971"/>
                      <a:pt x="3522" y="999"/>
                    </a:cubicBezTo>
                    <a:lnTo>
                      <a:pt x="3605" y="1054"/>
                    </a:lnTo>
                    <a:cubicBezTo>
                      <a:pt x="3716" y="1110"/>
                      <a:pt x="3799" y="1221"/>
                      <a:pt x="3910" y="1304"/>
                    </a:cubicBezTo>
                    <a:cubicBezTo>
                      <a:pt x="4104" y="1498"/>
                      <a:pt x="4270" y="1692"/>
                      <a:pt x="4437" y="1914"/>
                    </a:cubicBezTo>
                    <a:cubicBezTo>
                      <a:pt x="4742" y="2330"/>
                      <a:pt x="4964" y="2801"/>
                      <a:pt x="5102" y="3300"/>
                    </a:cubicBezTo>
                    <a:lnTo>
                      <a:pt x="5102" y="3328"/>
                    </a:lnTo>
                    <a:lnTo>
                      <a:pt x="5102" y="3383"/>
                    </a:lnTo>
                    <a:cubicBezTo>
                      <a:pt x="5158" y="3466"/>
                      <a:pt x="5213" y="3550"/>
                      <a:pt x="5269" y="3633"/>
                    </a:cubicBezTo>
                    <a:cubicBezTo>
                      <a:pt x="5324" y="3688"/>
                      <a:pt x="5324" y="3688"/>
                      <a:pt x="5435" y="3799"/>
                    </a:cubicBezTo>
                    <a:cubicBezTo>
                      <a:pt x="5546" y="3910"/>
                      <a:pt x="5629" y="3993"/>
                      <a:pt x="5740" y="4076"/>
                    </a:cubicBezTo>
                    <a:cubicBezTo>
                      <a:pt x="5934" y="4271"/>
                      <a:pt x="6128" y="4437"/>
                      <a:pt x="6350" y="4575"/>
                    </a:cubicBezTo>
                    <a:cubicBezTo>
                      <a:pt x="6738" y="4908"/>
                      <a:pt x="7154" y="5213"/>
                      <a:pt x="7570" y="5518"/>
                    </a:cubicBezTo>
                    <a:cubicBezTo>
                      <a:pt x="8402" y="6128"/>
                      <a:pt x="9233" y="6710"/>
                      <a:pt x="10065" y="7293"/>
                    </a:cubicBezTo>
                    <a:cubicBezTo>
                      <a:pt x="10869" y="7875"/>
                      <a:pt x="11701" y="8485"/>
                      <a:pt x="12449" y="9122"/>
                    </a:cubicBezTo>
                    <a:cubicBezTo>
                      <a:pt x="12838" y="9427"/>
                      <a:pt x="13198" y="9732"/>
                      <a:pt x="13558" y="10093"/>
                    </a:cubicBezTo>
                    <a:cubicBezTo>
                      <a:pt x="13891" y="10398"/>
                      <a:pt x="14168" y="10758"/>
                      <a:pt x="14390" y="11146"/>
                    </a:cubicBezTo>
                    <a:cubicBezTo>
                      <a:pt x="14501" y="11313"/>
                      <a:pt x="14557" y="11479"/>
                      <a:pt x="14584" y="11673"/>
                    </a:cubicBezTo>
                    <a:cubicBezTo>
                      <a:pt x="14612" y="11756"/>
                      <a:pt x="14612" y="11840"/>
                      <a:pt x="14584" y="11923"/>
                    </a:cubicBezTo>
                    <a:cubicBezTo>
                      <a:pt x="14584" y="11978"/>
                      <a:pt x="14612" y="12006"/>
                      <a:pt x="14584" y="12061"/>
                    </a:cubicBezTo>
                    <a:cubicBezTo>
                      <a:pt x="14584" y="12117"/>
                      <a:pt x="14557" y="12172"/>
                      <a:pt x="14557" y="12228"/>
                    </a:cubicBezTo>
                    <a:cubicBezTo>
                      <a:pt x="14473" y="12671"/>
                      <a:pt x="14307" y="13143"/>
                      <a:pt x="14141" y="13559"/>
                    </a:cubicBezTo>
                    <a:cubicBezTo>
                      <a:pt x="13753" y="14501"/>
                      <a:pt x="13309" y="15388"/>
                      <a:pt x="12838" y="16276"/>
                    </a:cubicBezTo>
                    <a:cubicBezTo>
                      <a:pt x="11867" y="18050"/>
                      <a:pt x="10869" y="19825"/>
                      <a:pt x="9816" y="21571"/>
                    </a:cubicBezTo>
                    <a:lnTo>
                      <a:pt x="9871" y="21627"/>
                    </a:lnTo>
                    <a:cubicBezTo>
                      <a:pt x="11063" y="19963"/>
                      <a:pt x="12200" y="18272"/>
                      <a:pt x="13226" y="16497"/>
                    </a:cubicBezTo>
                    <a:cubicBezTo>
                      <a:pt x="13753" y="15638"/>
                      <a:pt x="14224" y="14723"/>
                      <a:pt x="14640" y="13808"/>
                    </a:cubicBezTo>
                    <a:cubicBezTo>
                      <a:pt x="14862" y="13337"/>
                      <a:pt x="15056" y="12865"/>
                      <a:pt x="15194" y="12366"/>
                    </a:cubicBezTo>
                    <a:cubicBezTo>
                      <a:pt x="15250" y="12117"/>
                      <a:pt x="15277" y="11840"/>
                      <a:pt x="15250" y="11590"/>
                    </a:cubicBezTo>
                    <a:cubicBezTo>
                      <a:pt x="15194" y="11313"/>
                      <a:pt x="15111" y="11063"/>
                      <a:pt x="14972" y="10841"/>
                    </a:cubicBezTo>
                    <a:cubicBezTo>
                      <a:pt x="14723" y="10398"/>
                      <a:pt x="14418" y="9982"/>
                      <a:pt x="14058" y="9622"/>
                    </a:cubicBezTo>
                    <a:cubicBezTo>
                      <a:pt x="13669" y="9261"/>
                      <a:pt x="13309" y="8901"/>
                      <a:pt x="12893" y="8596"/>
                    </a:cubicBezTo>
                    <a:cubicBezTo>
                      <a:pt x="12117" y="7930"/>
                      <a:pt x="11285" y="7348"/>
                      <a:pt x="10453" y="6766"/>
                    </a:cubicBezTo>
                    <a:lnTo>
                      <a:pt x="7930" y="5019"/>
                    </a:lnTo>
                    <a:cubicBezTo>
                      <a:pt x="7514" y="4742"/>
                      <a:pt x="7098" y="4437"/>
                      <a:pt x="6683" y="4132"/>
                    </a:cubicBezTo>
                    <a:cubicBezTo>
                      <a:pt x="6488" y="3993"/>
                      <a:pt x="6294" y="3827"/>
                      <a:pt x="6100" y="3661"/>
                    </a:cubicBezTo>
                    <a:cubicBezTo>
                      <a:pt x="5879" y="3522"/>
                      <a:pt x="5712" y="3328"/>
                      <a:pt x="5574" y="3134"/>
                    </a:cubicBezTo>
                    <a:cubicBezTo>
                      <a:pt x="5407" y="2579"/>
                      <a:pt x="5130" y="2080"/>
                      <a:pt x="4742" y="1609"/>
                    </a:cubicBezTo>
                    <a:cubicBezTo>
                      <a:pt x="4575" y="1387"/>
                      <a:pt x="4354" y="1193"/>
                      <a:pt x="4160" y="999"/>
                    </a:cubicBezTo>
                    <a:cubicBezTo>
                      <a:pt x="3938" y="805"/>
                      <a:pt x="3688" y="638"/>
                      <a:pt x="3411" y="528"/>
                    </a:cubicBezTo>
                    <a:cubicBezTo>
                      <a:pt x="2856" y="333"/>
                      <a:pt x="2302" y="195"/>
                      <a:pt x="1747" y="139"/>
                    </a:cubicBezTo>
                    <a:cubicBezTo>
                      <a:pt x="1165" y="56"/>
                      <a:pt x="58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a:off x="1652925" y="3217925"/>
                <a:ext cx="334825" cy="467900"/>
              </a:xfrm>
              <a:custGeom>
                <a:avLst/>
                <a:gdLst/>
                <a:ahLst/>
                <a:cxnLst/>
                <a:rect l="l" t="t" r="r" b="b"/>
                <a:pathLst>
                  <a:path w="13393" h="18716" extrusionOk="0">
                    <a:moveTo>
                      <a:pt x="1" y="0"/>
                    </a:moveTo>
                    <a:lnTo>
                      <a:pt x="1" y="28"/>
                    </a:lnTo>
                    <a:cubicBezTo>
                      <a:pt x="417" y="83"/>
                      <a:pt x="833" y="167"/>
                      <a:pt x="1248" y="250"/>
                    </a:cubicBezTo>
                    <a:cubicBezTo>
                      <a:pt x="1637" y="361"/>
                      <a:pt x="2025" y="499"/>
                      <a:pt x="2413" y="693"/>
                    </a:cubicBezTo>
                    <a:lnTo>
                      <a:pt x="2385" y="693"/>
                    </a:lnTo>
                    <a:cubicBezTo>
                      <a:pt x="2746" y="998"/>
                      <a:pt x="3051" y="1359"/>
                      <a:pt x="3272" y="1775"/>
                    </a:cubicBezTo>
                    <a:cubicBezTo>
                      <a:pt x="3328" y="1886"/>
                      <a:pt x="3383" y="1997"/>
                      <a:pt x="3411" y="2107"/>
                    </a:cubicBezTo>
                    <a:cubicBezTo>
                      <a:pt x="3439" y="2218"/>
                      <a:pt x="3466" y="2329"/>
                      <a:pt x="3550" y="2496"/>
                    </a:cubicBezTo>
                    <a:cubicBezTo>
                      <a:pt x="3661" y="2745"/>
                      <a:pt x="3827" y="2967"/>
                      <a:pt x="4021" y="3189"/>
                    </a:cubicBezTo>
                    <a:cubicBezTo>
                      <a:pt x="4381" y="3549"/>
                      <a:pt x="4770" y="3910"/>
                      <a:pt x="5185" y="4215"/>
                    </a:cubicBezTo>
                    <a:cubicBezTo>
                      <a:pt x="5601" y="4547"/>
                      <a:pt x="6017" y="4852"/>
                      <a:pt x="6433" y="5157"/>
                    </a:cubicBezTo>
                    <a:cubicBezTo>
                      <a:pt x="7265" y="5740"/>
                      <a:pt x="8069" y="6322"/>
                      <a:pt x="8901" y="6904"/>
                    </a:cubicBezTo>
                    <a:cubicBezTo>
                      <a:pt x="9732" y="7514"/>
                      <a:pt x="10564" y="8096"/>
                      <a:pt x="11340" y="8734"/>
                    </a:cubicBezTo>
                    <a:cubicBezTo>
                      <a:pt x="11729" y="9039"/>
                      <a:pt x="12089" y="9372"/>
                      <a:pt x="12450" y="9704"/>
                    </a:cubicBezTo>
                    <a:cubicBezTo>
                      <a:pt x="12588" y="9871"/>
                      <a:pt x="12727" y="10037"/>
                      <a:pt x="12865" y="10231"/>
                    </a:cubicBezTo>
                    <a:cubicBezTo>
                      <a:pt x="12893" y="10287"/>
                      <a:pt x="12921" y="10370"/>
                      <a:pt x="12949" y="10425"/>
                    </a:cubicBezTo>
                    <a:lnTo>
                      <a:pt x="12949" y="10453"/>
                    </a:lnTo>
                    <a:lnTo>
                      <a:pt x="12949" y="10508"/>
                    </a:lnTo>
                    <a:cubicBezTo>
                      <a:pt x="12949" y="10564"/>
                      <a:pt x="12949" y="10619"/>
                      <a:pt x="12921" y="10675"/>
                    </a:cubicBezTo>
                    <a:cubicBezTo>
                      <a:pt x="12810" y="11146"/>
                      <a:pt x="12644" y="11590"/>
                      <a:pt x="12422" y="12033"/>
                    </a:cubicBezTo>
                    <a:cubicBezTo>
                      <a:pt x="12228" y="12477"/>
                      <a:pt x="12006" y="12948"/>
                      <a:pt x="11784" y="13392"/>
                    </a:cubicBezTo>
                    <a:cubicBezTo>
                      <a:pt x="11340" y="14279"/>
                      <a:pt x="10814" y="15138"/>
                      <a:pt x="10315" y="16053"/>
                    </a:cubicBezTo>
                    <a:cubicBezTo>
                      <a:pt x="9816" y="16941"/>
                      <a:pt x="9289" y="17800"/>
                      <a:pt x="8790" y="18687"/>
                    </a:cubicBezTo>
                    <a:lnTo>
                      <a:pt x="8817" y="18715"/>
                    </a:lnTo>
                    <a:cubicBezTo>
                      <a:pt x="9982" y="17024"/>
                      <a:pt x="11091" y="15333"/>
                      <a:pt x="12061" y="13558"/>
                    </a:cubicBezTo>
                    <a:cubicBezTo>
                      <a:pt x="12311" y="13115"/>
                      <a:pt x="12560" y="12643"/>
                      <a:pt x="12754" y="12200"/>
                    </a:cubicBezTo>
                    <a:cubicBezTo>
                      <a:pt x="13004" y="11728"/>
                      <a:pt x="13198" y="11257"/>
                      <a:pt x="13337" y="10758"/>
                    </a:cubicBezTo>
                    <a:cubicBezTo>
                      <a:pt x="13364" y="10619"/>
                      <a:pt x="13392" y="10481"/>
                      <a:pt x="13392" y="10370"/>
                    </a:cubicBezTo>
                    <a:cubicBezTo>
                      <a:pt x="13364" y="10231"/>
                      <a:pt x="13309" y="10092"/>
                      <a:pt x="13254" y="9982"/>
                    </a:cubicBezTo>
                    <a:cubicBezTo>
                      <a:pt x="13115" y="9760"/>
                      <a:pt x="12949" y="9566"/>
                      <a:pt x="12754" y="9399"/>
                    </a:cubicBezTo>
                    <a:cubicBezTo>
                      <a:pt x="12394" y="9039"/>
                      <a:pt x="12006" y="8678"/>
                      <a:pt x="11618" y="8373"/>
                    </a:cubicBezTo>
                    <a:cubicBezTo>
                      <a:pt x="10037" y="7098"/>
                      <a:pt x="8318" y="5989"/>
                      <a:pt x="6655" y="4825"/>
                    </a:cubicBezTo>
                    <a:cubicBezTo>
                      <a:pt x="6239" y="4520"/>
                      <a:pt x="5823" y="4242"/>
                      <a:pt x="5407" y="3937"/>
                    </a:cubicBezTo>
                    <a:cubicBezTo>
                      <a:pt x="4991" y="3632"/>
                      <a:pt x="4603" y="3300"/>
                      <a:pt x="4243" y="2939"/>
                    </a:cubicBezTo>
                    <a:cubicBezTo>
                      <a:pt x="4076" y="2773"/>
                      <a:pt x="3910" y="2579"/>
                      <a:pt x="3799" y="2357"/>
                    </a:cubicBezTo>
                    <a:cubicBezTo>
                      <a:pt x="3744" y="2246"/>
                      <a:pt x="3716" y="2135"/>
                      <a:pt x="3661" y="1997"/>
                    </a:cubicBezTo>
                    <a:cubicBezTo>
                      <a:pt x="3605" y="1886"/>
                      <a:pt x="3577" y="1775"/>
                      <a:pt x="3494" y="1664"/>
                    </a:cubicBezTo>
                    <a:cubicBezTo>
                      <a:pt x="3272" y="1193"/>
                      <a:pt x="2912" y="804"/>
                      <a:pt x="2496" y="527"/>
                    </a:cubicBezTo>
                    <a:cubicBezTo>
                      <a:pt x="2108" y="333"/>
                      <a:pt x="1692" y="222"/>
                      <a:pt x="1276" y="139"/>
                    </a:cubicBezTo>
                    <a:cubicBezTo>
                      <a:pt x="833" y="56"/>
                      <a:pt x="41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a:off x="1652925" y="3217225"/>
                <a:ext cx="337600" cy="468600"/>
              </a:xfrm>
              <a:custGeom>
                <a:avLst/>
                <a:gdLst/>
                <a:ahLst/>
                <a:cxnLst/>
                <a:rect l="l" t="t" r="r" b="b"/>
                <a:pathLst>
                  <a:path w="13504" h="18744" extrusionOk="0">
                    <a:moveTo>
                      <a:pt x="1" y="1"/>
                    </a:moveTo>
                    <a:lnTo>
                      <a:pt x="1" y="28"/>
                    </a:lnTo>
                    <a:cubicBezTo>
                      <a:pt x="417" y="56"/>
                      <a:pt x="860" y="111"/>
                      <a:pt x="1276" y="195"/>
                    </a:cubicBezTo>
                    <a:cubicBezTo>
                      <a:pt x="1692" y="250"/>
                      <a:pt x="2080" y="389"/>
                      <a:pt x="2468" y="583"/>
                    </a:cubicBezTo>
                    <a:cubicBezTo>
                      <a:pt x="2884" y="860"/>
                      <a:pt x="3245" y="1248"/>
                      <a:pt x="3494" y="1692"/>
                    </a:cubicBezTo>
                    <a:cubicBezTo>
                      <a:pt x="3550" y="1803"/>
                      <a:pt x="3605" y="1914"/>
                      <a:pt x="3633" y="2052"/>
                    </a:cubicBezTo>
                    <a:cubicBezTo>
                      <a:pt x="3688" y="2135"/>
                      <a:pt x="3716" y="2274"/>
                      <a:pt x="3771" y="2385"/>
                    </a:cubicBezTo>
                    <a:cubicBezTo>
                      <a:pt x="3882" y="2607"/>
                      <a:pt x="4049" y="2829"/>
                      <a:pt x="4243" y="2995"/>
                    </a:cubicBezTo>
                    <a:cubicBezTo>
                      <a:pt x="4603" y="3355"/>
                      <a:pt x="4991" y="3688"/>
                      <a:pt x="5407" y="3993"/>
                    </a:cubicBezTo>
                    <a:cubicBezTo>
                      <a:pt x="5795" y="4298"/>
                      <a:pt x="6211" y="4575"/>
                      <a:pt x="6627" y="4880"/>
                    </a:cubicBezTo>
                    <a:cubicBezTo>
                      <a:pt x="8291" y="6045"/>
                      <a:pt x="10010" y="7154"/>
                      <a:pt x="11590" y="8457"/>
                    </a:cubicBezTo>
                    <a:cubicBezTo>
                      <a:pt x="11978" y="8762"/>
                      <a:pt x="12339" y="9095"/>
                      <a:pt x="12699" y="9483"/>
                    </a:cubicBezTo>
                    <a:cubicBezTo>
                      <a:pt x="12893" y="9649"/>
                      <a:pt x="13032" y="9843"/>
                      <a:pt x="13170" y="10065"/>
                    </a:cubicBezTo>
                    <a:cubicBezTo>
                      <a:pt x="13254" y="10176"/>
                      <a:pt x="13281" y="10287"/>
                      <a:pt x="13309" y="10398"/>
                    </a:cubicBezTo>
                    <a:cubicBezTo>
                      <a:pt x="13309" y="10536"/>
                      <a:pt x="13309" y="10647"/>
                      <a:pt x="13281" y="10786"/>
                    </a:cubicBezTo>
                    <a:cubicBezTo>
                      <a:pt x="13143" y="11257"/>
                      <a:pt x="12949" y="11756"/>
                      <a:pt x="12727" y="12200"/>
                    </a:cubicBezTo>
                    <a:cubicBezTo>
                      <a:pt x="12505" y="12671"/>
                      <a:pt x="12283" y="13115"/>
                      <a:pt x="12034" y="13558"/>
                    </a:cubicBezTo>
                    <a:cubicBezTo>
                      <a:pt x="11036" y="15333"/>
                      <a:pt x="9926" y="17052"/>
                      <a:pt x="8790" y="18715"/>
                    </a:cubicBezTo>
                    <a:lnTo>
                      <a:pt x="8817" y="18743"/>
                    </a:lnTo>
                    <a:cubicBezTo>
                      <a:pt x="9400" y="17911"/>
                      <a:pt x="9982" y="17080"/>
                      <a:pt x="10564" y="16248"/>
                    </a:cubicBezTo>
                    <a:cubicBezTo>
                      <a:pt x="11119" y="15388"/>
                      <a:pt x="11673" y="14529"/>
                      <a:pt x="12172" y="13642"/>
                    </a:cubicBezTo>
                    <a:cubicBezTo>
                      <a:pt x="12727" y="12754"/>
                      <a:pt x="13143" y="11812"/>
                      <a:pt x="13475" y="10814"/>
                    </a:cubicBezTo>
                    <a:cubicBezTo>
                      <a:pt x="13475" y="10758"/>
                      <a:pt x="13503" y="10703"/>
                      <a:pt x="13503" y="10619"/>
                    </a:cubicBezTo>
                    <a:cubicBezTo>
                      <a:pt x="13503" y="10536"/>
                      <a:pt x="13503" y="10481"/>
                      <a:pt x="13503" y="10398"/>
                    </a:cubicBezTo>
                    <a:cubicBezTo>
                      <a:pt x="13475" y="10231"/>
                      <a:pt x="13420" y="10093"/>
                      <a:pt x="13337" y="9954"/>
                    </a:cubicBezTo>
                    <a:cubicBezTo>
                      <a:pt x="13198" y="9732"/>
                      <a:pt x="13032" y="9510"/>
                      <a:pt x="12838" y="9344"/>
                    </a:cubicBezTo>
                    <a:cubicBezTo>
                      <a:pt x="12477" y="8956"/>
                      <a:pt x="12117" y="8623"/>
                      <a:pt x="11701" y="8291"/>
                    </a:cubicBezTo>
                    <a:cubicBezTo>
                      <a:pt x="10925" y="7625"/>
                      <a:pt x="10093" y="7043"/>
                      <a:pt x="9261" y="6461"/>
                    </a:cubicBezTo>
                    <a:lnTo>
                      <a:pt x="6738" y="4714"/>
                    </a:lnTo>
                    <a:cubicBezTo>
                      <a:pt x="6322" y="4437"/>
                      <a:pt x="5906" y="4132"/>
                      <a:pt x="5490" y="3854"/>
                    </a:cubicBezTo>
                    <a:cubicBezTo>
                      <a:pt x="5075" y="3549"/>
                      <a:pt x="4686" y="3217"/>
                      <a:pt x="4326" y="2884"/>
                    </a:cubicBezTo>
                    <a:cubicBezTo>
                      <a:pt x="4160" y="2718"/>
                      <a:pt x="3993" y="2524"/>
                      <a:pt x="3882" y="2302"/>
                    </a:cubicBezTo>
                    <a:cubicBezTo>
                      <a:pt x="3855" y="2219"/>
                      <a:pt x="3799" y="2080"/>
                      <a:pt x="3771" y="1969"/>
                    </a:cubicBezTo>
                    <a:cubicBezTo>
                      <a:pt x="3716" y="1830"/>
                      <a:pt x="3661" y="1720"/>
                      <a:pt x="3577" y="1609"/>
                    </a:cubicBezTo>
                    <a:cubicBezTo>
                      <a:pt x="3328" y="1137"/>
                      <a:pt x="2967" y="749"/>
                      <a:pt x="2524" y="472"/>
                    </a:cubicBezTo>
                    <a:cubicBezTo>
                      <a:pt x="2136" y="306"/>
                      <a:pt x="1720" y="195"/>
                      <a:pt x="1276" y="139"/>
                    </a:cubicBezTo>
                    <a:cubicBezTo>
                      <a:pt x="860" y="56"/>
                      <a:pt x="444" y="2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a:off x="1829000" y="4715100"/>
                <a:ext cx="283500" cy="28450"/>
              </a:xfrm>
              <a:custGeom>
                <a:avLst/>
                <a:gdLst/>
                <a:ahLst/>
                <a:cxnLst/>
                <a:rect l="l" t="t" r="r" b="b"/>
                <a:pathLst>
                  <a:path w="11340" h="1138" extrusionOk="0">
                    <a:moveTo>
                      <a:pt x="0" y="1"/>
                    </a:moveTo>
                    <a:lnTo>
                      <a:pt x="0" y="56"/>
                    </a:lnTo>
                    <a:cubicBezTo>
                      <a:pt x="444" y="250"/>
                      <a:pt x="887" y="389"/>
                      <a:pt x="1359" y="527"/>
                    </a:cubicBezTo>
                    <a:cubicBezTo>
                      <a:pt x="1830" y="666"/>
                      <a:pt x="2301" y="777"/>
                      <a:pt x="2773" y="860"/>
                    </a:cubicBezTo>
                    <a:cubicBezTo>
                      <a:pt x="3244" y="971"/>
                      <a:pt x="3715" y="1026"/>
                      <a:pt x="4214" y="1054"/>
                    </a:cubicBezTo>
                    <a:cubicBezTo>
                      <a:pt x="4686" y="1110"/>
                      <a:pt x="5157" y="1137"/>
                      <a:pt x="5656" y="1137"/>
                    </a:cubicBezTo>
                    <a:cubicBezTo>
                      <a:pt x="6155" y="1137"/>
                      <a:pt x="6626" y="1137"/>
                      <a:pt x="7098" y="1110"/>
                    </a:cubicBezTo>
                    <a:cubicBezTo>
                      <a:pt x="7597" y="1082"/>
                      <a:pt x="8068" y="1026"/>
                      <a:pt x="8567" y="943"/>
                    </a:cubicBezTo>
                    <a:cubicBezTo>
                      <a:pt x="9510" y="805"/>
                      <a:pt x="10453" y="500"/>
                      <a:pt x="11340" y="84"/>
                    </a:cubicBezTo>
                    <a:lnTo>
                      <a:pt x="11340" y="28"/>
                    </a:lnTo>
                    <a:cubicBezTo>
                      <a:pt x="10425" y="333"/>
                      <a:pt x="9482" y="500"/>
                      <a:pt x="8539" y="583"/>
                    </a:cubicBezTo>
                    <a:cubicBezTo>
                      <a:pt x="7798" y="668"/>
                      <a:pt x="7073" y="704"/>
                      <a:pt x="6352" y="704"/>
                    </a:cubicBezTo>
                    <a:cubicBezTo>
                      <a:pt x="6129" y="704"/>
                      <a:pt x="5906" y="700"/>
                      <a:pt x="5684" y="694"/>
                    </a:cubicBezTo>
                    <a:cubicBezTo>
                      <a:pt x="3771" y="694"/>
                      <a:pt x="1858" y="44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a:off x="1828300" y="4746975"/>
                <a:ext cx="289750" cy="30525"/>
              </a:xfrm>
              <a:custGeom>
                <a:avLst/>
                <a:gdLst/>
                <a:ahLst/>
                <a:cxnLst/>
                <a:rect l="l" t="t" r="r" b="b"/>
                <a:pathLst>
                  <a:path w="11590" h="1221" extrusionOk="0">
                    <a:moveTo>
                      <a:pt x="0" y="1"/>
                    </a:moveTo>
                    <a:lnTo>
                      <a:pt x="0" y="56"/>
                    </a:lnTo>
                    <a:cubicBezTo>
                      <a:pt x="444" y="250"/>
                      <a:pt x="915" y="417"/>
                      <a:pt x="1387" y="555"/>
                    </a:cubicBezTo>
                    <a:cubicBezTo>
                      <a:pt x="1858" y="694"/>
                      <a:pt x="2357" y="805"/>
                      <a:pt x="2828" y="916"/>
                    </a:cubicBezTo>
                    <a:cubicBezTo>
                      <a:pt x="3327" y="999"/>
                      <a:pt x="3799" y="1082"/>
                      <a:pt x="4298" y="1138"/>
                    </a:cubicBezTo>
                    <a:cubicBezTo>
                      <a:pt x="4797" y="1165"/>
                      <a:pt x="5296" y="1221"/>
                      <a:pt x="5795" y="1221"/>
                    </a:cubicBezTo>
                    <a:lnTo>
                      <a:pt x="6516" y="1221"/>
                    </a:lnTo>
                    <a:cubicBezTo>
                      <a:pt x="6765" y="1221"/>
                      <a:pt x="7015" y="1193"/>
                      <a:pt x="7264" y="1165"/>
                    </a:cubicBezTo>
                    <a:cubicBezTo>
                      <a:pt x="7763" y="1138"/>
                      <a:pt x="8263" y="1082"/>
                      <a:pt x="8734" y="999"/>
                    </a:cubicBezTo>
                    <a:cubicBezTo>
                      <a:pt x="9233" y="916"/>
                      <a:pt x="9704" y="777"/>
                      <a:pt x="10203" y="639"/>
                    </a:cubicBezTo>
                    <a:cubicBezTo>
                      <a:pt x="10675" y="500"/>
                      <a:pt x="11118" y="306"/>
                      <a:pt x="11590" y="56"/>
                    </a:cubicBezTo>
                    <a:lnTo>
                      <a:pt x="11562" y="1"/>
                    </a:lnTo>
                    <a:cubicBezTo>
                      <a:pt x="10647" y="306"/>
                      <a:pt x="9677" y="528"/>
                      <a:pt x="8706" y="639"/>
                    </a:cubicBezTo>
                    <a:cubicBezTo>
                      <a:pt x="7736" y="750"/>
                      <a:pt x="6765" y="777"/>
                      <a:pt x="5795" y="777"/>
                    </a:cubicBezTo>
                    <a:cubicBezTo>
                      <a:pt x="3826" y="750"/>
                      <a:pt x="1886" y="472"/>
                      <a:pt x="0" y="1"/>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a:off x="1132375" y="4746300"/>
                <a:ext cx="281450" cy="31200"/>
              </a:xfrm>
              <a:custGeom>
                <a:avLst/>
                <a:gdLst/>
                <a:ahLst/>
                <a:cxnLst/>
                <a:rect l="l" t="t" r="r" b="b"/>
                <a:pathLst>
                  <a:path w="11258" h="1248" extrusionOk="0">
                    <a:moveTo>
                      <a:pt x="1" y="0"/>
                    </a:moveTo>
                    <a:lnTo>
                      <a:pt x="1" y="56"/>
                    </a:lnTo>
                    <a:cubicBezTo>
                      <a:pt x="417" y="250"/>
                      <a:pt x="888" y="416"/>
                      <a:pt x="1332" y="555"/>
                    </a:cubicBezTo>
                    <a:cubicBezTo>
                      <a:pt x="1775" y="693"/>
                      <a:pt x="2247" y="804"/>
                      <a:pt x="2718" y="915"/>
                    </a:cubicBezTo>
                    <a:cubicBezTo>
                      <a:pt x="3189" y="1026"/>
                      <a:pt x="3688" y="1109"/>
                      <a:pt x="4160" y="1165"/>
                    </a:cubicBezTo>
                    <a:cubicBezTo>
                      <a:pt x="4631" y="1220"/>
                      <a:pt x="5130" y="1248"/>
                      <a:pt x="5601" y="1248"/>
                    </a:cubicBezTo>
                    <a:cubicBezTo>
                      <a:pt x="6101" y="1248"/>
                      <a:pt x="6600" y="1220"/>
                      <a:pt x="7071" y="1165"/>
                    </a:cubicBezTo>
                    <a:cubicBezTo>
                      <a:pt x="7542" y="1109"/>
                      <a:pt x="8041" y="1054"/>
                      <a:pt x="8513" y="943"/>
                    </a:cubicBezTo>
                    <a:cubicBezTo>
                      <a:pt x="8984" y="832"/>
                      <a:pt x="9455" y="721"/>
                      <a:pt x="9899" y="555"/>
                    </a:cubicBezTo>
                    <a:cubicBezTo>
                      <a:pt x="10343" y="388"/>
                      <a:pt x="10814" y="250"/>
                      <a:pt x="11257" y="83"/>
                    </a:cubicBezTo>
                    <a:lnTo>
                      <a:pt x="11230" y="28"/>
                    </a:lnTo>
                    <a:cubicBezTo>
                      <a:pt x="10315" y="250"/>
                      <a:pt x="9400" y="444"/>
                      <a:pt x="8457" y="582"/>
                    </a:cubicBezTo>
                    <a:cubicBezTo>
                      <a:pt x="7515" y="749"/>
                      <a:pt x="6572" y="804"/>
                      <a:pt x="5601" y="804"/>
                    </a:cubicBezTo>
                    <a:cubicBezTo>
                      <a:pt x="3716" y="777"/>
                      <a:pt x="1831" y="499"/>
                      <a:pt x="1"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a:off x="1131700" y="4746975"/>
                <a:ext cx="281425" cy="20825"/>
              </a:xfrm>
              <a:custGeom>
                <a:avLst/>
                <a:gdLst/>
                <a:ahLst/>
                <a:cxnLst/>
                <a:rect l="l" t="t" r="r" b="b"/>
                <a:pathLst>
                  <a:path w="11257" h="833" extrusionOk="0">
                    <a:moveTo>
                      <a:pt x="0" y="1"/>
                    </a:moveTo>
                    <a:lnTo>
                      <a:pt x="0" y="29"/>
                    </a:lnTo>
                    <a:cubicBezTo>
                      <a:pt x="1830" y="528"/>
                      <a:pt x="3715" y="805"/>
                      <a:pt x="5628" y="833"/>
                    </a:cubicBezTo>
                    <a:cubicBezTo>
                      <a:pt x="6571" y="833"/>
                      <a:pt x="7542" y="777"/>
                      <a:pt x="8484" y="611"/>
                    </a:cubicBezTo>
                    <a:cubicBezTo>
                      <a:pt x="9427" y="445"/>
                      <a:pt x="10342" y="223"/>
                      <a:pt x="11257" y="29"/>
                    </a:cubicBezTo>
                    <a:lnTo>
                      <a:pt x="11257" y="1"/>
                    </a:lnTo>
                    <a:cubicBezTo>
                      <a:pt x="10785" y="84"/>
                      <a:pt x="10314" y="140"/>
                      <a:pt x="9843" y="223"/>
                    </a:cubicBezTo>
                    <a:cubicBezTo>
                      <a:pt x="9371" y="306"/>
                      <a:pt x="8900" y="389"/>
                      <a:pt x="8429" y="445"/>
                    </a:cubicBezTo>
                    <a:cubicBezTo>
                      <a:pt x="7634" y="541"/>
                      <a:pt x="6819" y="616"/>
                      <a:pt x="6000" y="616"/>
                    </a:cubicBezTo>
                    <a:cubicBezTo>
                      <a:pt x="5876" y="616"/>
                      <a:pt x="5752" y="615"/>
                      <a:pt x="5628" y="611"/>
                    </a:cubicBezTo>
                    <a:cubicBezTo>
                      <a:pt x="4686" y="611"/>
                      <a:pt x="3743" y="555"/>
                      <a:pt x="2800" y="417"/>
                    </a:cubicBezTo>
                    <a:cubicBezTo>
                      <a:pt x="2329" y="389"/>
                      <a:pt x="1886" y="278"/>
                      <a:pt x="1414" y="223"/>
                    </a:cubicBezTo>
                    <a:cubicBezTo>
                      <a:pt x="943" y="167"/>
                      <a:pt x="472" y="5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a:off x="1135150" y="4713025"/>
                <a:ext cx="272425" cy="30700"/>
              </a:xfrm>
              <a:custGeom>
                <a:avLst/>
                <a:gdLst/>
                <a:ahLst/>
                <a:cxnLst/>
                <a:rect l="l" t="t" r="r" b="b"/>
                <a:pathLst>
                  <a:path w="10897" h="1228" extrusionOk="0">
                    <a:moveTo>
                      <a:pt x="10897" y="0"/>
                    </a:moveTo>
                    <a:cubicBezTo>
                      <a:pt x="10453" y="111"/>
                      <a:pt x="10010" y="222"/>
                      <a:pt x="9566" y="305"/>
                    </a:cubicBezTo>
                    <a:cubicBezTo>
                      <a:pt x="9123" y="416"/>
                      <a:pt x="8651" y="499"/>
                      <a:pt x="8208" y="555"/>
                    </a:cubicBezTo>
                    <a:cubicBezTo>
                      <a:pt x="7293" y="694"/>
                      <a:pt x="6378" y="777"/>
                      <a:pt x="5463" y="777"/>
                    </a:cubicBezTo>
                    <a:cubicBezTo>
                      <a:pt x="3633" y="777"/>
                      <a:pt x="1775" y="527"/>
                      <a:pt x="1" y="56"/>
                    </a:cubicBezTo>
                    <a:lnTo>
                      <a:pt x="1" y="111"/>
                    </a:lnTo>
                    <a:cubicBezTo>
                      <a:pt x="417" y="305"/>
                      <a:pt x="860" y="472"/>
                      <a:pt x="1304" y="583"/>
                    </a:cubicBezTo>
                    <a:cubicBezTo>
                      <a:pt x="1748" y="721"/>
                      <a:pt x="2191" y="832"/>
                      <a:pt x="2662" y="943"/>
                    </a:cubicBezTo>
                    <a:cubicBezTo>
                      <a:pt x="3106" y="1054"/>
                      <a:pt x="3577" y="1109"/>
                      <a:pt x="4049" y="1165"/>
                    </a:cubicBezTo>
                    <a:cubicBezTo>
                      <a:pt x="4430" y="1187"/>
                      <a:pt x="4811" y="1228"/>
                      <a:pt x="5193" y="1228"/>
                    </a:cubicBezTo>
                    <a:cubicBezTo>
                      <a:pt x="5283" y="1228"/>
                      <a:pt x="5373" y="1226"/>
                      <a:pt x="5463" y="1220"/>
                    </a:cubicBezTo>
                    <a:cubicBezTo>
                      <a:pt x="5934" y="1220"/>
                      <a:pt x="6405" y="1193"/>
                      <a:pt x="6877" y="1137"/>
                    </a:cubicBezTo>
                    <a:cubicBezTo>
                      <a:pt x="7320" y="1082"/>
                      <a:pt x="7792" y="999"/>
                      <a:pt x="8263" y="915"/>
                    </a:cubicBezTo>
                    <a:cubicBezTo>
                      <a:pt x="9150" y="721"/>
                      <a:pt x="10037" y="416"/>
                      <a:pt x="10897" y="56"/>
                    </a:cubicBezTo>
                    <a:lnTo>
                      <a:pt x="108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a:off x="1472725" y="3500625"/>
                <a:ext cx="167750" cy="75075"/>
              </a:xfrm>
              <a:custGeom>
                <a:avLst/>
                <a:gdLst/>
                <a:ahLst/>
                <a:cxnLst/>
                <a:rect l="l" t="t" r="r" b="b"/>
                <a:pathLst>
                  <a:path w="6710" h="3003" extrusionOk="0">
                    <a:moveTo>
                      <a:pt x="5858" y="1"/>
                    </a:moveTo>
                    <a:cubicBezTo>
                      <a:pt x="5828" y="1"/>
                      <a:pt x="5798" y="2"/>
                      <a:pt x="5767" y="4"/>
                    </a:cubicBezTo>
                    <a:cubicBezTo>
                      <a:pt x="5434" y="32"/>
                      <a:pt x="5102" y="171"/>
                      <a:pt x="4824" y="365"/>
                    </a:cubicBezTo>
                    <a:cubicBezTo>
                      <a:pt x="4270" y="753"/>
                      <a:pt x="3743" y="1224"/>
                      <a:pt x="3299" y="1751"/>
                    </a:cubicBezTo>
                    <a:cubicBezTo>
                      <a:pt x="3050" y="2001"/>
                      <a:pt x="2800" y="2222"/>
                      <a:pt x="2523" y="2444"/>
                    </a:cubicBezTo>
                    <a:cubicBezTo>
                      <a:pt x="2274" y="2638"/>
                      <a:pt x="1969" y="2805"/>
                      <a:pt x="1636" y="2888"/>
                    </a:cubicBezTo>
                    <a:cubicBezTo>
                      <a:pt x="1549" y="2910"/>
                      <a:pt x="1462" y="2920"/>
                      <a:pt x="1376" y="2920"/>
                    </a:cubicBezTo>
                    <a:cubicBezTo>
                      <a:pt x="1133" y="2920"/>
                      <a:pt x="898" y="2837"/>
                      <a:pt x="693" y="2694"/>
                    </a:cubicBezTo>
                    <a:cubicBezTo>
                      <a:pt x="416" y="2500"/>
                      <a:pt x="166" y="2250"/>
                      <a:pt x="0" y="1945"/>
                    </a:cubicBezTo>
                    <a:lnTo>
                      <a:pt x="0" y="1945"/>
                    </a:lnTo>
                    <a:cubicBezTo>
                      <a:pt x="166" y="2278"/>
                      <a:pt x="388" y="2527"/>
                      <a:pt x="666" y="2749"/>
                    </a:cubicBezTo>
                    <a:cubicBezTo>
                      <a:pt x="872" y="2914"/>
                      <a:pt x="1125" y="3003"/>
                      <a:pt x="1389" y="3003"/>
                    </a:cubicBezTo>
                    <a:cubicBezTo>
                      <a:pt x="1480" y="3003"/>
                      <a:pt x="1572" y="2992"/>
                      <a:pt x="1664" y="2971"/>
                    </a:cubicBezTo>
                    <a:cubicBezTo>
                      <a:pt x="1996" y="2888"/>
                      <a:pt x="2329" y="2749"/>
                      <a:pt x="2606" y="2527"/>
                    </a:cubicBezTo>
                    <a:cubicBezTo>
                      <a:pt x="2856" y="2306"/>
                      <a:pt x="3133" y="2084"/>
                      <a:pt x="3383" y="1834"/>
                    </a:cubicBezTo>
                    <a:cubicBezTo>
                      <a:pt x="3604" y="1585"/>
                      <a:pt x="3826" y="1335"/>
                      <a:pt x="4076" y="1086"/>
                    </a:cubicBezTo>
                    <a:cubicBezTo>
                      <a:pt x="4298" y="864"/>
                      <a:pt x="4575" y="642"/>
                      <a:pt x="4852" y="448"/>
                    </a:cubicBezTo>
                    <a:cubicBezTo>
                      <a:pt x="5129" y="226"/>
                      <a:pt x="5434" y="115"/>
                      <a:pt x="5767" y="60"/>
                    </a:cubicBezTo>
                    <a:cubicBezTo>
                      <a:pt x="5817" y="52"/>
                      <a:pt x="5867" y="48"/>
                      <a:pt x="5917" y="48"/>
                    </a:cubicBezTo>
                    <a:cubicBezTo>
                      <a:pt x="6205" y="48"/>
                      <a:pt x="6497" y="176"/>
                      <a:pt x="6710" y="365"/>
                    </a:cubicBezTo>
                    <a:cubicBezTo>
                      <a:pt x="6481" y="136"/>
                      <a:pt x="6183" y="1"/>
                      <a:pt x="5858"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a:off x="1414500" y="3558950"/>
                <a:ext cx="61700" cy="60600"/>
              </a:xfrm>
              <a:custGeom>
                <a:avLst/>
                <a:gdLst/>
                <a:ahLst/>
                <a:cxnLst/>
                <a:rect l="l" t="t" r="r" b="b"/>
                <a:pathLst>
                  <a:path w="2468" h="2424" extrusionOk="0">
                    <a:moveTo>
                      <a:pt x="1858" y="0"/>
                    </a:moveTo>
                    <a:cubicBezTo>
                      <a:pt x="1303" y="0"/>
                      <a:pt x="749" y="222"/>
                      <a:pt x="333" y="583"/>
                    </a:cubicBezTo>
                    <a:cubicBezTo>
                      <a:pt x="111" y="777"/>
                      <a:pt x="0" y="1082"/>
                      <a:pt x="0" y="1359"/>
                    </a:cubicBezTo>
                    <a:cubicBezTo>
                      <a:pt x="28" y="1664"/>
                      <a:pt x="139" y="1941"/>
                      <a:pt x="361" y="2135"/>
                    </a:cubicBezTo>
                    <a:cubicBezTo>
                      <a:pt x="472" y="2246"/>
                      <a:pt x="582" y="2329"/>
                      <a:pt x="721" y="2385"/>
                    </a:cubicBezTo>
                    <a:cubicBezTo>
                      <a:pt x="819" y="2404"/>
                      <a:pt x="931" y="2424"/>
                      <a:pt x="1037" y="2424"/>
                    </a:cubicBezTo>
                    <a:cubicBezTo>
                      <a:pt x="1081" y="2424"/>
                      <a:pt x="1124" y="2421"/>
                      <a:pt x="1165" y="2412"/>
                    </a:cubicBezTo>
                    <a:cubicBezTo>
                      <a:pt x="1442" y="2357"/>
                      <a:pt x="1719" y="2218"/>
                      <a:pt x="1886" y="1997"/>
                    </a:cubicBezTo>
                    <a:cubicBezTo>
                      <a:pt x="2301" y="1581"/>
                      <a:pt x="2468" y="998"/>
                      <a:pt x="2329" y="416"/>
                    </a:cubicBezTo>
                    <a:lnTo>
                      <a:pt x="2329" y="416"/>
                    </a:lnTo>
                    <a:cubicBezTo>
                      <a:pt x="2385" y="693"/>
                      <a:pt x="2357" y="971"/>
                      <a:pt x="2274" y="1248"/>
                    </a:cubicBezTo>
                    <a:cubicBezTo>
                      <a:pt x="2163" y="1497"/>
                      <a:pt x="2024" y="1747"/>
                      <a:pt x="1830" y="1941"/>
                    </a:cubicBezTo>
                    <a:cubicBezTo>
                      <a:pt x="1664" y="2135"/>
                      <a:pt x="1414" y="2274"/>
                      <a:pt x="1137" y="2302"/>
                    </a:cubicBezTo>
                    <a:cubicBezTo>
                      <a:pt x="1106" y="2305"/>
                      <a:pt x="1074" y="2307"/>
                      <a:pt x="1042" y="2307"/>
                    </a:cubicBezTo>
                    <a:cubicBezTo>
                      <a:pt x="820" y="2307"/>
                      <a:pt x="589" y="2222"/>
                      <a:pt x="444" y="2052"/>
                    </a:cubicBezTo>
                    <a:cubicBezTo>
                      <a:pt x="222" y="1886"/>
                      <a:pt x="111" y="1636"/>
                      <a:pt x="83" y="1359"/>
                    </a:cubicBezTo>
                    <a:cubicBezTo>
                      <a:pt x="83" y="1082"/>
                      <a:pt x="167" y="832"/>
                      <a:pt x="361" y="638"/>
                    </a:cubicBezTo>
                    <a:cubicBezTo>
                      <a:pt x="555" y="444"/>
                      <a:pt x="777" y="305"/>
                      <a:pt x="1054" y="194"/>
                    </a:cubicBezTo>
                    <a:cubicBezTo>
                      <a:pt x="1303" y="111"/>
                      <a:pt x="1581" y="28"/>
                      <a:pt x="1858"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a:off x="1377750" y="3543000"/>
                <a:ext cx="69350" cy="103300"/>
              </a:xfrm>
              <a:custGeom>
                <a:avLst/>
                <a:gdLst/>
                <a:ahLst/>
                <a:cxnLst/>
                <a:rect l="l" t="t" r="r" b="b"/>
                <a:pathLst>
                  <a:path w="2774" h="4132" extrusionOk="0">
                    <a:moveTo>
                      <a:pt x="2773" y="1"/>
                    </a:moveTo>
                    <a:lnTo>
                      <a:pt x="2773" y="1"/>
                    </a:lnTo>
                    <a:cubicBezTo>
                      <a:pt x="2330" y="84"/>
                      <a:pt x="1886" y="278"/>
                      <a:pt x="1498" y="500"/>
                    </a:cubicBezTo>
                    <a:cubicBezTo>
                      <a:pt x="1110" y="749"/>
                      <a:pt x="749" y="1082"/>
                      <a:pt x="500" y="1442"/>
                    </a:cubicBezTo>
                    <a:cubicBezTo>
                      <a:pt x="223" y="1831"/>
                      <a:pt x="84" y="2302"/>
                      <a:pt x="28" y="2745"/>
                    </a:cubicBezTo>
                    <a:cubicBezTo>
                      <a:pt x="1" y="3217"/>
                      <a:pt x="56" y="3688"/>
                      <a:pt x="167" y="4132"/>
                    </a:cubicBezTo>
                    <a:cubicBezTo>
                      <a:pt x="84" y="3660"/>
                      <a:pt x="56" y="3217"/>
                      <a:pt x="112" y="2773"/>
                    </a:cubicBezTo>
                    <a:cubicBezTo>
                      <a:pt x="167" y="2302"/>
                      <a:pt x="333" y="1886"/>
                      <a:pt x="583" y="1498"/>
                    </a:cubicBezTo>
                    <a:cubicBezTo>
                      <a:pt x="833" y="1137"/>
                      <a:pt x="1165" y="832"/>
                      <a:pt x="1553" y="583"/>
                    </a:cubicBezTo>
                    <a:cubicBezTo>
                      <a:pt x="1942" y="333"/>
                      <a:pt x="2357" y="139"/>
                      <a:pt x="2773"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a:off x="1388150" y="3604000"/>
                <a:ext cx="96375" cy="74525"/>
              </a:xfrm>
              <a:custGeom>
                <a:avLst/>
                <a:gdLst/>
                <a:ahLst/>
                <a:cxnLst/>
                <a:rect l="l" t="t" r="r" b="b"/>
                <a:pathLst>
                  <a:path w="3855" h="2981" extrusionOk="0">
                    <a:moveTo>
                      <a:pt x="3799" y="0"/>
                    </a:moveTo>
                    <a:cubicBezTo>
                      <a:pt x="3799" y="500"/>
                      <a:pt x="3744" y="971"/>
                      <a:pt x="3577" y="1442"/>
                    </a:cubicBezTo>
                    <a:cubicBezTo>
                      <a:pt x="3411" y="1886"/>
                      <a:pt x="3106" y="2274"/>
                      <a:pt x="2718" y="2551"/>
                    </a:cubicBezTo>
                    <a:cubicBezTo>
                      <a:pt x="2371" y="2782"/>
                      <a:pt x="1967" y="2898"/>
                      <a:pt x="1569" y="2898"/>
                    </a:cubicBezTo>
                    <a:cubicBezTo>
                      <a:pt x="1489" y="2898"/>
                      <a:pt x="1410" y="2893"/>
                      <a:pt x="1331" y="2884"/>
                    </a:cubicBezTo>
                    <a:cubicBezTo>
                      <a:pt x="832" y="2828"/>
                      <a:pt x="361" y="2634"/>
                      <a:pt x="1" y="2329"/>
                    </a:cubicBezTo>
                    <a:lnTo>
                      <a:pt x="1" y="2329"/>
                    </a:lnTo>
                    <a:cubicBezTo>
                      <a:pt x="361" y="2690"/>
                      <a:pt x="832" y="2912"/>
                      <a:pt x="1331" y="2967"/>
                    </a:cubicBezTo>
                    <a:cubicBezTo>
                      <a:pt x="1415" y="2976"/>
                      <a:pt x="1498" y="2981"/>
                      <a:pt x="1581" y="2981"/>
                    </a:cubicBezTo>
                    <a:cubicBezTo>
                      <a:pt x="1995" y="2981"/>
                      <a:pt x="2404" y="2865"/>
                      <a:pt x="2773" y="2634"/>
                    </a:cubicBezTo>
                    <a:cubicBezTo>
                      <a:pt x="3189" y="2357"/>
                      <a:pt x="3494" y="1941"/>
                      <a:pt x="3660" y="1470"/>
                    </a:cubicBezTo>
                    <a:cubicBezTo>
                      <a:pt x="3799" y="999"/>
                      <a:pt x="3854" y="500"/>
                      <a:pt x="3799"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a:off x="1583625" y="3578475"/>
                <a:ext cx="98450" cy="99025"/>
              </a:xfrm>
              <a:custGeom>
                <a:avLst/>
                <a:gdLst/>
                <a:ahLst/>
                <a:cxnLst/>
                <a:rect l="l" t="t" r="r" b="b"/>
                <a:pathLst>
                  <a:path w="3938" h="3961" extrusionOk="0">
                    <a:moveTo>
                      <a:pt x="1163" y="1"/>
                    </a:moveTo>
                    <a:cubicBezTo>
                      <a:pt x="1034" y="1"/>
                      <a:pt x="905" y="30"/>
                      <a:pt x="777" y="79"/>
                    </a:cubicBezTo>
                    <a:cubicBezTo>
                      <a:pt x="582" y="162"/>
                      <a:pt x="388" y="301"/>
                      <a:pt x="250" y="467"/>
                    </a:cubicBezTo>
                    <a:cubicBezTo>
                      <a:pt x="111" y="633"/>
                      <a:pt x="28" y="855"/>
                      <a:pt x="0" y="1077"/>
                    </a:cubicBezTo>
                    <a:cubicBezTo>
                      <a:pt x="0" y="1548"/>
                      <a:pt x="194" y="1964"/>
                      <a:pt x="499" y="2297"/>
                    </a:cubicBezTo>
                    <a:cubicBezTo>
                      <a:pt x="804" y="2602"/>
                      <a:pt x="1137" y="2879"/>
                      <a:pt x="1525" y="3101"/>
                    </a:cubicBezTo>
                    <a:cubicBezTo>
                      <a:pt x="2274" y="3517"/>
                      <a:pt x="3078" y="3794"/>
                      <a:pt x="3937" y="3960"/>
                    </a:cubicBezTo>
                    <a:cubicBezTo>
                      <a:pt x="3521" y="3849"/>
                      <a:pt x="3105" y="3739"/>
                      <a:pt x="2717" y="3572"/>
                    </a:cubicBezTo>
                    <a:cubicBezTo>
                      <a:pt x="2301" y="3434"/>
                      <a:pt x="1913" y="3240"/>
                      <a:pt x="1553" y="3018"/>
                    </a:cubicBezTo>
                    <a:cubicBezTo>
                      <a:pt x="1192" y="2796"/>
                      <a:pt x="860" y="2519"/>
                      <a:pt x="582" y="2214"/>
                    </a:cubicBezTo>
                    <a:cubicBezTo>
                      <a:pt x="277" y="1909"/>
                      <a:pt x="111" y="1521"/>
                      <a:pt x="111" y="1105"/>
                    </a:cubicBezTo>
                    <a:cubicBezTo>
                      <a:pt x="167" y="689"/>
                      <a:pt x="416" y="328"/>
                      <a:pt x="804" y="162"/>
                    </a:cubicBezTo>
                    <a:cubicBezTo>
                      <a:pt x="911" y="116"/>
                      <a:pt x="1026" y="96"/>
                      <a:pt x="1141" y="96"/>
                    </a:cubicBezTo>
                    <a:cubicBezTo>
                      <a:pt x="1234" y="96"/>
                      <a:pt x="1327" y="109"/>
                      <a:pt x="1414" y="134"/>
                    </a:cubicBezTo>
                    <a:cubicBezTo>
                      <a:pt x="1608" y="190"/>
                      <a:pt x="1802" y="301"/>
                      <a:pt x="1969" y="412"/>
                    </a:cubicBezTo>
                    <a:cubicBezTo>
                      <a:pt x="2301" y="689"/>
                      <a:pt x="2579" y="994"/>
                      <a:pt x="2828" y="1354"/>
                    </a:cubicBezTo>
                    <a:cubicBezTo>
                      <a:pt x="3078" y="1715"/>
                      <a:pt x="3300" y="2075"/>
                      <a:pt x="3521" y="2435"/>
                    </a:cubicBezTo>
                    <a:cubicBezTo>
                      <a:pt x="3161" y="1659"/>
                      <a:pt x="2662" y="938"/>
                      <a:pt x="2024" y="356"/>
                    </a:cubicBezTo>
                    <a:cubicBezTo>
                      <a:pt x="1858" y="217"/>
                      <a:pt x="1664" y="107"/>
                      <a:pt x="1442" y="51"/>
                    </a:cubicBezTo>
                    <a:cubicBezTo>
                      <a:pt x="1349" y="16"/>
                      <a:pt x="1256" y="1"/>
                      <a:pt x="1163"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a:off x="1540650" y="3528450"/>
                <a:ext cx="135875" cy="158050"/>
              </a:xfrm>
              <a:custGeom>
                <a:avLst/>
                <a:gdLst/>
                <a:ahLst/>
                <a:cxnLst/>
                <a:rect l="l" t="t" r="r" b="b"/>
                <a:pathLst>
                  <a:path w="5435" h="6322" extrusionOk="0">
                    <a:moveTo>
                      <a:pt x="2024" y="0"/>
                    </a:moveTo>
                    <a:cubicBezTo>
                      <a:pt x="1442" y="0"/>
                      <a:pt x="860" y="278"/>
                      <a:pt x="499" y="749"/>
                    </a:cubicBezTo>
                    <a:cubicBezTo>
                      <a:pt x="139" y="1220"/>
                      <a:pt x="0" y="1830"/>
                      <a:pt x="111" y="2413"/>
                    </a:cubicBezTo>
                    <a:cubicBezTo>
                      <a:pt x="194" y="2995"/>
                      <a:pt x="472" y="3522"/>
                      <a:pt x="887" y="3937"/>
                    </a:cubicBezTo>
                    <a:cubicBezTo>
                      <a:pt x="1303" y="4353"/>
                      <a:pt x="1747" y="4714"/>
                      <a:pt x="2246" y="5019"/>
                    </a:cubicBezTo>
                    <a:cubicBezTo>
                      <a:pt x="3244" y="5573"/>
                      <a:pt x="4298" y="6017"/>
                      <a:pt x="5434" y="6322"/>
                    </a:cubicBezTo>
                    <a:cubicBezTo>
                      <a:pt x="4880" y="6155"/>
                      <a:pt x="4353" y="5934"/>
                      <a:pt x="3826" y="5712"/>
                    </a:cubicBezTo>
                    <a:cubicBezTo>
                      <a:pt x="3300" y="5490"/>
                      <a:pt x="2773" y="5241"/>
                      <a:pt x="2301" y="4936"/>
                    </a:cubicBezTo>
                    <a:cubicBezTo>
                      <a:pt x="1802" y="4631"/>
                      <a:pt x="1359" y="4270"/>
                      <a:pt x="971" y="3854"/>
                    </a:cubicBezTo>
                    <a:cubicBezTo>
                      <a:pt x="582" y="3466"/>
                      <a:pt x="305" y="2939"/>
                      <a:pt x="222" y="2385"/>
                    </a:cubicBezTo>
                    <a:cubicBezTo>
                      <a:pt x="111" y="1830"/>
                      <a:pt x="250" y="1248"/>
                      <a:pt x="582" y="804"/>
                    </a:cubicBezTo>
                    <a:cubicBezTo>
                      <a:pt x="943" y="361"/>
                      <a:pt x="1470" y="84"/>
                      <a:pt x="2052" y="84"/>
                    </a:cubicBezTo>
                    <a:cubicBezTo>
                      <a:pt x="2606" y="111"/>
                      <a:pt x="3161" y="333"/>
                      <a:pt x="3577" y="721"/>
                    </a:cubicBezTo>
                    <a:cubicBezTo>
                      <a:pt x="3993" y="1082"/>
                      <a:pt x="4353" y="1553"/>
                      <a:pt x="4630" y="2052"/>
                    </a:cubicBezTo>
                    <a:cubicBezTo>
                      <a:pt x="4353" y="1553"/>
                      <a:pt x="4020" y="1082"/>
                      <a:pt x="3605" y="694"/>
                    </a:cubicBezTo>
                    <a:cubicBezTo>
                      <a:pt x="3189" y="278"/>
                      <a:pt x="2634" y="28"/>
                      <a:pt x="2024"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a:off x="1465775" y="3665850"/>
                <a:ext cx="37475" cy="27600"/>
              </a:xfrm>
              <a:custGeom>
                <a:avLst/>
                <a:gdLst/>
                <a:ahLst/>
                <a:cxnLst/>
                <a:rect l="l" t="t" r="r" b="b"/>
                <a:pathLst>
                  <a:path w="1499" h="1104" extrusionOk="0">
                    <a:moveTo>
                      <a:pt x="1235" y="1"/>
                    </a:moveTo>
                    <a:cubicBezTo>
                      <a:pt x="1145" y="1"/>
                      <a:pt x="1054" y="8"/>
                      <a:pt x="971" y="22"/>
                    </a:cubicBezTo>
                    <a:cubicBezTo>
                      <a:pt x="805" y="49"/>
                      <a:pt x="639" y="105"/>
                      <a:pt x="472" y="216"/>
                    </a:cubicBezTo>
                    <a:cubicBezTo>
                      <a:pt x="334" y="327"/>
                      <a:pt x="223" y="438"/>
                      <a:pt x="140" y="604"/>
                    </a:cubicBezTo>
                    <a:cubicBezTo>
                      <a:pt x="56" y="770"/>
                      <a:pt x="1" y="937"/>
                      <a:pt x="1" y="1103"/>
                    </a:cubicBezTo>
                    <a:cubicBezTo>
                      <a:pt x="29" y="964"/>
                      <a:pt x="112" y="798"/>
                      <a:pt x="195" y="659"/>
                    </a:cubicBezTo>
                    <a:cubicBezTo>
                      <a:pt x="306" y="521"/>
                      <a:pt x="417" y="410"/>
                      <a:pt x="555" y="299"/>
                    </a:cubicBezTo>
                    <a:cubicBezTo>
                      <a:pt x="833" y="133"/>
                      <a:pt x="1165" y="22"/>
                      <a:pt x="1498" y="22"/>
                    </a:cubicBezTo>
                    <a:cubicBezTo>
                      <a:pt x="1415" y="8"/>
                      <a:pt x="1325" y="1"/>
                      <a:pt x="1235"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a:off x="1503225" y="3634525"/>
                <a:ext cx="155975" cy="58225"/>
              </a:xfrm>
              <a:custGeom>
                <a:avLst/>
                <a:gdLst/>
                <a:ahLst/>
                <a:cxnLst/>
                <a:rect l="l" t="t" r="r" b="b"/>
                <a:pathLst>
                  <a:path w="6239" h="2329" extrusionOk="0">
                    <a:moveTo>
                      <a:pt x="1397" y="0"/>
                    </a:moveTo>
                    <a:cubicBezTo>
                      <a:pt x="1292" y="0"/>
                      <a:pt x="1187" y="10"/>
                      <a:pt x="1081" y="27"/>
                    </a:cubicBezTo>
                    <a:cubicBezTo>
                      <a:pt x="749" y="110"/>
                      <a:pt x="471" y="332"/>
                      <a:pt x="333" y="637"/>
                    </a:cubicBezTo>
                    <a:cubicBezTo>
                      <a:pt x="166" y="914"/>
                      <a:pt x="56" y="1219"/>
                      <a:pt x="0" y="1524"/>
                    </a:cubicBezTo>
                    <a:cubicBezTo>
                      <a:pt x="83" y="1219"/>
                      <a:pt x="194" y="914"/>
                      <a:pt x="360" y="637"/>
                    </a:cubicBezTo>
                    <a:cubicBezTo>
                      <a:pt x="527" y="360"/>
                      <a:pt x="776" y="166"/>
                      <a:pt x="1081" y="110"/>
                    </a:cubicBezTo>
                    <a:cubicBezTo>
                      <a:pt x="1178" y="93"/>
                      <a:pt x="1277" y="84"/>
                      <a:pt x="1377" y="84"/>
                    </a:cubicBezTo>
                    <a:cubicBezTo>
                      <a:pt x="1591" y="84"/>
                      <a:pt x="1807" y="126"/>
                      <a:pt x="1996" y="221"/>
                    </a:cubicBezTo>
                    <a:cubicBezTo>
                      <a:pt x="2301" y="332"/>
                      <a:pt x="2551" y="498"/>
                      <a:pt x="2800" y="693"/>
                    </a:cubicBezTo>
                    <a:cubicBezTo>
                      <a:pt x="3299" y="1108"/>
                      <a:pt x="3826" y="1497"/>
                      <a:pt x="4408" y="1774"/>
                    </a:cubicBezTo>
                    <a:cubicBezTo>
                      <a:pt x="4991" y="2051"/>
                      <a:pt x="5601" y="2245"/>
                      <a:pt x="6238" y="2328"/>
                    </a:cubicBezTo>
                    <a:cubicBezTo>
                      <a:pt x="5601" y="2190"/>
                      <a:pt x="5018" y="1996"/>
                      <a:pt x="4436" y="1718"/>
                    </a:cubicBezTo>
                    <a:cubicBezTo>
                      <a:pt x="4159" y="1552"/>
                      <a:pt x="3882" y="1386"/>
                      <a:pt x="3632" y="1219"/>
                    </a:cubicBezTo>
                    <a:cubicBezTo>
                      <a:pt x="3383" y="1025"/>
                      <a:pt x="3133" y="803"/>
                      <a:pt x="2884" y="609"/>
                    </a:cubicBezTo>
                    <a:cubicBezTo>
                      <a:pt x="2634" y="415"/>
                      <a:pt x="2357" y="249"/>
                      <a:pt x="2052" y="138"/>
                    </a:cubicBezTo>
                    <a:cubicBezTo>
                      <a:pt x="1843" y="43"/>
                      <a:pt x="1622" y="0"/>
                      <a:pt x="1397"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a:off x="1498350" y="3572800"/>
                <a:ext cx="38850" cy="63800"/>
              </a:xfrm>
              <a:custGeom>
                <a:avLst/>
                <a:gdLst/>
                <a:ahLst/>
                <a:cxnLst/>
                <a:rect l="l" t="t" r="r" b="b"/>
                <a:pathLst>
                  <a:path w="1554" h="2552" extrusionOk="0">
                    <a:moveTo>
                      <a:pt x="1" y="1"/>
                    </a:moveTo>
                    <a:lnTo>
                      <a:pt x="1" y="1"/>
                    </a:lnTo>
                    <a:cubicBezTo>
                      <a:pt x="251" y="112"/>
                      <a:pt x="472" y="223"/>
                      <a:pt x="694" y="389"/>
                    </a:cubicBezTo>
                    <a:cubicBezTo>
                      <a:pt x="916" y="555"/>
                      <a:pt x="1082" y="749"/>
                      <a:pt x="1221" y="999"/>
                    </a:cubicBezTo>
                    <a:cubicBezTo>
                      <a:pt x="1332" y="1221"/>
                      <a:pt x="1387" y="1470"/>
                      <a:pt x="1387" y="1748"/>
                    </a:cubicBezTo>
                    <a:cubicBezTo>
                      <a:pt x="1415" y="2025"/>
                      <a:pt x="1360" y="2274"/>
                      <a:pt x="1276" y="2552"/>
                    </a:cubicBezTo>
                    <a:cubicBezTo>
                      <a:pt x="1554" y="2053"/>
                      <a:pt x="1554" y="1443"/>
                      <a:pt x="1304" y="943"/>
                    </a:cubicBezTo>
                    <a:cubicBezTo>
                      <a:pt x="1193" y="694"/>
                      <a:pt x="999" y="472"/>
                      <a:pt x="750" y="334"/>
                    </a:cubicBezTo>
                    <a:cubicBezTo>
                      <a:pt x="528" y="167"/>
                      <a:pt x="278" y="5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a:off x="1478950" y="3584875"/>
                <a:ext cx="38850" cy="65600"/>
              </a:xfrm>
              <a:custGeom>
                <a:avLst/>
                <a:gdLst/>
                <a:ahLst/>
                <a:cxnLst/>
                <a:rect l="l" t="t" r="r" b="b"/>
                <a:pathLst>
                  <a:path w="1554" h="2624" extrusionOk="0">
                    <a:moveTo>
                      <a:pt x="291" y="0"/>
                    </a:moveTo>
                    <a:cubicBezTo>
                      <a:pt x="188" y="0"/>
                      <a:pt x="89" y="20"/>
                      <a:pt x="1" y="72"/>
                    </a:cubicBezTo>
                    <a:cubicBezTo>
                      <a:pt x="80" y="51"/>
                      <a:pt x="162" y="40"/>
                      <a:pt x="244" y="40"/>
                    </a:cubicBezTo>
                    <a:cubicBezTo>
                      <a:pt x="474" y="40"/>
                      <a:pt x="704" y="123"/>
                      <a:pt x="888" y="266"/>
                    </a:cubicBezTo>
                    <a:cubicBezTo>
                      <a:pt x="1110" y="460"/>
                      <a:pt x="1304" y="738"/>
                      <a:pt x="1359" y="1043"/>
                    </a:cubicBezTo>
                    <a:cubicBezTo>
                      <a:pt x="1442" y="1348"/>
                      <a:pt x="1415" y="1653"/>
                      <a:pt x="1276" y="1930"/>
                    </a:cubicBezTo>
                    <a:cubicBezTo>
                      <a:pt x="1137" y="2207"/>
                      <a:pt x="916" y="2457"/>
                      <a:pt x="666" y="2623"/>
                    </a:cubicBezTo>
                    <a:cubicBezTo>
                      <a:pt x="943" y="2484"/>
                      <a:pt x="1193" y="2263"/>
                      <a:pt x="1359" y="1958"/>
                    </a:cubicBezTo>
                    <a:cubicBezTo>
                      <a:pt x="1498" y="1653"/>
                      <a:pt x="1553" y="1320"/>
                      <a:pt x="1470" y="987"/>
                    </a:cubicBezTo>
                    <a:cubicBezTo>
                      <a:pt x="1387" y="682"/>
                      <a:pt x="1193" y="377"/>
                      <a:pt x="943" y="183"/>
                    </a:cubicBezTo>
                    <a:cubicBezTo>
                      <a:pt x="805" y="100"/>
                      <a:pt x="638" y="45"/>
                      <a:pt x="472" y="17"/>
                    </a:cubicBezTo>
                    <a:cubicBezTo>
                      <a:pt x="411" y="7"/>
                      <a:pt x="350" y="0"/>
                      <a:pt x="291" y="0"/>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a:off x="1612725" y="3608775"/>
                <a:ext cx="46475" cy="54175"/>
              </a:xfrm>
              <a:custGeom>
                <a:avLst/>
                <a:gdLst/>
                <a:ahLst/>
                <a:cxnLst/>
                <a:rect l="l" t="t" r="r" b="b"/>
                <a:pathLst>
                  <a:path w="1859" h="2167" extrusionOk="0">
                    <a:moveTo>
                      <a:pt x="875" y="1"/>
                    </a:moveTo>
                    <a:cubicBezTo>
                      <a:pt x="541" y="1"/>
                      <a:pt x="240" y="189"/>
                      <a:pt x="84" y="475"/>
                    </a:cubicBezTo>
                    <a:cubicBezTo>
                      <a:pt x="1" y="641"/>
                      <a:pt x="1" y="835"/>
                      <a:pt x="56" y="1002"/>
                    </a:cubicBezTo>
                    <a:cubicBezTo>
                      <a:pt x="84" y="1168"/>
                      <a:pt x="167" y="1334"/>
                      <a:pt x="278" y="1473"/>
                    </a:cubicBezTo>
                    <a:cubicBezTo>
                      <a:pt x="472" y="1750"/>
                      <a:pt x="722" y="1972"/>
                      <a:pt x="999" y="2166"/>
                    </a:cubicBezTo>
                    <a:cubicBezTo>
                      <a:pt x="749" y="1944"/>
                      <a:pt x="527" y="1695"/>
                      <a:pt x="333" y="1418"/>
                    </a:cubicBezTo>
                    <a:cubicBezTo>
                      <a:pt x="139" y="1168"/>
                      <a:pt x="84" y="835"/>
                      <a:pt x="195" y="530"/>
                    </a:cubicBezTo>
                    <a:cubicBezTo>
                      <a:pt x="325" y="271"/>
                      <a:pt x="600" y="84"/>
                      <a:pt x="885" y="84"/>
                    </a:cubicBezTo>
                    <a:cubicBezTo>
                      <a:pt x="904" y="84"/>
                      <a:pt x="924" y="85"/>
                      <a:pt x="943" y="87"/>
                    </a:cubicBezTo>
                    <a:cubicBezTo>
                      <a:pt x="977" y="84"/>
                      <a:pt x="1011" y="83"/>
                      <a:pt x="1044" y="83"/>
                    </a:cubicBezTo>
                    <a:cubicBezTo>
                      <a:pt x="1342" y="83"/>
                      <a:pt x="1634" y="192"/>
                      <a:pt x="1858" y="392"/>
                    </a:cubicBezTo>
                    <a:cubicBezTo>
                      <a:pt x="1636" y="142"/>
                      <a:pt x="1304" y="4"/>
                      <a:pt x="943" y="4"/>
                    </a:cubicBezTo>
                    <a:cubicBezTo>
                      <a:pt x="920" y="2"/>
                      <a:pt x="898" y="1"/>
                      <a:pt x="875" y="1"/>
                    </a:cubicBezTo>
                    <a:close/>
                  </a:path>
                </a:pathLst>
              </a:custGeom>
              <a:solidFill>
                <a:srgbClr val="A1E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a:off x="1395075" y="4785100"/>
                <a:ext cx="10425" cy="38850"/>
              </a:xfrm>
              <a:custGeom>
                <a:avLst/>
                <a:gdLst/>
                <a:ahLst/>
                <a:cxnLst/>
                <a:rect l="l" t="t" r="r" b="b"/>
                <a:pathLst>
                  <a:path w="417" h="1554" extrusionOk="0">
                    <a:moveTo>
                      <a:pt x="1" y="1"/>
                    </a:moveTo>
                    <a:cubicBezTo>
                      <a:pt x="29" y="167"/>
                      <a:pt x="56" y="306"/>
                      <a:pt x="84" y="417"/>
                    </a:cubicBezTo>
                    <a:cubicBezTo>
                      <a:pt x="112" y="528"/>
                      <a:pt x="140" y="639"/>
                      <a:pt x="167" y="749"/>
                    </a:cubicBezTo>
                    <a:cubicBezTo>
                      <a:pt x="195" y="860"/>
                      <a:pt x="223" y="971"/>
                      <a:pt x="250" y="1110"/>
                    </a:cubicBezTo>
                    <a:cubicBezTo>
                      <a:pt x="278" y="1221"/>
                      <a:pt x="306" y="1359"/>
                      <a:pt x="334" y="1498"/>
                    </a:cubicBezTo>
                    <a:lnTo>
                      <a:pt x="334" y="1554"/>
                    </a:lnTo>
                    <a:cubicBezTo>
                      <a:pt x="417" y="1276"/>
                      <a:pt x="417" y="999"/>
                      <a:pt x="389" y="722"/>
                    </a:cubicBezTo>
                    <a:cubicBezTo>
                      <a:pt x="306" y="472"/>
                      <a:pt x="195" y="223"/>
                      <a:pt x="29" y="1"/>
                    </a:cubicBezTo>
                    <a:close/>
                  </a:path>
                </a:pathLst>
              </a:custGeom>
              <a:solidFill>
                <a:srgbClr val="42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p:cNvSpPr/>
              <p:nvPr/>
            </p:nvSpPr>
            <p:spPr>
              <a:xfrm>
                <a:off x="1403400" y="4823225"/>
                <a:ext cx="10425" cy="42325"/>
              </a:xfrm>
              <a:custGeom>
                <a:avLst/>
                <a:gdLst/>
                <a:ahLst/>
                <a:cxnLst/>
                <a:rect l="l" t="t" r="r" b="b"/>
                <a:pathLst>
                  <a:path w="417" h="1693" extrusionOk="0">
                    <a:moveTo>
                      <a:pt x="1" y="1"/>
                    </a:moveTo>
                    <a:cubicBezTo>
                      <a:pt x="1" y="139"/>
                      <a:pt x="28" y="306"/>
                      <a:pt x="56" y="417"/>
                    </a:cubicBezTo>
                    <a:cubicBezTo>
                      <a:pt x="56" y="555"/>
                      <a:pt x="84" y="694"/>
                      <a:pt x="111" y="833"/>
                    </a:cubicBezTo>
                    <a:cubicBezTo>
                      <a:pt x="139" y="971"/>
                      <a:pt x="167" y="1110"/>
                      <a:pt x="222" y="1248"/>
                    </a:cubicBezTo>
                    <a:cubicBezTo>
                      <a:pt x="250" y="1387"/>
                      <a:pt x="306" y="1526"/>
                      <a:pt x="389" y="1664"/>
                    </a:cubicBezTo>
                    <a:lnTo>
                      <a:pt x="416" y="1692"/>
                    </a:lnTo>
                    <a:cubicBezTo>
                      <a:pt x="416" y="1387"/>
                      <a:pt x="389" y="1082"/>
                      <a:pt x="333" y="805"/>
                    </a:cubicBezTo>
                    <a:cubicBezTo>
                      <a:pt x="278" y="500"/>
                      <a:pt x="167" y="223"/>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p:cNvSpPr/>
              <p:nvPr/>
            </p:nvSpPr>
            <p:spPr>
              <a:xfrm>
                <a:off x="1077625" y="4843050"/>
                <a:ext cx="334125" cy="46225"/>
              </a:xfrm>
              <a:custGeom>
                <a:avLst/>
                <a:gdLst/>
                <a:ahLst/>
                <a:cxnLst/>
                <a:rect l="l" t="t" r="r" b="b"/>
                <a:pathLst>
                  <a:path w="13365" h="1849" extrusionOk="0">
                    <a:moveTo>
                      <a:pt x="8593" y="1"/>
                    </a:moveTo>
                    <a:cubicBezTo>
                      <a:pt x="8462" y="1"/>
                      <a:pt x="8332" y="15"/>
                      <a:pt x="8207" y="40"/>
                    </a:cubicBezTo>
                    <a:cubicBezTo>
                      <a:pt x="8041" y="67"/>
                      <a:pt x="7902" y="150"/>
                      <a:pt x="7764" y="261"/>
                    </a:cubicBezTo>
                    <a:cubicBezTo>
                      <a:pt x="7681" y="317"/>
                      <a:pt x="7625" y="400"/>
                      <a:pt x="7570" y="483"/>
                    </a:cubicBezTo>
                    <a:cubicBezTo>
                      <a:pt x="7570" y="511"/>
                      <a:pt x="7542" y="539"/>
                      <a:pt x="7542" y="566"/>
                    </a:cubicBezTo>
                    <a:lnTo>
                      <a:pt x="7542" y="622"/>
                    </a:lnTo>
                    <a:lnTo>
                      <a:pt x="7542" y="705"/>
                    </a:lnTo>
                    <a:lnTo>
                      <a:pt x="7542" y="760"/>
                    </a:lnTo>
                    <a:cubicBezTo>
                      <a:pt x="7542" y="899"/>
                      <a:pt x="7542" y="1010"/>
                      <a:pt x="7542" y="1121"/>
                    </a:cubicBezTo>
                    <a:cubicBezTo>
                      <a:pt x="7514" y="1204"/>
                      <a:pt x="7514" y="1204"/>
                      <a:pt x="7486" y="1232"/>
                    </a:cubicBezTo>
                    <a:cubicBezTo>
                      <a:pt x="7320" y="1315"/>
                      <a:pt x="7154" y="1370"/>
                      <a:pt x="6960" y="1398"/>
                    </a:cubicBezTo>
                    <a:cubicBezTo>
                      <a:pt x="6516" y="1481"/>
                      <a:pt x="6045" y="1509"/>
                      <a:pt x="5573" y="1509"/>
                    </a:cubicBezTo>
                    <a:lnTo>
                      <a:pt x="4159" y="1509"/>
                    </a:lnTo>
                    <a:cubicBezTo>
                      <a:pt x="3688" y="1509"/>
                      <a:pt x="3217" y="1509"/>
                      <a:pt x="2745" y="1481"/>
                    </a:cubicBezTo>
                    <a:cubicBezTo>
                      <a:pt x="2274" y="1454"/>
                      <a:pt x="1803" y="1426"/>
                      <a:pt x="1331" y="1343"/>
                    </a:cubicBezTo>
                    <a:cubicBezTo>
                      <a:pt x="1082" y="1315"/>
                      <a:pt x="860" y="1259"/>
                      <a:pt x="638" y="1204"/>
                    </a:cubicBezTo>
                    <a:cubicBezTo>
                      <a:pt x="527" y="1149"/>
                      <a:pt x="416" y="1093"/>
                      <a:pt x="333" y="1038"/>
                    </a:cubicBezTo>
                    <a:cubicBezTo>
                      <a:pt x="222" y="982"/>
                      <a:pt x="167" y="871"/>
                      <a:pt x="167" y="760"/>
                    </a:cubicBezTo>
                    <a:lnTo>
                      <a:pt x="28" y="788"/>
                    </a:lnTo>
                    <a:cubicBezTo>
                      <a:pt x="1" y="927"/>
                      <a:pt x="56" y="1038"/>
                      <a:pt x="167" y="1121"/>
                    </a:cubicBezTo>
                    <a:cubicBezTo>
                      <a:pt x="250" y="1204"/>
                      <a:pt x="361" y="1259"/>
                      <a:pt x="472" y="1315"/>
                    </a:cubicBezTo>
                    <a:cubicBezTo>
                      <a:pt x="694" y="1398"/>
                      <a:pt x="943" y="1481"/>
                      <a:pt x="1165" y="1537"/>
                    </a:cubicBezTo>
                    <a:cubicBezTo>
                      <a:pt x="1636" y="1620"/>
                      <a:pt x="2108" y="1703"/>
                      <a:pt x="2607" y="1731"/>
                    </a:cubicBezTo>
                    <a:cubicBezTo>
                      <a:pt x="3383" y="1799"/>
                      <a:pt x="4158" y="1849"/>
                      <a:pt x="4949" y="1849"/>
                    </a:cubicBezTo>
                    <a:cubicBezTo>
                      <a:pt x="5120" y="1849"/>
                      <a:pt x="5291" y="1847"/>
                      <a:pt x="5463" y="1842"/>
                    </a:cubicBezTo>
                    <a:cubicBezTo>
                      <a:pt x="5934" y="1842"/>
                      <a:pt x="6433" y="1814"/>
                      <a:pt x="6904" y="1759"/>
                    </a:cubicBezTo>
                    <a:cubicBezTo>
                      <a:pt x="7154" y="1731"/>
                      <a:pt x="7376" y="1648"/>
                      <a:pt x="7597" y="1509"/>
                    </a:cubicBezTo>
                    <a:cubicBezTo>
                      <a:pt x="7681" y="1426"/>
                      <a:pt x="7736" y="1287"/>
                      <a:pt x="7736" y="1149"/>
                    </a:cubicBezTo>
                    <a:lnTo>
                      <a:pt x="7736" y="816"/>
                    </a:lnTo>
                    <a:cubicBezTo>
                      <a:pt x="7736" y="566"/>
                      <a:pt x="7986" y="428"/>
                      <a:pt x="8207" y="372"/>
                    </a:cubicBezTo>
                    <a:cubicBezTo>
                      <a:pt x="8318" y="345"/>
                      <a:pt x="8436" y="331"/>
                      <a:pt x="8554" y="331"/>
                    </a:cubicBezTo>
                    <a:cubicBezTo>
                      <a:pt x="8672" y="331"/>
                      <a:pt x="8790" y="345"/>
                      <a:pt x="8900" y="372"/>
                    </a:cubicBezTo>
                    <a:cubicBezTo>
                      <a:pt x="9011" y="400"/>
                      <a:pt x="9095" y="455"/>
                      <a:pt x="9178" y="539"/>
                    </a:cubicBezTo>
                    <a:cubicBezTo>
                      <a:pt x="9261" y="650"/>
                      <a:pt x="9289" y="760"/>
                      <a:pt x="9289" y="871"/>
                    </a:cubicBezTo>
                    <a:cubicBezTo>
                      <a:pt x="9344" y="1093"/>
                      <a:pt x="9344" y="1343"/>
                      <a:pt x="9289" y="1564"/>
                    </a:cubicBezTo>
                    <a:lnTo>
                      <a:pt x="9289" y="1592"/>
                    </a:lnTo>
                    <a:lnTo>
                      <a:pt x="9316" y="1592"/>
                    </a:lnTo>
                    <a:cubicBezTo>
                      <a:pt x="9393" y="1604"/>
                      <a:pt x="9467" y="1616"/>
                      <a:pt x="9542" y="1627"/>
                    </a:cubicBezTo>
                    <a:lnTo>
                      <a:pt x="9542" y="1627"/>
                    </a:lnTo>
                    <a:lnTo>
                      <a:pt x="9566" y="1675"/>
                    </a:lnTo>
                    <a:cubicBezTo>
                      <a:pt x="9574" y="1659"/>
                      <a:pt x="9580" y="1646"/>
                      <a:pt x="9584" y="1633"/>
                    </a:cubicBezTo>
                    <a:lnTo>
                      <a:pt x="9584" y="1633"/>
                    </a:lnTo>
                    <a:cubicBezTo>
                      <a:pt x="9846" y="1672"/>
                      <a:pt x="10100" y="1703"/>
                      <a:pt x="10370" y="1703"/>
                    </a:cubicBezTo>
                    <a:cubicBezTo>
                      <a:pt x="10703" y="1703"/>
                      <a:pt x="11063" y="1675"/>
                      <a:pt x="11396" y="1620"/>
                    </a:cubicBezTo>
                    <a:cubicBezTo>
                      <a:pt x="12089" y="1537"/>
                      <a:pt x="12754" y="1287"/>
                      <a:pt x="13364" y="899"/>
                    </a:cubicBezTo>
                    <a:lnTo>
                      <a:pt x="13337" y="899"/>
                    </a:lnTo>
                    <a:cubicBezTo>
                      <a:pt x="13032" y="1038"/>
                      <a:pt x="12699" y="1176"/>
                      <a:pt x="12394" y="1259"/>
                    </a:cubicBezTo>
                    <a:cubicBezTo>
                      <a:pt x="12061" y="1370"/>
                      <a:pt x="11728" y="1426"/>
                      <a:pt x="11396" y="1454"/>
                    </a:cubicBezTo>
                    <a:cubicBezTo>
                      <a:pt x="11035" y="1481"/>
                      <a:pt x="10703" y="1481"/>
                      <a:pt x="10370" y="1481"/>
                    </a:cubicBezTo>
                    <a:cubicBezTo>
                      <a:pt x="10121" y="1460"/>
                      <a:pt x="9871" y="1424"/>
                      <a:pt x="9634" y="1384"/>
                    </a:cubicBezTo>
                    <a:lnTo>
                      <a:pt x="9634" y="1384"/>
                    </a:lnTo>
                    <a:cubicBezTo>
                      <a:pt x="9649" y="1322"/>
                      <a:pt x="9649" y="1272"/>
                      <a:pt x="9649" y="1204"/>
                    </a:cubicBezTo>
                    <a:cubicBezTo>
                      <a:pt x="9649" y="1093"/>
                      <a:pt x="9649" y="954"/>
                      <a:pt x="9621" y="816"/>
                    </a:cubicBezTo>
                    <a:lnTo>
                      <a:pt x="9621" y="733"/>
                    </a:lnTo>
                    <a:lnTo>
                      <a:pt x="9621" y="677"/>
                    </a:lnTo>
                    <a:lnTo>
                      <a:pt x="9621" y="594"/>
                    </a:lnTo>
                    <a:cubicBezTo>
                      <a:pt x="9594" y="511"/>
                      <a:pt x="9538" y="428"/>
                      <a:pt x="9483" y="345"/>
                    </a:cubicBezTo>
                    <a:cubicBezTo>
                      <a:pt x="9372" y="234"/>
                      <a:pt x="9233" y="123"/>
                      <a:pt x="9067" y="67"/>
                    </a:cubicBezTo>
                    <a:cubicBezTo>
                      <a:pt x="8914" y="21"/>
                      <a:pt x="8753" y="1"/>
                      <a:pt x="8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a:off x="1081100" y="4828075"/>
                <a:ext cx="11800" cy="34000"/>
              </a:xfrm>
              <a:custGeom>
                <a:avLst/>
                <a:gdLst/>
                <a:ahLst/>
                <a:cxnLst/>
                <a:rect l="l" t="t" r="r" b="b"/>
                <a:pathLst>
                  <a:path w="472" h="1360" extrusionOk="0">
                    <a:moveTo>
                      <a:pt x="444" y="1"/>
                    </a:moveTo>
                    <a:cubicBezTo>
                      <a:pt x="333" y="195"/>
                      <a:pt x="222" y="417"/>
                      <a:pt x="167" y="666"/>
                    </a:cubicBezTo>
                    <a:cubicBezTo>
                      <a:pt x="83" y="888"/>
                      <a:pt x="28" y="1110"/>
                      <a:pt x="0" y="1359"/>
                    </a:cubicBezTo>
                    <a:lnTo>
                      <a:pt x="28" y="1359"/>
                    </a:lnTo>
                    <a:cubicBezTo>
                      <a:pt x="111" y="1249"/>
                      <a:pt x="194" y="1138"/>
                      <a:pt x="250" y="1027"/>
                    </a:cubicBezTo>
                    <a:cubicBezTo>
                      <a:pt x="277" y="916"/>
                      <a:pt x="333" y="833"/>
                      <a:pt x="361" y="722"/>
                    </a:cubicBezTo>
                    <a:cubicBezTo>
                      <a:pt x="444" y="500"/>
                      <a:pt x="472" y="250"/>
                      <a:pt x="472" y="29"/>
                    </a:cubicBezTo>
                    <a:lnTo>
                      <a:pt x="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a:off x="1090800" y="4778175"/>
                <a:ext cx="38850" cy="50625"/>
              </a:xfrm>
              <a:custGeom>
                <a:avLst/>
                <a:gdLst/>
                <a:ahLst/>
                <a:cxnLst/>
                <a:rect l="l" t="t" r="r" b="b"/>
                <a:pathLst>
                  <a:path w="1554" h="2025" extrusionOk="0">
                    <a:moveTo>
                      <a:pt x="1553" y="1"/>
                    </a:moveTo>
                    <a:cubicBezTo>
                      <a:pt x="1331" y="1"/>
                      <a:pt x="1082" y="84"/>
                      <a:pt x="860" y="195"/>
                    </a:cubicBezTo>
                    <a:cubicBezTo>
                      <a:pt x="666" y="333"/>
                      <a:pt x="499" y="472"/>
                      <a:pt x="361" y="694"/>
                    </a:cubicBezTo>
                    <a:cubicBezTo>
                      <a:pt x="222" y="888"/>
                      <a:pt x="111" y="1110"/>
                      <a:pt x="56" y="1331"/>
                    </a:cubicBezTo>
                    <a:cubicBezTo>
                      <a:pt x="0" y="1553"/>
                      <a:pt x="0" y="1803"/>
                      <a:pt x="56" y="2025"/>
                    </a:cubicBezTo>
                    <a:lnTo>
                      <a:pt x="84" y="2025"/>
                    </a:lnTo>
                    <a:cubicBezTo>
                      <a:pt x="111" y="1803"/>
                      <a:pt x="167" y="1581"/>
                      <a:pt x="250" y="1387"/>
                    </a:cubicBezTo>
                    <a:cubicBezTo>
                      <a:pt x="305" y="1165"/>
                      <a:pt x="416" y="999"/>
                      <a:pt x="555" y="805"/>
                    </a:cubicBezTo>
                    <a:cubicBezTo>
                      <a:pt x="666" y="638"/>
                      <a:pt x="804" y="472"/>
                      <a:pt x="971" y="361"/>
                    </a:cubicBezTo>
                    <a:cubicBezTo>
                      <a:pt x="1137" y="195"/>
                      <a:pt x="1359" y="84"/>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a:off x="1092175" y="4822550"/>
                <a:ext cx="311250" cy="35650"/>
              </a:xfrm>
              <a:custGeom>
                <a:avLst/>
                <a:gdLst/>
                <a:ahLst/>
                <a:cxnLst/>
                <a:rect l="l" t="t" r="r" b="b"/>
                <a:pathLst>
                  <a:path w="12450" h="1426" extrusionOk="0">
                    <a:moveTo>
                      <a:pt x="12450" y="0"/>
                    </a:moveTo>
                    <a:cubicBezTo>
                      <a:pt x="11479" y="416"/>
                      <a:pt x="10426" y="638"/>
                      <a:pt x="9372" y="638"/>
                    </a:cubicBezTo>
                    <a:cubicBezTo>
                      <a:pt x="8845" y="638"/>
                      <a:pt x="8318" y="582"/>
                      <a:pt x="7792" y="582"/>
                    </a:cubicBezTo>
                    <a:cubicBezTo>
                      <a:pt x="7514" y="582"/>
                      <a:pt x="7265" y="610"/>
                      <a:pt x="6988" y="665"/>
                    </a:cubicBezTo>
                    <a:cubicBezTo>
                      <a:pt x="6738" y="749"/>
                      <a:pt x="6489" y="804"/>
                      <a:pt x="6211" y="832"/>
                    </a:cubicBezTo>
                    <a:cubicBezTo>
                      <a:pt x="5442" y="957"/>
                      <a:pt x="4657" y="1019"/>
                      <a:pt x="3868" y="1019"/>
                    </a:cubicBezTo>
                    <a:cubicBezTo>
                      <a:pt x="3605" y="1019"/>
                      <a:pt x="3342" y="1012"/>
                      <a:pt x="3078" y="998"/>
                    </a:cubicBezTo>
                    <a:cubicBezTo>
                      <a:pt x="2025" y="970"/>
                      <a:pt x="971" y="693"/>
                      <a:pt x="29" y="222"/>
                    </a:cubicBezTo>
                    <a:lnTo>
                      <a:pt x="1" y="250"/>
                    </a:lnTo>
                    <a:cubicBezTo>
                      <a:pt x="444" y="582"/>
                      <a:pt x="944" y="832"/>
                      <a:pt x="1443" y="998"/>
                    </a:cubicBezTo>
                    <a:cubicBezTo>
                      <a:pt x="1969" y="1165"/>
                      <a:pt x="2496" y="1275"/>
                      <a:pt x="3051" y="1359"/>
                    </a:cubicBezTo>
                    <a:cubicBezTo>
                      <a:pt x="3483" y="1403"/>
                      <a:pt x="3916" y="1425"/>
                      <a:pt x="4348" y="1425"/>
                    </a:cubicBezTo>
                    <a:cubicBezTo>
                      <a:pt x="4997" y="1425"/>
                      <a:pt x="5646" y="1375"/>
                      <a:pt x="6295" y="1275"/>
                    </a:cubicBezTo>
                    <a:lnTo>
                      <a:pt x="6710" y="1192"/>
                    </a:lnTo>
                    <a:lnTo>
                      <a:pt x="7099" y="1109"/>
                    </a:lnTo>
                    <a:cubicBezTo>
                      <a:pt x="7320" y="1054"/>
                      <a:pt x="7542" y="1026"/>
                      <a:pt x="7792" y="998"/>
                    </a:cubicBezTo>
                    <a:cubicBezTo>
                      <a:pt x="8106" y="998"/>
                      <a:pt x="8457" y="1010"/>
                      <a:pt x="8812" y="1010"/>
                    </a:cubicBezTo>
                    <a:cubicBezTo>
                      <a:pt x="8990" y="1010"/>
                      <a:pt x="9169" y="1007"/>
                      <a:pt x="9344" y="998"/>
                    </a:cubicBezTo>
                    <a:cubicBezTo>
                      <a:pt x="9899" y="970"/>
                      <a:pt x="10453" y="860"/>
                      <a:pt x="10980" y="693"/>
                    </a:cubicBezTo>
                    <a:cubicBezTo>
                      <a:pt x="11479" y="527"/>
                      <a:pt x="11978" y="305"/>
                      <a:pt x="12450" y="28"/>
                    </a:cubicBezTo>
                    <a:lnTo>
                      <a:pt x="124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8"/>
              <p:cNvSpPr/>
              <p:nvPr/>
            </p:nvSpPr>
            <p:spPr>
              <a:xfrm>
                <a:off x="1092175" y="4822550"/>
                <a:ext cx="311250" cy="28700"/>
              </a:xfrm>
              <a:custGeom>
                <a:avLst/>
                <a:gdLst/>
                <a:ahLst/>
                <a:cxnLst/>
                <a:rect l="l" t="t" r="r" b="b"/>
                <a:pathLst>
                  <a:path w="12450" h="1148" extrusionOk="0">
                    <a:moveTo>
                      <a:pt x="12422" y="0"/>
                    </a:moveTo>
                    <a:cubicBezTo>
                      <a:pt x="11685" y="143"/>
                      <a:pt x="10932" y="226"/>
                      <a:pt x="10176" y="226"/>
                    </a:cubicBezTo>
                    <a:cubicBezTo>
                      <a:pt x="9908" y="226"/>
                      <a:pt x="9640" y="216"/>
                      <a:pt x="9372" y="194"/>
                    </a:cubicBezTo>
                    <a:cubicBezTo>
                      <a:pt x="8873" y="139"/>
                      <a:pt x="8346" y="83"/>
                      <a:pt x="7764" y="56"/>
                    </a:cubicBezTo>
                    <a:cubicBezTo>
                      <a:pt x="7459" y="56"/>
                      <a:pt x="7154" y="83"/>
                      <a:pt x="6877" y="139"/>
                    </a:cubicBezTo>
                    <a:lnTo>
                      <a:pt x="6489" y="222"/>
                    </a:lnTo>
                    <a:lnTo>
                      <a:pt x="6128" y="277"/>
                    </a:lnTo>
                    <a:cubicBezTo>
                      <a:pt x="5629" y="388"/>
                      <a:pt x="5130" y="444"/>
                      <a:pt x="4631" y="471"/>
                    </a:cubicBezTo>
                    <a:cubicBezTo>
                      <a:pt x="4104" y="527"/>
                      <a:pt x="3605" y="527"/>
                      <a:pt x="3106" y="555"/>
                    </a:cubicBezTo>
                    <a:cubicBezTo>
                      <a:pt x="3004" y="557"/>
                      <a:pt x="2901" y="559"/>
                      <a:pt x="2798" y="559"/>
                    </a:cubicBezTo>
                    <a:cubicBezTo>
                      <a:pt x="1870" y="559"/>
                      <a:pt x="927" y="446"/>
                      <a:pt x="29" y="222"/>
                    </a:cubicBezTo>
                    <a:lnTo>
                      <a:pt x="1" y="277"/>
                    </a:lnTo>
                    <a:cubicBezTo>
                      <a:pt x="944" y="776"/>
                      <a:pt x="1997" y="1054"/>
                      <a:pt x="3051" y="1109"/>
                    </a:cubicBezTo>
                    <a:cubicBezTo>
                      <a:pt x="3377" y="1135"/>
                      <a:pt x="3706" y="1147"/>
                      <a:pt x="4035" y="1147"/>
                    </a:cubicBezTo>
                    <a:cubicBezTo>
                      <a:pt x="4771" y="1147"/>
                      <a:pt x="5512" y="1085"/>
                      <a:pt x="6239" y="970"/>
                    </a:cubicBezTo>
                    <a:cubicBezTo>
                      <a:pt x="6489" y="915"/>
                      <a:pt x="6766" y="860"/>
                      <a:pt x="7015" y="804"/>
                    </a:cubicBezTo>
                    <a:cubicBezTo>
                      <a:pt x="7265" y="749"/>
                      <a:pt x="7514" y="721"/>
                      <a:pt x="7792" y="721"/>
                    </a:cubicBezTo>
                    <a:cubicBezTo>
                      <a:pt x="7897" y="715"/>
                      <a:pt x="8002" y="713"/>
                      <a:pt x="8108" y="713"/>
                    </a:cubicBezTo>
                    <a:cubicBezTo>
                      <a:pt x="8529" y="713"/>
                      <a:pt x="8951" y="749"/>
                      <a:pt x="9372" y="749"/>
                    </a:cubicBezTo>
                    <a:cubicBezTo>
                      <a:pt x="10426" y="721"/>
                      <a:pt x="11479" y="499"/>
                      <a:pt x="12450" y="56"/>
                    </a:cubicBezTo>
                    <a:lnTo>
                      <a:pt x="12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8"/>
              <p:cNvSpPr/>
              <p:nvPr/>
            </p:nvSpPr>
            <p:spPr>
              <a:xfrm>
                <a:off x="2119425" y="4771250"/>
                <a:ext cx="9725" cy="38825"/>
              </a:xfrm>
              <a:custGeom>
                <a:avLst/>
                <a:gdLst/>
                <a:ahLst/>
                <a:cxnLst/>
                <a:rect l="l" t="t" r="r" b="b"/>
                <a:pathLst>
                  <a:path w="389" h="1553" extrusionOk="0">
                    <a:moveTo>
                      <a:pt x="0" y="0"/>
                    </a:moveTo>
                    <a:cubicBezTo>
                      <a:pt x="0" y="139"/>
                      <a:pt x="28" y="278"/>
                      <a:pt x="83" y="416"/>
                    </a:cubicBezTo>
                    <a:cubicBezTo>
                      <a:pt x="111" y="527"/>
                      <a:pt x="139" y="638"/>
                      <a:pt x="166" y="749"/>
                    </a:cubicBezTo>
                    <a:cubicBezTo>
                      <a:pt x="194" y="860"/>
                      <a:pt x="222" y="971"/>
                      <a:pt x="222" y="1109"/>
                    </a:cubicBezTo>
                    <a:cubicBezTo>
                      <a:pt x="250" y="1220"/>
                      <a:pt x="277" y="1359"/>
                      <a:pt x="305" y="1498"/>
                    </a:cubicBezTo>
                    <a:lnTo>
                      <a:pt x="305" y="1553"/>
                    </a:lnTo>
                    <a:cubicBezTo>
                      <a:pt x="388" y="1276"/>
                      <a:pt x="388" y="998"/>
                      <a:pt x="333" y="749"/>
                    </a:cubicBezTo>
                    <a:cubicBezTo>
                      <a:pt x="277" y="472"/>
                      <a:pt x="166" y="22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a:off x="2127050" y="4809375"/>
                <a:ext cx="10400" cy="42300"/>
              </a:xfrm>
              <a:custGeom>
                <a:avLst/>
                <a:gdLst/>
                <a:ahLst/>
                <a:cxnLst/>
                <a:rect l="l" t="t" r="r" b="b"/>
                <a:pathLst>
                  <a:path w="416" h="1692" extrusionOk="0">
                    <a:moveTo>
                      <a:pt x="0" y="0"/>
                    </a:moveTo>
                    <a:cubicBezTo>
                      <a:pt x="0" y="167"/>
                      <a:pt x="28" y="305"/>
                      <a:pt x="55" y="444"/>
                    </a:cubicBezTo>
                    <a:cubicBezTo>
                      <a:pt x="55" y="583"/>
                      <a:pt x="83" y="693"/>
                      <a:pt x="111" y="832"/>
                    </a:cubicBezTo>
                    <a:cubicBezTo>
                      <a:pt x="139" y="971"/>
                      <a:pt x="166" y="1109"/>
                      <a:pt x="222" y="1248"/>
                    </a:cubicBezTo>
                    <a:cubicBezTo>
                      <a:pt x="250" y="1387"/>
                      <a:pt x="305" y="1525"/>
                      <a:pt x="388" y="1664"/>
                    </a:cubicBezTo>
                    <a:lnTo>
                      <a:pt x="416" y="1692"/>
                    </a:lnTo>
                    <a:cubicBezTo>
                      <a:pt x="416" y="1387"/>
                      <a:pt x="388" y="1109"/>
                      <a:pt x="333" y="804"/>
                    </a:cubicBezTo>
                    <a:cubicBezTo>
                      <a:pt x="277" y="527"/>
                      <a:pt x="166" y="25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a:off x="1804025" y="4829200"/>
                <a:ext cx="333425" cy="45600"/>
              </a:xfrm>
              <a:custGeom>
                <a:avLst/>
                <a:gdLst/>
                <a:ahLst/>
                <a:cxnLst/>
                <a:rect l="l" t="t" r="r" b="b"/>
                <a:pathLst>
                  <a:path w="13337" h="1824" extrusionOk="0">
                    <a:moveTo>
                      <a:pt x="8538" y="0"/>
                    </a:moveTo>
                    <a:cubicBezTo>
                      <a:pt x="8407" y="0"/>
                      <a:pt x="8277" y="14"/>
                      <a:pt x="8152" y="39"/>
                    </a:cubicBezTo>
                    <a:cubicBezTo>
                      <a:pt x="7958" y="67"/>
                      <a:pt x="7792" y="150"/>
                      <a:pt x="7653" y="261"/>
                    </a:cubicBezTo>
                    <a:cubicBezTo>
                      <a:pt x="7570" y="316"/>
                      <a:pt x="7515" y="399"/>
                      <a:pt x="7459" y="483"/>
                    </a:cubicBezTo>
                    <a:cubicBezTo>
                      <a:pt x="7459" y="510"/>
                      <a:pt x="7431" y="538"/>
                      <a:pt x="7431" y="566"/>
                    </a:cubicBezTo>
                    <a:lnTo>
                      <a:pt x="7431" y="621"/>
                    </a:lnTo>
                    <a:lnTo>
                      <a:pt x="7431" y="649"/>
                    </a:lnTo>
                    <a:lnTo>
                      <a:pt x="7431" y="704"/>
                    </a:lnTo>
                    <a:lnTo>
                      <a:pt x="7431" y="760"/>
                    </a:lnTo>
                    <a:cubicBezTo>
                      <a:pt x="7431" y="899"/>
                      <a:pt x="7431" y="1037"/>
                      <a:pt x="7431" y="1120"/>
                    </a:cubicBezTo>
                    <a:cubicBezTo>
                      <a:pt x="7431" y="1204"/>
                      <a:pt x="7404" y="1204"/>
                      <a:pt x="7376" y="1231"/>
                    </a:cubicBezTo>
                    <a:cubicBezTo>
                      <a:pt x="7237" y="1314"/>
                      <a:pt x="7043" y="1370"/>
                      <a:pt x="6877" y="1398"/>
                    </a:cubicBezTo>
                    <a:cubicBezTo>
                      <a:pt x="6406" y="1481"/>
                      <a:pt x="5934" y="1508"/>
                      <a:pt x="5491" y="1508"/>
                    </a:cubicBezTo>
                    <a:lnTo>
                      <a:pt x="4077" y="1508"/>
                    </a:lnTo>
                    <a:cubicBezTo>
                      <a:pt x="3578" y="1508"/>
                      <a:pt x="3106" y="1508"/>
                      <a:pt x="2635" y="1481"/>
                    </a:cubicBezTo>
                    <a:cubicBezTo>
                      <a:pt x="2164" y="1453"/>
                      <a:pt x="1692" y="1425"/>
                      <a:pt x="1221" y="1342"/>
                    </a:cubicBezTo>
                    <a:cubicBezTo>
                      <a:pt x="999" y="1314"/>
                      <a:pt x="777" y="1259"/>
                      <a:pt x="528" y="1204"/>
                    </a:cubicBezTo>
                    <a:cubicBezTo>
                      <a:pt x="445" y="1148"/>
                      <a:pt x="334" y="1093"/>
                      <a:pt x="223" y="1037"/>
                    </a:cubicBezTo>
                    <a:cubicBezTo>
                      <a:pt x="140" y="982"/>
                      <a:pt x="84" y="871"/>
                      <a:pt x="84" y="760"/>
                    </a:cubicBezTo>
                    <a:lnTo>
                      <a:pt x="1" y="788"/>
                    </a:lnTo>
                    <a:cubicBezTo>
                      <a:pt x="1" y="899"/>
                      <a:pt x="56" y="1037"/>
                      <a:pt x="167" y="1093"/>
                    </a:cubicBezTo>
                    <a:cubicBezTo>
                      <a:pt x="250" y="1176"/>
                      <a:pt x="361" y="1259"/>
                      <a:pt x="472" y="1287"/>
                    </a:cubicBezTo>
                    <a:cubicBezTo>
                      <a:pt x="694" y="1398"/>
                      <a:pt x="916" y="1453"/>
                      <a:pt x="1165" y="1508"/>
                    </a:cubicBezTo>
                    <a:cubicBezTo>
                      <a:pt x="1637" y="1592"/>
                      <a:pt x="2108" y="1675"/>
                      <a:pt x="2579" y="1703"/>
                    </a:cubicBezTo>
                    <a:cubicBezTo>
                      <a:pt x="3300" y="1787"/>
                      <a:pt x="4036" y="1823"/>
                      <a:pt x="4776" y="1823"/>
                    </a:cubicBezTo>
                    <a:cubicBezTo>
                      <a:pt x="5005" y="1823"/>
                      <a:pt x="5234" y="1820"/>
                      <a:pt x="5463" y="1813"/>
                    </a:cubicBezTo>
                    <a:cubicBezTo>
                      <a:pt x="5934" y="1813"/>
                      <a:pt x="6406" y="1786"/>
                      <a:pt x="6877" y="1730"/>
                    </a:cubicBezTo>
                    <a:cubicBezTo>
                      <a:pt x="7126" y="1703"/>
                      <a:pt x="7376" y="1619"/>
                      <a:pt x="7570" y="1481"/>
                    </a:cubicBezTo>
                    <a:cubicBezTo>
                      <a:pt x="7681" y="1398"/>
                      <a:pt x="7736" y="1259"/>
                      <a:pt x="7736" y="1148"/>
                    </a:cubicBezTo>
                    <a:lnTo>
                      <a:pt x="7736" y="788"/>
                    </a:lnTo>
                    <a:cubicBezTo>
                      <a:pt x="7736" y="538"/>
                      <a:pt x="7958" y="399"/>
                      <a:pt x="8180" y="344"/>
                    </a:cubicBezTo>
                    <a:cubicBezTo>
                      <a:pt x="8291" y="316"/>
                      <a:pt x="8409" y="302"/>
                      <a:pt x="8527" y="302"/>
                    </a:cubicBezTo>
                    <a:cubicBezTo>
                      <a:pt x="8644" y="302"/>
                      <a:pt x="8762" y="316"/>
                      <a:pt x="8873" y="344"/>
                    </a:cubicBezTo>
                    <a:cubicBezTo>
                      <a:pt x="8984" y="399"/>
                      <a:pt x="9095" y="455"/>
                      <a:pt x="9178" y="538"/>
                    </a:cubicBezTo>
                    <a:cubicBezTo>
                      <a:pt x="9234" y="621"/>
                      <a:pt x="9289" y="732"/>
                      <a:pt x="9289" y="843"/>
                    </a:cubicBezTo>
                    <a:cubicBezTo>
                      <a:pt x="9344" y="1065"/>
                      <a:pt x="9344" y="1314"/>
                      <a:pt x="9289" y="1536"/>
                    </a:cubicBezTo>
                    <a:lnTo>
                      <a:pt x="9289" y="1564"/>
                    </a:lnTo>
                    <a:lnTo>
                      <a:pt x="9317" y="1564"/>
                    </a:lnTo>
                    <a:cubicBezTo>
                      <a:pt x="9379" y="1580"/>
                      <a:pt x="9442" y="1593"/>
                      <a:pt x="9506" y="1605"/>
                    </a:cubicBezTo>
                    <a:lnTo>
                      <a:pt x="9506" y="1605"/>
                    </a:lnTo>
                    <a:lnTo>
                      <a:pt x="9538" y="1675"/>
                    </a:lnTo>
                    <a:cubicBezTo>
                      <a:pt x="9549" y="1654"/>
                      <a:pt x="9555" y="1634"/>
                      <a:pt x="9561" y="1615"/>
                    </a:cubicBezTo>
                    <a:lnTo>
                      <a:pt x="9561" y="1615"/>
                    </a:lnTo>
                    <a:cubicBezTo>
                      <a:pt x="9821" y="1659"/>
                      <a:pt x="10090" y="1675"/>
                      <a:pt x="10343" y="1675"/>
                    </a:cubicBezTo>
                    <a:cubicBezTo>
                      <a:pt x="10703" y="1675"/>
                      <a:pt x="11036" y="1647"/>
                      <a:pt x="11396" y="1619"/>
                    </a:cubicBezTo>
                    <a:cubicBezTo>
                      <a:pt x="12089" y="1508"/>
                      <a:pt x="12755" y="1259"/>
                      <a:pt x="13337" y="899"/>
                    </a:cubicBezTo>
                    <a:lnTo>
                      <a:pt x="13309" y="871"/>
                    </a:lnTo>
                    <a:cubicBezTo>
                      <a:pt x="13004" y="1009"/>
                      <a:pt x="12699" y="1148"/>
                      <a:pt x="12366" y="1231"/>
                    </a:cubicBezTo>
                    <a:cubicBezTo>
                      <a:pt x="12034" y="1342"/>
                      <a:pt x="11701" y="1398"/>
                      <a:pt x="11368" y="1425"/>
                    </a:cubicBezTo>
                    <a:cubicBezTo>
                      <a:pt x="11133" y="1445"/>
                      <a:pt x="10884" y="1465"/>
                      <a:pt x="10641" y="1465"/>
                    </a:cubicBezTo>
                    <a:cubicBezTo>
                      <a:pt x="10540" y="1465"/>
                      <a:pt x="10440" y="1461"/>
                      <a:pt x="10343" y="1453"/>
                    </a:cubicBezTo>
                    <a:cubicBezTo>
                      <a:pt x="10099" y="1453"/>
                      <a:pt x="9855" y="1423"/>
                      <a:pt x="9622" y="1375"/>
                    </a:cubicBezTo>
                    <a:lnTo>
                      <a:pt x="9622" y="1375"/>
                    </a:lnTo>
                    <a:cubicBezTo>
                      <a:pt x="9622" y="1317"/>
                      <a:pt x="9622" y="1269"/>
                      <a:pt x="9622" y="1204"/>
                    </a:cubicBezTo>
                    <a:cubicBezTo>
                      <a:pt x="9622" y="1065"/>
                      <a:pt x="9594" y="954"/>
                      <a:pt x="9594" y="815"/>
                    </a:cubicBezTo>
                    <a:lnTo>
                      <a:pt x="9594" y="704"/>
                    </a:lnTo>
                    <a:lnTo>
                      <a:pt x="9594" y="677"/>
                    </a:lnTo>
                    <a:lnTo>
                      <a:pt x="9566" y="594"/>
                    </a:lnTo>
                    <a:cubicBezTo>
                      <a:pt x="9538" y="510"/>
                      <a:pt x="9483" y="399"/>
                      <a:pt x="9428" y="344"/>
                    </a:cubicBezTo>
                    <a:cubicBezTo>
                      <a:pt x="9317" y="205"/>
                      <a:pt x="9178" y="122"/>
                      <a:pt x="9012" y="67"/>
                    </a:cubicBezTo>
                    <a:cubicBezTo>
                      <a:pt x="8859" y="21"/>
                      <a:pt x="8698" y="0"/>
                      <a:pt x="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a:off x="1805425" y="4814225"/>
                <a:ext cx="11800" cy="33975"/>
              </a:xfrm>
              <a:custGeom>
                <a:avLst/>
                <a:gdLst/>
                <a:ahLst/>
                <a:cxnLst/>
                <a:rect l="l" t="t" r="r" b="b"/>
                <a:pathLst>
                  <a:path w="472" h="1359" extrusionOk="0">
                    <a:moveTo>
                      <a:pt x="444" y="0"/>
                    </a:moveTo>
                    <a:cubicBezTo>
                      <a:pt x="333" y="222"/>
                      <a:pt x="222" y="444"/>
                      <a:pt x="139" y="666"/>
                    </a:cubicBezTo>
                    <a:cubicBezTo>
                      <a:pt x="84" y="888"/>
                      <a:pt x="28" y="1109"/>
                      <a:pt x="0" y="1359"/>
                    </a:cubicBezTo>
                    <a:lnTo>
                      <a:pt x="28" y="1359"/>
                    </a:lnTo>
                    <a:cubicBezTo>
                      <a:pt x="111" y="1248"/>
                      <a:pt x="167" y="1165"/>
                      <a:pt x="222" y="1026"/>
                    </a:cubicBezTo>
                    <a:cubicBezTo>
                      <a:pt x="278" y="943"/>
                      <a:pt x="305" y="832"/>
                      <a:pt x="361" y="721"/>
                    </a:cubicBezTo>
                    <a:cubicBezTo>
                      <a:pt x="416" y="499"/>
                      <a:pt x="472" y="250"/>
                      <a:pt x="472" y="28"/>
                    </a:cubicBezTo>
                    <a:lnTo>
                      <a:pt x="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a:off x="1815125" y="4776800"/>
                <a:ext cx="11800" cy="37450"/>
              </a:xfrm>
              <a:custGeom>
                <a:avLst/>
                <a:gdLst/>
                <a:ahLst/>
                <a:cxnLst/>
                <a:rect l="l" t="t" r="r" b="b"/>
                <a:pathLst>
                  <a:path w="472" h="1498" extrusionOk="0">
                    <a:moveTo>
                      <a:pt x="472" y="0"/>
                    </a:moveTo>
                    <a:cubicBezTo>
                      <a:pt x="195" y="305"/>
                      <a:pt x="28" y="693"/>
                      <a:pt x="1" y="1109"/>
                    </a:cubicBezTo>
                    <a:cubicBezTo>
                      <a:pt x="1" y="1248"/>
                      <a:pt x="1" y="1386"/>
                      <a:pt x="56" y="1497"/>
                    </a:cubicBezTo>
                    <a:lnTo>
                      <a:pt x="84" y="1497"/>
                    </a:lnTo>
                    <a:cubicBezTo>
                      <a:pt x="111" y="1359"/>
                      <a:pt x="167" y="1248"/>
                      <a:pt x="195" y="1137"/>
                    </a:cubicBezTo>
                    <a:lnTo>
                      <a:pt x="306" y="776"/>
                    </a:lnTo>
                    <a:cubicBezTo>
                      <a:pt x="333" y="666"/>
                      <a:pt x="361" y="555"/>
                      <a:pt x="389" y="444"/>
                    </a:cubicBezTo>
                    <a:cubicBezTo>
                      <a:pt x="416" y="305"/>
                      <a:pt x="444" y="194"/>
                      <a:pt x="472" y="28"/>
                    </a:cubicBezTo>
                    <a:lnTo>
                      <a:pt x="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a:off x="1815825" y="4808675"/>
                <a:ext cx="311250" cy="35650"/>
              </a:xfrm>
              <a:custGeom>
                <a:avLst/>
                <a:gdLst/>
                <a:ahLst/>
                <a:cxnLst/>
                <a:rect l="l" t="t" r="r" b="b"/>
                <a:pathLst>
                  <a:path w="12450" h="1426" extrusionOk="0">
                    <a:moveTo>
                      <a:pt x="12449" y="1"/>
                    </a:moveTo>
                    <a:cubicBezTo>
                      <a:pt x="11479" y="416"/>
                      <a:pt x="10453" y="638"/>
                      <a:pt x="9399" y="638"/>
                    </a:cubicBezTo>
                    <a:cubicBezTo>
                      <a:pt x="8872" y="638"/>
                      <a:pt x="8346" y="583"/>
                      <a:pt x="7819" y="583"/>
                    </a:cubicBezTo>
                    <a:cubicBezTo>
                      <a:pt x="7542" y="583"/>
                      <a:pt x="7264" y="611"/>
                      <a:pt x="7015" y="666"/>
                    </a:cubicBezTo>
                    <a:cubicBezTo>
                      <a:pt x="6738" y="749"/>
                      <a:pt x="6488" y="805"/>
                      <a:pt x="6238" y="832"/>
                    </a:cubicBezTo>
                    <a:cubicBezTo>
                      <a:pt x="5448" y="957"/>
                      <a:pt x="4658" y="1019"/>
                      <a:pt x="3868" y="1019"/>
                    </a:cubicBezTo>
                    <a:cubicBezTo>
                      <a:pt x="3605" y="1019"/>
                      <a:pt x="3341" y="1013"/>
                      <a:pt x="3078" y="999"/>
                    </a:cubicBezTo>
                    <a:cubicBezTo>
                      <a:pt x="2024" y="971"/>
                      <a:pt x="998" y="694"/>
                      <a:pt x="56" y="222"/>
                    </a:cubicBezTo>
                    <a:lnTo>
                      <a:pt x="0" y="250"/>
                    </a:lnTo>
                    <a:cubicBezTo>
                      <a:pt x="444" y="583"/>
                      <a:pt x="943" y="832"/>
                      <a:pt x="1470" y="999"/>
                    </a:cubicBezTo>
                    <a:cubicBezTo>
                      <a:pt x="1996" y="1165"/>
                      <a:pt x="2523" y="1276"/>
                      <a:pt x="3050" y="1359"/>
                    </a:cubicBezTo>
                    <a:cubicBezTo>
                      <a:pt x="3483" y="1403"/>
                      <a:pt x="3920" y="1426"/>
                      <a:pt x="4357" y="1426"/>
                    </a:cubicBezTo>
                    <a:cubicBezTo>
                      <a:pt x="5014" y="1426"/>
                      <a:pt x="5673" y="1376"/>
                      <a:pt x="6322" y="1276"/>
                    </a:cubicBezTo>
                    <a:lnTo>
                      <a:pt x="6710" y="1193"/>
                    </a:lnTo>
                    <a:lnTo>
                      <a:pt x="7098" y="1110"/>
                    </a:lnTo>
                    <a:cubicBezTo>
                      <a:pt x="7320" y="1054"/>
                      <a:pt x="7569" y="1026"/>
                      <a:pt x="7791" y="999"/>
                    </a:cubicBezTo>
                    <a:cubicBezTo>
                      <a:pt x="8124" y="999"/>
                      <a:pt x="8469" y="1011"/>
                      <a:pt x="8826" y="1011"/>
                    </a:cubicBezTo>
                    <a:cubicBezTo>
                      <a:pt x="9005" y="1011"/>
                      <a:pt x="9187" y="1008"/>
                      <a:pt x="9371" y="999"/>
                    </a:cubicBezTo>
                    <a:cubicBezTo>
                      <a:pt x="9926" y="971"/>
                      <a:pt x="10453" y="888"/>
                      <a:pt x="10980" y="721"/>
                    </a:cubicBezTo>
                    <a:cubicBezTo>
                      <a:pt x="11506" y="555"/>
                      <a:pt x="12005" y="306"/>
                      <a:pt x="12449" y="28"/>
                    </a:cubicBezTo>
                    <a:lnTo>
                      <a:pt x="124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a:off x="1815825" y="4808675"/>
                <a:ext cx="311925" cy="28700"/>
              </a:xfrm>
              <a:custGeom>
                <a:avLst/>
                <a:gdLst/>
                <a:ahLst/>
                <a:cxnLst/>
                <a:rect l="l" t="t" r="r" b="b"/>
                <a:pathLst>
                  <a:path w="12477" h="1148" extrusionOk="0">
                    <a:moveTo>
                      <a:pt x="12449" y="1"/>
                    </a:moveTo>
                    <a:cubicBezTo>
                      <a:pt x="11712" y="144"/>
                      <a:pt x="10959" y="227"/>
                      <a:pt x="10203" y="227"/>
                    </a:cubicBezTo>
                    <a:cubicBezTo>
                      <a:pt x="9935" y="227"/>
                      <a:pt x="9667" y="216"/>
                      <a:pt x="9399" y="195"/>
                    </a:cubicBezTo>
                    <a:cubicBezTo>
                      <a:pt x="8900" y="139"/>
                      <a:pt x="8373" y="84"/>
                      <a:pt x="7791" y="56"/>
                    </a:cubicBezTo>
                    <a:cubicBezTo>
                      <a:pt x="7486" y="56"/>
                      <a:pt x="7181" y="84"/>
                      <a:pt x="6876" y="139"/>
                    </a:cubicBezTo>
                    <a:lnTo>
                      <a:pt x="6516" y="222"/>
                    </a:lnTo>
                    <a:lnTo>
                      <a:pt x="6128" y="278"/>
                    </a:lnTo>
                    <a:cubicBezTo>
                      <a:pt x="5629" y="389"/>
                      <a:pt x="5129" y="444"/>
                      <a:pt x="4630" y="472"/>
                    </a:cubicBezTo>
                    <a:cubicBezTo>
                      <a:pt x="4131" y="527"/>
                      <a:pt x="3632" y="527"/>
                      <a:pt x="3106" y="555"/>
                    </a:cubicBezTo>
                    <a:cubicBezTo>
                      <a:pt x="3003" y="558"/>
                      <a:pt x="2900" y="559"/>
                      <a:pt x="2798" y="559"/>
                    </a:cubicBezTo>
                    <a:cubicBezTo>
                      <a:pt x="1875" y="559"/>
                      <a:pt x="954" y="447"/>
                      <a:pt x="56" y="222"/>
                    </a:cubicBezTo>
                    <a:lnTo>
                      <a:pt x="0" y="278"/>
                    </a:lnTo>
                    <a:cubicBezTo>
                      <a:pt x="971" y="777"/>
                      <a:pt x="1996" y="1054"/>
                      <a:pt x="3078" y="1110"/>
                    </a:cubicBezTo>
                    <a:cubicBezTo>
                      <a:pt x="3404" y="1135"/>
                      <a:pt x="3733" y="1148"/>
                      <a:pt x="4063" y="1148"/>
                    </a:cubicBezTo>
                    <a:cubicBezTo>
                      <a:pt x="4798" y="1148"/>
                      <a:pt x="5539" y="1086"/>
                      <a:pt x="6266" y="971"/>
                    </a:cubicBezTo>
                    <a:cubicBezTo>
                      <a:pt x="6516" y="915"/>
                      <a:pt x="6793" y="860"/>
                      <a:pt x="7043" y="805"/>
                    </a:cubicBezTo>
                    <a:cubicBezTo>
                      <a:pt x="7292" y="749"/>
                      <a:pt x="7542" y="721"/>
                      <a:pt x="7819" y="721"/>
                    </a:cubicBezTo>
                    <a:cubicBezTo>
                      <a:pt x="7919" y="716"/>
                      <a:pt x="8020" y="714"/>
                      <a:pt x="8122" y="714"/>
                    </a:cubicBezTo>
                    <a:cubicBezTo>
                      <a:pt x="8530" y="714"/>
                      <a:pt x="8956" y="749"/>
                      <a:pt x="9399" y="749"/>
                    </a:cubicBezTo>
                    <a:cubicBezTo>
                      <a:pt x="10453" y="749"/>
                      <a:pt x="11506" y="500"/>
                      <a:pt x="12477" y="56"/>
                    </a:cubicBezTo>
                    <a:lnTo>
                      <a:pt x="124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a:off x="1455400" y="3118800"/>
                <a:ext cx="103975" cy="44650"/>
              </a:xfrm>
              <a:custGeom>
                <a:avLst/>
                <a:gdLst/>
                <a:ahLst/>
                <a:cxnLst/>
                <a:rect l="l" t="t" r="r" b="b"/>
                <a:pathLst>
                  <a:path w="4159" h="1786" extrusionOk="0">
                    <a:moveTo>
                      <a:pt x="55" y="1"/>
                    </a:moveTo>
                    <a:lnTo>
                      <a:pt x="0" y="56"/>
                    </a:lnTo>
                    <a:cubicBezTo>
                      <a:pt x="305" y="306"/>
                      <a:pt x="582" y="527"/>
                      <a:pt x="915" y="749"/>
                    </a:cubicBezTo>
                    <a:cubicBezTo>
                      <a:pt x="1220" y="971"/>
                      <a:pt x="1553" y="1165"/>
                      <a:pt x="1885" y="1331"/>
                    </a:cubicBezTo>
                    <a:cubicBezTo>
                      <a:pt x="2246" y="1525"/>
                      <a:pt x="2606" y="1664"/>
                      <a:pt x="2994" y="1747"/>
                    </a:cubicBezTo>
                    <a:cubicBezTo>
                      <a:pt x="3115" y="1773"/>
                      <a:pt x="3237" y="1785"/>
                      <a:pt x="3360" y="1785"/>
                    </a:cubicBezTo>
                    <a:cubicBezTo>
                      <a:pt x="3635" y="1785"/>
                      <a:pt x="3910" y="1723"/>
                      <a:pt x="4159" y="1609"/>
                    </a:cubicBezTo>
                    <a:lnTo>
                      <a:pt x="4159" y="1581"/>
                    </a:lnTo>
                    <a:cubicBezTo>
                      <a:pt x="3798" y="1581"/>
                      <a:pt x="3410" y="1525"/>
                      <a:pt x="3078" y="1415"/>
                    </a:cubicBezTo>
                    <a:cubicBezTo>
                      <a:pt x="2717" y="1331"/>
                      <a:pt x="2357" y="1220"/>
                      <a:pt x="2024" y="1082"/>
                    </a:cubicBezTo>
                    <a:cubicBezTo>
                      <a:pt x="1691" y="943"/>
                      <a:pt x="1331" y="777"/>
                      <a:pt x="1026" y="611"/>
                    </a:cubicBezTo>
                    <a:cubicBezTo>
                      <a:pt x="693" y="416"/>
                      <a:pt x="360" y="222"/>
                      <a:pt x="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a:off x="1549650" y="3078600"/>
                <a:ext cx="18750" cy="44375"/>
              </a:xfrm>
              <a:custGeom>
                <a:avLst/>
                <a:gdLst/>
                <a:ahLst/>
                <a:cxnLst/>
                <a:rect l="l" t="t" r="r" b="b"/>
                <a:pathLst>
                  <a:path w="750" h="1775" extrusionOk="0">
                    <a:moveTo>
                      <a:pt x="444" y="0"/>
                    </a:moveTo>
                    <a:cubicBezTo>
                      <a:pt x="583" y="333"/>
                      <a:pt x="638" y="666"/>
                      <a:pt x="638" y="1026"/>
                    </a:cubicBezTo>
                    <a:cubicBezTo>
                      <a:pt x="611" y="1193"/>
                      <a:pt x="555" y="1359"/>
                      <a:pt x="444" y="1498"/>
                    </a:cubicBezTo>
                    <a:cubicBezTo>
                      <a:pt x="333" y="1636"/>
                      <a:pt x="167" y="1719"/>
                      <a:pt x="1" y="1775"/>
                    </a:cubicBezTo>
                    <a:cubicBezTo>
                      <a:pt x="195" y="1747"/>
                      <a:pt x="361" y="1664"/>
                      <a:pt x="500" y="1553"/>
                    </a:cubicBezTo>
                    <a:cubicBezTo>
                      <a:pt x="638" y="1414"/>
                      <a:pt x="722" y="1220"/>
                      <a:pt x="749" y="1026"/>
                    </a:cubicBezTo>
                    <a:cubicBezTo>
                      <a:pt x="749" y="832"/>
                      <a:pt x="722" y="666"/>
                      <a:pt x="666" y="472"/>
                    </a:cubicBezTo>
                    <a:cubicBezTo>
                      <a:pt x="611" y="305"/>
                      <a:pt x="555" y="139"/>
                      <a:pt x="472" y="0"/>
                    </a:cubicBezTo>
                    <a:close/>
                  </a:path>
                </a:pathLst>
              </a:custGeom>
              <a:solidFill>
                <a:srgbClr val="AF9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a:off x="1454000" y="3109100"/>
                <a:ext cx="9725" cy="18725"/>
              </a:xfrm>
              <a:custGeom>
                <a:avLst/>
                <a:gdLst/>
                <a:ahLst/>
                <a:cxnLst/>
                <a:rect l="l" t="t" r="r" b="b"/>
                <a:pathLst>
                  <a:path w="389" h="749" extrusionOk="0">
                    <a:moveTo>
                      <a:pt x="389" y="0"/>
                    </a:moveTo>
                    <a:cubicBezTo>
                      <a:pt x="250" y="84"/>
                      <a:pt x="139" y="194"/>
                      <a:pt x="56" y="333"/>
                    </a:cubicBezTo>
                    <a:cubicBezTo>
                      <a:pt x="28" y="389"/>
                      <a:pt x="1" y="472"/>
                      <a:pt x="1" y="555"/>
                    </a:cubicBezTo>
                    <a:cubicBezTo>
                      <a:pt x="1" y="610"/>
                      <a:pt x="28" y="694"/>
                      <a:pt x="84" y="749"/>
                    </a:cubicBezTo>
                    <a:lnTo>
                      <a:pt x="111" y="749"/>
                    </a:lnTo>
                    <a:cubicBezTo>
                      <a:pt x="111" y="694"/>
                      <a:pt x="139" y="610"/>
                      <a:pt x="195" y="555"/>
                    </a:cubicBezTo>
                    <a:lnTo>
                      <a:pt x="250" y="444"/>
                    </a:lnTo>
                    <a:cubicBezTo>
                      <a:pt x="278" y="389"/>
                      <a:pt x="306" y="333"/>
                      <a:pt x="333" y="278"/>
                    </a:cubicBezTo>
                    <a:cubicBezTo>
                      <a:pt x="361" y="194"/>
                      <a:pt x="389" y="111"/>
                      <a:pt x="389" y="28"/>
                    </a:cubicBezTo>
                    <a:lnTo>
                      <a:pt x="389" y="0"/>
                    </a:lnTo>
                    <a:close/>
                  </a:path>
                </a:pathLst>
              </a:custGeom>
              <a:solidFill>
                <a:srgbClr val="442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a:off x="1449850" y="3108825"/>
                <a:ext cx="13875" cy="19000"/>
              </a:xfrm>
              <a:custGeom>
                <a:avLst/>
                <a:gdLst/>
                <a:ahLst/>
                <a:cxnLst/>
                <a:rect l="l" t="t" r="r" b="b"/>
                <a:pathLst>
                  <a:path w="555" h="760" extrusionOk="0">
                    <a:moveTo>
                      <a:pt x="471" y="1"/>
                    </a:moveTo>
                    <a:cubicBezTo>
                      <a:pt x="399" y="1"/>
                      <a:pt x="338" y="26"/>
                      <a:pt x="277" y="67"/>
                    </a:cubicBezTo>
                    <a:cubicBezTo>
                      <a:pt x="194" y="95"/>
                      <a:pt x="111" y="150"/>
                      <a:pt x="83" y="261"/>
                    </a:cubicBezTo>
                    <a:cubicBezTo>
                      <a:pt x="28" y="344"/>
                      <a:pt x="0" y="455"/>
                      <a:pt x="28" y="566"/>
                    </a:cubicBezTo>
                    <a:cubicBezTo>
                      <a:pt x="56" y="649"/>
                      <a:pt x="139" y="732"/>
                      <a:pt x="250" y="760"/>
                    </a:cubicBezTo>
                    <a:lnTo>
                      <a:pt x="277" y="760"/>
                    </a:lnTo>
                    <a:cubicBezTo>
                      <a:pt x="194" y="649"/>
                      <a:pt x="194" y="483"/>
                      <a:pt x="277" y="372"/>
                    </a:cubicBezTo>
                    <a:cubicBezTo>
                      <a:pt x="333" y="233"/>
                      <a:pt x="444" y="122"/>
                      <a:pt x="555" y="39"/>
                    </a:cubicBezTo>
                    <a:lnTo>
                      <a:pt x="555" y="11"/>
                    </a:lnTo>
                    <a:cubicBezTo>
                      <a:pt x="525" y="4"/>
                      <a:pt x="497" y="1"/>
                      <a:pt x="471" y="1"/>
                    </a:cubicBezTo>
                    <a:close/>
                  </a:path>
                </a:pathLst>
              </a:custGeom>
              <a:solidFill>
                <a:srgbClr val="7F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a:off x="1474800" y="3412000"/>
                <a:ext cx="2800" cy="9025"/>
              </a:xfrm>
              <a:custGeom>
                <a:avLst/>
                <a:gdLst/>
                <a:ahLst/>
                <a:cxnLst/>
                <a:rect l="l" t="t" r="r" b="b"/>
                <a:pathLst>
                  <a:path w="112" h="361" extrusionOk="0">
                    <a:moveTo>
                      <a:pt x="56" y="0"/>
                    </a:moveTo>
                    <a:cubicBezTo>
                      <a:pt x="28" y="111"/>
                      <a:pt x="0" y="250"/>
                      <a:pt x="0" y="361"/>
                    </a:cubicBezTo>
                    <a:lnTo>
                      <a:pt x="28" y="333"/>
                    </a:lnTo>
                    <a:cubicBezTo>
                      <a:pt x="56" y="222"/>
                      <a:pt x="83" y="139"/>
                      <a:pt x="111" y="28"/>
                    </a:cubicBezTo>
                    <a:lnTo>
                      <a:pt x="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a:off x="1480106" y="3384082"/>
                <a:ext cx="9725" cy="15950"/>
              </a:xfrm>
              <a:custGeom>
                <a:avLst/>
                <a:gdLst/>
                <a:ahLst/>
                <a:cxnLst/>
                <a:rect l="l" t="t" r="r" b="b"/>
                <a:pathLst>
                  <a:path w="389" h="638" extrusionOk="0">
                    <a:moveTo>
                      <a:pt x="250" y="0"/>
                    </a:moveTo>
                    <a:cubicBezTo>
                      <a:pt x="166" y="194"/>
                      <a:pt x="83" y="388"/>
                      <a:pt x="0" y="583"/>
                    </a:cubicBezTo>
                    <a:lnTo>
                      <a:pt x="111" y="638"/>
                    </a:lnTo>
                    <a:cubicBezTo>
                      <a:pt x="194" y="444"/>
                      <a:pt x="277" y="250"/>
                      <a:pt x="388" y="83"/>
                    </a:cubicBezTo>
                    <a:lnTo>
                      <a:pt x="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a:off x="1494656" y="3357732"/>
                <a:ext cx="13875" cy="15275"/>
              </a:xfrm>
              <a:custGeom>
                <a:avLst/>
                <a:gdLst/>
                <a:ahLst/>
                <a:cxnLst/>
                <a:rect l="l" t="t" r="r" b="b"/>
                <a:pathLst>
                  <a:path w="555" h="611" extrusionOk="0">
                    <a:moveTo>
                      <a:pt x="416" y="1"/>
                    </a:moveTo>
                    <a:cubicBezTo>
                      <a:pt x="333" y="84"/>
                      <a:pt x="278" y="167"/>
                      <a:pt x="194" y="250"/>
                    </a:cubicBezTo>
                    <a:cubicBezTo>
                      <a:pt x="111" y="306"/>
                      <a:pt x="56" y="417"/>
                      <a:pt x="0" y="500"/>
                    </a:cubicBezTo>
                    <a:lnTo>
                      <a:pt x="139" y="611"/>
                    </a:lnTo>
                    <a:cubicBezTo>
                      <a:pt x="250" y="444"/>
                      <a:pt x="416" y="278"/>
                      <a:pt x="555" y="139"/>
                    </a:cubicBezTo>
                    <a:lnTo>
                      <a:pt x="4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a:off x="1519606" y="3343882"/>
                <a:ext cx="16650" cy="9025"/>
              </a:xfrm>
              <a:custGeom>
                <a:avLst/>
                <a:gdLst/>
                <a:ahLst/>
                <a:cxnLst/>
                <a:rect l="l" t="t" r="r" b="b"/>
                <a:pathLst>
                  <a:path w="666" h="361" extrusionOk="0">
                    <a:moveTo>
                      <a:pt x="666" y="0"/>
                    </a:moveTo>
                    <a:cubicBezTo>
                      <a:pt x="555" y="0"/>
                      <a:pt x="444" y="28"/>
                      <a:pt x="333" y="56"/>
                    </a:cubicBezTo>
                    <a:lnTo>
                      <a:pt x="139" y="111"/>
                    </a:lnTo>
                    <a:cubicBezTo>
                      <a:pt x="84" y="111"/>
                      <a:pt x="28" y="139"/>
                      <a:pt x="0" y="167"/>
                    </a:cubicBezTo>
                    <a:lnTo>
                      <a:pt x="84" y="361"/>
                    </a:lnTo>
                    <a:cubicBezTo>
                      <a:pt x="250" y="277"/>
                      <a:pt x="472" y="222"/>
                      <a:pt x="666" y="222"/>
                    </a:cubicBezTo>
                    <a:lnTo>
                      <a:pt x="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a:off x="1551725" y="3346850"/>
                <a:ext cx="15275" cy="14575"/>
              </a:xfrm>
              <a:custGeom>
                <a:avLst/>
                <a:gdLst/>
                <a:ahLst/>
                <a:cxnLst/>
                <a:rect l="l" t="t" r="r" b="b"/>
                <a:pathLst>
                  <a:path w="611" h="583" extrusionOk="0">
                    <a:moveTo>
                      <a:pt x="112" y="0"/>
                    </a:moveTo>
                    <a:lnTo>
                      <a:pt x="1" y="194"/>
                    </a:lnTo>
                    <a:cubicBezTo>
                      <a:pt x="167" y="278"/>
                      <a:pt x="334" y="416"/>
                      <a:pt x="444" y="583"/>
                    </a:cubicBezTo>
                    <a:lnTo>
                      <a:pt x="611" y="472"/>
                    </a:lnTo>
                    <a:cubicBezTo>
                      <a:pt x="583" y="416"/>
                      <a:pt x="555" y="361"/>
                      <a:pt x="500" y="333"/>
                    </a:cubicBezTo>
                    <a:cubicBezTo>
                      <a:pt x="472" y="278"/>
                      <a:pt x="417" y="250"/>
                      <a:pt x="389" y="194"/>
                    </a:cubicBezTo>
                    <a:lnTo>
                      <a:pt x="306" y="139"/>
                    </a:lnTo>
                    <a:lnTo>
                      <a:pt x="250" y="83"/>
                    </a:lnTo>
                    <a:cubicBezTo>
                      <a:pt x="195" y="56"/>
                      <a:pt x="139" y="28"/>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a:off x="1566300" y="3375950"/>
                <a:ext cx="6950" cy="16675"/>
              </a:xfrm>
              <a:custGeom>
                <a:avLst/>
                <a:gdLst/>
                <a:ahLst/>
                <a:cxnLst/>
                <a:rect l="l" t="t" r="r" b="b"/>
                <a:pathLst>
                  <a:path w="278" h="667" extrusionOk="0">
                    <a:moveTo>
                      <a:pt x="111" y="1"/>
                    </a:moveTo>
                    <a:cubicBezTo>
                      <a:pt x="111" y="195"/>
                      <a:pt x="83" y="417"/>
                      <a:pt x="0" y="611"/>
                    </a:cubicBezTo>
                    <a:lnTo>
                      <a:pt x="166" y="666"/>
                    </a:lnTo>
                    <a:cubicBezTo>
                      <a:pt x="194" y="555"/>
                      <a:pt x="222" y="444"/>
                      <a:pt x="250" y="333"/>
                    </a:cubicBezTo>
                    <a:cubicBezTo>
                      <a:pt x="277" y="278"/>
                      <a:pt x="277" y="223"/>
                      <a:pt x="277" y="167"/>
                    </a:cubicBez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a:off x="1548275" y="3404375"/>
                <a:ext cx="12500" cy="13875"/>
              </a:xfrm>
              <a:custGeom>
                <a:avLst/>
                <a:gdLst/>
                <a:ahLst/>
                <a:cxnLst/>
                <a:rect l="l" t="t" r="r" b="b"/>
                <a:pathLst>
                  <a:path w="500" h="555" extrusionOk="0">
                    <a:moveTo>
                      <a:pt x="388" y="0"/>
                    </a:moveTo>
                    <a:cubicBezTo>
                      <a:pt x="277" y="167"/>
                      <a:pt x="139" y="333"/>
                      <a:pt x="0" y="472"/>
                    </a:cubicBezTo>
                    <a:lnTo>
                      <a:pt x="56" y="555"/>
                    </a:lnTo>
                    <a:cubicBezTo>
                      <a:pt x="139" y="500"/>
                      <a:pt x="222" y="416"/>
                      <a:pt x="305" y="333"/>
                    </a:cubicBezTo>
                    <a:cubicBezTo>
                      <a:pt x="361" y="250"/>
                      <a:pt x="444" y="167"/>
                      <a:pt x="499" y="84"/>
                    </a:cubicBez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a:off x="1528850" y="3426550"/>
                <a:ext cx="7650" cy="4875"/>
              </a:xfrm>
              <a:custGeom>
                <a:avLst/>
                <a:gdLst/>
                <a:ahLst/>
                <a:cxnLst/>
                <a:rect l="l" t="t" r="r" b="b"/>
                <a:pathLst>
                  <a:path w="306" h="195" extrusionOk="0">
                    <a:moveTo>
                      <a:pt x="306" y="1"/>
                    </a:moveTo>
                    <a:cubicBezTo>
                      <a:pt x="195" y="56"/>
                      <a:pt x="112" y="112"/>
                      <a:pt x="1" y="167"/>
                    </a:cubicBezTo>
                    <a:lnTo>
                      <a:pt x="1" y="195"/>
                    </a:lnTo>
                    <a:cubicBezTo>
                      <a:pt x="112" y="139"/>
                      <a:pt x="223" y="84"/>
                      <a:pt x="306" y="28"/>
                    </a:cubicBezTo>
                    <a:lnTo>
                      <a:pt x="3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a:off x="1618295" y="3484240"/>
                <a:ext cx="6975" cy="5575"/>
              </a:xfrm>
              <a:custGeom>
                <a:avLst/>
                <a:gdLst/>
                <a:ahLst/>
                <a:cxnLst/>
                <a:rect l="l" t="t" r="r" b="b"/>
                <a:pathLst>
                  <a:path w="279" h="223" extrusionOk="0">
                    <a:moveTo>
                      <a:pt x="1" y="1"/>
                    </a:moveTo>
                    <a:lnTo>
                      <a:pt x="1" y="28"/>
                    </a:lnTo>
                    <a:cubicBezTo>
                      <a:pt x="84" y="84"/>
                      <a:pt x="167" y="139"/>
                      <a:pt x="278" y="222"/>
                    </a:cubicBezTo>
                    <a:cubicBezTo>
                      <a:pt x="195" y="139"/>
                      <a:pt x="84" y="8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1589195" y="3468290"/>
                <a:ext cx="15975" cy="8350"/>
              </a:xfrm>
              <a:custGeom>
                <a:avLst/>
                <a:gdLst/>
                <a:ahLst/>
                <a:cxnLst/>
                <a:rect l="l" t="t" r="r" b="b"/>
                <a:pathLst>
                  <a:path w="639" h="334" extrusionOk="0">
                    <a:moveTo>
                      <a:pt x="28" y="1"/>
                    </a:moveTo>
                    <a:lnTo>
                      <a:pt x="0" y="112"/>
                    </a:lnTo>
                    <a:cubicBezTo>
                      <a:pt x="194" y="167"/>
                      <a:pt x="389" y="251"/>
                      <a:pt x="583" y="334"/>
                    </a:cubicBezTo>
                    <a:lnTo>
                      <a:pt x="638" y="278"/>
                    </a:lnTo>
                    <a:cubicBezTo>
                      <a:pt x="444" y="167"/>
                      <a:pt x="222" y="84"/>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p:cNvSpPr/>
              <p:nvPr/>
            </p:nvSpPr>
            <p:spPr>
              <a:xfrm>
                <a:off x="1556620" y="3461365"/>
                <a:ext cx="16650" cy="5575"/>
              </a:xfrm>
              <a:custGeom>
                <a:avLst/>
                <a:gdLst/>
                <a:ahLst/>
                <a:cxnLst/>
                <a:rect l="l" t="t" r="r" b="b"/>
                <a:pathLst>
                  <a:path w="666" h="223" extrusionOk="0">
                    <a:moveTo>
                      <a:pt x="0" y="1"/>
                    </a:moveTo>
                    <a:lnTo>
                      <a:pt x="0" y="167"/>
                    </a:lnTo>
                    <a:cubicBezTo>
                      <a:pt x="222" y="167"/>
                      <a:pt x="444" y="195"/>
                      <a:pt x="666" y="223"/>
                    </a:cubicBezTo>
                    <a:lnTo>
                      <a:pt x="666" y="84"/>
                    </a:lnTo>
                    <a:cubicBezTo>
                      <a:pt x="444" y="28"/>
                      <a:pt x="222"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p:cNvSpPr/>
              <p:nvPr/>
            </p:nvSpPr>
            <p:spPr>
              <a:xfrm>
                <a:off x="1524045" y="3461365"/>
                <a:ext cx="16650" cy="8350"/>
              </a:xfrm>
              <a:custGeom>
                <a:avLst/>
                <a:gdLst/>
                <a:ahLst/>
                <a:cxnLst/>
                <a:rect l="l" t="t" r="r" b="b"/>
                <a:pathLst>
                  <a:path w="666" h="334" extrusionOk="0">
                    <a:moveTo>
                      <a:pt x="666" y="1"/>
                    </a:moveTo>
                    <a:cubicBezTo>
                      <a:pt x="527" y="28"/>
                      <a:pt x="416" y="28"/>
                      <a:pt x="305" y="56"/>
                    </a:cubicBezTo>
                    <a:cubicBezTo>
                      <a:pt x="222" y="84"/>
                      <a:pt x="111" y="112"/>
                      <a:pt x="0" y="139"/>
                    </a:cubicBezTo>
                    <a:lnTo>
                      <a:pt x="56" y="333"/>
                    </a:lnTo>
                    <a:cubicBezTo>
                      <a:pt x="139" y="306"/>
                      <a:pt x="250" y="278"/>
                      <a:pt x="361" y="250"/>
                    </a:cubicBezTo>
                    <a:cubicBezTo>
                      <a:pt x="472" y="250"/>
                      <a:pt x="555" y="195"/>
                      <a:pt x="666" y="195"/>
                    </a:cubicBezTo>
                    <a:lnTo>
                      <a:pt x="6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a:off x="1493545" y="3471065"/>
                <a:ext cx="17350" cy="13900"/>
              </a:xfrm>
              <a:custGeom>
                <a:avLst/>
                <a:gdLst/>
                <a:ahLst/>
                <a:cxnLst/>
                <a:rect l="l" t="t" r="r" b="b"/>
                <a:pathLst>
                  <a:path w="694" h="556" extrusionOk="0">
                    <a:moveTo>
                      <a:pt x="582" y="1"/>
                    </a:moveTo>
                    <a:lnTo>
                      <a:pt x="444" y="84"/>
                    </a:lnTo>
                    <a:lnTo>
                      <a:pt x="278" y="195"/>
                    </a:lnTo>
                    <a:cubicBezTo>
                      <a:pt x="194" y="250"/>
                      <a:pt x="111" y="306"/>
                      <a:pt x="0" y="389"/>
                    </a:cubicBezTo>
                    <a:lnTo>
                      <a:pt x="167" y="555"/>
                    </a:lnTo>
                    <a:cubicBezTo>
                      <a:pt x="222" y="500"/>
                      <a:pt x="305" y="417"/>
                      <a:pt x="416" y="361"/>
                    </a:cubicBezTo>
                    <a:cubicBezTo>
                      <a:pt x="444" y="334"/>
                      <a:pt x="499" y="306"/>
                      <a:pt x="555" y="278"/>
                    </a:cubicBezTo>
                    <a:lnTo>
                      <a:pt x="693" y="195"/>
                    </a:lnTo>
                    <a:lnTo>
                      <a:pt x="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a:off x="1480350" y="3494475"/>
                <a:ext cx="11100" cy="17350"/>
              </a:xfrm>
              <a:custGeom>
                <a:avLst/>
                <a:gdLst/>
                <a:ahLst/>
                <a:cxnLst/>
                <a:rect l="l" t="t" r="r" b="b"/>
                <a:pathLst>
                  <a:path w="444" h="694" extrusionOk="0">
                    <a:moveTo>
                      <a:pt x="250" y="1"/>
                    </a:moveTo>
                    <a:cubicBezTo>
                      <a:pt x="194" y="84"/>
                      <a:pt x="139" y="195"/>
                      <a:pt x="111" y="306"/>
                    </a:cubicBezTo>
                    <a:cubicBezTo>
                      <a:pt x="56" y="417"/>
                      <a:pt x="28" y="500"/>
                      <a:pt x="0" y="639"/>
                    </a:cubicBezTo>
                    <a:lnTo>
                      <a:pt x="194" y="694"/>
                    </a:lnTo>
                    <a:cubicBezTo>
                      <a:pt x="222" y="583"/>
                      <a:pt x="250" y="472"/>
                      <a:pt x="305" y="389"/>
                    </a:cubicBezTo>
                    <a:cubicBezTo>
                      <a:pt x="333" y="278"/>
                      <a:pt x="388" y="195"/>
                      <a:pt x="444" y="112"/>
                    </a:cubicBezTo>
                    <a:lnTo>
                      <a:pt x="2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a:off x="1478250" y="3527050"/>
                <a:ext cx="9050" cy="16675"/>
              </a:xfrm>
              <a:custGeom>
                <a:avLst/>
                <a:gdLst/>
                <a:ahLst/>
                <a:cxnLst/>
                <a:rect l="l" t="t" r="r" b="b"/>
                <a:pathLst>
                  <a:path w="362" h="667" extrusionOk="0">
                    <a:moveTo>
                      <a:pt x="1" y="1"/>
                    </a:moveTo>
                    <a:cubicBezTo>
                      <a:pt x="1" y="112"/>
                      <a:pt x="29" y="223"/>
                      <a:pt x="56" y="361"/>
                    </a:cubicBezTo>
                    <a:cubicBezTo>
                      <a:pt x="84" y="472"/>
                      <a:pt x="112" y="583"/>
                      <a:pt x="167" y="666"/>
                    </a:cubicBezTo>
                    <a:lnTo>
                      <a:pt x="361" y="583"/>
                    </a:lnTo>
                    <a:cubicBezTo>
                      <a:pt x="306" y="500"/>
                      <a:pt x="278" y="389"/>
                      <a:pt x="250" y="306"/>
                    </a:cubicBezTo>
                    <a:cubicBezTo>
                      <a:pt x="223" y="195"/>
                      <a:pt x="195" y="112"/>
                      <a:pt x="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a:off x="1494200" y="3553400"/>
                <a:ext cx="17350" cy="7475"/>
              </a:xfrm>
              <a:custGeom>
                <a:avLst/>
                <a:gdLst/>
                <a:ahLst/>
                <a:cxnLst/>
                <a:rect l="l" t="t" r="r" b="b"/>
                <a:pathLst>
                  <a:path w="694" h="299" extrusionOk="0">
                    <a:moveTo>
                      <a:pt x="112" y="0"/>
                    </a:moveTo>
                    <a:lnTo>
                      <a:pt x="1" y="167"/>
                    </a:lnTo>
                    <a:cubicBezTo>
                      <a:pt x="56" y="195"/>
                      <a:pt x="112" y="222"/>
                      <a:pt x="167" y="222"/>
                    </a:cubicBezTo>
                    <a:cubicBezTo>
                      <a:pt x="222" y="250"/>
                      <a:pt x="278" y="278"/>
                      <a:pt x="333" y="278"/>
                    </a:cubicBezTo>
                    <a:cubicBezTo>
                      <a:pt x="389" y="292"/>
                      <a:pt x="444" y="299"/>
                      <a:pt x="503" y="299"/>
                    </a:cubicBezTo>
                    <a:cubicBezTo>
                      <a:pt x="562" y="299"/>
                      <a:pt x="624" y="292"/>
                      <a:pt x="694" y="278"/>
                    </a:cubicBezTo>
                    <a:lnTo>
                      <a:pt x="694" y="139"/>
                    </a:lnTo>
                    <a:cubicBezTo>
                      <a:pt x="583" y="139"/>
                      <a:pt x="472" y="139"/>
                      <a:pt x="389" y="111"/>
                    </a:cubicBezTo>
                    <a:lnTo>
                      <a:pt x="222" y="56"/>
                    </a:lnTo>
                    <a:cubicBezTo>
                      <a:pt x="195" y="28"/>
                      <a:pt x="139" y="28"/>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a:off x="1526775" y="3545075"/>
                <a:ext cx="15275" cy="10425"/>
              </a:xfrm>
              <a:custGeom>
                <a:avLst/>
                <a:gdLst/>
                <a:ahLst/>
                <a:cxnLst/>
                <a:rect l="l" t="t" r="r" b="b"/>
                <a:pathLst>
                  <a:path w="611" h="417" extrusionOk="0">
                    <a:moveTo>
                      <a:pt x="555" y="1"/>
                    </a:moveTo>
                    <a:cubicBezTo>
                      <a:pt x="472" y="84"/>
                      <a:pt x="389" y="139"/>
                      <a:pt x="278" y="167"/>
                    </a:cubicBezTo>
                    <a:cubicBezTo>
                      <a:pt x="195" y="223"/>
                      <a:pt x="84" y="278"/>
                      <a:pt x="1" y="333"/>
                    </a:cubicBezTo>
                    <a:lnTo>
                      <a:pt x="56" y="417"/>
                    </a:lnTo>
                    <a:cubicBezTo>
                      <a:pt x="139" y="389"/>
                      <a:pt x="250" y="333"/>
                      <a:pt x="333" y="250"/>
                    </a:cubicBezTo>
                    <a:cubicBezTo>
                      <a:pt x="444" y="195"/>
                      <a:pt x="528" y="139"/>
                      <a:pt x="611" y="84"/>
                    </a:cubicBezTo>
                    <a:lnTo>
                      <a:pt x="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a:off x="1553825" y="3529175"/>
                <a:ext cx="5525" cy="6225"/>
              </a:xfrm>
              <a:custGeom>
                <a:avLst/>
                <a:gdLst/>
                <a:ahLst/>
                <a:cxnLst/>
                <a:rect l="l" t="t" r="r" b="b"/>
                <a:pathLst>
                  <a:path w="221" h="249" extrusionOk="0">
                    <a:moveTo>
                      <a:pt x="221" y="1"/>
                    </a:moveTo>
                    <a:lnTo>
                      <a:pt x="221" y="1"/>
                    </a:lnTo>
                    <a:cubicBezTo>
                      <a:pt x="165" y="83"/>
                      <a:pt x="83" y="166"/>
                      <a:pt x="0" y="249"/>
                    </a:cubicBezTo>
                    <a:lnTo>
                      <a:pt x="28" y="249"/>
                    </a:lnTo>
                    <a:cubicBezTo>
                      <a:pt x="83" y="166"/>
                      <a:pt x="165" y="83"/>
                      <a:pt x="221" y="1"/>
                    </a:cubicBezTo>
                    <a:close/>
                  </a:path>
                </a:pathLst>
              </a:custGeom>
              <a:solidFill>
                <a:srgbClr val="246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a:off x="1641150" y="3578350"/>
                <a:ext cx="5575" cy="6950"/>
              </a:xfrm>
              <a:custGeom>
                <a:avLst/>
                <a:gdLst/>
                <a:ahLst/>
                <a:cxnLst/>
                <a:rect l="l" t="t" r="r" b="b"/>
                <a:pathLst>
                  <a:path w="223" h="278" extrusionOk="0">
                    <a:moveTo>
                      <a:pt x="28" y="1"/>
                    </a:moveTo>
                    <a:lnTo>
                      <a:pt x="0" y="28"/>
                    </a:lnTo>
                    <a:cubicBezTo>
                      <a:pt x="84" y="112"/>
                      <a:pt x="167" y="195"/>
                      <a:pt x="222" y="278"/>
                    </a:cubicBezTo>
                    <a:cubicBezTo>
                      <a:pt x="167" y="167"/>
                      <a:pt x="111" y="84"/>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a:off x="1616900" y="3558250"/>
                <a:ext cx="14575" cy="11125"/>
              </a:xfrm>
              <a:custGeom>
                <a:avLst/>
                <a:gdLst/>
                <a:ahLst/>
                <a:cxnLst/>
                <a:rect l="l" t="t" r="r" b="b"/>
                <a:pathLst>
                  <a:path w="583" h="445" extrusionOk="0">
                    <a:moveTo>
                      <a:pt x="55" y="1"/>
                    </a:moveTo>
                    <a:lnTo>
                      <a:pt x="0" y="139"/>
                    </a:lnTo>
                    <a:cubicBezTo>
                      <a:pt x="194" y="222"/>
                      <a:pt x="360" y="306"/>
                      <a:pt x="527" y="444"/>
                    </a:cubicBezTo>
                    <a:lnTo>
                      <a:pt x="582" y="333"/>
                    </a:lnTo>
                    <a:cubicBezTo>
                      <a:pt x="416" y="195"/>
                      <a:pt x="250" y="84"/>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a:off x="1587775" y="3552700"/>
                <a:ext cx="15975" cy="7650"/>
              </a:xfrm>
              <a:custGeom>
                <a:avLst/>
                <a:gdLst/>
                <a:ahLst/>
                <a:cxnLst/>
                <a:rect l="l" t="t" r="r" b="b"/>
                <a:pathLst>
                  <a:path w="639" h="306" extrusionOk="0">
                    <a:moveTo>
                      <a:pt x="306" y="1"/>
                    </a:moveTo>
                    <a:cubicBezTo>
                      <a:pt x="195" y="28"/>
                      <a:pt x="84" y="56"/>
                      <a:pt x="1" y="84"/>
                    </a:cubicBezTo>
                    <a:lnTo>
                      <a:pt x="84" y="306"/>
                    </a:lnTo>
                    <a:cubicBezTo>
                      <a:pt x="167" y="250"/>
                      <a:pt x="250" y="223"/>
                      <a:pt x="333" y="223"/>
                    </a:cubicBezTo>
                    <a:cubicBezTo>
                      <a:pt x="389" y="209"/>
                      <a:pt x="437" y="202"/>
                      <a:pt x="482" y="202"/>
                    </a:cubicBezTo>
                    <a:cubicBezTo>
                      <a:pt x="527" y="202"/>
                      <a:pt x="569" y="209"/>
                      <a:pt x="611" y="223"/>
                    </a:cubicBezTo>
                    <a:lnTo>
                      <a:pt x="6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a:off x="1566300" y="3565175"/>
                <a:ext cx="11800" cy="15975"/>
              </a:xfrm>
              <a:custGeom>
                <a:avLst/>
                <a:gdLst/>
                <a:ahLst/>
                <a:cxnLst/>
                <a:rect l="l" t="t" r="r" b="b"/>
                <a:pathLst>
                  <a:path w="472" h="639" extrusionOk="0">
                    <a:moveTo>
                      <a:pt x="277" y="1"/>
                    </a:moveTo>
                    <a:cubicBezTo>
                      <a:pt x="250" y="29"/>
                      <a:pt x="222" y="84"/>
                      <a:pt x="194" y="112"/>
                    </a:cubicBezTo>
                    <a:cubicBezTo>
                      <a:pt x="166" y="167"/>
                      <a:pt x="139" y="223"/>
                      <a:pt x="111" y="278"/>
                    </a:cubicBezTo>
                    <a:cubicBezTo>
                      <a:pt x="83" y="361"/>
                      <a:pt x="28" y="472"/>
                      <a:pt x="0" y="555"/>
                    </a:cubicBezTo>
                    <a:lnTo>
                      <a:pt x="222" y="639"/>
                    </a:lnTo>
                    <a:cubicBezTo>
                      <a:pt x="250" y="528"/>
                      <a:pt x="277" y="444"/>
                      <a:pt x="333" y="361"/>
                    </a:cubicBezTo>
                    <a:cubicBezTo>
                      <a:pt x="333" y="306"/>
                      <a:pt x="361" y="278"/>
                      <a:pt x="388" y="250"/>
                    </a:cubicBezTo>
                    <a:cubicBezTo>
                      <a:pt x="416" y="195"/>
                      <a:pt x="444" y="167"/>
                      <a:pt x="471" y="139"/>
                    </a:cubicBez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a:off x="1564200" y="3595000"/>
                <a:ext cx="7650" cy="15950"/>
              </a:xfrm>
              <a:custGeom>
                <a:avLst/>
                <a:gdLst/>
                <a:ahLst/>
                <a:cxnLst/>
                <a:rect l="l" t="t" r="r" b="b"/>
                <a:pathLst>
                  <a:path w="306" h="638" extrusionOk="0">
                    <a:moveTo>
                      <a:pt x="1" y="0"/>
                    </a:moveTo>
                    <a:cubicBezTo>
                      <a:pt x="1" y="111"/>
                      <a:pt x="1" y="222"/>
                      <a:pt x="29" y="333"/>
                    </a:cubicBezTo>
                    <a:cubicBezTo>
                      <a:pt x="56" y="416"/>
                      <a:pt x="84" y="527"/>
                      <a:pt x="140" y="638"/>
                    </a:cubicBezTo>
                    <a:lnTo>
                      <a:pt x="306" y="555"/>
                    </a:lnTo>
                    <a:cubicBezTo>
                      <a:pt x="278" y="471"/>
                      <a:pt x="250" y="388"/>
                      <a:pt x="223" y="277"/>
                    </a:cubicBezTo>
                    <a:cubicBezTo>
                      <a:pt x="223" y="194"/>
                      <a:pt x="195" y="83"/>
                      <a:pt x="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a:off x="1575300" y="3622025"/>
                <a:ext cx="12500" cy="13875"/>
              </a:xfrm>
              <a:custGeom>
                <a:avLst/>
                <a:gdLst/>
                <a:ahLst/>
                <a:cxnLst/>
                <a:rect l="l" t="t" r="r" b="b"/>
                <a:pathLst>
                  <a:path w="500" h="555" extrusionOk="0">
                    <a:moveTo>
                      <a:pt x="139" y="0"/>
                    </a:moveTo>
                    <a:lnTo>
                      <a:pt x="1" y="84"/>
                    </a:lnTo>
                    <a:cubicBezTo>
                      <a:pt x="139" y="250"/>
                      <a:pt x="278" y="416"/>
                      <a:pt x="416" y="555"/>
                    </a:cubicBezTo>
                    <a:lnTo>
                      <a:pt x="500" y="472"/>
                    </a:lnTo>
                    <a:cubicBezTo>
                      <a:pt x="361" y="333"/>
                      <a:pt x="250" y="167"/>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a:off x="1598175" y="3644200"/>
                <a:ext cx="6950" cy="5575"/>
              </a:xfrm>
              <a:custGeom>
                <a:avLst/>
                <a:gdLst/>
                <a:ahLst/>
                <a:cxnLst/>
                <a:rect l="l" t="t" r="r" b="b"/>
                <a:pathLst>
                  <a:path w="278" h="223" extrusionOk="0">
                    <a:moveTo>
                      <a:pt x="28" y="1"/>
                    </a:moveTo>
                    <a:lnTo>
                      <a:pt x="0" y="56"/>
                    </a:lnTo>
                    <a:cubicBezTo>
                      <a:pt x="84" y="111"/>
                      <a:pt x="195" y="167"/>
                      <a:pt x="278" y="222"/>
                    </a:cubicBezTo>
                    <a:lnTo>
                      <a:pt x="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a:off x="1615520" y="3459990"/>
                <a:ext cx="6275" cy="7650"/>
              </a:xfrm>
              <a:custGeom>
                <a:avLst/>
                <a:gdLst/>
                <a:ahLst/>
                <a:cxnLst/>
                <a:rect l="l" t="t" r="r" b="b"/>
                <a:pathLst>
                  <a:path w="251" h="306" extrusionOk="0">
                    <a:moveTo>
                      <a:pt x="84" y="0"/>
                    </a:moveTo>
                    <a:lnTo>
                      <a:pt x="1" y="56"/>
                    </a:lnTo>
                    <a:cubicBezTo>
                      <a:pt x="84" y="139"/>
                      <a:pt x="167" y="222"/>
                      <a:pt x="250" y="305"/>
                    </a:cubicBezTo>
                    <a:cubicBezTo>
                      <a:pt x="195" y="194"/>
                      <a:pt x="140" y="83"/>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a:off x="1600970" y="3432940"/>
                <a:ext cx="10425" cy="15975"/>
              </a:xfrm>
              <a:custGeom>
                <a:avLst/>
                <a:gdLst/>
                <a:ahLst/>
                <a:cxnLst/>
                <a:rect l="l" t="t" r="r" b="b"/>
                <a:pathLst>
                  <a:path w="417" h="639" extrusionOk="0">
                    <a:moveTo>
                      <a:pt x="223" y="1"/>
                    </a:moveTo>
                    <a:lnTo>
                      <a:pt x="1" y="56"/>
                    </a:lnTo>
                    <a:cubicBezTo>
                      <a:pt x="28" y="140"/>
                      <a:pt x="56" y="251"/>
                      <a:pt x="84" y="361"/>
                    </a:cubicBezTo>
                    <a:cubicBezTo>
                      <a:pt x="112" y="445"/>
                      <a:pt x="167" y="555"/>
                      <a:pt x="223" y="639"/>
                    </a:cubicBezTo>
                    <a:lnTo>
                      <a:pt x="417" y="555"/>
                    </a:lnTo>
                    <a:cubicBezTo>
                      <a:pt x="361" y="472"/>
                      <a:pt x="333" y="361"/>
                      <a:pt x="306" y="278"/>
                    </a:cubicBezTo>
                    <a:cubicBezTo>
                      <a:pt x="250" y="195"/>
                      <a:pt x="223" y="112"/>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a:off x="1605145" y="3414240"/>
                <a:ext cx="7650" cy="5575"/>
              </a:xfrm>
              <a:custGeom>
                <a:avLst/>
                <a:gdLst/>
                <a:ahLst/>
                <a:cxnLst/>
                <a:rect l="l" t="t" r="r" b="b"/>
                <a:pathLst>
                  <a:path w="306" h="223" extrusionOk="0">
                    <a:moveTo>
                      <a:pt x="305" y="0"/>
                    </a:moveTo>
                    <a:cubicBezTo>
                      <a:pt x="250" y="0"/>
                      <a:pt x="194" y="28"/>
                      <a:pt x="139" y="56"/>
                    </a:cubicBezTo>
                    <a:cubicBezTo>
                      <a:pt x="83" y="84"/>
                      <a:pt x="28" y="111"/>
                      <a:pt x="0" y="167"/>
                    </a:cubicBezTo>
                    <a:lnTo>
                      <a:pt x="83" y="222"/>
                    </a:lnTo>
                    <a:cubicBezTo>
                      <a:pt x="111" y="194"/>
                      <a:pt x="139" y="139"/>
                      <a:pt x="166" y="111"/>
                    </a:cubicBezTo>
                    <a:cubicBezTo>
                      <a:pt x="222" y="56"/>
                      <a:pt x="250" y="28"/>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a:off x="1572525" y="3291400"/>
                <a:ext cx="3500" cy="9025"/>
              </a:xfrm>
              <a:custGeom>
                <a:avLst/>
                <a:gdLst/>
                <a:ahLst/>
                <a:cxnLst/>
                <a:rect l="l" t="t" r="r" b="b"/>
                <a:pathLst>
                  <a:path w="140" h="361" extrusionOk="0">
                    <a:moveTo>
                      <a:pt x="56" y="0"/>
                    </a:moveTo>
                    <a:cubicBezTo>
                      <a:pt x="28" y="139"/>
                      <a:pt x="28" y="250"/>
                      <a:pt x="1" y="361"/>
                    </a:cubicBezTo>
                    <a:lnTo>
                      <a:pt x="139" y="361"/>
                    </a:lnTo>
                    <a:cubicBezTo>
                      <a:pt x="112" y="222"/>
                      <a:pt x="84" y="111"/>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a:off x="1573925" y="3314950"/>
                <a:ext cx="12500" cy="16675"/>
              </a:xfrm>
              <a:custGeom>
                <a:avLst/>
                <a:gdLst/>
                <a:ahLst/>
                <a:cxnLst/>
                <a:rect l="l" t="t" r="r" b="b"/>
                <a:pathLst>
                  <a:path w="500" h="667" extrusionOk="0">
                    <a:moveTo>
                      <a:pt x="222" y="1"/>
                    </a:moveTo>
                    <a:lnTo>
                      <a:pt x="0" y="56"/>
                    </a:lnTo>
                    <a:cubicBezTo>
                      <a:pt x="28" y="167"/>
                      <a:pt x="56" y="278"/>
                      <a:pt x="111" y="361"/>
                    </a:cubicBezTo>
                    <a:cubicBezTo>
                      <a:pt x="166" y="472"/>
                      <a:pt x="250" y="583"/>
                      <a:pt x="333" y="666"/>
                    </a:cubicBezTo>
                    <a:lnTo>
                      <a:pt x="499" y="500"/>
                    </a:lnTo>
                    <a:cubicBezTo>
                      <a:pt x="416" y="445"/>
                      <a:pt x="360" y="361"/>
                      <a:pt x="333" y="278"/>
                    </a:cubicBezTo>
                    <a:cubicBezTo>
                      <a:pt x="277" y="195"/>
                      <a:pt x="250" y="84"/>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a:off x="1598175" y="3334375"/>
                <a:ext cx="8350" cy="3475"/>
              </a:xfrm>
              <a:custGeom>
                <a:avLst/>
                <a:gdLst/>
                <a:ahLst/>
                <a:cxnLst/>
                <a:rect l="l" t="t" r="r" b="b"/>
                <a:pathLst>
                  <a:path w="334" h="139" extrusionOk="0">
                    <a:moveTo>
                      <a:pt x="28" y="0"/>
                    </a:moveTo>
                    <a:lnTo>
                      <a:pt x="0" y="139"/>
                    </a:lnTo>
                    <a:cubicBezTo>
                      <a:pt x="111" y="139"/>
                      <a:pt x="222" y="111"/>
                      <a:pt x="333" y="83"/>
                    </a:cubicBezTo>
                    <a:cubicBezTo>
                      <a:pt x="222" y="56"/>
                      <a:pt x="139" y="56"/>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8"/>
              <p:cNvSpPr/>
              <p:nvPr/>
            </p:nvSpPr>
            <p:spPr>
              <a:xfrm>
                <a:off x="1460925" y="3347525"/>
                <a:ext cx="5575" cy="7650"/>
              </a:xfrm>
              <a:custGeom>
                <a:avLst/>
                <a:gdLst/>
                <a:ahLst/>
                <a:cxnLst/>
                <a:rect l="l" t="t" r="r" b="b"/>
                <a:pathLst>
                  <a:path w="223" h="306" extrusionOk="0">
                    <a:moveTo>
                      <a:pt x="56" y="1"/>
                    </a:moveTo>
                    <a:lnTo>
                      <a:pt x="1" y="56"/>
                    </a:lnTo>
                    <a:cubicBezTo>
                      <a:pt x="56" y="140"/>
                      <a:pt x="139" y="223"/>
                      <a:pt x="223" y="306"/>
                    </a:cubicBezTo>
                    <a:lnTo>
                      <a:pt x="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8"/>
              <p:cNvSpPr/>
              <p:nvPr/>
            </p:nvSpPr>
            <p:spPr>
              <a:xfrm>
                <a:off x="1445431" y="3320307"/>
                <a:ext cx="9750" cy="15975"/>
              </a:xfrm>
              <a:custGeom>
                <a:avLst/>
                <a:gdLst/>
                <a:ahLst/>
                <a:cxnLst/>
                <a:rect l="l" t="t" r="r" b="b"/>
                <a:pathLst>
                  <a:path w="390" h="639" extrusionOk="0">
                    <a:moveTo>
                      <a:pt x="195" y="1"/>
                    </a:moveTo>
                    <a:lnTo>
                      <a:pt x="1" y="56"/>
                    </a:lnTo>
                    <a:cubicBezTo>
                      <a:pt x="84" y="250"/>
                      <a:pt x="167" y="472"/>
                      <a:pt x="250" y="638"/>
                    </a:cubicBezTo>
                    <a:lnTo>
                      <a:pt x="389" y="583"/>
                    </a:lnTo>
                    <a:cubicBezTo>
                      <a:pt x="306" y="389"/>
                      <a:pt x="250" y="195"/>
                      <a:pt x="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a:off x="1439906" y="3289107"/>
                <a:ext cx="6950" cy="17350"/>
              </a:xfrm>
              <a:custGeom>
                <a:avLst/>
                <a:gdLst/>
                <a:ahLst/>
                <a:cxnLst/>
                <a:rect l="l" t="t" r="r" b="b"/>
                <a:pathLst>
                  <a:path w="278" h="694" extrusionOk="0">
                    <a:moveTo>
                      <a:pt x="0" y="1"/>
                    </a:moveTo>
                    <a:cubicBezTo>
                      <a:pt x="0" y="112"/>
                      <a:pt x="0" y="250"/>
                      <a:pt x="0" y="361"/>
                    </a:cubicBezTo>
                    <a:cubicBezTo>
                      <a:pt x="28" y="472"/>
                      <a:pt x="28" y="583"/>
                      <a:pt x="55" y="694"/>
                    </a:cubicBezTo>
                    <a:lnTo>
                      <a:pt x="277" y="639"/>
                    </a:lnTo>
                    <a:cubicBezTo>
                      <a:pt x="222" y="528"/>
                      <a:pt x="222" y="444"/>
                      <a:pt x="222" y="334"/>
                    </a:cubicBezTo>
                    <a:cubicBezTo>
                      <a:pt x="222" y="223"/>
                      <a:pt x="222" y="112"/>
                      <a:pt x="222" y="29"/>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8"/>
              <p:cNvSpPr/>
              <p:nvPr/>
            </p:nvSpPr>
            <p:spPr>
              <a:xfrm>
                <a:off x="1444756" y="3262082"/>
                <a:ext cx="14575" cy="13900"/>
              </a:xfrm>
              <a:custGeom>
                <a:avLst/>
                <a:gdLst/>
                <a:ahLst/>
                <a:cxnLst/>
                <a:rect l="l" t="t" r="r" b="b"/>
                <a:pathLst>
                  <a:path w="583" h="556" extrusionOk="0">
                    <a:moveTo>
                      <a:pt x="499" y="1"/>
                    </a:moveTo>
                    <a:cubicBezTo>
                      <a:pt x="388" y="28"/>
                      <a:pt x="305" y="111"/>
                      <a:pt x="222" y="195"/>
                    </a:cubicBezTo>
                    <a:cubicBezTo>
                      <a:pt x="166" y="222"/>
                      <a:pt x="139" y="278"/>
                      <a:pt x="111" y="306"/>
                    </a:cubicBezTo>
                    <a:cubicBezTo>
                      <a:pt x="83" y="361"/>
                      <a:pt x="28" y="416"/>
                      <a:pt x="0" y="444"/>
                    </a:cubicBezTo>
                    <a:lnTo>
                      <a:pt x="194" y="555"/>
                    </a:lnTo>
                    <a:cubicBezTo>
                      <a:pt x="194" y="500"/>
                      <a:pt x="222" y="472"/>
                      <a:pt x="250" y="416"/>
                    </a:cubicBezTo>
                    <a:cubicBezTo>
                      <a:pt x="277" y="389"/>
                      <a:pt x="305" y="333"/>
                      <a:pt x="361" y="306"/>
                    </a:cubicBezTo>
                    <a:cubicBezTo>
                      <a:pt x="416" y="222"/>
                      <a:pt x="499" y="167"/>
                      <a:pt x="582" y="111"/>
                    </a:cubicBezTo>
                    <a:lnTo>
                      <a:pt x="4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8"/>
              <p:cNvSpPr/>
              <p:nvPr/>
            </p:nvSpPr>
            <p:spPr>
              <a:xfrm>
                <a:off x="1473156" y="3257407"/>
                <a:ext cx="8350" cy="1925"/>
              </a:xfrm>
              <a:custGeom>
                <a:avLst/>
                <a:gdLst/>
                <a:ahLst/>
                <a:cxnLst/>
                <a:rect l="l" t="t" r="r" b="b"/>
                <a:pathLst>
                  <a:path w="334" h="77" extrusionOk="0">
                    <a:moveTo>
                      <a:pt x="167" y="0"/>
                    </a:moveTo>
                    <a:cubicBezTo>
                      <a:pt x="112" y="0"/>
                      <a:pt x="56" y="7"/>
                      <a:pt x="1" y="21"/>
                    </a:cubicBezTo>
                    <a:lnTo>
                      <a:pt x="1" y="77"/>
                    </a:lnTo>
                    <a:cubicBezTo>
                      <a:pt x="112" y="49"/>
                      <a:pt x="223" y="21"/>
                      <a:pt x="334" y="21"/>
                    </a:cubicBezTo>
                    <a:cubicBezTo>
                      <a:pt x="278" y="7"/>
                      <a:pt x="223"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a:off x="1408950" y="3505575"/>
                <a:ext cx="13875" cy="16650"/>
              </a:xfrm>
              <a:custGeom>
                <a:avLst/>
                <a:gdLst/>
                <a:ahLst/>
                <a:cxnLst/>
                <a:rect l="l" t="t" r="r" b="b"/>
                <a:pathLst>
                  <a:path w="555" h="666" extrusionOk="0">
                    <a:moveTo>
                      <a:pt x="389" y="0"/>
                    </a:moveTo>
                    <a:cubicBezTo>
                      <a:pt x="333" y="84"/>
                      <a:pt x="278" y="195"/>
                      <a:pt x="222" y="305"/>
                    </a:cubicBezTo>
                    <a:cubicBezTo>
                      <a:pt x="167" y="389"/>
                      <a:pt x="84" y="499"/>
                      <a:pt x="0" y="555"/>
                    </a:cubicBezTo>
                    <a:lnTo>
                      <a:pt x="84" y="666"/>
                    </a:lnTo>
                    <a:cubicBezTo>
                      <a:pt x="139" y="638"/>
                      <a:pt x="194" y="583"/>
                      <a:pt x="222" y="555"/>
                    </a:cubicBezTo>
                    <a:cubicBezTo>
                      <a:pt x="278" y="499"/>
                      <a:pt x="305" y="444"/>
                      <a:pt x="361" y="389"/>
                    </a:cubicBezTo>
                    <a:cubicBezTo>
                      <a:pt x="444" y="305"/>
                      <a:pt x="499" y="195"/>
                      <a:pt x="555" y="84"/>
                    </a:cubicBez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a:off x="1422800" y="3470925"/>
                <a:ext cx="7650" cy="18050"/>
              </a:xfrm>
              <a:custGeom>
                <a:avLst/>
                <a:gdLst/>
                <a:ahLst/>
                <a:cxnLst/>
                <a:rect l="l" t="t" r="r" b="b"/>
                <a:pathLst>
                  <a:path w="306" h="722" extrusionOk="0">
                    <a:moveTo>
                      <a:pt x="84" y="0"/>
                    </a:moveTo>
                    <a:cubicBezTo>
                      <a:pt x="84" y="222"/>
                      <a:pt x="56" y="471"/>
                      <a:pt x="1" y="693"/>
                    </a:cubicBezTo>
                    <a:lnTo>
                      <a:pt x="223" y="721"/>
                    </a:lnTo>
                    <a:cubicBezTo>
                      <a:pt x="250" y="610"/>
                      <a:pt x="250" y="471"/>
                      <a:pt x="278" y="361"/>
                    </a:cubicBezTo>
                    <a:cubicBezTo>
                      <a:pt x="306" y="222"/>
                      <a:pt x="306" y="111"/>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a:off x="1424900" y="3434175"/>
                <a:ext cx="4875" cy="18750"/>
              </a:xfrm>
              <a:custGeom>
                <a:avLst/>
                <a:gdLst/>
                <a:ahLst/>
                <a:cxnLst/>
                <a:rect l="l" t="t" r="r" b="b"/>
                <a:pathLst>
                  <a:path w="195" h="750" extrusionOk="0">
                    <a:moveTo>
                      <a:pt x="56" y="1"/>
                    </a:moveTo>
                    <a:cubicBezTo>
                      <a:pt x="28" y="250"/>
                      <a:pt x="0" y="500"/>
                      <a:pt x="0" y="749"/>
                    </a:cubicBezTo>
                    <a:lnTo>
                      <a:pt x="194" y="722"/>
                    </a:lnTo>
                    <a:cubicBezTo>
                      <a:pt x="194" y="472"/>
                      <a:pt x="194" y="250"/>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a:off x="1430425" y="3407850"/>
                <a:ext cx="3500" cy="8325"/>
              </a:xfrm>
              <a:custGeom>
                <a:avLst/>
                <a:gdLst/>
                <a:ahLst/>
                <a:cxnLst/>
                <a:rect l="l" t="t" r="r" b="b"/>
                <a:pathLst>
                  <a:path w="140" h="333" extrusionOk="0">
                    <a:moveTo>
                      <a:pt x="140" y="0"/>
                    </a:moveTo>
                    <a:cubicBezTo>
                      <a:pt x="84" y="111"/>
                      <a:pt x="56" y="222"/>
                      <a:pt x="1" y="333"/>
                    </a:cubicBezTo>
                    <a:lnTo>
                      <a:pt x="56" y="333"/>
                    </a:lnTo>
                    <a:cubicBezTo>
                      <a:pt x="84" y="222"/>
                      <a:pt x="112" y="111"/>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8"/>
              <p:cNvSpPr/>
              <p:nvPr/>
            </p:nvSpPr>
            <p:spPr>
              <a:xfrm>
                <a:off x="1453056" y="3373682"/>
                <a:ext cx="5575" cy="7650"/>
              </a:xfrm>
              <a:custGeom>
                <a:avLst/>
                <a:gdLst/>
                <a:ahLst/>
                <a:cxnLst/>
                <a:rect l="l" t="t" r="r" b="b"/>
                <a:pathLst>
                  <a:path w="223" h="306" extrusionOk="0">
                    <a:moveTo>
                      <a:pt x="84" y="0"/>
                    </a:moveTo>
                    <a:lnTo>
                      <a:pt x="1" y="28"/>
                    </a:lnTo>
                    <a:lnTo>
                      <a:pt x="223" y="305"/>
                    </a:lnTo>
                    <a:cubicBezTo>
                      <a:pt x="167" y="194"/>
                      <a:pt x="139" y="84"/>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8"/>
              <p:cNvSpPr/>
              <p:nvPr/>
            </p:nvSpPr>
            <p:spPr>
              <a:xfrm>
                <a:off x="1435031" y="3350107"/>
                <a:ext cx="12525" cy="13900"/>
              </a:xfrm>
              <a:custGeom>
                <a:avLst/>
                <a:gdLst/>
                <a:ahLst/>
                <a:cxnLst/>
                <a:rect l="l" t="t" r="r" b="b"/>
                <a:pathLst>
                  <a:path w="501" h="556" extrusionOk="0">
                    <a:moveTo>
                      <a:pt x="167" y="1"/>
                    </a:moveTo>
                    <a:lnTo>
                      <a:pt x="1" y="139"/>
                    </a:lnTo>
                    <a:cubicBezTo>
                      <a:pt x="140" y="278"/>
                      <a:pt x="250" y="389"/>
                      <a:pt x="389" y="555"/>
                    </a:cubicBezTo>
                    <a:lnTo>
                      <a:pt x="500" y="444"/>
                    </a:lnTo>
                    <a:cubicBezTo>
                      <a:pt x="389" y="278"/>
                      <a:pt x="278" y="139"/>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a:off x="1412856" y="3334857"/>
                <a:ext cx="14575" cy="10425"/>
              </a:xfrm>
              <a:custGeom>
                <a:avLst/>
                <a:gdLst/>
                <a:ahLst/>
                <a:cxnLst/>
                <a:rect l="l" t="t" r="r" b="b"/>
                <a:pathLst>
                  <a:path w="583" h="417" extrusionOk="0">
                    <a:moveTo>
                      <a:pt x="28" y="1"/>
                    </a:moveTo>
                    <a:lnTo>
                      <a:pt x="1" y="167"/>
                    </a:lnTo>
                    <a:cubicBezTo>
                      <a:pt x="84" y="195"/>
                      <a:pt x="167" y="223"/>
                      <a:pt x="250" y="278"/>
                    </a:cubicBezTo>
                    <a:cubicBezTo>
                      <a:pt x="333" y="306"/>
                      <a:pt x="389" y="361"/>
                      <a:pt x="472" y="417"/>
                    </a:cubicBezTo>
                    <a:lnTo>
                      <a:pt x="583" y="223"/>
                    </a:lnTo>
                    <a:cubicBezTo>
                      <a:pt x="500" y="167"/>
                      <a:pt x="417" y="139"/>
                      <a:pt x="333" y="84"/>
                    </a:cubicBezTo>
                    <a:cubicBezTo>
                      <a:pt x="223" y="56"/>
                      <a:pt x="139" y="28"/>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p:cNvSpPr/>
              <p:nvPr/>
            </p:nvSpPr>
            <p:spPr>
              <a:xfrm>
                <a:off x="1394156" y="3337632"/>
                <a:ext cx="6250" cy="6950"/>
              </a:xfrm>
              <a:custGeom>
                <a:avLst/>
                <a:gdLst/>
                <a:ahLst/>
                <a:cxnLst/>
                <a:rect l="l" t="t" r="r" b="b"/>
                <a:pathLst>
                  <a:path w="250" h="278" extrusionOk="0">
                    <a:moveTo>
                      <a:pt x="222" y="1"/>
                    </a:moveTo>
                    <a:cubicBezTo>
                      <a:pt x="167" y="56"/>
                      <a:pt x="111" y="84"/>
                      <a:pt x="83" y="139"/>
                    </a:cubicBezTo>
                    <a:cubicBezTo>
                      <a:pt x="56" y="195"/>
                      <a:pt x="28" y="222"/>
                      <a:pt x="0" y="278"/>
                    </a:cubicBezTo>
                    <a:cubicBezTo>
                      <a:pt x="28" y="250"/>
                      <a:pt x="83" y="195"/>
                      <a:pt x="111" y="167"/>
                    </a:cubicBezTo>
                    <a:cubicBezTo>
                      <a:pt x="167" y="139"/>
                      <a:pt x="194" y="112"/>
                      <a:pt x="250" y="84"/>
                    </a:cubicBezTo>
                    <a:lnTo>
                      <a:pt x="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p:cNvSpPr/>
              <p:nvPr/>
            </p:nvSpPr>
            <p:spPr>
              <a:xfrm>
                <a:off x="1484256" y="3283582"/>
                <a:ext cx="4175" cy="8325"/>
              </a:xfrm>
              <a:custGeom>
                <a:avLst/>
                <a:gdLst/>
                <a:ahLst/>
                <a:cxnLst/>
                <a:rect l="l" t="t" r="r" b="b"/>
                <a:pathLst>
                  <a:path w="167" h="333" extrusionOk="0">
                    <a:moveTo>
                      <a:pt x="0" y="0"/>
                    </a:moveTo>
                    <a:lnTo>
                      <a:pt x="0" y="0"/>
                    </a:lnTo>
                    <a:cubicBezTo>
                      <a:pt x="28" y="111"/>
                      <a:pt x="56" y="222"/>
                      <a:pt x="84" y="333"/>
                    </a:cubicBezTo>
                    <a:lnTo>
                      <a:pt x="167" y="305"/>
                    </a:lnTo>
                    <a:cubicBezTo>
                      <a:pt x="111" y="222"/>
                      <a:pt x="56" y="11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a:off x="1495356" y="3304357"/>
                <a:ext cx="15275" cy="14600"/>
              </a:xfrm>
              <a:custGeom>
                <a:avLst/>
                <a:gdLst/>
                <a:ahLst/>
                <a:cxnLst/>
                <a:rect l="l" t="t" r="r" b="b"/>
                <a:pathLst>
                  <a:path w="611" h="584" extrusionOk="0">
                    <a:moveTo>
                      <a:pt x="111" y="1"/>
                    </a:moveTo>
                    <a:lnTo>
                      <a:pt x="0" y="112"/>
                    </a:lnTo>
                    <a:cubicBezTo>
                      <a:pt x="56" y="195"/>
                      <a:pt x="139" y="306"/>
                      <a:pt x="222" y="389"/>
                    </a:cubicBezTo>
                    <a:cubicBezTo>
                      <a:pt x="305" y="444"/>
                      <a:pt x="416" y="528"/>
                      <a:pt x="527" y="583"/>
                    </a:cubicBezTo>
                    <a:lnTo>
                      <a:pt x="610" y="389"/>
                    </a:lnTo>
                    <a:cubicBezTo>
                      <a:pt x="527" y="334"/>
                      <a:pt x="444" y="278"/>
                      <a:pt x="361" y="223"/>
                    </a:cubicBezTo>
                    <a:cubicBezTo>
                      <a:pt x="277" y="139"/>
                      <a:pt x="194" y="84"/>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8"/>
              <p:cNvSpPr/>
              <p:nvPr/>
            </p:nvSpPr>
            <p:spPr>
              <a:xfrm>
                <a:off x="1525156" y="3307132"/>
                <a:ext cx="15950" cy="13900"/>
              </a:xfrm>
              <a:custGeom>
                <a:avLst/>
                <a:gdLst/>
                <a:ahLst/>
                <a:cxnLst/>
                <a:rect l="l" t="t" r="r" b="b"/>
                <a:pathLst>
                  <a:path w="638" h="556" extrusionOk="0">
                    <a:moveTo>
                      <a:pt x="472" y="1"/>
                    </a:moveTo>
                    <a:cubicBezTo>
                      <a:pt x="416" y="84"/>
                      <a:pt x="361" y="167"/>
                      <a:pt x="278" y="223"/>
                    </a:cubicBezTo>
                    <a:cubicBezTo>
                      <a:pt x="222" y="250"/>
                      <a:pt x="194" y="278"/>
                      <a:pt x="139" y="306"/>
                    </a:cubicBezTo>
                    <a:lnTo>
                      <a:pt x="83" y="333"/>
                    </a:lnTo>
                    <a:lnTo>
                      <a:pt x="0" y="361"/>
                    </a:lnTo>
                    <a:lnTo>
                      <a:pt x="56" y="555"/>
                    </a:lnTo>
                    <a:lnTo>
                      <a:pt x="139" y="528"/>
                    </a:lnTo>
                    <a:lnTo>
                      <a:pt x="250" y="500"/>
                    </a:lnTo>
                    <a:cubicBezTo>
                      <a:pt x="305" y="472"/>
                      <a:pt x="361" y="417"/>
                      <a:pt x="388" y="389"/>
                    </a:cubicBezTo>
                    <a:cubicBezTo>
                      <a:pt x="499" y="306"/>
                      <a:pt x="583" y="195"/>
                      <a:pt x="638" y="84"/>
                    </a:cubicBezTo>
                    <a:lnTo>
                      <a:pt x="4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8"/>
              <p:cNvSpPr/>
              <p:nvPr/>
            </p:nvSpPr>
            <p:spPr>
              <a:xfrm>
                <a:off x="1542481" y="3283582"/>
                <a:ext cx="2100" cy="9025"/>
              </a:xfrm>
              <a:custGeom>
                <a:avLst/>
                <a:gdLst/>
                <a:ahLst/>
                <a:cxnLst/>
                <a:rect l="l" t="t" r="r" b="b"/>
                <a:pathLst>
                  <a:path w="84" h="361" extrusionOk="0">
                    <a:moveTo>
                      <a:pt x="56" y="0"/>
                    </a:moveTo>
                    <a:cubicBezTo>
                      <a:pt x="28" y="139"/>
                      <a:pt x="28" y="250"/>
                      <a:pt x="0" y="361"/>
                    </a:cubicBezTo>
                    <a:lnTo>
                      <a:pt x="84" y="361"/>
                    </a:lnTo>
                    <a:cubicBezTo>
                      <a:pt x="84" y="222"/>
                      <a:pt x="56" y="111"/>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a:off x="1407550" y="3598450"/>
                <a:ext cx="2125" cy="8350"/>
              </a:xfrm>
              <a:custGeom>
                <a:avLst/>
                <a:gdLst/>
                <a:ahLst/>
                <a:cxnLst/>
                <a:rect l="l" t="t" r="r" b="b"/>
                <a:pathLst>
                  <a:path w="85" h="334" extrusionOk="0">
                    <a:moveTo>
                      <a:pt x="84" y="1"/>
                    </a:moveTo>
                    <a:cubicBezTo>
                      <a:pt x="56" y="112"/>
                      <a:pt x="1" y="222"/>
                      <a:pt x="1" y="333"/>
                    </a:cubicBezTo>
                    <a:lnTo>
                      <a:pt x="84" y="333"/>
                    </a:lnTo>
                    <a:cubicBezTo>
                      <a:pt x="84" y="222"/>
                      <a:pt x="84" y="112"/>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8"/>
              <p:cNvSpPr/>
              <p:nvPr/>
            </p:nvSpPr>
            <p:spPr>
              <a:xfrm>
                <a:off x="1408950" y="3618550"/>
                <a:ext cx="11800" cy="13900"/>
              </a:xfrm>
              <a:custGeom>
                <a:avLst/>
                <a:gdLst/>
                <a:ahLst/>
                <a:cxnLst/>
                <a:rect l="l" t="t" r="r" b="b"/>
                <a:pathLst>
                  <a:path w="472" h="556" extrusionOk="0">
                    <a:moveTo>
                      <a:pt x="167" y="1"/>
                    </a:moveTo>
                    <a:lnTo>
                      <a:pt x="0" y="84"/>
                    </a:lnTo>
                    <a:cubicBezTo>
                      <a:pt x="0" y="139"/>
                      <a:pt x="28" y="167"/>
                      <a:pt x="56" y="223"/>
                    </a:cubicBezTo>
                    <a:cubicBezTo>
                      <a:pt x="84" y="250"/>
                      <a:pt x="111" y="306"/>
                      <a:pt x="139" y="361"/>
                    </a:cubicBezTo>
                    <a:cubicBezTo>
                      <a:pt x="194" y="417"/>
                      <a:pt x="278" y="500"/>
                      <a:pt x="361" y="555"/>
                    </a:cubicBezTo>
                    <a:lnTo>
                      <a:pt x="472" y="389"/>
                    </a:lnTo>
                    <a:cubicBezTo>
                      <a:pt x="416" y="333"/>
                      <a:pt x="333" y="278"/>
                      <a:pt x="305" y="223"/>
                    </a:cubicBezTo>
                    <a:cubicBezTo>
                      <a:pt x="250" y="167"/>
                      <a:pt x="194" y="84"/>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8"/>
              <p:cNvSpPr/>
              <p:nvPr/>
            </p:nvSpPr>
            <p:spPr>
              <a:xfrm>
                <a:off x="1431825" y="3629650"/>
                <a:ext cx="13875" cy="7650"/>
              </a:xfrm>
              <a:custGeom>
                <a:avLst/>
                <a:gdLst/>
                <a:ahLst/>
                <a:cxnLst/>
                <a:rect l="l" t="t" r="r" b="b"/>
                <a:pathLst>
                  <a:path w="555" h="306" extrusionOk="0">
                    <a:moveTo>
                      <a:pt x="499" y="0"/>
                    </a:moveTo>
                    <a:cubicBezTo>
                      <a:pt x="416" y="28"/>
                      <a:pt x="333" y="56"/>
                      <a:pt x="250" y="83"/>
                    </a:cubicBezTo>
                    <a:lnTo>
                      <a:pt x="0" y="83"/>
                    </a:lnTo>
                    <a:lnTo>
                      <a:pt x="0" y="305"/>
                    </a:lnTo>
                    <a:lnTo>
                      <a:pt x="139" y="305"/>
                    </a:lnTo>
                    <a:lnTo>
                      <a:pt x="278" y="278"/>
                    </a:lnTo>
                    <a:cubicBezTo>
                      <a:pt x="388" y="250"/>
                      <a:pt x="472" y="222"/>
                      <a:pt x="555" y="167"/>
                    </a:cubicBezTo>
                    <a:lnTo>
                      <a:pt x="4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8"/>
              <p:cNvSpPr/>
              <p:nvPr/>
            </p:nvSpPr>
            <p:spPr>
              <a:xfrm>
                <a:off x="1455400" y="3617175"/>
                <a:ext cx="6250" cy="6950"/>
              </a:xfrm>
              <a:custGeom>
                <a:avLst/>
                <a:gdLst/>
                <a:ahLst/>
                <a:cxnLst/>
                <a:rect l="l" t="t" r="r" b="b"/>
                <a:pathLst>
                  <a:path w="250" h="278" extrusionOk="0">
                    <a:moveTo>
                      <a:pt x="250" y="0"/>
                    </a:moveTo>
                    <a:lnTo>
                      <a:pt x="250" y="0"/>
                    </a:lnTo>
                    <a:cubicBezTo>
                      <a:pt x="166" y="56"/>
                      <a:pt x="83" y="139"/>
                      <a:pt x="0" y="222"/>
                    </a:cubicBezTo>
                    <a:lnTo>
                      <a:pt x="55" y="278"/>
                    </a:lnTo>
                    <a:cubicBezTo>
                      <a:pt x="139" y="194"/>
                      <a:pt x="194" y="83"/>
                      <a:pt x="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8"/>
              <p:cNvSpPr/>
              <p:nvPr/>
            </p:nvSpPr>
            <p:spPr>
              <a:xfrm>
                <a:off x="1609275" y="3687875"/>
                <a:ext cx="7650" cy="4875"/>
              </a:xfrm>
              <a:custGeom>
                <a:avLst/>
                <a:gdLst/>
                <a:ahLst/>
                <a:cxnLst/>
                <a:rect l="l" t="t" r="r" b="b"/>
                <a:pathLst>
                  <a:path w="306" h="195" extrusionOk="0">
                    <a:moveTo>
                      <a:pt x="28" y="0"/>
                    </a:moveTo>
                    <a:lnTo>
                      <a:pt x="0" y="56"/>
                    </a:lnTo>
                    <a:cubicBezTo>
                      <a:pt x="83" y="111"/>
                      <a:pt x="194" y="139"/>
                      <a:pt x="305" y="194"/>
                    </a:cubicBezTo>
                    <a:lnTo>
                      <a:pt x="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8"/>
              <p:cNvSpPr/>
              <p:nvPr/>
            </p:nvSpPr>
            <p:spPr>
              <a:xfrm>
                <a:off x="1582925" y="3670550"/>
                <a:ext cx="14575" cy="11800"/>
              </a:xfrm>
              <a:custGeom>
                <a:avLst/>
                <a:gdLst/>
                <a:ahLst/>
                <a:cxnLst/>
                <a:rect l="l" t="t" r="r" b="b"/>
                <a:pathLst>
                  <a:path w="583" h="472" extrusionOk="0">
                    <a:moveTo>
                      <a:pt x="111" y="0"/>
                    </a:moveTo>
                    <a:lnTo>
                      <a:pt x="0" y="166"/>
                    </a:lnTo>
                    <a:cubicBezTo>
                      <a:pt x="167" y="277"/>
                      <a:pt x="333" y="388"/>
                      <a:pt x="500" y="471"/>
                    </a:cubicBezTo>
                    <a:lnTo>
                      <a:pt x="583" y="36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8"/>
              <p:cNvSpPr/>
              <p:nvPr/>
            </p:nvSpPr>
            <p:spPr>
              <a:xfrm>
                <a:off x="1557275" y="3654600"/>
                <a:ext cx="15975" cy="12500"/>
              </a:xfrm>
              <a:custGeom>
                <a:avLst/>
                <a:gdLst/>
                <a:ahLst/>
                <a:cxnLst/>
                <a:rect l="l" t="t" r="r" b="b"/>
                <a:pathLst>
                  <a:path w="639" h="500" extrusionOk="0">
                    <a:moveTo>
                      <a:pt x="112" y="0"/>
                    </a:moveTo>
                    <a:lnTo>
                      <a:pt x="1" y="222"/>
                    </a:lnTo>
                    <a:cubicBezTo>
                      <a:pt x="167" y="305"/>
                      <a:pt x="361" y="389"/>
                      <a:pt x="527" y="499"/>
                    </a:cubicBezTo>
                    <a:lnTo>
                      <a:pt x="638" y="305"/>
                    </a:lnTo>
                    <a:cubicBezTo>
                      <a:pt x="472" y="195"/>
                      <a:pt x="278" y="111"/>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8"/>
              <p:cNvSpPr/>
              <p:nvPr/>
            </p:nvSpPr>
            <p:spPr>
              <a:xfrm>
                <a:off x="1529550" y="3649050"/>
                <a:ext cx="15975" cy="5575"/>
              </a:xfrm>
              <a:custGeom>
                <a:avLst/>
                <a:gdLst/>
                <a:ahLst/>
                <a:cxnLst/>
                <a:rect l="l" t="t" r="r" b="b"/>
                <a:pathLst>
                  <a:path w="639" h="223" extrusionOk="0">
                    <a:moveTo>
                      <a:pt x="333" y="1"/>
                    </a:moveTo>
                    <a:cubicBezTo>
                      <a:pt x="222" y="1"/>
                      <a:pt x="112" y="28"/>
                      <a:pt x="1" y="84"/>
                    </a:cubicBezTo>
                    <a:lnTo>
                      <a:pt x="56" y="222"/>
                    </a:lnTo>
                    <a:cubicBezTo>
                      <a:pt x="139" y="195"/>
                      <a:pt x="222" y="167"/>
                      <a:pt x="333" y="167"/>
                    </a:cubicBezTo>
                    <a:cubicBezTo>
                      <a:pt x="417" y="195"/>
                      <a:pt x="500" y="195"/>
                      <a:pt x="611" y="222"/>
                    </a:cubicBezTo>
                    <a:lnTo>
                      <a:pt x="638" y="28"/>
                    </a:lnTo>
                    <a:cubicBezTo>
                      <a:pt x="527" y="1"/>
                      <a:pt x="417" y="1"/>
                      <a:pt x="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8"/>
              <p:cNvSpPr/>
              <p:nvPr/>
            </p:nvSpPr>
            <p:spPr>
              <a:xfrm>
                <a:off x="1516375" y="3662225"/>
                <a:ext cx="4200" cy="8350"/>
              </a:xfrm>
              <a:custGeom>
                <a:avLst/>
                <a:gdLst/>
                <a:ahLst/>
                <a:cxnLst/>
                <a:rect l="l" t="t" r="r" b="b"/>
                <a:pathLst>
                  <a:path w="168" h="334" extrusionOk="0">
                    <a:moveTo>
                      <a:pt x="112" y="0"/>
                    </a:moveTo>
                    <a:cubicBezTo>
                      <a:pt x="56" y="111"/>
                      <a:pt x="29" y="194"/>
                      <a:pt x="1" y="333"/>
                    </a:cubicBezTo>
                    <a:cubicBezTo>
                      <a:pt x="56" y="222"/>
                      <a:pt x="112" y="111"/>
                      <a:pt x="167" y="28"/>
                    </a:cubicBez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8"/>
              <p:cNvSpPr/>
              <p:nvPr/>
            </p:nvSpPr>
            <p:spPr>
              <a:xfrm>
                <a:off x="1481725" y="3574200"/>
                <a:ext cx="9050" cy="4175"/>
              </a:xfrm>
              <a:custGeom>
                <a:avLst/>
                <a:gdLst/>
                <a:ahLst/>
                <a:cxnLst/>
                <a:rect l="l" t="t" r="r" b="b"/>
                <a:pathLst>
                  <a:path w="362" h="167" extrusionOk="0">
                    <a:moveTo>
                      <a:pt x="1" y="0"/>
                    </a:moveTo>
                    <a:lnTo>
                      <a:pt x="306" y="167"/>
                    </a:lnTo>
                    <a:lnTo>
                      <a:pt x="361" y="83"/>
                    </a:lnTo>
                    <a:cubicBezTo>
                      <a:pt x="250" y="56"/>
                      <a:pt x="111" y="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a:off x="1501125" y="3581125"/>
                <a:ext cx="13900" cy="11125"/>
              </a:xfrm>
              <a:custGeom>
                <a:avLst/>
                <a:gdLst/>
                <a:ahLst/>
                <a:cxnLst/>
                <a:rect l="l" t="t" r="r" b="b"/>
                <a:pathLst>
                  <a:path w="556" h="445" extrusionOk="0">
                    <a:moveTo>
                      <a:pt x="84" y="1"/>
                    </a:moveTo>
                    <a:lnTo>
                      <a:pt x="1" y="139"/>
                    </a:lnTo>
                    <a:cubicBezTo>
                      <a:pt x="84" y="195"/>
                      <a:pt x="140" y="250"/>
                      <a:pt x="223" y="278"/>
                    </a:cubicBezTo>
                    <a:cubicBezTo>
                      <a:pt x="278" y="333"/>
                      <a:pt x="334" y="389"/>
                      <a:pt x="389" y="444"/>
                    </a:cubicBezTo>
                    <a:lnTo>
                      <a:pt x="555" y="306"/>
                    </a:lnTo>
                    <a:cubicBezTo>
                      <a:pt x="472" y="222"/>
                      <a:pt x="417" y="167"/>
                      <a:pt x="334" y="111"/>
                    </a:cubicBezTo>
                    <a:cubicBezTo>
                      <a:pt x="250" y="84"/>
                      <a:pt x="167" y="28"/>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a:off x="1517775" y="3600525"/>
                <a:ext cx="7650" cy="13900"/>
              </a:xfrm>
              <a:custGeom>
                <a:avLst/>
                <a:gdLst/>
                <a:ahLst/>
                <a:cxnLst/>
                <a:rect l="l" t="t" r="r" b="b"/>
                <a:pathLst>
                  <a:path w="306" h="556" extrusionOk="0">
                    <a:moveTo>
                      <a:pt x="194" y="1"/>
                    </a:moveTo>
                    <a:lnTo>
                      <a:pt x="0" y="84"/>
                    </a:lnTo>
                    <a:cubicBezTo>
                      <a:pt x="28" y="139"/>
                      <a:pt x="56" y="223"/>
                      <a:pt x="83" y="306"/>
                    </a:cubicBezTo>
                    <a:cubicBezTo>
                      <a:pt x="83" y="389"/>
                      <a:pt x="111" y="472"/>
                      <a:pt x="111" y="555"/>
                    </a:cubicBezTo>
                    <a:lnTo>
                      <a:pt x="305" y="555"/>
                    </a:lnTo>
                    <a:cubicBezTo>
                      <a:pt x="305" y="472"/>
                      <a:pt x="278" y="361"/>
                      <a:pt x="278" y="278"/>
                    </a:cubicBezTo>
                    <a:cubicBezTo>
                      <a:pt x="250" y="195"/>
                      <a:pt x="250" y="84"/>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8"/>
              <p:cNvSpPr/>
              <p:nvPr/>
            </p:nvSpPr>
            <p:spPr>
              <a:xfrm>
                <a:off x="1520550" y="3627575"/>
                <a:ext cx="2800" cy="9025"/>
              </a:xfrm>
              <a:custGeom>
                <a:avLst/>
                <a:gdLst/>
                <a:ahLst/>
                <a:cxnLst/>
                <a:rect l="l" t="t" r="r" b="b"/>
                <a:pathLst>
                  <a:path w="112" h="361" extrusionOk="0">
                    <a:moveTo>
                      <a:pt x="0" y="0"/>
                    </a:moveTo>
                    <a:lnTo>
                      <a:pt x="0" y="361"/>
                    </a:lnTo>
                    <a:cubicBezTo>
                      <a:pt x="56" y="250"/>
                      <a:pt x="83" y="139"/>
                      <a:pt x="111" y="28"/>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8"/>
              <p:cNvSpPr/>
              <p:nvPr/>
            </p:nvSpPr>
            <p:spPr>
              <a:xfrm>
                <a:off x="1390225" y="3651125"/>
                <a:ext cx="6275" cy="6975"/>
              </a:xfrm>
              <a:custGeom>
                <a:avLst/>
                <a:gdLst/>
                <a:ahLst/>
                <a:cxnLst/>
                <a:rect l="l" t="t" r="r" b="b"/>
                <a:pathLst>
                  <a:path w="251" h="279" extrusionOk="0">
                    <a:moveTo>
                      <a:pt x="1" y="1"/>
                    </a:moveTo>
                    <a:lnTo>
                      <a:pt x="1" y="1"/>
                    </a:lnTo>
                    <a:cubicBezTo>
                      <a:pt x="56" y="84"/>
                      <a:pt x="139" y="195"/>
                      <a:pt x="223" y="278"/>
                    </a:cubicBezTo>
                    <a:lnTo>
                      <a:pt x="250" y="223"/>
                    </a:lnTo>
                    <a:cubicBezTo>
                      <a:pt x="167" y="139"/>
                      <a:pt x="84" y="8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8"/>
              <p:cNvSpPr/>
              <p:nvPr/>
            </p:nvSpPr>
            <p:spPr>
              <a:xfrm>
                <a:off x="1408250" y="3664300"/>
                <a:ext cx="15975" cy="8350"/>
              </a:xfrm>
              <a:custGeom>
                <a:avLst/>
                <a:gdLst/>
                <a:ahLst/>
                <a:cxnLst/>
                <a:rect l="l" t="t" r="r" b="b"/>
                <a:pathLst>
                  <a:path w="639" h="334" extrusionOk="0">
                    <a:moveTo>
                      <a:pt x="56" y="1"/>
                    </a:moveTo>
                    <a:lnTo>
                      <a:pt x="1" y="139"/>
                    </a:lnTo>
                    <a:cubicBezTo>
                      <a:pt x="84" y="167"/>
                      <a:pt x="195" y="222"/>
                      <a:pt x="306" y="250"/>
                    </a:cubicBezTo>
                    <a:cubicBezTo>
                      <a:pt x="389" y="278"/>
                      <a:pt x="500" y="306"/>
                      <a:pt x="611" y="333"/>
                    </a:cubicBezTo>
                    <a:lnTo>
                      <a:pt x="638" y="139"/>
                    </a:lnTo>
                    <a:cubicBezTo>
                      <a:pt x="527" y="111"/>
                      <a:pt x="444" y="111"/>
                      <a:pt x="333" y="84"/>
                    </a:cubicBezTo>
                    <a:cubicBezTo>
                      <a:pt x="250" y="56"/>
                      <a:pt x="139" y="28"/>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8"/>
              <p:cNvSpPr/>
              <p:nvPr/>
            </p:nvSpPr>
            <p:spPr>
              <a:xfrm>
                <a:off x="1438050" y="3659450"/>
                <a:ext cx="16675" cy="11800"/>
              </a:xfrm>
              <a:custGeom>
                <a:avLst/>
                <a:gdLst/>
                <a:ahLst/>
                <a:cxnLst/>
                <a:rect l="l" t="t" r="r" b="b"/>
                <a:pathLst>
                  <a:path w="667" h="472" extrusionOk="0">
                    <a:moveTo>
                      <a:pt x="528" y="1"/>
                    </a:moveTo>
                    <a:cubicBezTo>
                      <a:pt x="444" y="56"/>
                      <a:pt x="361" y="111"/>
                      <a:pt x="278" y="167"/>
                    </a:cubicBezTo>
                    <a:cubicBezTo>
                      <a:pt x="195" y="195"/>
                      <a:pt x="112" y="222"/>
                      <a:pt x="1" y="250"/>
                    </a:cubicBezTo>
                    <a:lnTo>
                      <a:pt x="56" y="472"/>
                    </a:lnTo>
                    <a:cubicBezTo>
                      <a:pt x="167" y="444"/>
                      <a:pt x="278" y="416"/>
                      <a:pt x="389" y="361"/>
                    </a:cubicBezTo>
                    <a:cubicBezTo>
                      <a:pt x="472" y="305"/>
                      <a:pt x="555" y="250"/>
                      <a:pt x="666" y="195"/>
                    </a:cubicBezTo>
                    <a:lnTo>
                      <a:pt x="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8"/>
              <p:cNvSpPr/>
              <p:nvPr/>
            </p:nvSpPr>
            <p:spPr>
              <a:xfrm>
                <a:off x="1463000" y="3637975"/>
                <a:ext cx="11825" cy="15250"/>
              </a:xfrm>
              <a:custGeom>
                <a:avLst/>
                <a:gdLst/>
                <a:ahLst/>
                <a:cxnLst/>
                <a:rect l="l" t="t" r="r" b="b"/>
                <a:pathLst>
                  <a:path w="473" h="610" extrusionOk="0">
                    <a:moveTo>
                      <a:pt x="334" y="0"/>
                    </a:moveTo>
                    <a:cubicBezTo>
                      <a:pt x="278" y="83"/>
                      <a:pt x="251" y="166"/>
                      <a:pt x="167" y="250"/>
                    </a:cubicBezTo>
                    <a:cubicBezTo>
                      <a:pt x="112" y="333"/>
                      <a:pt x="56" y="416"/>
                      <a:pt x="1" y="499"/>
                    </a:cubicBezTo>
                    <a:lnTo>
                      <a:pt x="140" y="610"/>
                    </a:lnTo>
                    <a:cubicBezTo>
                      <a:pt x="223" y="527"/>
                      <a:pt x="278" y="444"/>
                      <a:pt x="334" y="360"/>
                    </a:cubicBezTo>
                    <a:cubicBezTo>
                      <a:pt x="389" y="250"/>
                      <a:pt x="445" y="166"/>
                      <a:pt x="472" y="83"/>
                    </a:cubicBezTo>
                    <a:lnTo>
                      <a:pt x="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8"/>
              <p:cNvSpPr/>
              <p:nvPr/>
            </p:nvSpPr>
            <p:spPr>
              <a:xfrm>
                <a:off x="1478250" y="3616475"/>
                <a:ext cx="2800" cy="8350"/>
              </a:xfrm>
              <a:custGeom>
                <a:avLst/>
                <a:gdLst/>
                <a:ahLst/>
                <a:cxnLst/>
                <a:rect l="l" t="t" r="r" b="b"/>
                <a:pathLst>
                  <a:path w="112" h="334" extrusionOk="0">
                    <a:moveTo>
                      <a:pt x="112" y="1"/>
                    </a:moveTo>
                    <a:lnTo>
                      <a:pt x="112" y="1"/>
                    </a:lnTo>
                    <a:cubicBezTo>
                      <a:pt x="56" y="111"/>
                      <a:pt x="29" y="195"/>
                      <a:pt x="1" y="306"/>
                    </a:cubicBezTo>
                    <a:lnTo>
                      <a:pt x="56" y="333"/>
                    </a:lnTo>
                    <a:cubicBezTo>
                      <a:pt x="84" y="222"/>
                      <a:pt x="84" y="11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8"/>
              <p:cNvSpPr/>
              <p:nvPr/>
            </p:nvSpPr>
            <p:spPr>
              <a:xfrm>
                <a:off x="1454700" y="3242175"/>
                <a:ext cx="53400" cy="441550"/>
              </a:xfrm>
              <a:custGeom>
                <a:avLst/>
                <a:gdLst/>
                <a:ahLst/>
                <a:cxnLst/>
                <a:rect l="l" t="t" r="r" b="b"/>
                <a:pathLst>
                  <a:path w="2136" h="17662" extrusionOk="0">
                    <a:moveTo>
                      <a:pt x="1414" y="1"/>
                    </a:moveTo>
                    <a:lnTo>
                      <a:pt x="1220" y="527"/>
                    </a:lnTo>
                    <a:lnTo>
                      <a:pt x="1054" y="1082"/>
                    </a:lnTo>
                    <a:cubicBezTo>
                      <a:pt x="943" y="1442"/>
                      <a:pt x="860" y="1803"/>
                      <a:pt x="749" y="2163"/>
                    </a:cubicBezTo>
                    <a:cubicBezTo>
                      <a:pt x="583" y="2884"/>
                      <a:pt x="444" y="3633"/>
                      <a:pt x="333" y="4381"/>
                    </a:cubicBezTo>
                    <a:cubicBezTo>
                      <a:pt x="194" y="5130"/>
                      <a:pt x="139" y="5879"/>
                      <a:pt x="83" y="6627"/>
                    </a:cubicBezTo>
                    <a:cubicBezTo>
                      <a:pt x="28" y="7376"/>
                      <a:pt x="0" y="8124"/>
                      <a:pt x="28" y="8901"/>
                    </a:cubicBezTo>
                    <a:cubicBezTo>
                      <a:pt x="56" y="9649"/>
                      <a:pt x="111" y="10398"/>
                      <a:pt x="194" y="11146"/>
                    </a:cubicBezTo>
                    <a:cubicBezTo>
                      <a:pt x="278" y="11895"/>
                      <a:pt x="416" y="12644"/>
                      <a:pt x="583" y="13392"/>
                    </a:cubicBezTo>
                    <a:cubicBezTo>
                      <a:pt x="749" y="14141"/>
                      <a:pt x="943" y="14862"/>
                      <a:pt x="1192" y="15582"/>
                    </a:cubicBezTo>
                    <a:cubicBezTo>
                      <a:pt x="1442" y="16276"/>
                      <a:pt x="1747" y="16969"/>
                      <a:pt x="2107" y="17662"/>
                    </a:cubicBezTo>
                    <a:lnTo>
                      <a:pt x="2135" y="17662"/>
                    </a:lnTo>
                    <a:cubicBezTo>
                      <a:pt x="1082" y="14862"/>
                      <a:pt x="499" y="11895"/>
                      <a:pt x="472" y="8901"/>
                    </a:cubicBezTo>
                    <a:cubicBezTo>
                      <a:pt x="444" y="7403"/>
                      <a:pt x="499" y="5906"/>
                      <a:pt x="693" y="4437"/>
                    </a:cubicBezTo>
                    <a:cubicBezTo>
                      <a:pt x="832" y="2940"/>
                      <a:pt x="1109" y="1470"/>
                      <a:pt x="1470" y="28"/>
                    </a:cubicBezTo>
                    <a:lnTo>
                      <a:pt x="1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8"/>
              <p:cNvSpPr/>
              <p:nvPr/>
            </p:nvSpPr>
            <p:spPr>
              <a:xfrm>
                <a:off x="1464400" y="3242175"/>
                <a:ext cx="43700" cy="441550"/>
              </a:xfrm>
              <a:custGeom>
                <a:avLst/>
                <a:gdLst/>
                <a:ahLst/>
                <a:cxnLst/>
                <a:rect l="l" t="t" r="r" b="b"/>
                <a:pathLst>
                  <a:path w="1748" h="17662" extrusionOk="0">
                    <a:moveTo>
                      <a:pt x="1026" y="1"/>
                    </a:moveTo>
                    <a:cubicBezTo>
                      <a:pt x="666" y="1470"/>
                      <a:pt x="389" y="2940"/>
                      <a:pt x="222" y="4409"/>
                    </a:cubicBezTo>
                    <a:cubicBezTo>
                      <a:pt x="56" y="5906"/>
                      <a:pt x="0" y="7403"/>
                      <a:pt x="28" y="8901"/>
                    </a:cubicBezTo>
                    <a:cubicBezTo>
                      <a:pt x="56" y="11895"/>
                      <a:pt x="638" y="14862"/>
                      <a:pt x="1719" y="17662"/>
                    </a:cubicBezTo>
                    <a:lnTo>
                      <a:pt x="1747" y="17662"/>
                    </a:lnTo>
                    <a:cubicBezTo>
                      <a:pt x="1498" y="16941"/>
                      <a:pt x="1276" y="16220"/>
                      <a:pt x="1109" y="15499"/>
                    </a:cubicBezTo>
                    <a:cubicBezTo>
                      <a:pt x="915" y="14778"/>
                      <a:pt x="777" y="14058"/>
                      <a:pt x="666" y="13337"/>
                    </a:cubicBezTo>
                    <a:cubicBezTo>
                      <a:pt x="416" y="11867"/>
                      <a:pt x="278" y="10370"/>
                      <a:pt x="250" y="8901"/>
                    </a:cubicBezTo>
                    <a:cubicBezTo>
                      <a:pt x="222" y="7403"/>
                      <a:pt x="278" y="5934"/>
                      <a:pt x="416" y="4437"/>
                    </a:cubicBezTo>
                    <a:cubicBezTo>
                      <a:pt x="472" y="3716"/>
                      <a:pt x="583" y="2967"/>
                      <a:pt x="694" y="2246"/>
                    </a:cubicBezTo>
                    <a:cubicBezTo>
                      <a:pt x="777" y="1498"/>
                      <a:pt x="915" y="749"/>
                      <a:pt x="1054" y="28"/>
                    </a:cubicBezTo>
                    <a:lnTo>
                      <a:pt x="10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8"/>
              <p:cNvSpPr/>
              <p:nvPr/>
            </p:nvSpPr>
            <p:spPr>
              <a:xfrm>
                <a:off x="1472025" y="3228325"/>
                <a:ext cx="59625" cy="19425"/>
              </a:xfrm>
              <a:custGeom>
                <a:avLst/>
                <a:gdLst/>
                <a:ahLst/>
                <a:cxnLst/>
                <a:rect l="l" t="t" r="r" b="b"/>
                <a:pathLst>
                  <a:path w="2385" h="777" extrusionOk="0">
                    <a:moveTo>
                      <a:pt x="0" y="0"/>
                    </a:moveTo>
                    <a:cubicBezTo>
                      <a:pt x="139" y="194"/>
                      <a:pt x="305" y="361"/>
                      <a:pt x="499" y="499"/>
                    </a:cubicBezTo>
                    <a:cubicBezTo>
                      <a:pt x="721" y="666"/>
                      <a:pt x="943" y="749"/>
                      <a:pt x="1193" y="777"/>
                    </a:cubicBezTo>
                    <a:cubicBezTo>
                      <a:pt x="1442" y="777"/>
                      <a:pt x="1692" y="693"/>
                      <a:pt x="1886" y="527"/>
                    </a:cubicBezTo>
                    <a:cubicBezTo>
                      <a:pt x="2080" y="361"/>
                      <a:pt x="2246" y="194"/>
                      <a:pt x="2385" y="0"/>
                    </a:cubicBezTo>
                    <a:lnTo>
                      <a:pt x="2385" y="0"/>
                    </a:lnTo>
                    <a:cubicBezTo>
                      <a:pt x="2191" y="139"/>
                      <a:pt x="2024" y="305"/>
                      <a:pt x="1830" y="416"/>
                    </a:cubicBezTo>
                    <a:cubicBezTo>
                      <a:pt x="1664" y="527"/>
                      <a:pt x="1442" y="610"/>
                      <a:pt x="1220" y="610"/>
                    </a:cubicBezTo>
                    <a:cubicBezTo>
                      <a:pt x="999" y="582"/>
                      <a:pt x="777" y="527"/>
                      <a:pt x="583" y="388"/>
                    </a:cubicBezTo>
                    <a:cubicBezTo>
                      <a:pt x="389" y="277"/>
                      <a:pt x="194" y="139"/>
                      <a:pt x="0" y="0"/>
                    </a:cubicBezTo>
                    <a:close/>
                  </a:path>
                </a:pathLst>
              </a:custGeom>
              <a:solidFill>
                <a:srgbClr val="AF9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8"/>
              <p:cNvSpPr/>
              <p:nvPr/>
            </p:nvSpPr>
            <p:spPr>
              <a:xfrm>
                <a:off x="1449150" y="3666875"/>
                <a:ext cx="171925" cy="140375"/>
              </a:xfrm>
              <a:custGeom>
                <a:avLst/>
                <a:gdLst/>
                <a:ahLst/>
                <a:cxnLst/>
                <a:rect l="l" t="t" r="r" b="b"/>
                <a:pathLst>
                  <a:path w="6877" h="5615" extrusionOk="0">
                    <a:moveTo>
                      <a:pt x="3128" y="331"/>
                    </a:moveTo>
                    <a:cubicBezTo>
                      <a:pt x="3222" y="331"/>
                      <a:pt x="3316" y="334"/>
                      <a:pt x="3411" y="341"/>
                    </a:cubicBezTo>
                    <a:cubicBezTo>
                      <a:pt x="4159" y="397"/>
                      <a:pt x="4880" y="646"/>
                      <a:pt x="5462" y="1118"/>
                    </a:cubicBezTo>
                    <a:cubicBezTo>
                      <a:pt x="5767" y="1339"/>
                      <a:pt x="5989" y="1617"/>
                      <a:pt x="6183" y="1949"/>
                    </a:cubicBezTo>
                    <a:cubicBezTo>
                      <a:pt x="6350" y="2254"/>
                      <a:pt x="6433" y="2642"/>
                      <a:pt x="6405" y="3003"/>
                    </a:cubicBezTo>
                    <a:cubicBezTo>
                      <a:pt x="6377" y="3363"/>
                      <a:pt x="6239" y="3724"/>
                      <a:pt x="6045" y="4029"/>
                    </a:cubicBezTo>
                    <a:cubicBezTo>
                      <a:pt x="5823" y="4334"/>
                      <a:pt x="5546" y="4583"/>
                      <a:pt x="5213" y="4750"/>
                    </a:cubicBezTo>
                    <a:cubicBezTo>
                      <a:pt x="4655" y="5089"/>
                      <a:pt x="4012" y="5259"/>
                      <a:pt x="3359" y="5259"/>
                    </a:cubicBezTo>
                    <a:cubicBezTo>
                      <a:pt x="3265" y="5259"/>
                      <a:pt x="3172" y="5256"/>
                      <a:pt x="3078" y="5249"/>
                    </a:cubicBezTo>
                    <a:cubicBezTo>
                      <a:pt x="2329" y="5193"/>
                      <a:pt x="1636" y="4944"/>
                      <a:pt x="1026" y="4500"/>
                    </a:cubicBezTo>
                    <a:cubicBezTo>
                      <a:pt x="721" y="4278"/>
                      <a:pt x="500" y="3973"/>
                      <a:pt x="305" y="3641"/>
                    </a:cubicBezTo>
                    <a:cubicBezTo>
                      <a:pt x="139" y="3336"/>
                      <a:pt x="56" y="2947"/>
                      <a:pt x="84" y="2587"/>
                    </a:cubicBezTo>
                    <a:cubicBezTo>
                      <a:pt x="111" y="2227"/>
                      <a:pt x="222" y="1866"/>
                      <a:pt x="444" y="1561"/>
                    </a:cubicBezTo>
                    <a:cubicBezTo>
                      <a:pt x="666" y="1256"/>
                      <a:pt x="943" y="1007"/>
                      <a:pt x="1276" y="813"/>
                    </a:cubicBezTo>
                    <a:cubicBezTo>
                      <a:pt x="1833" y="498"/>
                      <a:pt x="2475" y="331"/>
                      <a:pt x="3128" y="331"/>
                    </a:cubicBezTo>
                    <a:close/>
                    <a:moveTo>
                      <a:pt x="3195" y="0"/>
                    </a:moveTo>
                    <a:cubicBezTo>
                      <a:pt x="2473" y="0"/>
                      <a:pt x="1760" y="220"/>
                      <a:pt x="1137" y="618"/>
                    </a:cubicBezTo>
                    <a:cubicBezTo>
                      <a:pt x="805" y="840"/>
                      <a:pt x="527" y="1145"/>
                      <a:pt x="333" y="1478"/>
                    </a:cubicBezTo>
                    <a:cubicBezTo>
                      <a:pt x="222" y="1644"/>
                      <a:pt x="139" y="1838"/>
                      <a:pt x="84" y="2005"/>
                    </a:cubicBezTo>
                    <a:cubicBezTo>
                      <a:pt x="28" y="2199"/>
                      <a:pt x="28" y="2393"/>
                      <a:pt x="28" y="2587"/>
                    </a:cubicBezTo>
                    <a:cubicBezTo>
                      <a:pt x="0" y="2781"/>
                      <a:pt x="0" y="2975"/>
                      <a:pt x="28" y="3169"/>
                    </a:cubicBezTo>
                    <a:cubicBezTo>
                      <a:pt x="56" y="3363"/>
                      <a:pt x="111" y="3557"/>
                      <a:pt x="195" y="3724"/>
                    </a:cubicBezTo>
                    <a:cubicBezTo>
                      <a:pt x="361" y="4084"/>
                      <a:pt x="583" y="4417"/>
                      <a:pt x="888" y="4666"/>
                    </a:cubicBezTo>
                    <a:cubicBezTo>
                      <a:pt x="1498" y="5193"/>
                      <a:pt x="2246" y="5526"/>
                      <a:pt x="3078" y="5581"/>
                    </a:cubicBezTo>
                    <a:cubicBezTo>
                      <a:pt x="3240" y="5604"/>
                      <a:pt x="3404" y="5615"/>
                      <a:pt x="3568" y="5615"/>
                    </a:cubicBezTo>
                    <a:cubicBezTo>
                      <a:pt x="4214" y="5615"/>
                      <a:pt x="4859" y="5442"/>
                      <a:pt x="5435" y="5110"/>
                    </a:cubicBezTo>
                    <a:cubicBezTo>
                      <a:pt x="5823" y="4916"/>
                      <a:pt x="6128" y="4639"/>
                      <a:pt x="6405" y="4278"/>
                    </a:cubicBezTo>
                    <a:cubicBezTo>
                      <a:pt x="6655" y="3918"/>
                      <a:pt x="6821" y="3474"/>
                      <a:pt x="6849" y="3031"/>
                    </a:cubicBezTo>
                    <a:cubicBezTo>
                      <a:pt x="6876" y="2587"/>
                      <a:pt x="6765" y="2143"/>
                      <a:pt x="6571" y="1727"/>
                    </a:cubicBezTo>
                    <a:cubicBezTo>
                      <a:pt x="6350" y="1367"/>
                      <a:pt x="6072" y="1034"/>
                      <a:pt x="5712" y="785"/>
                    </a:cubicBezTo>
                    <a:cubicBezTo>
                      <a:pt x="5047" y="286"/>
                      <a:pt x="4270" y="8"/>
                      <a:pt x="3438" y="8"/>
                    </a:cubicBezTo>
                    <a:cubicBezTo>
                      <a:pt x="3357" y="3"/>
                      <a:pt x="3276" y="0"/>
                      <a:pt x="3195" y="0"/>
                    </a:cubicBez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8"/>
              <p:cNvSpPr/>
              <p:nvPr/>
            </p:nvSpPr>
            <p:spPr>
              <a:xfrm>
                <a:off x="1449150" y="3674450"/>
                <a:ext cx="162225" cy="124600"/>
              </a:xfrm>
              <a:custGeom>
                <a:avLst/>
                <a:gdLst/>
                <a:ahLst/>
                <a:cxnLst/>
                <a:rect l="l" t="t" r="r" b="b"/>
                <a:pathLst>
                  <a:path w="6489" h="4984" extrusionOk="0">
                    <a:moveTo>
                      <a:pt x="3256" y="174"/>
                    </a:moveTo>
                    <a:cubicBezTo>
                      <a:pt x="3308" y="174"/>
                      <a:pt x="3359" y="175"/>
                      <a:pt x="3411" y="177"/>
                    </a:cubicBezTo>
                    <a:cubicBezTo>
                      <a:pt x="4132" y="205"/>
                      <a:pt x="4825" y="454"/>
                      <a:pt x="5435" y="870"/>
                    </a:cubicBezTo>
                    <a:cubicBezTo>
                      <a:pt x="5712" y="1092"/>
                      <a:pt x="5961" y="1341"/>
                      <a:pt x="6156" y="1674"/>
                    </a:cubicBezTo>
                    <a:cubicBezTo>
                      <a:pt x="6350" y="1979"/>
                      <a:pt x="6433" y="2339"/>
                      <a:pt x="6433" y="2700"/>
                    </a:cubicBezTo>
                    <a:cubicBezTo>
                      <a:pt x="6377" y="3088"/>
                      <a:pt x="6239" y="3421"/>
                      <a:pt x="6017" y="3726"/>
                    </a:cubicBezTo>
                    <a:cubicBezTo>
                      <a:pt x="5795" y="4003"/>
                      <a:pt x="5490" y="4252"/>
                      <a:pt x="5185" y="4419"/>
                    </a:cubicBezTo>
                    <a:cubicBezTo>
                      <a:pt x="4668" y="4688"/>
                      <a:pt x="4097" y="4831"/>
                      <a:pt x="3516" y="4831"/>
                    </a:cubicBezTo>
                    <a:cubicBezTo>
                      <a:pt x="3379" y="4831"/>
                      <a:pt x="3243" y="4823"/>
                      <a:pt x="3106" y="4807"/>
                    </a:cubicBezTo>
                    <a:cubicBezTo>
                      <a:pt x="2385" y="4779"/>
                      <a:pt x="1692" y="4502"/>
                      <a:pt x="1137" y="4086"/>
                    </a:cubicBezTo>
                    <a:cubicBezTo>
                      <a:pt x="860" y="3864"/>
                      <a:pt x="610" y="3587"/>
                      <a:pt x="472" y="3282"/>
                    </a:cubicBezTo>
                    <a:cubicBezTo>
                      <a:pt x="305" y="2977"/>
                      <a:pt x="222" y="2644"/>
                      <a:pt x="250" y="2312"/>
                    </a:cubicBezTo>
                    <a:cubicBezTo>
                      <a:pt x="305" y="1619"/>
                      <a:pt x="721" y="1009"/>
                      <a:pt x="1359" y="676"/>
                    </a:cubicBezTo>
                    <a:cubicBezTo>
                      <a:pt x="1925" y="341"/>
                      <a:pt x="2587" y="174"/>
                      <a:pt x="3256" y="174"/>
                    </a:cubicBezTo>
                    <a:close/>
                    <a:moveTo>
                      <a:pt x="3128" y="0"/>
                    </a:moveTo>
                    <a:cubicBezTo>
                      <a:pt x="2475" y="0"/>
                      <a:pt x="1830" y="167"/>
                      <a:pt x="1248" y="482"/>
                    </a:cubicBezTo>
                    <a:cubicBezTo>
                      <a:pt x="915" y="676"/>
                      <a:pt x="638" y="925"/>
                      <a:pt x="416" y="1230"/>
                    </a:cubicBezTo>
                    <a:cubicBezTo>
                      <a:pt x="195" y="1535"/>
                      <a:pt x="56" y="1896"/>
                      <a:pt x="28" y="2284"/>
                    </a:cubicBezTo>
                    <a:cubicBezTo>
                      <a:pt x="0" y="2644"/>
                      <a:pt x="84" y="3033"/>
                      <a:pt x="278" y="3365"/>
                    </a:cubicBezTo>
                    <a:cubicBezTo>
                      <a:pt x="444" y="3698"/>
                      <a:pt x="694" y="4003"/>
                      <a:pt x="999" y="4225"/>
                    </a:cubicBezTo>
                    <a:cubicBezTo>
                      <a:pt x="1609" y="4668"/>
                      <a:pt x="2329" y="4946"/>
                      <a:pt x="3078" y="4973"/>
                    </a:cubicBezTo>
                    <a:cubicBezTo>
                      <a:pt x="3172" y="4980"/>
                      <a:pt x="3267" y="4984"/>
                      <a:pt x="3362" y="4984"/>
                    </a:cubicBezTo>
                    <a:cubicBezTo>
                      <a:pt x="4020" y="4984"/>
                      <a:pt x="4683" y="4817"/>
                      <a:pt x="5241" y="4502"/>
                    </a:cubicBezTo>
                    <a:cubicBezTo>
                      <a:pt x="5573" y="4308"/>
                      <a:pt x="5851" y="4058"/>
                      <a:pt x="6072" y="3753"/>
                    </a:cubicBezTo>
                    <a:cubicBezTo>
                      <a:pt x="6294" y="3448"/>
                      <a:pt x="6433" y="3088"/>
                      <a:pt x="6461" y="2700"/>
                    </a:cubicBezTo>
                    <a:cubicBezTo>
                      <a:pt x="6488" y="2339"/>
                      <a:pt x="6405" y="1951"/>
                      <a:pt x="6211" y="1619"/>
                    </a:cubicBezTo>
                    <a:cubicBezTo>
                      <a:pt x="6045" y="1286"/>
                      <a:pt x="5795" y="1009"/>
                      <a:pt x="5490" y="759"/>
                    </a:cubicBezTo>
                    <a:cubicBezTo>
                      <a:pt x="4880" y="315"/>
                      <a:pt x="4159" y="38"/>
                      <a:pt x="3411" y="10"/>
                    </a:cubicBezTo>
                    <a:cubicBezTo>
                      <a:pt x="3316" y="3"/>
                      <a:pt x="3222" y="0"/>
                      <a:pt x="3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8"/>
              <p:cNvSpPr/>
              <p:nvPr/>
            </p:nvSpPr>
            <p:spPr>
              <a:xfrm>
                <a:off x="1460250" y="3685500"/>
                <a:ext cx="139325" cy="102500"/>
              </a:xfrm>
              <a:custGeom>
                <a:avLst/>
                <a:gdLst/>
                <a:ahLst/>
                <a:cxnLst/>
                <a:rect l="l" t="t" r="r" b="b"/>
                <a:pathLst>
                  <a:path w="5573" h="4100" extrusionOk="0">
                    <a:moveTo>
                      <a:pt x="2663" y="0"/>
                    </a:moveTo>
                    <a:cubicBezTo>
                      <a:pt x="2119" y="0"/>
                      <a:pt x="1584" y="139"/>
                      <a:pt x="1109" y="400"/>
                    </a:cubicBezTo>
                    <a:cubicBezTo>
                      <a:pt x="804" y="539"/>
                      <a:pt x="555" y="733"/>
                      <a:pt x="361" y="982"/>
                    </a:cubicBezTo>
                    <a:cubicBezTo>
                      <a:pt x="166" y="1232"/>
                      <a:pt x="56" y="1565"/>
                      <a:pt x="28" y="1870"/>
                    </a:cubicBezTo>
                    <a:cubicBezTo>
                      <a:pt x="0" y="2202"/>
                      <a:pt x="83" y="2507"/>
                      <a:pt x="250" y="2785"/>
                    </a:cubicBezTo>
                    <a:cubicBezTo>
                      <a:pt x="416" y="3062"/>
                      <a:pt x="638" y="3311"/>
                      <a:pt x="887" y="3478"/>
                    </a:cubicBezTo>
                    <a:cubicBezTo>
                      <a:pt x="1414" y="3866"/>
                      <a:pt x="2024" y="4060"/>
                      <a:pt x="2662" y="4088"/>
                    </a:cubicBezTo>
                    <a:cubicBezTo>
                      <a:pt x="2755" y="4096"/>
                      <a:pt x="2848" y="4100"/>
                      <a:pt x="2941" y="4100"/>
                    </a:cubicBezTo>
                    <a:cubicBezTo>
                      <a:pt x="3484" y="4100"/>
                      <a:pt x="4018" y="3964"/>
                      <a:pt x="4492" y="3727"/>
                    </a:cubicBezTo>
                    <a:cubicBezTo>
                      <a:pt x="4769" y="3561"/>
                      <a:pt x="5018" y="3367"/>
                      <a:pt x="5212" y="3117"/>
                    </a:cubicBezTo>
                    <a:cubicBezTo>
                      <a:pt x="5434" y="2868"/>
                      <a:pt x="5545" y="2563"/>
                      <a:pt x="5573" y="2230"/>
                    </a:cubicBezTo>
                    <a:lnTo>
                      <a:pt x="5573" y="2230"/>
                    </a:lnTo>
                    <a:lnTo>
                      <a:pt x="5545" y="2258"/>
                    </a:lnTo>
                    <a:cubicBezTo>
                      <a:pt x="5490" y="2563"/>
                      <a:pt x="5351" y="2840"/>
                      <a:pt x="5157" y="3090"/>
                    </a:cubicBezTo>
                    <a:cubicBezTo>
                      <a:pt x="4963" y="3311"/>
                      <a:pt x="4713" y="3506"/>
                      <a:pt x="4436" y="3616"/>
                    </a:cubicBezTo>
                    <a:cubicBezTo>
                      <a:pt x="3974" y="3847"/>
                      <a:pt x="3473" y="3963"/>
                      <a:pt x="2982" y="3963"/>
                    </a:cubicBezTo>
                    <a:cubicBezTo>
                      <a:pt x="2884" y="3963"/>
                      <a:pt x="2786" y="3958"/>
                      <a:pt x="2689" y="3949"/>
                    </a:cubicBezTo>
                    <a:cubicBezTo>
                      <a:pt x="2079" y="3894"/>
                      <a:pt x="1497" y="3672"/>
                      <a:pt x="1026" y="3339"/>
                    </a:cubicBezTo>
                    <a:cubicBezTo>
                      <a:pt x="776" y="3173"/>
                      <a:pt x="582" y="2951"/>
                      <a:pt x="444" y="2701"/>
                    </a:cubicBezTo>
                    <a:cubicBezTo>
                      <a:pt x="305" y="2452"/>
                      <a:pt x="222" y="2175"/>
                      <a:pt x="250" y="1897"/>
                    </a:cubicBezTo>
                    <a:cubicBezTo>
                      <a:pt x="277" y="1620"/>
                      <a:pt x="361" y="1343"/>
                      <a:pt x="527" y="1149"/>
                    </a:cubicBezTo>
                    <a:cubicBezTo>
                      <a:pt x="721" y="899"/>
                      <a:pt x="943" y="705"/>
                      <a:pt x="1192" y="567"/>
                    </a:cubicBezTo>
                    <a:cubicBezTo>
                      <a:pt x="1667" y="317"/>
                      <a:pt x="2209" y="202"/>
                      <a:pt x="2758" y="202"/>
                    </a:cubicBezTo>
                    <a:cubicBezTo>
                      <a:pt x="2818" y="202"/>
                      <a:pt x="2879" y="203"/>
                      <a:pt x="2939" y="206"/>
                    </a:cubicBezTo>
                    <a:cubicBezTo>
                      <a:pt x="3521" y="206"/>
                      <a:pt x="4131" y="400"/>
                      <a:pt x="4630" y="733"/>
                    </a:cubicBezTo>
                    <a:cubicBezTo>
                      <a:pt x="4880" y="899"/>
                      <a:pt x="5102" y="1093"/>
                      <a:pt x="5268" y="1343"/>
                    </a:cubicBezTo>
                    <a:cubicBezTo>
                      <a:pt x="5434" y="1620"/>
                      <a:pt x="5545" y="1925"/>
                      <a:pt x="5545" y="2230"/>
                    </a:cubicBezTo>
                    <a:lnTo>
                      <a:pt x="5573" y="2230"/>
                    </a:lnTo>
                    <a:cubicBezTo>
                      <a:pt x="5573" y="1925"/>
                      <a:pt x="5517" y="1592"/>
                      <a:pt x="5351" y="1315"/>
                    </a:cubicBezTo>
                    <a:cubicBezTo>
                      <a:pt x="5185" y="1038"/>
                      <a:pt x="4963" y="816"/>
                      <a:pt x="4713" y="622"/>
                    </a:cubicBezTo>
                    <a:cubicBezTo>
                      <a:pt x="4187" y="262"/>
                      <a:pt x="3577" y="40"/>
                      <a:pt x="2939" y="12"/>
                    </a:cubicBezTo>
                    <a:cubicBezTo>
                      <a:pt x="2847" y="4"/>
                      <a:pt x="2755" y="0"/>
                      <a:pt x="2663" y="0"/>
                    </a:cubicBezTo>
                    <a:close/>
                  </a:path>
                </a:pathLst>
              </a:custGeom>
              <a:solidFill>
                <a:srgbClr val="B63535">
                  <a:alpha val="77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8"/>
              <p:cNvSpPr/>
              <p:nvPr/>
            </p:nvSpPr>
            <p:spPr>
              <a:xfrm>
                <a:off x="1460925" y="3685500"/>
                <a:ext cx="139350" cy="102500"/>
              </a:xfrm>
              <a:custGeom>
                <a:avLst/>
                <a:gdLst/>
                <a:ahLst/>
                <a:cxnLst/>
                <a:rect l="l" t="t" r="r" b="b"/>
                <a:pathLst>
                  <a:path w="5574" h="4100" extrusionOk="0">
                    <a:moveTo>
                      <a:pt x="2603" y="164"/>
                    </a:moveTo>
                    <a:cubicBezTo>
                      <a:pt x="2706" y="164"/>
                      <a:pt x="2809" y="169"/>
                      <a:pt x="2912" y="178"/>
                    </a:cubicBezTo>
                    <a:cubicBezTo>
                      <a:pt x="3494" y="234"/>
                      <a:pt x="4076" y="428"/>
                      <a:pt x="4576" y="788"/>
                    </a:cubicBezTo>
                    <a:cubicBezTo>
                      <a:pt x="4797" y="955"/>
                      <a:pt x="4991" y="1177"/>
                      <a:pt x="5130" y="1426"/>
                    </a:cubicBezTo>
                    <a:cubicBezTo>
                      <a:pt x="5269" y="1676"/>
                      <a:pt x="5352" y="1953"/>
                      <a:pt x="5324" y="2202"/>
                    </a:cubicBezTo>
                    <a:cubicBezTo>
                      <a:pt x="5269" y="2785"/>
                      <a:pt x="4908" y="3284"/>
                      <a:pt x="4381" y="3533"/>
                    </a:cubicBezTo>
                    <a:cubicBezTo>
                      <a:pt x="3906" y="3808"/>
                      <a:pt x="3364" y="3925"/>
                      <a:pt x="2834" y="3925"/>
                    </a:cubicBezTo>
                    <a:cubicBezTo>
                      <a:pt x="2777" y="3925"/>
                      <a:pt x="2720" y="3924"/>
                      <a:pt x="2662" y="3921"/>
                    </a:cubicBezTo>
                    <a:cubicBezTo>
                      <a:pt x="2052" y="3921"/>
                      <a:pt x="1443" y="3727"/>
                      <a:pt x="943" y="3395"/>
                    </a:cubicBezTo>
                    <a:cubicBezTo>
                      <a:pt x="694" y="3228"/>
                      <a:pt x="472" y="3006"/>
                      <a:pt x="306" y="2757"/>
                    </a:cubicBezTo>
                    <a:cubicBezTo>
                      <a:pt x="139" y="2480"/>
                      <a:pt x="29" y="2175"/>
                      <a:pt x="29" y="1870"/>
                    </a:cubicBezTo>
                    <a:cubicBezTo>
                      <a:pt x="84" y="1565"/>
                      <a:pt x="223" y="1287"/>
                      <a:pt x="417" y="1038"/>
                    </a:cubicBezTo>
                    <a:cubicBezTo>
                      <a:pt x="611" y="816"/>
                      <a:pt x="860" y="622"/>
                      <a:pt x="1138" y="483"/>
                    </a:cubicBezTo>
                    <a:cubicBezTo>
                      <a:pt x="1598" y="276"/>
                      <a:pt x="2097" y="164"/>
                      <a:pt x="2603" y="164"/>
                    </a:cubicBezTo>
                    <a:close/>
                    <a:moveTo>
                      <a:pt x="2636" y="0"/>
                    </a:moveTo>
                    <a:cubicBezTo>
                      <a:pt x="2092" y="0"/>
                      <a:pt x="1557" y="139"/>
                      <a:pt x="1082" y="400"/>
                    </a:cubicBezTo>
                    <a:cubicBezTo>
                      <a:pt x="777" y="539"/>
                      <a:pt x="528" y="733"/>
                      <a:pt x="334" y="1010"/>
                    </a:cubicBezTo>
                    <a:cubicBezTo>
                      <a:pt x="139" y="1260"/>
                      <a:pt x="29" y="1565"/>
                      <a:pt x="1" y="1870"/>
                    </a:cubicBezTo>
                    <a:cubicBezTo>
                      <a:pt x="1" y="2202"/>
                      <a:pt x="56" y="2507"/>
                      <a:pt x="223" y="2785"/>
                    </a:cubicBezTo>
                    <a:cubicBezTo>
                      <a:pt x="389" y="3062"/>
                      <a:pt x="611" y="3284"/>
                      <a:pt x="860" y="3478"/>
                    </a:cubicBezTo>
                    <a:cubicBezTo>
                      <a:pt x="1387" y="3838"/>
                      <a:pt x="1997" y="4060"/>
                      <a:pt x="2635" y="4088"/>
                    </a:cubicBezTo>
                    <a:cubicBezTo>
                      <a:pt x="2728" y="4096"/>
                      <a:pt x="2821" y="4100"/>
                      <a:pt x="2914" y="4100"/>
                    </a:cubicBezTo>
                    <a:cubicBezTo>
                      <a:pt x="3457" y="4100"/>
                      <a:pt x="3991" y="3964"/>
                      <a:pt x="4465" y="3727"/>
                    </a:cubicBezTo>
                    <a:cubicBezTo>
                      <a:pt x="4770" y="3561"/>
                      <a:pt x="4991" y="3367"/>
                      <a:pt x="5213" y="3117"/>
                    </a:cubicBezTo>
                    <a:cubicBezTo>
                      <a:pt x="5407" y="2868"/>
                      <a:pt x="5518" y="2563"/>
                      <a:pt x="5546" y="2230"/>
                    </a:cubicBezTo>
                    <a:cubicBezTo>
                      <a:pt x="5574" y="1897"/>
                      <a:pt x="5490" y="1592"/>
                      <a:pt x="5324" y="1315"/>
                    </a:cubicBezTo>
                    <a:cubicBezTo>
                      <a:pt x="5158" y="1038"/>
                      <a:pt x="4936" y="816"/>
                      <a:pt x="4686" y="622"/>
                    </a:cubicBezTo>
                    <a:cubicBezTo>
                      <a:pt x="4160" y="262"/>
                      <a:pt x="3550" y="40"/>
                      <a:pt x="2912" y="12"/>
                    </a:cubicBezTo>
                    <a:cubicBezTo>
                      <a:pt x="2820" y="4"/>
                      <a:pt x="2728" y="0"/>
                      <a:pt x="26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8"/>
              <p:cNvSpPr/>
              <p:nvPr/>
            </p:nvSpPr>
            <p:spPr>
              <a:xfrm>
                <a:off x="1483800" y="3355150"/>
                <a:ext cx="18750" cy="18050"/>
              </a:xfrm>
              <a:custGeom>
                <a:avLst/>
                <a:gdLst/>
                <a:ahLst/>
                <a:cxnLst/>
                <a:rect l="l" t="t" r="r" b="b"/>
                <a:pathLst>
                  <a:path w="750" h="722" extrusionOk="0">
                    <a:moveTo>
                      <a:pt x="361" y="1"/>
                    </a:moveTo>
                    <a:cubicBezTo>
                      <a:pt x="167" y="1"/>
                      <a:pt x="1" y="167"/>
                      <a:pt x="1" y="361"/>
                    </a:cubicBezTo>
                    <a:cubicBezTo>
                      <a:pt x="1" y="555"/>
                      <a:pt x="167" y="722"/>
                      <a:pt x="361" y="722"/>
                    </a:cubicBezTo>
                    <a:cubicBezTo>
                      <a:pt x="583" y="722"/>
                      <a:pt x="749" y="555"/>
                      <a:pt x="749" y="361"/>
                    </a:cubicBezTo>
                    <a:cubicBezTo>
                      <a:pt x="749" y="167"/>
                      <a:pt x="583"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8"/>
              <p:cNvSpPr/>
              <p:nvPr/>
            </p:nvSpPr>
            <p:spPr>
              <a:xfrm>
                <a:off x="1492825" y="3266450"/>
                <a:ext cx="18050" cy="18725"/>
              </a:xfrm>
              <a:custGeom>
                <a:avLst/>
                <a:gdLst/>
                <a:ahLst/>
                <a:cxnLst/>
                <a:rect l="l" t="t" r="r" b="b"/>
                <a:pathLst>
                  <a:path w="722" h="749" extrusionOk="0">
                    <a:moveTo>
                      <a:pt x="361" y="0"/>
                    </a:moveTo>
                    <a:cubicBezTo>
                      <a:pt x="167" y="0"/>
                      <a:pt x="0" y="166"/>
                      <a:pt x="0" y="361"/>
                    </a:cubicBezTo>
                    <a:cubicBezTo>
                      <a:pt x="0" y="582"/>
                      <a:pt x="167" y="749"/>
                      <a:pt x="361" y="749"/>
                    </a:cubicBezTo>
                    <a:cubicBezTo>
                      <a:pt x="555" y="749"/>
                      <a:pt x="721" y="582"/>
                      <a:pt x="721" y="361"/>
                    </a:cubicBezTo>
                    <a:cubicBezTo>
                      <a:pt x="721" y="166"/>
                      <a:pt x="555" y="0"/>
                      <a:pt x="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8"/>
              <p:cNvSpPr/>
              <p:nvPr/>
            </p:nvSpPr>
            <p:spPr>
              <a:xfrm>
                <a:off x="1480350" y="3437650"/>
                <a:ext cx="18725" cy="18725"/>
              </a:xfrm>
              <a:custGeom>
                <a:avLst/>
                <a:gdLst/>
                <a:ahLst/>
                <a:cxnLst/>
                <a:rect l="l" t="t" r="r" b="b"/>
                <a:pathLst>
                  <a:path w="749" h="749" extrusionOk="0">
                    <a:moveTo>
                      <a:pt x="388" y="0"/>
                    </a:moveTo>
                    <a:cubicBezTo>
                      <a:pt x="194" y="0"/>
                      <a:pt x="0" y="167"/>
                      <a:pt x="0" y="361"/>
                    </a:cubicBezTo>
                    <a:cubicBezTo>
                      <a:pt x="0" y="583"/>
                      <a:pt x="194" y="749"/>
                      <a:pt x="388" y="749"/>
                    </a:cubicBezTo>
                    <a:cubicBezTo>
                      <a:pt x="582" y="749"/>
                      <a:pt x="749" y="583"/>
                      <a:pt x="749" y="361"/>
                    </a:cubicBezTo>
                    <a:cubicBezTo>
                      <a:pt x="749" y="167"/>
                      <a:pt x="582" y="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8"/>
              <p:cNvSpPr/>
              <p:nvPr/>
            </p:nvSpPr>
            <p:spPr>
              <a:xfrm>
                <a:off x="1481025" y="3520125"/>
                <a:ext cx="18750" cy="18750"/>
              </a:xfrm>
              <a:custGeom>
                <a:avLst/>
                <a:gdLst/>
                <a:ahLst/>
                <a:cxnLst/>
                <a:rect l="l" t="t" r="r" b="b"/>
                <a:pathLst>
                  <a:path w="750" h="750" extrusionOk="0">
                    <a:moveTo>
                      <a:pt x="389" y="1"/>
                    </a:moveTo>
                    <a:cubicBezTo>
                      <a:pt x="167" y="1"/>
                      <a:pt x="1" y="167"/>
                      <a:pt x="1" y="361"/>
                    </a:cubicBezTo>
                    <a:cubicBezTo>
                      <a:pt x="1" y="583"/>
                      <a:pt x="167" y="749"/>
                      <a:pt x="389" y="749"/>
                    </a:cubicBezTo>
                    <a:cubicBezTo>
                      <a:pt x="583" y="749"/>
                      <a:pt x="749" y="583"/>
                      <a:pt x="749" y="361"/>
                    </a:cubicBezTo>
                    <a:cubicBezTo>
                      <a:pt x="749" y="167"/>
                      <a:pt x="583" y="1"/>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8"/>
              <p:cNvSpPr/>
              <p:nvPr/>
            </p:nvSpPr>
            <p:spPr>
              <a:xfrm>
                <a:off x="1496275" y="3607475"/>
                <a:ext cx="18750" cy="18725"/>
              </a:xfrm>
              <a:custGeom>
                <a:avLst/>
                <a:gdLst/>
                <a:ahLst/>
                <a:cxnLst/>
                <a:rect l="l" t="t" r="r" b="b"/>
                <a:pathLst>
                  <a:path w="750" h="749" extrusionOk="0">
                    <a:moveTo>
                      <a:pt x="389" y="0"/>
                    </a:moveTo>
                    <a:cubicBezTo>
                      <a:pt x="167" y="0"/>
                      <a:pt x="1" y="166"/>
                      <a:pt x="1" y="388"/>
                    </a:cubicBezTo>
                    <a:cubicBezTo>
                      <a:pt x="1" y="582"/>
                      <a:pt x="167" y="749"/>
                      <a:pt x="389" y="749"/>
                    </a:cubicBezTo>
                    <a:cubicBezTo>
                      <a:pt x="583" y="749"/>
                      <a:pt x="749" y="582"/>
                      <a:pt x="749" y="388"/>
                    </a:cubicBezTo>
                    <a:cubicBezTo>
                      <a:pt x="749" y="166"/>
                      <a:pt x="583"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8"/>
              <p:cNvSpPr/>
              <p:nvPr/>
            </p:nvSpPr>
            <p:spPr>
              <a:xfrm>
                <a:off x="1498350" y="3611625"/>
                <a:ext cx="6975" cy="6950"/>
              </a:xfrm>
              <a:custGeom>
                <a:avLst/>
                <a:gdLst/>
                <a:ahLst/>
                <a:cxnLst/>
                <a:rect l="l" t="t" r="r" b="b"/>
                <a:pathLst>
                  <a:path w="279" h="278" extrusionOk="0">
                    <a:moveTo>
                      <a:pt x="140" y="0"/>
                    </a:moveTo>
                    <a:cubicBezTo>
                      <a:pt x="56" y="0"/>
                      <a:pt x="1" y="56"/>
                      <a:pt x="1" y="139"/>
                    </a:cubicBezTo>
                    <a:cubicBezTo>
                      <a:pt x="1" y="195"/>
                      <a:pt x="56" y="278"/>
                      <a:pt x="140" y="278"/>
                    </a:cubicBezTo>
                    <a:cubicBezTo>
                      <a:pt x="195" y="278"/>
                      <a:pt x="278" y="195"/>
                      <a:pt x="278" y="139"/>
                    </a:cubicBezTo>
                    <a:cubicBezTo>
                      <a:pt x="278" y="56"/>
                      <a:pt x="195"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8"/>
              <p:cNvSpPr/>
              <p:nvPr/>
            </p:nvSpPr>
            <p:spPr>
              <a:xfrm>
                <a:off x="1483125" y="3524300"/>
                <a:ext cx="6950" cy="6950"/>
              </a:xfrm>
              <a:custGeom>
                <a:avLst/>
                <a:gdLst/>
                <a:ahLst/>
                <a:cxnLst/>
                <a:rect l="l" t="t" r="r" b="b"/>
                <a:pathLst>
                  <a:path w="278" h="278" extrusionOk="0">
                    <a:moveTo>
                      <a:pt x="139" y="0"/>
                    </a:moveTo>
                    <a:cubicBezTo>
                      <a:pt x="55" y="0"/>
                      <a:pt x="0" y="55"/>
                      <a:pt x="0" y="139"/>
                    </a:cubicBezTo>
                    <a:cubicBezTo>
                      <a:pt x="0" y="194"/>
                      <a:pt x="55" y="277"/>
                      <a:pt x="139" y="277"/>
                    </a:cubicBezTo>
                    <a:cubicBezTo>
                      <a:pt x="222" y="277"/>
                      <a:pt x="277" y="194"/>
                      <a:pt x="277" y="139"/>
                    </a:cubicBezTo>
                    <a:cubicBezTo>
                      <a:pt x="277" y="55"/>
                      <a:pt x="222"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8"/>
              <p:cNvSpPr/>
              <p:nvPr/>
            </p:nvSpPr>
            <p:spPr>
              <a:xfrm>
                <a:off x="1483125" y="3439025"/>
                <a:ext cx="6950" cy="6975"/>
              </a:xfrm>
              <a:custGeom>
                <a:avLst/>
                <a:gdLst/>
                <a:ahLst/>
                <a:cxnLst/>
                <a:rect l="l" t="t" r="r" b="b"/>
                <a:pathLst>
                  <a:path w="278" h="279" extrusionOk="0">
                    <a:moveTo>
                      <a:pt x="139" y="1"/>
                    </a:moveTo>
                    <a:cubicBezTo>
                      <a:pt x="55" y="1"/>
                      <a:pt x="0" y="84"/>
                      <a:pt x="0" y="139"/>
                    </a:cubicBezTo>
                    <a:cubicBezTo>
                      <a:pt x="0" y="223"/>
                      <a:pt x="55" y="278"/>
                      <a:pt x="139" y="278"/>
                    </a:cubicBezTo>
                    <a:cubicBezTo>
                      <a:pt x="222" y="278"/>
                      <a:pt x="277" y="223"/>
                      <a:pt x="277" y="139"/>
                    </a:cubicBezTo>
                    <a:cubicBezTo>
                      <a:pt x="277" y="84"/>
                      <a:pt x="222"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8"/>
              <p:cNvSpPr/>
              <p:nvPr/>
            </p:nvSpPr>
            <p:spPr>
              <a:xfrm>
                <a:off x="1486575" y="3358625"/>
                <a:ext cx="6950" cy="6950"/>
              </a:xfrm>
              <a:custGeom>
                <a:avLst/>
                <a:gdLst/>
                <a:ahLst/>
                <a:cxnLst/>
                <a:rect l="l" t="t" r="r" b="b"/>
                <a:pathLst>
                  <a:path w="278" h="278" extrusionOk="0">
                    <a:moveTo>
                      <a:pt x="139" y="1"/>
                    </a:moveTo>
                    <a:cubicBezTo>
                      <a:pt x="56" y="1"/>
                      <a:pt x="1" y="56"/>
                      <a:pt x="1" y="139"/>
                    </a:cubicBezTo>
                    <a:cubicBezTo>
                      <a:pt x="1" y="222"/>
                      <a:pt x="56" y="278"/>
                      <a:pt x="139" y="278"/>
                    </a:cubicBezTo>
                    <a:cubicBezTo>
                      <a:pt x="195" y="278"/>
                      <a:pt x="278" y="222"/>
                      <a:pt x="278" y="139"/>
                    </a:cubicBezTo>
                    <a:cubicBezTo>
                      <a:pt x="278" y="56"/>
                      <a:pt x="195"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8"/>
              <p:cNvSpPr/>
              <p:nvPr/>
            </p:nvSpPr>
            <p:spPr>
              <a:xfrm>
                <a:off x="1494900" y="3271975"/>
                <a:ext cx="6950" cy="6975"/>
              </a:xfrm>
              <a:custGeom>
                <a:avLst/>
                <a:gdLst/>
                <a:ahLst/>
                <a:cxnLst/>
                <a:rect l="l" t="t" r="r" b="b"/>
                <a:pathLst>
                  <a:path w="278" h="279" extrusionOk="0">
                    <a:moveTo>
                      <a:pt x="139" y="1"/>
                    </a:moveTo>
                    <a:cubicBezTo>
                      <a:pt x="56" y="1"/>
                      <a:pt x="0" y="84"/>
                      <a:pt x="0" y="140"/>
                    </a:cubicBezTo>
                    <a:cubicBezTo>
                      <a:pt x="0" y="223"/>
                      <a:pt x="56" y="278"/>
                      <a:pt x="139" y="278"/>
                    </a:cubicBezTo>
                    <a:cubicBezTo>
                      <a:pt x="222" y="278"/>
                      <a:pt x="278" y="223"/>
                      <a:pt x="278" y="140"/>
                    </a:cubicBezTo>
                    <a:cubicBezTo>
                      <a:pt x="278" y="84"/>
                      <a:pt x="222"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8"/>
              <p:cNvSpPr/>
              <p:nvPr/>
            </p:nvSpPr>
            <p:spPr>
              <a:xfrm>
                <a:off x="1734025" y="3759950"/>
                <a:ext cx="98450" cy="124100"/>
              </a:xfrm>
              <a:custGeom>
                <a:avLst/>
                <a:gdLst/>
                <a:ahLst/>
                <a:cxnLst/>
                <a:rect l="l" t="t" r="r" b="b"/>
                <a:pathLst>
                  <a:path w="3938" h="4964" extrusionOk="0">
                    <a:moveTo>
                      <a:pt x="3910" y="1"/>
                    </a:moveTo>
                    <a:cubicBezTo>
                      <a:pt x="3771" y="223"/>
                      <a:pt x="3605" y="444"/>
                      <a:pt x="3411" y="638"/>
                    </a:cubicBezTo>
                    <a:cubicBezTo>
                      <a:pt x="3217" y="805"/>
                      <a:pt x="3023" y="999"/>
                      <a:pt x="2829" y="1137"/>
                    </a:cubicBezTo>
                    <a:cubicBezTo>
                      <a:pt x="2607" y="1304"/>
                      <a:pt x="2385" y="1442"/>
                      <a:pt x="2163" y="1637"/>
                    </a:cubicBezTo>
                    <a:cubicBezTo>
                      <a:pt x="1941" y="1803"/>
                      <a:pt x="1747" y="1969"/>
                      <a:pt x="1553" y="2191"/>
                    </a:cubicBezTo>
                    <a:cubicBezTo>
                      <a:pt x="1470" y="2330"/>
                      <a:pt x="1387" y="2468"/>
                      <a:pt x="1331" y="2607"/>
                    </a:cubicBezTo>
                    <a:cubicBezTo>
                      <a:pt x="1304" y="2635"/>
                      <a:pt x="1304" y="2662"/>
                      <a:pt x="1304" y="2690"/>
                    </a:cubicBezTo>
                    <a:lnTo>
                      <a:pt x="1276" y="2801"/>
                    </a:lnTo>
                    <a:cubicBezTo>
                      <a:pt x="1276" y="2856"/>
                      <a:pt x="1248" y="2912"/>
                      <a:pt x="1221" y="2967"/>
                    </a:cubicBezTo>
                    <a:cubicBezTo>
                      <a:pt x="1137" y="3217"/>
                      <a:pt x="1026" y="3466"/>
                      <a:pt x="916" y="3688"/>
                    </a:cubicBezTo>
                    <a:cubicBezTo>
                      <a:pt x="805" y="3938"/>
                      <a:pt x="666" y="4160"/>
                      <a:pt x="527" y="4381"/>
                    </a:cubicBezTo>
                    <a:cubicBezTo>
                      <a:pt x="444" y="4492"/>
                      <a:pt x="389" y="4603"/>
                      <a:pt x="306" y="4714"/>
                    </a:cubicBezTo>
                    <a:cubicBezTo>
                      <a:pt x="250" y="4770"/>
                      <a:pt x="222" y="4797"/>
                      <a:pt x="167" y="4853"/>
                    </a:cubicBezTo>
                    <a:cubicBezTo>
                      <a:pt x="112" y="4880"/>
                      <a:pt x="56" y="4936"/>
                      <a:pt x="1" y="4936"/>
                    </a:cubicBezTo>
                    <a:lnTo>
                      <a:pt x="1" y="4964"/>
                    </a:lnTo>
                    <a:cubicBezTo>
                      <a:pt x="56" y="4964"/>
                      <a:pt x="139" y="4936"/>
                      <a:pt x="195" y="4908"/>
                    </a:cubicBezTo>
                    <a:cubicBezTo>
                      <a:pt x="250" y="4853"/>
                      <a:pt x="306" y="4825"/>
                      <a:pt x="361" y="4770"/>
                    </a:cubicBezTo>
                    <a:cubicBezTo>
                      <a:pt x="444" y="4659"/>
                      <a:pt x="527" y="4575"/>
                      <a:pt x="611" y="4465"/>
                    </a:cubicBezTo>
                    <a:cubicBezTo>
                      <a:pt x="777" y="4243"/>
                      <a:pt x="943" y="4021"/>
                      <a:pt x="1054" y="3799"/>
                    </a:cubicBezTo>
                    <a:cubicBezTo>
                      <a:pt x="1193" y="3550"/>
                      <a:pt x="1304" y="3328"/>
                      <a:pt x="1415" y="3078"/>
                    </a:cubicBezTo>
                    <a:cubicBezTo>
                      <a:pt x="1470" y="2940"/>
                      <a:pt x="1498" y="2801"/>
                      <a:pt x="1526" y="2690"/>
                    </a:cubicBezTo>
                    <a:cubicBezTo>
                      <a:pt x="1581" y="2551"/>
                      <a:pt x="1636" y="2441"/>
                      <a:pt x="1747" y="2330"/>
                    </a:cubicBezTo>
                    <a:cubicBezTo>
                      <a:pt x="2108" y="1942"/>
                      <a:pt x="2496" y="1581"/>
                      <a:pt x="2940" y="1276"/>
                    </a:cubicBezTo>
                    <a:cubicBezTo>
                      <a:pt x="3355" y="943"/>
                      <a:pt x="3716" y="500"/>
                      <a:pt x="3938" y="1"/>
                    </a:cubicBezTo>
                    <a:close/>
                  </a:path>
                </a:pathLst>
              </a:custGeom>
              <a:solidFill>
                <a:srgbClr val="422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8"/>
              <p:cNvSpPr/>
              <p:nvPr/>
            </p:nvSpPr>
            <p:spPr>
              <a:xfrm>
                <a:off x="1731250" y="3821825"/>
                <a:ext cx="21525" cy="62225"/>
              </a:xfrm>
              <a:custGeom>
                <a:avLst/>
                <a:gdLst/>
                <a:ahLst/>
                <a:cxnLst/>
                <a:rect l="l" t="t" r="r" b="b"/>
                <a:pathLst>
                  <a:path w="861" h="2489" extrusionOk="0">
                    <a:moveTo>
                      <a:pt x="680" y="0"/>
                    </a:moveTo>
                    <a:cubicBezTo>
                      <a:pt x="666" y="0"/>
                      <a:pt x="652" y="7"/>
                      <a:pt x="638" y="21"/>
                    </a:cubicBezTo>
                    <a:lnTo>
                      <a:pt x="694" y="49"/>
                    </a:lnTo>
                    <a:cubicBezTo>
                      <a:pt x="722" y="49"/>
                      <a:pt x="722" y="104"/>
                      <a:pt x="722" y="160"/>
                    </a:cubicBezTo>
                    <a:cubicBezTo>
                      <a:pt x="722" y="215"/>
                      <a:pt x="722" y="271"/>
                      <a:pt x="694" y="326"/>
                    </a:cubicBezTo>
                    <a:cubicBezTo>
                      <a:pt x="666" y="409"/>
                      <a:pt x="638" y="520"/>
                      <a:pt x="611" y="631"/>
                    </a:cubicBezTo>
                    <a:cubicBezTo>
                      <a:pt x="528" y="825"/>
                      <a:pt x="444" y="1019"/>
                      <a:pt x="361" y="1241"/>
                    </a:cubicBezTo>
                    <a:cubicBezTo>
                      <a:pt x="250" y="1435"/>
                      <a:pt x="167" y="1629"/>
                      <a:pt x="112" y="1851"/>
                    </a:cubicBezTo>
                    <a:cubicBezTo>
                      <a:pt x="56" y="1962"/>
                      <a:pt x="28" y="2073"/>
                      <a:pt x="28" y="2184"/>
                    </a:cubicBezTo>
                    <a:cubicBezTo>
                      <a:pt x="1" y="2239"/>
                      <a:pt x="1" y="2295"/>
                      <a:pt x="28" y="2350"/>
                    </a:cubicBezTo>
                    <a:cubicBezTo>
                      <a:pt x="28" y="2405"/>
                      <a:pt x="56" y="2461"/>
                      <a:pt x="139" y="2489"/>
                    </a:cubicBezTo>
                    <a:lnTo>
                      <a:pt x="139" y="2461"/>
                    </a:lnTo>
                    <a:cubicBezTo>
                      <a:pt x="112" y="2405"/>
                      <a:pt x="112" y="2378"/>
                      <a:pt x="139" y="2322"/>
                    </a:cubicBezTo>
                    <a:cubicBezTo>
                      <a:pt x="139" y="2295"/>
                      <a:pt x="167" y="2239"/>
                      <a:pt x="195" y="2211"/>
                    </a:cubicBezTo>
                    <a:cubicBezTo>
                      <a:pt x="223" y="2128"/>
                      <a:pt x="306" y="2017"/>
                      <a:pt x="333" y="1934"/>
                    </a:cubicBezTo>
                    <a:cubicBezTo>
                      <a:pt x="444" y="1768"/>
                      <a:pt x="555" y="1574"/>
                      <a:pt x="638" y="1380"/>
                    </a:cubicBezTo>
                    <a:cubicBezTo>
                      <a:pt x="694" y="1269"/>
                      <a:pt x="722" y="1186"/>
                      <a:pt x="777" y="1075"/>
                    </a:cubicBezTo>
                    <a:cubicBezTo>
                      <a:pt x="805" y="964"/>
                      <a:pt x="833" y="825"/>
                      <a:pt x="860" y="714"/>
                    </a:cubicBezTo>
                    <a:cubicBezTo>
                      <a:pt x="860" y="603"/>
                      <a:pt x="860" y="465"/>
                      <a:pt x="860" y="354"/>
                    </a:cubicBezTo>
                    <a:cubicBezTo>
                      <a:pt x="833" y="298"/>
                      <a:pt x="833" y="215"/>
                      <a:pt x="805" y="160"/>
                    </a:cubicBezTo>
                    <a:cubicBezTo>
                      <a:pt x="805" y="132"/>
                      <a:pt x="777" y="104"/>
                      <a:pt x="777" y="49"/>
                    </a:cubicBezTo>
                    <a:cubicBezTo>
                      <a:pt x="749" y="49"/>
                      <a:pt x="749" y="21"/>
                      <a:pt x="722" y="21"/>
                    </a:cubicBezTo>
                    <a:cubicBezTo>
                      <a:pt x="708" y="7"/>
                      <a:pt x="694" y="0"/>
                      <a:pt x="680" y="0"/>
                    </a:cubicBez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8"/>
              <p:cNvSpPr/>
              <p:nvPr/>
            </p:nvSpPr>
            <p:spPr>
              <a:xfrm>
                <a:off x="1686900" y="3800575"/>
                <a:ext cx="35375" cy="68225"/>
              </a:xfrm>
              <a:custGeom>
                <a:avLst/>
                <a:gdLst/>
                <a:ahLst/>
                <a:cxnLst/>
                <a:rect l="l" t="t" r="r" b="b"/>
                <a:pathLst>
                  <a:path w="1415" h="2729" extrusionOk="0">
                    <a:moveTo>
                      <a:pt x="1076" y="0"/>
                    </a:moveTo>
                    <a:cubicBezTo>
                      <a:pt x="1059" y="0"/>
                      <a:pt x="1042" y="3"/>
                      <a:pt x="1026" y="12"/>
                    </a:cubicBezTo>
                    <a:cubicBezTo>
                      <a:pt x="943" y="39"/>
                      <a:pt x="860" y="122"/>
                      <a:pt x="832" y="206"/>
                    </a:cubicBezTo>
                    <a:lnTo>
                      <a:pt x="860" y="206"/>
                    </a:lnTo>
                    <a:cubicBezTo>
                      <a:pt x="915" y="150"/>
                      <a:pt x="971" y="122"/>
                      <a:pt x="1026" y="122"/>
                    </a:cubicBezTo>
                    <a:cubicBezTo>
                      <a:pt x="1036" y="117"/>
                      <a:pt x="1047" y="115"/>
                      <a:pt x="1057" y="115"/>
                    </a:cubicBezTo>
                    <a:cubicBezTo>
                      <a:pt x="1101" y="115"/>
                      <a:pt x="1142" y="160"/>
                      <a:pt x="1165" y="206"/>
                    </a:cubicBezTo>
                    <a:cubicBezTo>
                      <a:pt x="1193" y="344"/>
                      <a:pt x="1193" y="483"/>
                      <a:pt x="1165" y="621"/>
                    </a:cubicBezTo>
                    <a:cubicBezTo>
                      <a:pt x="1082" y="871"/>
                      <a:pt x="943" y="1121"/>
                      <a:pt x="721" y="1315"/>
                    </a:cubicBezTo>
                    <a:cubicBezTo>
                      <a:pt x="555" y="1509"/>
                      <a:pt x="361" y="1731"/>
                      <a:pt x="222" y="1952"/>
                    </a:cubicBezTo>
                    <a:cubicBezTo>
                      <a:pt x="139" y="2091"/>
                      <a:pt x="83" y="2202"/>
                      <a:pt x="28" y="2340"/>
                    </a:cubicBezTo>
                    <a:cubicBezTo>
                      <a:pt x="0" y="2396"/>
                      <a:pt x="0" y="2479"/>
                      <a:pt x="0" y="2562"/>
                    </a:cubicBezTo>
                    <a:cubicBezTo>
                      <a:pt x="0" y="2618"/>
                      <a:pt x="56" y="2701"/>
                      <a:pt x="139" y="2729"/>
                    </a:cubicBezTo>
                    <a:lnTo>
                      <a:pt x="139" y="2701"/>
                    </a:lnTo>
                    <a:cubicBezTo>
                      <a:pt x="83" y="2645"/>
                      <a:pt x="83" y="2590"/>
                      <a:pt x="111" y="2535"/>
                    </a:cubicBezTo>
                    <a:cubicBezTo>
                      <a:pt x="111" y="2479"/>
                      <a:pt x="139" y="2451"/>
                      <a:pt x="194" y="2396"/>
                    </a:cubicBezTo>
                    <a:cubicBezTo>
                      <a:pt x="250" y="2313"/>
                      <a:pt x="333" y="2202"/>
                      <a:pt x="444" y="2119"/>
                    </a:cubicBezTo>
                    <a:lnTo>
                      <a:pt x="971" y="1536"/>
                    </a:lnTo>
                    <a:cubicBezTo>
                      <a:pt x="1082" y="1426"/>
                      <a:pt x="1165" y="1315"/>
                      <a:pt x="1248" y="1176"/>
                    </a:cubicBezTo>
                    <a:cubicBezTo>
                      <a:pt x="1331" y="1010"/>
                      <a:pt x="1387" y="871"/>
                      <a:pt x="1414" y="705"/>
                    </a:cubicBezTo>
                    <a:cubicBezTo>
                      <a:pt x="1414" y="511"/>
                      <a:pt x="1414" y="344"/>
                      <a:pt x="1331" y="178"/>
                    </a:cubicBezTo>
                    <a:cubicBezTo>
                      <a:pt x="1303" y="122"/>
                      <a:pt x="1248" y="67"/>
                      <a:pt x="1220" y="39"/>
                    </a:cubicBezTo>
                    <a:cubicBezTo>
                      <a:pt x="1161" y="20"/>
                      <a:pt x="1116" y="0"/>
                      <a:pt x="1076" y="0"/>
                    </a:cubicBez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8"/>
              <p:cNvSpPr/>
              <p:nvPr/>
            </p:nvSpPr>
            <p:spPr>
              <a:xfrm>
                <a:off x="1641850" y="3774675"/>
                <a:ext cx="52000" cy="77500"/>
              </a:xfrm>
              <a:custGeom>
                <a:avLst/>
                <a:gdLst/>
                <a:ahLst/>
                <a:cxnLst/>
                <a:rect l="l" t="t" r="r" b="b"/>
                <a:pathLst>
                  <a:path w="2080" h="3100" extrusionOk="0">
                    <a:moveTo>
                      <a:pt x="1986" y="1"/>
                    </a:moveTo>
                    <a:cubicBezTo>
                      <a:pt x="1976" y="1"/>
                      <a:pt x="1969" y="8"/>
                      <a:pt x="1969" y="22"/>
                    </a:cubicBezTo>
                    <a:cubicBezTo>
                      <a:pt x="1941" y="22"/>
                      <a:pt x="1913" y="49"/>
                      <a:pt x="1913" y="77"/>
                    </a:cubicBezTo>
                    <a:lnTo>
                      <a:pt x="1913" y="133"/>
                    </a:lnTo>
                    <a:cubicBezTo>
                      <a:pt x="1933" y="113"/>
                      <a:pt x="1952" y="93"/>
                      <a:pt x="1962" y="93"/>
                    </a:cubicBezTo>
                    <a:cubicBezTo>
                      <a:pt x="1966" y="93"/>
                      <a:pt x="1969" y="97"/>
                      <a:pt x="1969" y="105"/>
                    </a:cubicBezTo>
                    <a:cubicBezTo>
                      <a:pt x="1969" y="160"/>
                      <a:pt x="1969" y="188"/>
                      <a:pt x="1941" y="216"/>
                    </a:cubicBezTo>
                    <a:cubicBezTo>
                      <a:pt x="1913" y="299"/>
                      <a:pt x="1885" y="354"/>
                      <a:pt x="1858" y="438"/>
                    </a:cubicBezTo>
                    <a:cubicBezTo>
                      <a:pt x="1775" y="576"/>
                      <a:pt x="1691" y="715"/>
                      <a:pt x="1608" y="826"/>
                    </a:cubicBezTo>
                    <a:cubicBezTo>
                      <a:pt x="1414" y="1075"/>
                      <a:pt x="1192" y="1325"/>
                      <a:pt x="971" y="1519"/>
                    </a:cubicBezTo>
                    <a:cubicBezTo>
                      <a:pt x="749" y="1741"/>
                      <a:pt x="527" y="1962"/>
                      <a:pt x="333" y="2212"/>
                    </a:cubicBezTo>
                    <a:cubicBezTo>
                      <a:pt x="250" y="2351"/>
                      <a:pt x="167" y="2489"/>
                      <a:pt x="83" y="2628"/>
                    </a:cubicBezTo>
                    <a:cubicBezTo>
                      <a:pt x="0" y="2767"/>
                      <a:pt x="0" y="2961"/>
                      <a:pt x="83" y="3099"/>
                    </a:cubicBezTo>
                    <a:lnTo>
                      <a:pt x="111" y="3072"/>
                    </a:lnTo>
                    <a:cubicBezTo>
                      <a:pt x="111" y="2933"/>
                      <a:pt x="139" y="2794"/>
                      <a:pt x="250" y="2683"/>
                    </a:cubicBezTo>
                    <a:cubicBezTo>
                      <a:pt x="333" y="2572"/>
                      <a:pt x="444" y="2489"/>
                      <a:pt x="555" y="2378"/>
                    </a:cubicBezTo>
                    <a:cubicBezTo>
                      <a:pt x="776" y="2184"/>
                      <a:pt x="998" y="1962"/>
                      <a:pt x="1220" y="1741"/>
                    </a:cubicBezTo>
                    <a:lnTo>
                      <a:pt x="1359" y="1574"/>
                    </a:lnTo>
                    <a:cubicBezTo>
                      <a:pt x="1442" y="1519"/>
                      <a:pt x="1497" y="1463"/>
                      <a:pt x="1553" y="1380"/>
                    </a:cubicBezTo>
                    <a:cubicBezTo>
                      <a:pt x="1636" y="1242"/>
                      <a:pt x="1747" y="1103"/>
                      <a:pt x="1830" y="964"/>
                    </a:cubicBezTo>
                    <a:cubicBezTo>
                      <a:pt x="1885" y="826"/>
                      <a:pt x="1969" y="659"/>
                      <a:pt x="2024" y="493"/>
                    </a:cubicBezTo>
                    <a:cubicBezTo>
                      <a:pt x="2024" y="410"/>
                      <a:pt x="2052" y="327"/>
                      <a:pt x="2052" y="243"/>
                    </a:cubicBezTo>
                    <a:cubicBezTo>
                      <a:pt x="2080" y="188"/>
                      <a:pt x="2080" y="133"/>
                      <a:pt x="2052" y="77"/>
                    </a:cubicBezTo>
                    <a:lnTo>
                      <a:pt x="2052" y="49"/>
                    </a:lnTo>
                    <a:cubicBezTo>
                      <a:pt x="2052" y="49"/>
                      <a:pt x="2052" y="22"/>
                      <a:pt x="2024" y="22"/>
                    </a:cubicBezTo>
                    <a:cubicBezTo>
                      <a:pt x="2010" y="8"/>
                      <a:pt x="1996" y="1"/>
                      <a:pt x="1986" y="1"/>
                    </a:cubicBez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8"/>
              <p:cNvSpPr/>
              <p:nvPr/>
            </p:nvSpPr>
            <p:spPr>
              <a:xfrm>
                <a:off x="1618975" y="3713525"/>
                <a:ext cx="104675" cy="98450"/>
              </a:xfrm>
              <a:custGeom>
                <a:avLst/>
                <a:gdLst/>
                <a:ahLst/>
                <a:cxnLst/>
                <a:rect l="l" t="t" r="r" b="b"/>
                <a:pathLst>
                  <a:path w="4187" h="3938" extrusionOk="0">
                    <a:moveTo>
                      <a:pt x="4159" y="0"/>
                    </a:moveTo>
                    <a:cubicBezTo>
                      <a:pt x="3715" y="222"/>
                      <a:pt x="3300" y="471"/>
                      <a:pt x="2884" y="749"/>
                    </a:cubicBezTo>
                    <a:cubicBezTo>
                      <a:pt x="2496" y="1026"/>
                      <a:pt x="2135" y="1359"/>
                      <a:pt x="1802" y="1719"/>
                    </a:cubicBezTo>
                    <a:cubicBezTo>
                      <a:pt x="1497" y="2080"/>
                      <a:pt x="1109" y="2385"/>
                      <a:pt x="777" y="2745"/>
                    </a:cubicBezTo>
                    <a:cubicBezTo>
                      <a:pt x="610" y="2884"/>
                      <a:pt x="444" y="3078"/>
                      <a:pt x="277" y="3244"/>
                    </a:cubicBezTo>
                    <a:cubicBezTo>
                      <a:pt x="194" y="3355"/>
                      <a:pt x="139" y="3438"/>
                      <a:pt x="83" y="3549"/>
                    </a:cubicBezTo>
                    <a:cubicBezTo>
                      <a:pt x="28" y="3604"/>
                      <a:pt x="28" y="3660"/>
                      <a:pt x="0" y="3743"/>
                    </a:cubicBezTo>
                    <a:cubicBezTo>
                      <a:pt x="0" y="3799"/>
                      <a:pt x="28" y="3882"/>
                      <a:pt x="56" y="3937"/>
                    </a:cubicBezTo>
                    <a:lnTo>
                      <a:pt x="111" y="3882"/>
                    </a:lnTo>
                    <a:cubicBezTo>
                      <a:pt x="83" y="3854"/>
                      <a:pt x="83" y="3799"/>
                      <a:pt x="111" y="3743"/>
                    </a:cubicBezTo>
                    <a:cubicBezTo>
                      <a:pt x="111" y="3715"/>
                      <a:pt x="167" y="3660"/>
                      <a:pt x="194" y="3632"/>
                    </a:cubicBezTo>
                    <a:cubicBezTo>
                      <a:pt x="277" y="3549"/>
                      <a:pt x="361" y="3466"/>
                      <a:pt x="444" y="3410"/>
                    </a:cubicBezTo>
                    <a:cubicBezTo>
                      <a:pt x="638" y="3272"/>
                      <a:pt x="832" y="3105"/>
                      <a:pt x="1026" y="2994"/>
                    </a:cubicBezTo>
                    <a:cubicBezTo>
                      <a:pt x="1220" y="2856"/>
                      <a:pt x="1386" y="2689"/>
                      <a:pt x="1581" y="2551"/>
                    </a:cubicBezTo>
                    <a:cubicBezTo>
                      <a:pt x="1775" y="2385"/>
                      <a:pt x="1969" y="2218"/>
                      <a:pt x="2135" y="2052"/>
                    </a:cubicBezTo>
                    <a:lnTo>
                      <a:pt x="2634" y="1525"/>
                    </a:lnTo>
                    <a:cubicBezTo>
                      <a:pt x="2773" y="1331"/>
                      <a:pt x="2939" y="1192"/>
                      <a:pt x="3105" y="1026"/>
                    </a:cubicBezTo>
                    <a:cubicBezTo>
                      <a:pt x="3438" y="721"/>
                      <a:pt x="3826" y="388"/>
                      <a:pt x="4187" y="56"/>
                    </a:cubicBezTo>
                    <a:lnTo>
                      <a:pt x="4159" y="0"/>
                    </a:lnTo>
                    <a:close/>
                  </a:path>
                </a:pathLst>
              </a:custGeom>
              <a:solidFill>
                <a:srgbClr val="7F4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8"/>
              <p:cNvSpPr/>
              <p:nvPr/>
            </p:nvSpPr>
            <p:spPr>
              <a:xfrm>
                <a:off x="1771450" y="3686475"/>
                <a:ext cx="71425" cy="108150"/>
              </a:xfrm>
              <a:custGeom>
                <a:avLst/>
                <a:gdLst/>
                <a:ahLst/>
                <a:cxnLst/>
                <a:rect l="l" t="t" r="r" b="b"/>
                <a:pathLst>
                  <a:path w="2857" h="4326" extrusionOk="0">
                    <a:moveTo>
                      <a:pt x="1" y="1"/>
                    </a:moveTo>
                    <a:lnTo>
                      <a:pt x="1" y="56"/>
                    </a:lnTo>
                    <a:cubicBezTo>
                      <a:pt x="361" y="278"/>
                      <a:pt x="666" y="555"/>
                      <a:pt x="916" y="916"/>
                    </a:cubicBezTo>
                    <a:cubicBezTo>
                      <a:pt x="1054" y="1082"/>
                      <a:pt x="1165" y="1248"/>
                      <a:pt x="1276" y="1443"/>
                    </a:cubicBezTo>
                    <a:cubicBezTo>
                      <a:pt x="1387" y="1609"/>
                      <a:pt x="1470" y="1803"/>
                      <a:pt x="1581" y="1997"/>
                    </a:cubicBezTo>
                    <a:cubicBezTo>
                      <a:pt x="1692" y="2163"/>
                      <a:pt x="1775" y="2357"/>
                      <a:pt x="1858" y="2552"/>
                    </a:cubicBezTo>
                    <a:cubicBezTo>
                      <a:pt x="1969" y="2746"/>
                      <a:pt x="2053" y="2940"/>
                      <a:pt x="2163" y="3134"/>
                    </a:cubicBezTo>
                    <a:cubicBezTo>
                      <a:pt x="2357" y="3522"/>
                      <a:pt x="2579" y="3938"/>
                      <a:pt x="2829" y="4326"/>
                    </a:cubicBezTo>
                    <a:lnTo>
                      <a:pt x="2857" y="4326"/>
                    </a:lnTo>
                    <a:cubicBezTo>
                      <a:pt x="2746" y="3882"/>
                      <a:pt x="2635" y="3439"/>
                      <a:pt x="2468" y="3023"/>
                    </a:cubicBezTo>
                    <a:cubicBezTo>
                      <a:pt x="2330" y="2579"/>
                      <a:pt x="2163" y="2163"/>
                      <a:pt x="1942" y="1775"/>
                    </a:cubicBezTo>
                    <a:cubicBezTo>
                      <a:pt x="1748" y="1359"/>
                      <a:pt x="1470" y="999"/>
                      <a:pt x="1165" y="666"/>
                    </a:cubicBezTo>
                    <a:cubicBezTo>
                      <a:pt x="860" y="334"/>
                      <a:pt x="444" y="84"/>
                      <a:pt x="1" y="1"/>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8"/>
              <p:cNvSpPr/>
              <p:nvPr/>
            </p:nvSpPr>
            <p:spPr>
              <a:xfrm>
                <a:off x="1771450" y="3686475"/>
                <a:ext cx="71425" cy="108150"/>
              </a:xfrm>
              <a:custGeom>
                <a:avLst/>
                <a:gdLst/>
                <a:ahLst/>
                <a:cxnLst/>
                <a:rect l="l" t="t" r="r" b="b"/>
                <a:pathLst>
                  <a:path w="2857" h="4326" extrusionOk="0">
                    <a:moveTo>
                      <a:pt x="1" y="1"/>
                    </a:moveTo>
                    <a:lnTo>
                      <a:pt x="1" y="29"/>
                    </a:lnTo>
                    <a:cubicBezTo>
                      <a:pt x="417" y="112"/>
                      <a:pt x="833" y="361"/>
                      <a:pt x="1138" y="694"/>
                    </a:cubicBezTo>
                    <a:cubicBezTo>
                      <a:pt x="1443" y="1027"/>
                      <a:pt x="1692" y="1415"/>
                      <a:pt x="1886" y="1803"/>
                    </a:cubicBezTo>
                    <a:cubicBezTo>
                      <a:pt x="2108" y="2191"/>
                      <a:pt x="2302" y="2607"/>
                      <a:pt x="2441" y="3051"/>
                    </a:cubicBezTo>
                    <a:cubicBezTo>
                      <a:pt x="2607" y="3467"/>
                      <a:pt x="2718" y="3882"/>
                      <a:pt x="2829" y="4326"/>
                    </a:cubicBezTo>
                    <a:lnTo>
                      <a:pt x="2857" y="4326"/>
                    </a:lnTo>
                    <a:cubicBezTo>
                      <a:pt x="2829" y="3855"/>
                      <a:pt x="2746" y="3411"/>
                      <a:pt x="2607" y="2967"/>
                    </a:cubicBezTo>
                    <a:cubicBezTo>
                      <a:pt x="2496" y="2524"/>
                      <a:pt x="2302" y="2080"/>
                      <a:pt x="2108" y="1692"/>
                    </a:cubicBezTo>
                    <a:cubicBezTo>
                      <a:pt x="1886" y="1276"/>
                      <a:pt x="1609" y="888"/>
                      <a:pt x="1276" y="583"/>
                    </a:cubicBezTo>
                    <a:cubicBezTo>
                      <a:pt x="1082" y="417"/>
                      <a:pt x="888" y="278"/>
                      <a:pt x="694" y="167"/>
                    </a:cubicBezTo>
                    <a:cubicBezTo>
                      <a:pt x="472" y="56"/>
                      <a:pt x="2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8"/>
              <p:cNvSpPr/>
              <p:nvPr/>
            </p:nvSpPr>
            <p:spPr>
              <a:xfrm>
                <a:off x="1639750" y="3073650"/>
                <a:ext cx="19625" cy="11200"/>
              </a:xfrm>
              <a:custGeom>
                <a:avLst/>
                <a:gdLst/>
                <a:ahLst/>
                <a:cxnLst/>
                <a:rect l="l" t="t" r="r" b="b"/>
                <a:pathLst>
                  <a:path w="785" h="448" extrusionOk="0">
                    <a:moveTo>
                      <a:pt x="412" y="0"/>
                    </a:moveTo>
                    <a:cubicBezTo>
                      <a:pt x="396" y="0"/>
                      <a:pt x="379" y="1"/>
                      <a:pt x="361" y="4"/>
                    </a:cubicBezTo>
                    <a:cubicBezTo>
                      <a:pt x="1" y="60"/>
                      <a:pt x="29" y="448"/>
                      <a:pt x="417" y="448"/>
                    </a:cubicBezTo>
                    <a:cubicBezTo>
                      <a:pt x="785" y="448"/>
                      <a:pt x="704"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8"/>
              <p:cNvSpPr/>
              <p:nvPr/>
            </p:nvSpPr>
            <p:spPr>
              <a:xfrm>
                <a:off x="1644625" y="3053675"/>
                <a:ext cx="59400" cy="81175"/>
              </a:xfrm>
              <a:custGeom>
                <a:avLst/>
                <a:gdLst/>
                <a:ahLst/>
                <a:cxnLst/>
                <a:rect l="l" t="t" r="r" b="b"/>
                <a:pathLst>
                  <a:path w="2376" h="3247" extrusionOk="0">
                    <a:moveTo>
                      <a:pt x="994" y="0"/>
                    </a:moveTo>
                    <a:cubicBezTo>
                      <a:pt x="631" y="0"/>
                      <a:pt x="415" y="386"/>
                      <a:pt x="749" y="803"/>
                    </a:cubicBezTo>
                    <a:cubicBezTo>
                      <a:pt x="582" y="887"/>
                      <a:pt x="527" y="1081"/>
                      <a:pt x="527" y="1247"/>
                    </a:cubicBezTo>
                    <a:cubicBezTo>
                      <a:pt x="0" y="1275"/>
                      <a:pt x="0" y="2023"/>
                      <a:pt x="527" y="2190"/>
                    </a:cubicBezTo>
                    <a:cubicBezTo>
                      <a:pt x="499" y="2245"/>
                      <a:pt x="471" y="2273"/>
                      <a:pt x="444" y="2328"/>
                    </a:cubicBezTo>
                    <a:cubicBezTo>
                      <a:pt x="252" y="2605"/>
                      <a:pt x="437" y="2800"/>
                      <a:pt x="658" y="2800"/>
                    </a:cubicBezTo>
                    <a:cubicBezTo>
                      <a:pt x="725" y="2800"/>
                      <a:pt x="795" y="2783"/>
                      <a:pt x="860" y="2744"/>
                    </a:cubicBezTo>
                    <a:lnTo>
                      <a:pt x="860" y="2744"/>
                    </a:lnTo>
                    <a:cubicBezTo>
                      <a:pt x="721" y="2966"/>
                      <a:pt x="860" y="3243"/>
                      <a:pt x="1109" y="3243"/>
                    </a:cubicBezTo>
                    <a:cubicBezTo>
                      <a:pt x="1130" y="3245"/>
                      <a:pt x="1149" y="3246"/>
                      <a:pt x="1168" y="3246"/>
                    </a:cubicBezTo>
                    <a:cubicBezTo>
                      <a:pt x="1406" y="3246"/>
                      <a:pt x="1523" y="3092"/>
                      <a:pt x="1497" y="2938"/>
                    </a:cubicBezTo>
                    <a:cubicBezTo>
                      <a:pt x="1802" y="2800"/>
                      <a:pt x="1913" y="2439"/>
                      <a:pt x="1774" y="2162"/>
                    </a:cubicBezTo>
                    <a:cubicBezTo>
                      <a:pt x="1719" y="1940"/>
                      <a:pt x="1553" y="1774"/>
                      <a:pt x="1331" y="1718"/>
                    </a:cubicBezTo>
                    <a:cubicBezTo>
                      <a:pt x="1442" y="1607"/>
                      <a:pt x="1470" y="1469"/>
                      <a:pt x="1470" y="1330"/>
                    </a:cubicBezTo>
                    <a:lnTo>
                      <a:pt x="1497" y="1330"/>
                    </a:lnTo>
                    <a:cubicBezTo>
                      <a:pt x="1553" y="1341"/>
                      <a:pt x="1606" y="1346"/>
                      <a:pt x="1655" y="1346"/>
                    </a:cubicBezTo>
                    <a:cubicBezTo>
                      <a:pt x="1975" y="1346"/>
                      <a:pt x="2159" y="1130"/>
                      <a:pt x="2135" y="914"/>
                    </a:cubicBezTo>
                    <a:cubicBezTo>
                      <a:pt x="2246" y="859"/>
                      <a:pt x="2329" y="748"/>
                      <a:pt x="2329" y="637"/>
                    </a:cubicBezTo>
                    <a:cubicBezTo>
                      <a:pt x="2375" y="405"/>
                      <a:pt x="2249" y="294"/>
                      <a:pt x="2114" y="294"/>
                    </a:cubicBezTo>
                    <a:cubicBezTo>
                      <a:pt x="2007" y="294"/>
                      <a:pt x="1894" y="364"/>
                      <a:pt x="1858" y="498"/>
                    </a:cubicBezTo>
                    <a:cubicBezTo>
                      <a:pt x="1774" y="471"/>
                      <a:pt x="1719" y="443"/>
                      <a:pt x="1664" y="443"/>
                    </a:cubicBezTo>
                    <a:lnTo>
                      <a:pt x="1608" y="443"/>
                    </a:lnTo>
                    <a:cubicBezTo>
                      <a:pt x="1553" y="304"/>
                      <a:pt x="1470" y="221"/>
                      <a:pt x="1386" y="138"/>
                    </a:cubicBezTo>
                    <a:cubicBezTo>
                      <a:pt x="1249" y="42"/>
                      <a:pt x="1114"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8"/>
              <p:cNvSpPr/>
              <p:nvPr/>
            </p:nvSpPr>
            <p:spPr>
              <a:xfrm>
                <a:off x="1624550" y="3096325"/>
                <a:ext cx="28050" cy="23050"/>
              </a:xfrm>
              <a:custGeom>
                <a:avLst/>
                <a:gdLst/>
                <a:ahLst/>
                <a:cxnLst/>
                <a:rect l="l" t="t" r="r" b="b"/>
                <a:pathLst>
                  <a:path w="1122" h="922" extrusionOk="0">
                    <a:moveTo>
                      <a:pt x="696" y="0"/>
                    </a:moveTo>
                    <a:cubicBezTo>
                      <a:pt x="558" y="0"/>
                      <a:pt x="395" y="85"/>
                      <a:pt x="249" y="290"/>
                    </a:cubicBezTo>
                    <a:cubicBezTo>
                      <a:pt x="0" y="662"/>
                      <a:pt x="240" y="921"/>
                      <a:pt x="518" y="921"/>
                    </a:cubicBezTo>
                    <a:cubicBezTo>
                      <a:pt x="674" y="921"/>
                      <a:pt x="842" y="840"/>
                      <a:pt x="942" y="650"/>
                    </a:cubicBezTo>
                    <a:cubicBezTo>
                      <a:pt x="1122" y="290"/>
                      <a:pt x="951" y="0"/>
                      <a:pt x="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8"/>
              <p:cNvSpPr/>
              <p:nvPr/>
            </p:nvSpPr>
            <p:spPr>
              <a:xfrm>
                <a:off x="1769000" y="2969450"/>
                <a:ext cx="38800" cy="26725"/>
              </a:xfrm>
              <a:custGeom>
                <a:avLst/>
                <a:gdLst/>
                <a:ahLst/>
                <a:cxnLst/>
                <a:rect l="l" t="t" r="r" b="b"/>
                <a:pathLst>
                  <a:path w="1552" h="1069" extrusionOk="0">
                    <a:moveTo>
                      <a:pt x="599" y="0"/>
                    </a:moveTo>
                    <a:cubicBezTo>
                      <a:pt x="139" y="0"/>
                      <a:pt x="0" y="713"/>
                      <a:pt x="542" y="984"/>
                    </a:cubicBezTo>
                    <a:cubicBezTo>
                      <a:pt x="660" y="1043"/>
                      <a:pt x="772" y="1069"/>
                      <a:pt x="873" y="1069"/>
                    </a:cubicBezTo>
                    <a:cubicBezTo>
                      <a:pt x="1338" y="1069"/>
                      <a:pt x="1551" y="512"/>
                      <a:pt x="958" y="124"/>
                    </a:cubicBezTo>
                    <a:cubicBezTo>
                      <a:pt x="825" y="37"/>
                      <a:pt x="704" y="0"/>
                      <a:pt x="5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8"/>
              <p:cNvSpPr/>
              <p:nvPr/>
            </p:nvSpPr>
            <p:spPr>
              <a:xfrm>
                <a:off x="1692450" y="3085175"/>
                <a:ext cx="28425" cy="33650"/>
              </a:xfrm>
              <a:custGeom>
                <a:avLst/>
                <a:gdLst/>
                <a:ahLst/>
                <a:cxnLst/>
                <a:rect l="l" t="t" r="r" b="b"/>
                <a:pathLst>
                  <a:path w="1137" h="1346" extrusionOk="0">
                    <a:moveTo>
                      <a:pt x="633" y="0"/>
                    </a:moveTo>
                    <a:cubicBezTo>
                      <a:pt x="498" y="0"/>
                      <a:pt x="374" y="100"/>
                      <a:pt x="305" y="237"/>
                    </a:cubicBezTo>
                    <a:cubicBezTo>
                      <a:pt x="111" y="347"/>
                      <a:pt x="0" y="597"/>
                      <a:pt x="56" y="846"/>
                    </a:cubicBezTo>
                    <a:cubicBezTo>
                      <a:pt x="119" y="1178"/>
                      <a:pt x="330" y="1346"/>
                      <a:pt x="536" y="1346"/>
                    </a:cubicBezTo>
                    <a:cubicBezTo>
                      <a:pt x="778" y="1346"/>
                      <a:pt x="1013" y="1116"/>
                      <a:pt x="998" y="652"/>
                    </a:cubicBezTo>
                    <a:cubicBezTo>
                      <a:pt x="998" y="625"/>
                      <a:pt x="998" y="569"/>
                      <a:pt x="998" y="542"/>
                    </a:cubicBezTo>
                    <a:cubicBezTo>
                      <a:pt x="1137" y="320"/>
                      <a:pt x="971" y="42"/>
                      <a:pt x="721" y="15"/>
                    </a:cubicBezTo>
                    <a:cubicBezTo>
                      <a:pt x="692" y="5"/>
                      <a:pt x="662"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8"/>
              <p:cNvSpPr/>
              <p:nvPr/>
            </p:nvSpPr>
            <p:spPr>
              <a:xfrm>
                <a:off x="1644250" y="3005375"/>
                <a:ext cx="40600" cy="38625"/>
              </a:xfrm>
              <a:custGeom>
                <a:avLst/>
                <a:gdLst/>
                <a:ahLst/>
                <a:cxnLst/>
                <a:rect l="l" t="t" r="r" b="b"/>
                <a:pathLst>
                  <a:path w="1624" h="1545" extrusionOk="0">
                    <a:moveTo>
                      <a:pt x="578" y="1"/>
                    </a:moveTo>
                    <a:cubicBezTo>
                      <a:pt x="227" y="1"/>
                      <a:pt x="38" y="341"/>
                      <a:pt x="237" y="628"/>
                    </a:cubicBezTo>
                    <a:cubicBezTo>
                      <a:pt x="209" y="656"/>
                      <a:pt x="181" y="684"/>
                      <a:pt x="181" y="711"/>
                    </a:cubicBezTo>
                    <a:cubicBezTo>
                      <a:pt x="0" y="953"/>
                      <a:pt x="111" y="1180"/>
                      <a:pt x="313" y="1180"/>
                    </a:cubicBezTo>
                    <a:cubicBezTo>
                      <a:pt x="389" y="1180"/>
                      <a:pt x="478" y="1148"/>
                      <a:pt x="570" y="1072"/>
                    </a:cubicBezTo>
                    <a:cubicBezTo>
                      <a:pt x="570" y="1072"/>
                      <a:pt x="570" y="1100"/>
                      <a:pt x="570" y="1100"/>
                    </a:cubicBezTo>
                    <a:cubicBezTo>
                      <a:pt x="570" y="1354"/>
                      <a:pt x="781" y="1544"/>
                      <a:pt x="1017" y="1544"/>
                    </a:cubicBezTo>
                    <a:cubicBezTo>
                      <a:pt x="1089" y="1544"/>
                      <a:pt x="1164" y="1527"/>
                      <a:pt x="1235" y="1488"/>
                    </a:cubicBezTo>
                    <a:cubicBezTo>
                      <a:pt x="1623" y="1294"/>
                      <a:pt x="1623" y="878"/>
                      <a:pt x="1346" y="767"/>
                    </a:cubicBezTo>
                    <a:cubicBezTo>
                      <a:pt x="1318" y="684"/>
                      <a:pt x="1290" y="601"/>
                      <a:pt x="1235" y="545"/>
                    </a:cubicBezTo>
                    <a:cubicBezTo>
                      <a:pt x="1207" y="323"/>
                      <a:pt x="1069" y="129"/>
                      <a:pt x="875" y="74"/>
                    </a:cubicBezTo>
                    <a:cubicBezTo>
                      <a:pt x="768" y="23"/>
                      <a:pt x="667"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8"/>
              <p:cNvSpPr/>
              <p:nvPr/>
            </p:nvSpPr>
            <p:spPr>
              <a:xfrm>
                <a:off x="1683425" y="3031800"/>
                <a:ext cx="43025" cy="28025"/>
              </a:xfrm>
              <a:custGeom>
                <a:avLst/>
                <a:gdLst/>
                <a:ahLst/>
                <a:cxnLst/>
                <a:rect l="l" t="t" r="r" b="b"/>
                <a:pathLst>
                  <a:path w="1721" h="1121" extrusionOk="0">
                    <a:moveTo>
                      <a:pt x="924" y="0"/>
                    </a:moveTo>
                    <a:cubicBezTo>
                      <a:pt x="755" y="0"/>
                      <a:pt x="561" y="96"/>
                      <a:pt x="389" y="320"/>
                    </a:cubicBezTo>
                    <a:cubicBezTo>
                      <a:pt x="1" y="763"/>
                      <a:pt x="327" y="1121"/>
                      <a:pt x="711" y="1121"/>
                    </a:cubicBezTo>
                    <a:cubicBezTo>
                      <a:pt x="903" y="1121"/>
                      <a:pt x="1110" y="1031"/>
                      <a:pt x="1248" y="819"/>
                    </a:cubicBezTo>
                    <a:cubicBezTo>
                      <a:pt x="1276" y="791"/>
                      <a:pt x="1276" y="763"/>
                      <a:pt x="1276" y="736"/>
                    </a:cubicBezTo>
                    <a:cubicBezTo>
                      <a:pt x="1296" y="739"/>
                      <a:pt x="1315" y="741"/>
                      <a:pt x="1335" y="741"/>
                    </a:cubicBezTo>
                    <a:cubicBezTo>
                      <a:pt x="1480" y="741"/>
                      <a:pt x="1615" y="644"/>
                      <a:pt x="1664" y="375"/>
                    </a:cubicBezTo>
                    <a:cubicBezTo>
                      <a:pt x="1720" y="133"/>
                      <a:pt x="1575" y="16"/>
                      <a:pt x="1416" y="16"/>
                    </a:cubicBezTo>
                    <a:cubicBezTo>
                      <a:pt x="1338" y="16"/>
                      <a:pt x="1256" y="44"/>
                      <a:pt x="1193" y="98"/>
                    </a:cubicBezTo>
                    <a:cubicBezTo>
                      <a:pt x="1120" y="35"/>
                      <a:pt x="1027"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8"/>
              <p:cNvSpPr/>
              <p:nvPr/>
            </p:nvSpPr>
            <p:spPr>
              <a:xfrm>
                <a:off x="1724250" y="3028050"/>
                <a:ext cx="25750" cy="45625"/>
              </a:xfrm>
              <a:custGeom>
                <a:avLst/>
                <a:gdLst/>
                <a:ahLst/>
                <a:cxnLst/>
                <a:rect l="l" t="t" r="r" b="b"/>
                <a:pathLst>
                  <a:path w="1030" h="1825" extrusionOk="0">
                    <a:moveTo>
                      <a:pt x="481" y="1"/>
                    </a:moveTo>
                    <a:cubicBezTo>
                      <a:pt x="235" y="1"/>
                      <a:pt x="1" y="225"/>
                      <a:pt x="31" y="664"/>
                    </a:cubicBezTo>
                    <a:cubicBezTo>
                      <a:pt x="31" y="858"/>
                      <a:pt x="170" y="1052"/>
                      <a:pt x="364" y="1108"/>
                    </a:cubicBezTo>
                    <a:cubicBezTo>
                      <a:pt x="225" y="1191"/>
                      <a:pt x="170" y="1302"/>
                      <a:pt x="170" y="1468"/>
                    </a:cubicBezTo>
                    <a:cubicBezTo>
                      <a:pt x="184" y="1700"/>
                      <a:pt x="325" y="1825"/>
                      <a:pt x="472" y="1825"/>
                    </a:cubicBezTo>
                    <a:cubicBezTo>
                      <a:pt x="623" y="1825"/>
                      <a:pt x="779" y="1694"/>
                      <a:pt x="808" y="1413"/>
                    </a:cubicBezTo>
                    <a:cubicBezTo>
                      <a:pt x="808" y="1302"/>
                      <a:pt x="752" y="1163"/>
                      <a:pt x="641" y="1080"/>
                    </a:cubicBezTo>
                    <a:cubicBezTo>
                      <a:pt x="891" y="997"/>
                      <a:pt x="1029" y="719"/>
                      <a:pt x="974" y="470"/>
                    </a:cubicBezTo>
                    <a:cubicBezTo>
                      <a:pt x="898" y="155"/>
                      <a:pt x="686"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8"/>
              <p:cNvSpPr/>
              <p:nvPr/>
            </p:nvSpPr>
            <p:spPr>
              <a:xfrm>
                <a:off x="1713050" y="2994650"/>
                <a:ext cx="48525" cy="29150"/>
              </a:xfrm>
              <a:custGeom>
                <a:avLst/>
                <a:gdLst/>
                <a:ahLst/>
                <a:cxnLst/>
                <a:rect l="l" t="t" r="r" b="b"/>
                <a:pathLst>
                  <a:path w="1941" h="1166" extrusionOk="0">
                    <a:moveTo>
                      <a:pt x="526" y="0"/>
                    </a:moveTo>
                    <a:cubicBezTo>
                      <a:pt x="279" y="0"/>
                      <a:pt x="135" y="332"/>
                      <a:pt x="341" y="558"/>
                    </a:cubicBezTo>
                    <a:cubicBezTo>
                      <a:pt x="1" y="777"/>
                      <a:pt x="129" y="1165"/>
                      <a:pt x="520" y="1165"/>
                    </a:cubicBezTo>
                    <a:cubicBezTo>
                      <a:pt x="575" y="1165"/>
                      <a:pt x="636" y="1158"/>
                      <a:pt x="701" y="1140"/>
                    </a:cubicBezTo>
                    <a:cubicBezTo>
                      <a:pt x="1034" y="1030"/>
                      <a:pt x="1061" y="780"/>
                      <a:pt x="923" y="614"/>
                    </a:cubicBezTo>
                    <a:cubicBezTo>
                      <a:pt x="951" y="614"/>
                      <a:pt x="951" y="586"/>
                      <a:pt x="951" y="586"/>
                    </a:cubicBezTo>
                    <a:cubicBezTo>
                      <a:pt x="1037" y="673"/>
                      <a:pt x="1146" y="716"/>
                      <a:pt x="1262" y="716"/>
                    </a:cubicBezTo>
                    <a:cubicBezTo>
                      <a:pt x="1332" y="716"/>
                      <a:pt x="1405" y="700"/>
                      <a:pt x="1477" y="669"/>
                    </a:cubicBezTo>
                    <a:cubicBezTo>
                      <a:pt x="1940" y="484"/>
                      <a:pt x="1727" y="28"/>
                      <a:pt x="1369" y="28"/>
                    </a:cubicBezTo>
                    <a:cubicBezTo>
                      <a:pt x="1299" y="28"/>
                      <a:pt x="1222" y="46"/>
                      <a:pt x="1145" y="87"/>
                    </a:cubicBezTo>
                    <a:cubicBezTo>
                      <a:pt x="1061" y="115"/>
                      <a:pt x="978" y="198"/>
                      <a:pt x="923" y="309"/>
                    </a:cubicBezTo>
                    <a:cubicBezTo>
                      <a:pt x="895" y="225"/>
                      <a:pt x="867" y="170"/>
                      <a:pt x="812" y="142"/>
                    </a:cubicBezTo>
                    <a:cubicBezTo>
                      <a:pt x="711" y="41"/>
                      <a:pt x="612" y="0"/>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8"/>
              <p:cNvSpPr/>
              <p:nvPr/>
            </p:nvSpPr>
            <p:spPr>
              <a:xfrm>
                <a:off x="1738075" y="3013825"/>
                <a:ext cx="48575" cy="86825"/>
              </a:xfrm>
              <a:custGeom>
                <a:avLst/>
                <a:gdLst/>
                <a:ahLst/>
                <a:cxnLst/>
                <a:rect l="l" t="t" r="r" b="b"/>
                <a:pathLst>
                  <a:path w="1943" h="3473" extrusionOk="0">
                    <a:moveTo>
                      <a:pt x="1461" y="0"/>
                    </a:moveTo>
                    <a:cubicBezTo>
                      <a:pt x="1251" y="0"/>
                      <a:pt x="1026" y="177"/>
                      <a:pt x="948" y="567"/>
                    </a:cubicBezTo>
                    <a:cubicBezTo>
                      <a:pt x="948" y="595"/>
                      <a:pt x="948" y="623"/>
                      <a:pt x="948" y="623"/>
                    </a:cubicBezTo>
                    <a:cubicBezTo>
                      <a:pt x="864" y="678"/>
                      <a:pt x="837" y="734"/>
                      <a:pt x="809" y="817"/>
                    </a:cubicBezTo>
                    <a:cubicBezTo>
                      <a:pt x="754" y="956"/>
                      <a:pt x="809" y="1094"/>
                      <a:pt x="948" y="1150"/>
                    </a:cubicBezTo>
                    <a:cubicBezTo>
                      <a:pt x="892" y="1233"/>
                      <a:pt x="837" y="1288"/>
                      <a:pt x="837" y="1372"/>
                    </a:cubicBezTo>
                    <a:cubicBezTo>
                      <a:pt x="504" y="1566"/>
                      <a:pt x="449" y="2037"/>
                      <a:pt x="754" y="2314"/>
                    </a:cubicBezTo>
                    <a:cubicBezTo>
                      <a:pt x="781" y="2314"/>
                      <a:pt x="781" y="2342"/>
                      <a:pt x="837" y="2370"/>
                    </a:cubicBezTo>
                    <a:cubicBezTo>
                      <a:pt x="670" y="2453"/>
                      <a:pt x="587" y="2647"/>
                      <a:pt x="643" y="2813"/>
                    </a:cubicBezTo>
                    <a:cubicBezTo>
                      <a:pt x="626" y="2805"/>
                      <a:pt x="608" y="2802"/>
                      <a:pt x="588" y="2802"/>
                    </a:cubicBezTo>
                    <a:cubicBezTo>
                      <a:pt x="539" y="2802"/>
                      <a:pt x="480" y="2821"/>
                      <a:pt x="421" y="2841"/>
                    </a:cubicBezTo>
                    <a:cubicBezTo>
                      <a:pt x="1" y="3014"/>
                      <a:pt x="65" y="3473"/>
                      <a:pt x="496" y="3473"/>
                    </a:cubicBezTo>
                    <a:cubicBezTo>
                      <a:pt x="549" y="3473"/>
                      <a:pt x="607" y="3466"/>
                      <a:pt x="670" y="3451"/>
                    </a:cubicBezTo>
                    <a:cubicBezTo>
                      <a:pt x="920" y="3396"/>
                      <a:pt x="1003" y="3201"/>
                      <a:pt x="948" y="3063"/>
                    </a:cubicBezTo>
                    <a:lnTo>
                      <a:pt x="948" y="3063"/>
                    </a:lnTo>
                    <a:cubicBezTo>
                      <a:pt x="1031" y="3091"/>
                      <a:pt x="1114" y="3091"/>
                      <a:pt x="1197" y="3091"/>
                    </a:cubicBezTo>
                    <a:lnTo>
                      <a:pt x="1225" y="3091"/>
                    </a:lnTo>
                    <a:cubicBezTo>
                      <a:pt x="1288" y="3114"/>
                      <a:pt x="1348" y="3125"/>
                      <a:pt x="1405" y="3125"/>
                    </a:cubicBezTo>
                    <a:cubicBezTo>
                      <a:pt x="1748" y="3125"/>
                      <a:pt x="1942" y="2727"/>
                      <a:pt x="1585" y="2370"/>
                    </a:cubicBezTo>
                    <a:cubicBezTo>
                      <a:pt x="1724" y="2120"/>
                      <a:pt x="1696" y="1787"/>
                      <a:pt x="1474" y="1593"/>
                    </a:cubicBezTo>
                    <a:cubicBezTo>
                      <a:pt x="1502" y="1566"/>
                      <a:pt x="1502" y="1566"/>
                      <a:pt x="1530" y="1538"/>
                    </a:cubicBezTo>
                    <a:cubicBezTo>
                      <a:pt x="1613" y="1427"/>
                      <a:pt x="1641" y="1288"/>
                      <a:pt x="1613" y="1150"/>
                    </a:cubicBezTo>
                    <a:cubicBezTo>
                      <a:pt x="1807" y="1039"/>
                      <a:pt x="1890" y="845"/>
                      <a:pt x="1890" y="623"/>
                    </a:cubicBezTo>
                    <a:cubicBezTo>
                      <a:pt x="1920" y="226"/>
                      <a:pt x="1699"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8"/>
              <p:cNvSpPr/>
              <p:nvPr/>
            </p:nvSpPr>
            <p:spPr>
              <a:xfrm>
                <a:off x="1786700" y="2992375"/>
                <a:ext cx="35125" cy="39250"/>
              </a:xfrm>
              <a:custGeom>
                <a:avLst/>
                <a:gdLst/>
                <a:ahLst/>
                <a:cxnLst/>
                <a:rect l="l" t="t" r="r" b="b"/>
                <a:pathLst>
                  <a:path w="1405" h="1570" extrusionOk="0">
                    <a:moveTo>
                      <a:pt x="992" y="1"/>
                    </a:moveTo>
                    <a:cubicBezTo>
                      <a:pt x="960" y="1"/>
                      <a:pt x="925" y="4"/>
                      <a:pt x="888" y="11"/>
                    </a:cubicBezTo>
                    <a:cubicBezTo>
                      <a:pt x="777" y="11"/>
                      <a:pt x="666" y="67"/>
                      <a:pt x="638" y="178"/>
                    </a:cubicBezTo>
                    <a:cubicBezTo>
                      <a:pt x="605" y="167"/>
                      <a:pt x="569" y="161"/>
                      <a:pt x="535" y="161"/>
                    </a:cubicBezTo>
                    <a:cubicBezTo>
                      <a:pt x="400" y="161"/>
                      <a:pt x="272" y="245"/>
                      <a:pt x="250" y="400"/>
                    </a:cubicBezTo>
                    <a:cubicBezTo>
                      <a:pt x="84" y="455"/>
                      <a:pt x="1" y="705"/>
                      <a:pt x="250" y="926"/>
                    </a:cubicBezTo>
                    <a:cubicBezTo>
                      <a:pt x="306" y="1000"/>
                      <a:pt x="386" y="1037"/>
                      <a:pt x="466" y="1037"/>
                    </a:cubicBezTo>
                    <a:cubicBezTo>
                      <a:pt x="506" y="1037"/>
                      <a:pt x="546" y="1028"/>
                      <a:pt x="583" y="1010"/>
                    </a:cubicBezTo>
                    <a:cubicBezTo>
                      <a:pt x="583" y="1121"/>
                      <a:pt x="611" y="1259"/>
                      <a:pt x="666" y="1342"/>
                    </a:cubicBezTo>
                    <a:cubicBezTo>
                      <a:pt x="752" y="1505"/>
                      <a:pt x="863" y="1570"/>
                      <a:pt x="968" y="1570"/>
                    </a:cubicBezTo>
                    <a:cubicBezTo>
                      <a:pt x="1204" y="1570"/>
                      <a:pt x="1404" y="1242"/>
                      <a:pt x="1193" y="954"/>
                    </a:cubicBezTo>
                    <a:cubicBezTo>
                      <a:pt x="1138" y="899"/>
                      <a:pt x="1054" y="843"/>
                      <a:pt x="971" y="816"/>
                    </a:cubicBezTo>
                    <a:cubicBezTo>
                      <a:pt x="1054" y="732"/>
                      <a:pt x="1110" y="594"/>
                      <a:pt x="1054" y="455"/>
                    </a:cubicBezTo>
                    <a:cubicBezTo>
                      <a:pt x="1357" y="354"/>
                      <a:pt x="1315" y="1"/>
                      <a:pt x="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8"/>
              <p:cNvSpPr/>
              <p:nvPr/>
            </p:nvSpPr>
            <p:spPr>
              <a:xfrm>
                <a:off x="1723500" y="2966050"/>
                <a:ext cx="20725" cy="12950"/>
              </a:xfrm>
              <a:custGeom>
                <a:avLst/>
                <a:gdLst/>
                <a:ahLst/>
                <a:cxnLst/>
                <a:rect l="l" t="t" r="r" b="b"/>
                <a:pathLst>
                  <a:path w="829" h="518" extrusionOk="0">
                    <a:moveTo>
                      <a:pt x="527" y="0"/>
                    </a:moveTo>
                    <a:cubicBezTo>
                      <a:pt x="465" y="0"/>
                      <a:pt x="392" y="20"/>
                      <a:pt x="311" y="66"/>
                    </a:cubicBezTo>
                    <a:cubicBezTo>
                      <a:pt x="1" y="221"/>
                      <a:pt x="168" y="518"/>
                      <a:pt x="404" y="518"/>
                    </a:cubicBezTo>
                    <a:cubicBezTo>
                      <a:pt x="463" y="518"/>
                      <a:pt x="527" y="499"/>
                      <a:pt x="588" y="455"/>
                    </a:cubicBezTo>
                    <a:cubicBezTo>
                      <a:pt x="829" y="279"/>
                      <a:pt x="758" y="0"/>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8"/>
              <p:cNvSpPr/>
              <p:nvPr/>
            </p:nvSpPr>
            <p:spPr>
              <a:xfrm>
                <a:off x="1806050" y="2970350"/>
                <a:ext cx="14025" cy="14425"/>
              </a:xfrm>
              <a:custGeom>
                <a:avLst/>
                <a:gdLst/>
                <a:ahLst/>
                <a:cxnLst/>
                <a:rect l="l" t="t" r="r" b="b"/>
                <a:pathLst>
                  <a:path w="561" h="577" extrusionOk="0">
                    <a:moveTo>
                      <a:pt x="308" y="1"/>
                    </a:moveTo>
                    <a:cubicBezTo>
                      <a:pt x="188" y="1"/>
                      <a:pt x="57" y="85"/>
                      <a:pt x="31" y="255"/>
                    </a:cubicBezTo>
                    <a:cubicBezTo>
                      <a:pt x="0" y="454"/>
                      <a:pt x="105" y="577"/>
                      <a:pt x="228" y="577"/>
                    </a:cubicBezTo>
                    <a:cubicBezTo>
                      <a:pt x="328" y="577"/>
                      <a:pt x="440" y="496"/>
                      <a:pt x="502" y="310"/>
                    </a:cubicBezTo>
                    <a:cubicBezTo>
                      <a:pt x="561" y="105"/>
                      <a:pt x="442"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8"/>
              <p:cNvSpPr/>
              <p:nvPr/>
            </p:nvSpPr>
            <p:spPr>
              <a:xfrm>
                <a:off x="1284175" y="2641400"/>
                <a:ext cx="549000" cy="374550"/>
              </a:xfrm>
              <a:custGeom>
                <a:avLst/>
                <a:gdLst/>
                <a:ahLst/>
                <a:cxnLst/>
                <a:rect l="l" t="t" r="r" b="b"/>
                <a:pathLst>
                  <a:path w="21960" h="14982" extrusionOk="0">
                    <a:moveTo>
                      <a:pt x="19298" y="4430"/>
                    </a:moveTo>
                    <a:cubicBezTo>
                      <a:pt x="19325" y="4485"/>
                      <a:pt x="19353" y="4541"/>
                      <a:pt x="19409" y="4568"/>
                    </a:cubicBezTo>
                    <a:lnTo>
                      <a:pt x="19464" y="4596"/>
                    </a:lnTo>
                    <a:lnTo>
                      <a:pt x="19353" y="4596"/>
                    </a:lnTo>
                    <a:cubicBezTo>
                      <a:pt x="19298" y="4568"/>
                      <a:pt x="19270" y="4541"/>
                      <a:pt x="19215" y="4513"/>
                    </a:cubicBezTo>
                    <a:lnTo>
                      <a:pt x="19270" y="4485"/>
                    </a:lnTo>
                    <a:lnTo>
                      <a:pt x="19298" y="4430"/>
                    </a:lnTo>
                    <a:close/>
                    <a:moveTo>
                      <a:pt x="4659" y="4208"/>
                    </a:moveTo>
                    <a:cubicBezTo>
                      <a:pt x="4548" y="4319"/>
                      <a:pt x="4492" y="4457"/>
                      <a:pt x="4520" y="4624"/>
                    </a:cubicBezTo>
                    <a:lnTo>
                      <a:pt x="4437" y="4596"/>
                    </a:lnTo>
                    <a:cubicBezTo>
                      <a:pt x="4340" y="4451"/>
                      <a:pt x="4180" y="4369"/>
                      <a:pt x="4012" y="4369"/>
                    </a:cubicBezTo>
                    <a:cubicBezTo>
                      <a:pt x="3987" y="4369"/>
                      <a:pt x="3962" y="4371"/>
                      <a:pt x="3938" y="4374"/>
                    </a:cubicBezTo>
                    <a:cubicBezTo>
                      <a:pt x="3993" y="4347"/>
                      <a:pt x="4049" y="4291"/>
                      <a:pt x="4076" y="4236"/>
                    </a:cubicBezTo>
                    <a:lnTo>
                      <a:pt x="4160" y="4236"/>
                    </a:lnTo>
                    <a:cubicBezTo>
                      <a:pt x="4187" y="4236"/>
                      <a:pt x="4215" y="4263"/>
                      <a:pt x="4243" y="4291"/>
                    </a:cubicBezTo>
                    <a:cubicBezTo>
                      <a:pt x="4298" y="4319"/>
                      <a:pt x="4351" y="4331"/>
                      <a:pt x="4398" y="4331"/>
                    </a:cubicBezTo>
                    <a:cubicBezTo>
                      <a:pt x="4492" y="4331"/>
                      <a:pt x="4566" y="4282"/>
                      <a:pt x="4603" y="4208"/>
                    </a:cubicBezTo>
                    <a:close/>
                    <a:moveTo>
                      <a:pt x="13170" y="4846"/>
                    </a:moveTo>
                    <a:cubicBezTo>
                      <a:pt x="13170" y="4873"/>
                      <a:pt x="13198" y="4901"/>
                      <a:pt x="13226" y="4929"/>
                    </a:cubicBezTo>
                    <a:cubicBezTo>
                      <a:pt x="13212" y="4915"/>
                      <a:pt x="13198" y="4908"/>
                      <a:pt x="13188" y="4908"/>
                    </a:cubicBezTo>
                    <a:cubicBezTo>
                      <a:pt x="13177" y="4908"/>
                      <a:pt x="13170" y="4915"/>
                      <a:pt x="13170" y="4929"/>
                    </a:cubicBezTo>
                    <a:lnTo>
                      <a:pt x="13170" y="4901"/>
                    </a:lnTo>
                    <a:cubicBezTo>
                      <a:pt x="13170" y="4873"/>
                      <a:pt x="13170" y="4873"/>
                      <a:pt x="13170" y="4846"/>
                    </a:cubicBezTo>
                    <a:close/>
                    <a:moveTo>
                      <a:pt x="3356" y="4263"/>
                    </a:moveTo>
                    <a:cubicBezTo>
                      <a:pt x="3411" y="4374"/>
                      <a:pt x="3494" y="4430"/>
                      <a:pt x="3605" y="4430"/>
                    </a:cubicBezTo>
                    <a:cubicBezTo>
                      <a:pt x="3411" y="4541"/>
                      <a:pt x="3356" y="4762"/>
                      <a:pt x="3439" y="4957"/>
                    </a:cubicBezTo>
                    <a:cubicBezTo>
                      <a:pt x="3366" y="4902"/>
                      <a:pt x="3282" y="4877"/>
                      <a:pt x="3198" y="4877"/>
                    </a:cubicBezTo>
                    <a:cubicBezTo>
                      <a:pt x="3026" y="4877"/>
                      <a:pt x="2857" y="4983"/>
                      <a:pt x="2801" y="5151"/>
                    </a:cubicBezTo>
                    <a:cubicBezTo>
                      <a:pt x="2746" y="5067"/>
                      <a:pt x="2662" y="5012"/>
                      <a:pt x="2579" y="4984"/>
                    </a:cubicBezTo>
                    <a:cubicBezTo>
                      <a:pt x="2607" y="4957"/>
                      <a:pt x="2662" y="4901"/>
                      <a:pt x="2690" y="4846"/>
                    </a:cubicBezTo>
                    <a:cubicBezTo>
                      <a:pt x="2718" y="4790"/>
                      <a:pt x="2773" y="4762"/>
                      <a:pt x="2801" y="4735"/>
                    </a:cubicBezTo>
                    <a:lnTo>
                      <a:pt x="2857" y="4679"/>
                    </a:lnTo>
                    <a:cubicBezTo>
                      <a:pt x="2899" y="4700"/>
                      <a:pt x="2945" y="4711"/>
                      <a:pt x="2992" y="4711"/>
                    </a:cubicBezTo>
                    <a:cubicBezTo>
                      <a:pt x="3127" y="4711"/>
                      <a:pt x="3266" y="4623"/>
                      <a:pt x="3328" y="4457"/>
                    </a:cubicBezTo>
                    <a:cubicBezTo>
                      <a:pt x="3328" y="4402"/>
                      <a:pt x="3356" y="4347"/>
                      <a:pt x="3356" y="4263"/>
                    </a:cubicBezTo>
                    <a:close/>
                    <a:moveTo>
                      <a:pt x="12755" y="5871"/>
                    </a:moveTo>
                    <a:cubicBezTo>
                      <a:pt x="12755" y="5899"/>
                      <a:pt x="12782" y="5927"/>
                      <a:pt x="12810" y="5927"/>
                    </a:cubicBezTo>
                    <a:cubicBezTo>
                      <a:pt x="12727" y="6010"/>
                      <a:pt x="12671" y="6121"/>
                      <a:pt x="12671" y="6260"/>
                    </a:cubicBezTo>
                    <a:lnTo>
                      <a:pt x="12644" y="6260"/>
                    </a:lnTo>
                    <a:cubicBezTo>
                      <a:pt x="12671" y="6149"/>
                      <a:pt x="12671" y="6038"/>
                      <a:pt x="12644" y="5955"/>
                    </a:cubicBezTo>
                    <a:cubicBezTo>
                      <a:pt x="12699" y="5927"/>
                      <a:pt x="12727" y="5899"/>
                      <a:pt x="12755" y="5871"/>
                    </a:cubicBezTo>
                    <a:close/>
                    <a:moveTo>
                      <a:pt x="5352" y="6121"/>
                    </a:moveTo>
                    <a:lnTo>
                      <a:pt x="5407" y="6149"/>
                    </a:lnTo>
                    <a:cubicBezTo>
                      <a:pt x="5463" y="6176"/>
                      <a:pt x="5518" y="6176"/>
                      <a:pt x="5574" y="6176"/>
                    </a:cubicBezTo>
                    <a:cubicBezTo>
                      <a:pt x="5352" y="6232"/>
                      <a:pt x="5241" y="6454"/>
                      <a:pt x="5296" y="6675"/>
                    </a:cubicBezTo>
                    <a:cubicBezTo>
                      <a:pt x="5213" y="6675"/>
                      <a:pt x="5130" y="6703"/>
                      <a:pt x="5075" y="6759"/>
                    </a:cubicBezTo>
                    <a:cubicBezTo>
                      <a:pt x="5075" y="6703"/>
                      <a:pt x="5075" y="6675"/>
                      <a:pt x="5075" y="6620"/>
                    </a:cubicBezTo>
                    <a:cubicBezTo>
                      <a:pt x="5213" y="6592"/>
                      <a:pt x="5352" y="6454"/>
                      <a:pt x="5352" y="6149"/>
                    </a:cubicBezTo>
                    <a:lnTo>
                      <a:pt x="5352" y="6121"/>
                    </a:lnTo>
                    <a:close/>
                    <a:moveTo>
                      <a:pt x="2441" y="6481"/>
                    </a:moveTo>
                    <a:cubicBezTo>
                      <a:pt x="2468" y="6592"/>
                      <a:pt x="2524" y="6675"/>
                      <a:pt x="2607" y="6759"/>
                    </a:cubicBezTo>
                    <a:cubicBezTo>
                      <a:pt x="2577" y="6751"/>
                      <a:pt x="2548" y="6748"/>
                      <a:pt x="2518" y="6748"/>
                    </a:cubicBezTo>
                    <a:cubicBezTo>
                      <a:pt x="2439" y="6748"/>
                      <a:pt x="2363" y="6774"/>
                      <a:pt x="2302" y="6814"/>
                    </a:cubicBezTo>
                    <a:cubicBezTo>
                      <a:pt x="2274" y="6731"/>
                      <a:pt x="2247" y="6648"/>
                      <a:pt x="2163" y="6565"/>
                    </a:cubicBezTo>
                    <a:cubicBezTo>
                      <a:pt x="2191" y="6537"/>
                      <a:pt x="2247" y="6509"/>
                      <a:pt x="2247" y="6481"/>
                    </a:cubicBezTo>
                    <a:close/>
                    <a:moveTo>
                      <a:pt x="777" y="6648"/>
                    </a:moveTo>
                    <a:cubicBezTo>
                      <a:pt x="805" y="6814"/>
                      <a:pt x="916" y="6925"/>
                      <a:pt x="1082" y="6953"/>
                    </a:cubicBezTo>
                    <a:cubicBezTo>
                      <a:pt x="1082" y="7036"/>
                      <a:pt x="1110" y="7119"/>
                      <a:pt x="1138" y="7202"/>
                    </a:cubicBezTo>
                    <a:lnTo>
                      <a:pt x="1138" y="7230"/>
                    </a:lnTo>
                    <a:cubicBezTo>
                      <a:pt x="1110" y="7230"/>
                      <a:pt x="1082" y="7258"/>
                      <a:pt x="1082" y="7285"/>
                    </a:cubicBezTo>
                    <a:cubicBezTo>
                      <a:pt x="1027" y="7147"/>
                      <a:pt x="943" y="7008"/>
                      <a:pt x="860" y="6925"/>
                    </a:cubicBezTo>
                    <a:cubicBezTo>
                      <a:pt x="805" y="6870"/>
                      <a:pt x="777" y="6842"/>
                      <a:pt x="722" y="6814"/>
                    </a:cubicBezTo>
                    <a:cubicBezTo>
                      <a:pt x="749" y="6759"/>
                      <a:pt x="749" y="6703"/>
                      <a:pt x="749" y="6648"/>
                    </a:cubicBezTo>
                    <a:close/>
                    <a:moveTo>
                      <a:pt x="6544" y="4901"/>
                    </a:moveTo>
                    <a:lnTo>
                      <a:pt x="6599" y="4929"/>
                    </a:lnTo>
                    <a:cubicBezTo>
                      <a:pt x="6689" y="4982"/>
                      <a:pt x="6802" y="5013"/>
                      <a:pt x="6915" y="5013"/>
                    </a:cubicBezTo>
                    <a:cubicBezTo>
                      <a:pt x="6977" y="5013"/>
                      <a:pt x="7040" y="5004"/>
                      <a:pt x="7099" y="4984"/>
                    </a:cubicBezTo>
                    <a:lnTo>
                      <a:pt x="7099" y="4984"/>
                    </a:lnTo>
                    <a:cubicBezTo>
                      <a:pt x="7043" y="5178"/>
                      <a:pt x="7099" y="5372"/>
                      <a:pt x="7237" y="5511"/>
                    </a:cubicBezTo>
                    <a:cubicBezTo>
                      <a:pt x="6877" y="5650"/>
                      <a:pt x="6794" y="6093"/>
                      <a:pt x="7043" y="6398"/>
                    </a:cubicBezTo>
                    <a:cubicBezTo>
                      <a:pt x="7126" y="6537"/>
                      <a:pt x="7237" y="6620"/>
                      <a:pt x="7376" y="6675"/>
                    </a:cubicBezTo>
                    <a:cubicBezTo>
                      <a:pt x="7043" y="6703"/>
                      <a:pt x="6821" y="7008"/>
                      <a:pt x="6904" y="7313"/>
                    </a:cubicBezTo>
                    <a:lnTo>
                      <a:pt x="6932" y="7313"/>
                    </a:lnTo>
                    <a:cubicBezTo>
                      <a:pt x="6932" y="7396"/>
                      <a:pt x="6960" y="7480"/>
                      <a:pt x="7015" y="7563"/>
                    </a:cubicBezTo>
                    <a:cubicBezTo>
                      <a:pt x="6927" y="7518"/>
                      <a:pt x="6829" y="7496"/>
                      <a:pt x="6733" y="7496"/>
                    </a:cubicBezTo>
                    <a:cubicBezTo>
                      <a:pt x="6589" y="7496"/>
                      <a:pt x="6450" y="7546"/>
                      <a:pt x="6350" y="7646"/>
                    </a:cubicBezTo>
                    <a:cubicBezTo>
                      <a:pt x="6350" y="7590"/>
                      <a:pt x="6350" y="7507"/>
                      <a:pt x="6350" y="7452"/>
                    </a:cubicBezTo>
                    <a:cubicBezTo>
                      <a:pt x="6322" y="7313"/>
                      <a:pt x="6267" y="7202"/>
                      <a:pt x="6184" y="7091"/>
                    </a:cubicBezTo>
                    <a:cubicBezTo>
                      <a:pt x="6184" y="7091"/>
                      <a:pt x="6184" y="7064"/>
                      <a:pt x="6156" y="7036"/>
                    </a:cubicBezTo>
                    <a:cubicBezTo>
                      <a:pt x="6710" y="6814"/>
                      <a:pt x="6655" y="6176"/>
                      <a:pt x="6017" y="6093"/>
                    </a:cubicBezTo>
                    <a:cubicBezTo>
                      <a:pt x="6128" y="6010"/>
                      <a:pt x="6184" y="5871"/>
                      <a:pt x="6184" y="5733"/>
                    </a:cubicBezTo>
                    <a:cubicBezTo>
                      <a:pt x="6322" y="5566"/>
                      <a:pt x="6322" y="5345"/>
                      <a:pt x="6211" y="5178"/>
                    </a:cubicBezTo>
                    <a:cubicBezTo>
                      <a:pt x="6184" y="5095"/>
                      <a:pt x="6156" y="5040"/>
                      <a:pt x="6100" y="4984"/>
                    </a:cubicBezTo>
                    <a:cubicBezTo>
                      <a:pt x="6211" y="4984"/>
                      <a:pt x="6294" y="4957"/>
                      <a:pt x="6378" y="4901"/>
                    </a:cubicBezTo>
                    <a:close/>
                    <a:moveTo>
                      <a:pt x="4936" y="7230"/>
                    </a:moveTo>
                    <a:cubicBezTo>
                      <a:pt x="5019" y="7480"/>
                      <a:pt x="5213" y="7646"/>
                      <a:pt x="5463" y="7701"/>
                    </a:cubicBezTo>
                    <a:lnTo>
                      <a:pt x="5435" y="7701"/>
                    </a:lnTo>
                    <a:cubicBezTo>
                      <a:pt x="5352" y="7729"/>
                      <a:pt x="5269" y="7757"/>
                      <a:pt x="5213" y="7812"/>
                    </a:cubicBezTo>
                    <a:cubicBezTo>
                      <a:pt x="5185" y="7618"/>
                      <a:pt x="4991" y="7480"/>
                      <a:pt x="4797" y="7480"/>
                    </a:cubicBezTo>
                    <a:cubicBezTo>
                      <a:pt x="4797" y="7452"/>
                      <a:pt x="4797" y="7396"/>
                      <a:pt x="4797" y="7369"/>
                    </a:cubicBezTo>
                    <a:cubicBezTo>
                      <a:pt x="4853" y="7341"/>
                      <a:pt x="4880" y="7285"/>
                      <a:pt x="4936" y="7230"/>
                    </a:cubicBezTo>
                    <a:close/>
                    <a:moveTo>
                      <a:pt x="19215" y="7701"/>
                    </a:moveTo>
                    <a:cubicBezTo>
                      <a:pt x="19255" y="7742"/>
                      <a:pt x="19325" y="7768"/>
                      <a:pt x="19393" y="7768"/>
                    </a:cubicBezTo>
                    <a:cubicBezTo>
                      <a:pt x="19418" y="7768"/>
                      <a:pt x="19442" y="7764"/>
                      <a:pt x="19464" y="7757"/>
                    </a:cubicBezTo>
                    <a:lnTo>
                      <a:pt x="19464" y="7785"/>
                    </a:lnTo>
                    <a:lnTo>
                      <a:pt x="19409" y="7840"/>
                    </a:lnTo>
                    <a:cubicBezTo>
                      <a:pt x="19242" y="7923"/>
                      <a:pt x="19159" y="8089"/>
                      <a:pt x="19104" y="8284"/>
                    </a:cubicBezTo>
                    <a:cubicBezTo>
                      <a:pt x="19076" y="8228"/>
                      <a:pt x="19048" y="8173"/>
                      <a:pt x="18993" y="8145"/>
                    </a:cubicBezTo>
                    <a:lnTo>
                      <a:pt x="19020" y="8117"/>
                    </a:lnTo>
                    <a:cubicBezTo>
                      <a:pt x="19187" y="8117"/>
                      <a:pt x="19298" y="7923"/>
                      <a:pt x="19215" y="7757"/>
                    </a:cubicBezTo>
                    <a:lnTo>
                      <a:pt x="19215" y="7701"/>
                    </a:lnTo>
                    <a:close/>
                    <a:moveTo>
                      <a:pt x="4187" y="8394"/>
                    </a:moveTo>
                    <a:cubicBezTo>
                      <a:pt x="4243" y="8422"/>
                      <a:pt x="4326" y="8450"/>
                      <a:pt x="4409" y="8450"/>
                    </a:cubicBezTo>
                    <a:lnTo>
                      <a:pt x="4465" y="8478"/>
                    </a:lnTo>
                    <a:lnTo>
                      <a:pt x="4409" y="8478"/>
                    </a:lnTo>
                    <a:cubicBezTo>
                      <a:pt x="4381" y="8464"/>
                      <a:pt x="4347" y="8457"/>
                      <a:pt x="4309" y="8457"/>
                    </a:cubicBezTo>
                    <a:cubicBezTo>
                      <a:pt x="4271" y="8457"/>
                      <a:pt x="4229" y="8464"/>
                      <a:pt x="4187" y="8478"/>
                    </a:cubicBezTo>
                    <a:cubicBezTo>
                      <a:pt x="4187" y="8422"/>
                      <a:pt x="4187" y="8394"/>
                      <a:pt x="4187" y="8394"/>
                    </a:cubicBezTo>
                    <a:close/>
                    <a:moveTo>
                      <a:pt x="19159" y="8533"/>
                    </a:moveTo>
                    <a:cubicBezTo>
                      <a:pt x="19159" y="8589"/>
                      <a:pt x="19187" y="8644"/>
                      <a:pt x="19242" y="8699"/>
                    </a:cubicBezTo>
                    <a:cubicBezTo>
                      <a:pt x="19187" y="8727"/>
                      <a:pt x="19131" y="8755"/>
                      <a:pt x="19104" y="8810"/>
                    </a:cubicBezTo>
                    <a:cubicBezTo>
                      <a:pt x="19076" y="8838"/>
                      <a:pt x="19048" y="8866"/>
                      <a:pt x="19048" y="8894"/>
                    </a:cubicBezTo>
                    <a:cubicBezTo>
                      <a:pt x="19020" y="8866"/>
                      <a:pt x="18993" y="8838"/>
                      <a:pt x="18965" y="8810"/>
                    </a:cubicBezTo>
                    <a:cubicBezTo>
                      <a:pt x="19020" y="8755"/>
                      <a:pt x="19076" y="8699"/>
                      <a:pt x="19104" y="8616"/>
                    </a:cubicBezTo>
                    <a:cubicBezTo>
                      <a:pt x="19131" y="8589"/>
                      <a:pt x="19131" y="8561"/>
                      <a:pt x="19159" y="8533"/>
                    </a:cubicBezTo>
                    <a:close/>
                    <a:moveTo>
                      <a:pt x="18161" y="8228"/>
                    </a:moveTo>
                    <a:cubicBezTo>
                      <a:pt x="18257" y="8300"/>
                      <a:pt x="18374" y="8372"/>
                      <a:pt x="18512" y="8372"/>
                    </a:cubicBezTo>
                    <a:cubicBezTo>
                      <a:pt x="18533" y="8372"/>
                      <a:pt x="18555" y="8370"/>
                      <a:pt x="18577" y="8367"/>
                    </a:cubicBezTo>
                    <a:lnTo>
                      <a:pt x="18577" y="8394"/>
                    </a:lnTo>
                    <a:cubicBezTo>
                      <a:pt x="18494" y="8505"/>
                      <a:pt x="18494" y="8672"/>
                      <a:pt x="18577" y="8783"/>
                    </a:cubicBezTo>
                    <a:cubicBezTo>
                      <a:pt x="18438" y="8866"/>
                      <a:pt x="18355" y="8977"/>
                      <a:pt x="18327" y="9143"/>
                    </a:cubicBezTo>
                    <a:cubicBezTo>
                      <a:pt x="18272" y="9171"/>
                      <a:pt x="18272" y="9226"/>
                      <a:pt x="18244" y="9254"/>
                    </a:cubicBezTo>
                    <a:cubicBezTo>
                      <a:pt x="18216" y="9309"/>
                      <a:pt x="18189" y="9365"/>
                      <a:pt x="18189" y="9420"/>
                    </a:cubicBezTo>
                    <a:cubicBezTo>
                      <a:pt x="18133" y="9282"/>
                      <a:pt x="18050" y="9143"/>
                      <a:pt x="17911" y="9060"/>
                    </a:cubicBezTo>
                    <a:cubicBezTo>
                      <a:pt x="17856" y="9032"/>
                      <a:pt x="17773" y="9004"/>
                      <a:pt x="17717" y="8977"/>
                    </a:cubicBezTo>
                    <a:cubicBezTo>
                      <a:pt x="17884" y="8894"/>
                      <a:pt x="17995" y="8699"/>
                      <a:pt x="17995" y="8505"/>
                    </a:cubicBezTo>
                    <a:lnTo>
                      <a:pt x="18022" y="8533"/>
                    </a:lnTo>
                    <a:lnTo>
                      <a:pt x="18022" y="8478"/>
                    </a:lnTo>
                    <a:cubicBezTo>
                      <a:pt x="18050" y="8394"/>
                      <a:pt x="18050" y="8311"/>
                      <a:pt x="18022" y="8228"/>
                    </a:cubicBezTo>
                    <a:close/>
                    <a:moveTo>
                      <a:pt x="19270" y="9448"/>
                    </a:moveTo>
                    <a:lnTo>
                      <a:pt x="19242" y="9476"/>
                    </a:lnTo>
                    <a:lnTo>
                      <a:pt x="19242" y="9448"/>
                    </a:lnTo>
                    <a:close/>
                    <a:moveTo>
                      <a:pt x="20656" y="10640"/>
                    </a:moveTo>
                    <a:lnTo>
                      <a:pt x="20684" y="10696"/>
                    </a:lnTo>
                    <a:lnTo>
                      <a:pt x="20656" y="10696"/>
                    </a:lnTo>
                    <a:lnTo>
                      <a:pt x="20545" y="10723"/>
                    </a:lnTo>
                    <a:cubicBezTo>
                      <a:pt x="20601" y="10696"/>
                      <a:pt x="20629" y="10668"/>
                      <a:pt x="20656" y="10640"/>
                    </a:cubicBezTo>
                    <a:close/>
                    <a:moveTo>
                      <a:pt x="16550" y="11698"/>
                    </a:moveTo>
                    <a:cubicBezTo>
                      <a:pt x="16603" y="11760"/>
                      <a:pt x="16672" y="11808"/>
                      <a:pt x="16747" y="11832"/>
                    </a:cubicBezTo>
                    <a:lnTo>
                      <a:pt x="16692" y="11832"/>
                    </a:lnTo>
                    <a:cubicBezTo>
                      <a:pt x="16664" y="11805"/>
                      <a:pt x="16608" y="11777"/>
                      <a:pt x="16581" y="11777"/>
                    </a:cubicBezTo>
                    <a:cubicBezTo>
                      <a:pt x="16572" y="11750"/>
                      <a:pt x="16562" y="11723"/>
                      <a:pt x="16550" y="11698"/>
                    </a:cubicBezTo>
                    <a:close/>
                    <a:moveTo>
                      <a:pt x="16997" y="11805"/>
                    </a:moveTo>
                    <a:lnTo>
                      <a:pt x="16997" y="11805"/>
                    </a:lnTo>
                    <a:cubicBezTo>
                      <a:pt x="16969" y="11860"/>
                      <a:pt x="16969" y="11916"/>
                      <a:pt x="16969" y="11971"/>
                    </a:cubicBezTo>
                    <a:lnTo>
                      <a:pt x="16941" y="11971"/>
                    </a:lnTo>
                    <a:cubicBezTo>
                      <a:pt x="16913" y="11916"/>
                      <a:pt x="16886" y="11888"/>
                      <a:pt x="16830" y="11860"/>
                    </a:cubicBezTo>
                    <a:cubicBezTo>
                      <a:pt x="16886" y="11860"/>
                      <a:pt x="16941" y="11832"/>
                      <a:pt x="16997" y="11805"/>
                    </a:cubicBezTo>
                    <a:close/>
                    <a:moveTo>
                      <a:pt x="16997" y="12165"/>
                    </a:moveTo>
                    <a:cubicBezTo>
                      <a:pt x="17024" y="12221"/>
                      <a:pt x="17052" y="12276"/>
                      <a:pt x="17107" y="12332"/>
                    </a:cubicBezTo>
                    <a:cubicBezTo>
                      <a:pt x="16941" y="12359"/>
                      <a:pt x="16830" y="12498"/>
                      <a:pt x="16802" y="12636"/>
                    </a:cubicBezTo>
                    <a:lnTo>
                      <a:pt x="16802" y="12664"/>
                    </a:lnTo>
                    <a:cubicBezTo>
                      <a:pt x="16802" y="12664"/>
                      <a:pt x="16802" y="12692"/>
                      <a:pt x="16802" y="12720"/>
                    </a:cubicBezTo>
                    <a:cubicBezTo>
                      <a:pt x="16775" y="12636"/>
                      <a:pt x="16747" y="12553"/>
                      <a:pt x="16664" y="12498"/>
                    </a:cubicBezTo>
                    <a:cubicBezTo>
                      <a:pt x="16747" y="12470"/>
                      <a:pt x="16830" y="12442"/>
                      <a:pt x="16886" y="12359"/>
                    </a:cubicBezTo>
                    <a:cubicBezTo>
                      <a:pt x="16941" y="12304"/>
                      <a:pt x="16969" y="12248"/>
                      <a:pt x="16997" y="12165"/>
                    </a:cubicBezTo>
                    <a:close/>
                    <a:moveTo>
                      <a:pt x="16802" y="12858"/>
                    </a:moveTo>
                    <a:lnTo>
                      <a:pt x="16802" y="12886"/>
                    </a:lnTo>
                    <a:cubicBezTo>
                      <a:pt x="16830" y="12914"/>
                      <a:pt x="16830" y="12969"/>
                      <a:pt x="16858" y="13025"/>
                    </a:cubicBezTo>
                    <a:cubicBezTo>
                      <a:pt x="16844" y="13011"/>
                      <a:pt x="16823" y="13004"/>
                      <a:pt x="16802" y="13004"/>
                    </a:cubicBezTo>
                    <a:cubicBezTo>
                      <a:pt x="16782" y="13004"/>
                      <a:pt x="16761" y="13011"/>
                      <a:pt x="16747" y="13025"/>
                    </a:cubicBezTo>
                    <a:cubicBezTo>
                      <a:pt x="16775" y="12969"/>
                      <a:pt x="16802" y="12914"/>
                      <a:pt x="16802" y="12858"/>
                    </a:cubicBezTo>
                    <a:close/>
                    <a:moveTo>
                      <a:pt x="14844" y="0"/>
                    </a:moveTo>
                    <a:cubicBezTo>
                      <a:pt x="14734" y="0"/>
                      <a:pt x="14614" y="39"/>
                      <a:pt x="14501" y="132"/>
                    </a:cubicBezTo>
                    <a:cubicBezTo>
                      <a:pt x="14141" y="437"/>
                      <a:pt x="14279" y="853"/>
                      <a:pt x="14612" y="881"/>
                    </a:cubicBezTo>
                    <a:cubicBezTo>
                      <a:pt x="14584" y="909"/>
                      <a:pt x="14584" y="964"/>
                      <a:pt x="14557" y="992"/>
                    </a:cubicBezTo>
                    <a:lnTo>
                      <a:pt x="14557" y="1047"/>
                    </a:lnTo>
                    <a:lnTo>
                      <a:pt x="14529" y="992"/>
                    </a:lnTo>
                    <a:cubicBezTo>
                      <a:pt x="14440" y="923"/>
                      <a:pt x="14350" y="894"/>
                      <a:pt x="14269" y="894"/>
                    </a:cubicBezTo>
                    <a:cubicBezTo>
                      <a:pt x="14023" y="894"/>
                      <a:pt x="13869" y="1171"/>
                      <a:pt x="14141" y="1463"/>
                    </a:cubicBezTo>
                    <a:cubicBezTo>
                      <a:pt x="14169" y="1491"/>
                      <a:pt x="14224" y="1519"/>
                      <a:pt x="14279" y="1546"/>
                    </a:cubicBezTo>
                    <a:cubicBezTo>
                      <a:pt x="13974" y="1546"/>
                      <a:pt x="13974" y="1851"/>
                      <a:pt x="14169" y="1962"/>
                    </a:cubicBezTo>
                    <a:lnTo>
                      <a:pt x="14169" y="1990"/>
                    </a:lnTo>
                    <a:cubicBezTo>
                      <a:pt x="14141" y="2018"/>
                      <a:pt x="14113" y="2045"/>
                      <a:pt x="14113" y="2073"/>
                    </a:cubicBezTo>
                    <a:cubicBezTo>
                      <a:pt x="14028" y="1917"/>
                      <a:pt x="13877" y="1841"/>
                      <a:pt x="13728" y="1841"/>
                    </a:cubicBezTo>
                    <a:cubicBezTo>
                      <a:pt x="13586" y="1841"/>
                      <a:pt x="13446" y="1910"/>
                      <a:pt x="13364" y="2045"/>
                    </a:cubicBezTo>
                    <a:cubicBezTo>
                      <a:pt x="13337" y="2101"/>
                      <a:pt x="13309" y="2156"/>
                      <a:pt x="13281" y="2239"/>
                    </a:cubicBezTo>
                    <a:cubicBezTo>
                      <a:pt x="13226" y="2295"/>
                      <a:pt x="13170" y="2378"/>
                      <a:pt x="13170" y="2489"/>
                    </a:cubicBezTo>
                    <a:cubicBezTo>
                      <a:pt x="13122" y="2745"/>
                      <a:pt x="13259" y="2863"/>
                      <a:pt x="13411" y="2863"/>
                    </a:cubicBezTo>
                    <a:cubicBezTo>
                      <a:pt x="13521" y="2863"/>
                      <a:pt x="13639" y="2800"/>
                      <a:pt x="13697" y="2683"/>
                    </a:cubicBezTo>
                    <a:cubicBezTo>
                      <a:pt x="13808" y="2655"/>
                      <a:pt x="13891" y="2572"/>
                      <a:pt x="13974" y="2489"/>
                    </a:cubicBezTo>
                    <a:cubicBezTo>
                      <a:pt x="14002" y="2461"/>
                      <a:pt x="14058" y="2406"/>
                      <a:pt x="14058" y="2378"/>
                    </a:cubicBezTo>
                    <a:cubicBezTo>
                      <a:pt x="14085" y="2517"/>
                      <a:pt x="14196" y="2628"/>
                      <a:pt x="14307" y="2711"/>
                    </a:cubicBezTo>
                    <a:cubicBezTo>
                      <a:pt x="14307" y="2738"/>
                      <a:pt x="14307" y="2738"/>
                      <a:pt x="14307" y="2738"/>
                    </a:cubicBezTo>
                    <a:cubicBezTo>
                      <a:pt x="14335" y="2877"/>
                      <a:pt x="14390" y="2988"/>
                      <a:pt x="14501" y="3071"/>
                    </a:cubicBezTo>
                    <a:cubicBezTo>
                      <a:pt x="14418" y="3127"/>
                      <a:pt x="14390" y="3182"/>
                      <a:pt x="14363" y="3265"/>
                    </a:cubicBezTo>
                    <a:cubicBezTo>
                      <a:pt x="14276" y="3170"/>
                      <a:pt x="14167" y="3123"/>
                      <a:pt x="14063" y="3123"/>
                    </a:cubicBezTo>
                    <a:cubicBezTo>
                      <a:pt x="13835" y="3123"/>
                      <a:pt x="13630" y="3346"/>
                      <a:pt x="13725" y="3764"/>
                    </a:cubicBezTo>
                    <a:cubicBezTo>
                      <a:pt x="13614" y="3792"/>
                      <a:pt x="13531" y="3875"/>
                      <a:pt x="13475" y="3986"/>
                    </a:cubicBezTo>
                    <a:cubicBezTo>
                      <a:pt x="13392" y="3820"/>
                      <a:pt x="13226" y="3709"/>
                      <a:pt x="13060" y="3681"/>
                    </a:cubicBezTo>
                    <a:lnTo>
                      <a:pt x="13004" y="3598"/>
                    </a:lnTo>
                    <a:cubicBezTo>
                      <a:pt x="12871" y="3503"/>
                      <a:pt x="12748" y="3463"/>
                      <a:pt x="12641" y="3463"/>
                    </a:cubicBezTo>
                    <a:cubicBezTo>
                      <a:pt x="12436" y="3463"/>
                      <a:pt x="12292" y="3610"/>
                      <a:pt x="12255" y="3792"/>
                    </a:cubicBezTo>
                    <a:cubicBezTo>
                      <a:pt x="12228" y="3875"/>
                      <a:pt x="12228" y="3986"/>
                      <a:pt x="12255" y="4069"/>
                    </a:cubicBezTo>
                    <a:cubicBezTo>
                      <a:pt x="12145" y="4263"/>
                      <a:pt x="12200" y="4513"/>
                      <a:pt x="12394" y="4624"/>
                    </a:cubicBezTo>
                    <a:lnTo>
                      <a:pt x="12394" y="4652"/>
                    </a:lnTo>
                    <a:cubicBezTo>
                      <a:pt x="12255" y="4679"/>
                      <a:pt x="12172" y="4790"/>
                      <a:pt x="12117" y="4929"/>
                    </a:cubicBezTo>
                    <a:cubicBezTo>
                      <a:pt x="12006" y="5067"/>
                      <a:pt x="11978" y="5234"/>
                      <a:pt x="12006" y="5400"/>
                    </a:cubicBezTo>
                    <a:cubicBezTo>
                      <a:pt x="11840" y="5428"/>
                      <a:pt x="11673" y="5566"/>
                      <a:pt x="11673" y="5761"/>
                    </a:cubicBezTo>
                    <a:cubicBezTo>
                      <a:pt x="11590" y="5761"/>
                      <a:pt x="11507" y="5761"/>
                      <a:pt x="11424" y="5788"/>
                    </a:cubicBezTo>
                    <a:cubicBezTo>
                      <a:pt x="11368" y="5816"/>
                      <a:pt x="11313" y="5871"/>
                      <a:pt x="11285" y="5899"/>
                    </a:cubicBezTo>
                    <a:cubicBezTo>
                      <a:pt x="11230" y="5927"/>
                      <a:pt x="11174" y="5955"/>
                      <a:pt x="11146" y="5982"/>
                    </a:cubicBezTo>
                    <a:cubicBezTo>
                      <a:pt x="11091" y="5899"/>
                      <a:pt x="11008" y="5871"/>
                      <a:pt x="10925" y="5871"/>
                    </a:cubicBezTo>
                    <a:cubicBezTo>
                      <a:pt x="11063" y="5733"/>
                      <a:pt x="11119" y="5511"/>
                      <a:pt x="11036" y="5317"/>
                    </a:cubicBezTo>
                    <a:cubicBezTo>
                      <a:pt x="11036" y="5261"/>
                      <a:pt x="11063" y="5234"/>
                      <a:pt x="11063" y="5206"/>
                    </a:cubicBezTo>
                    <a:cubicBezTo>
                      <a:pt x="11101" y="4943"/>
                      <a:pt x="10960" y="4820"/>
                      <a:pt x="10805" y="4820"/>
                    </a:cubicBezTo>
                    <a:cubicBezTo>
                      <a:pt x="10731" y="4820"/>
                      <a:pt x="10654" y="4848"/>
                      <a:pt x="10592" y="4901"/>
                    </a:cubicBezTo>
                    <a:cubicBezTo>
                      <a:pt x="10539" y="4883"/>
                      <a:pt x="10484" y="4874"/>
                      <a:pt x="10428" y="4874"/>
                    </a:cubicBezTo>
                    <a:cubicBezTo>
                      <a:pt x="10308" y="4874"/>
                      <a:pt x="10188" y="4917"/>
                      <a:pt x="10093" y="5012"/>
                    </a:cubicBezTo>
                    <a:lnTo>
                      <a:pt x="10093" y="4957"/>
                    </a:lnTo>
                    <a:cubicBezTo>
                      <a:pt x="10065" y="4873"/>
                      <a:pt x="10037" y="4790"/>
                      <a:pt x="9982" y="4735"/>
                    </a:cubicBezTo>
                    <a:lnTo>
                      <a:pt x="10037" y="4707"/>
                    </a:lnTo>
                    <a:cubicBezTo>
                      <a:pt x="10342" y="4541"/>
                      <a:pt x="10370" y="4291"/>
                      <a:pt x="10259" y="4125"/>
                    </a:cubicBezTo>
                    <a:cubicBezTo>
                      <a:pt x="10342" y="4097"/>
                      <a:pt x="10426" y="4069"/>
                      <a:pt x="10509" y="4042"/>
                    </a:cubicBezTo>
                    <a:cubicBezTo>
                      <a:pt x="10564" y="4014"/>
                      <a:pt x="10620" y="3958"/>
                      <a:pt x="10675" y="3931"/>
                    </a:cubicBezTo>
                    <a:cubicBezTo>
                      <a:pt x="10675" y="3986"/>
                      <a:pt x="10675" y="4042"/>
                      <a:pt x="10703" y="4097"/>
                    </a:cubicBezTo>
                    <a:cubicBezTo>
                      <a:pt x="10620" y="4236"/>
                      <a:pt x="10675" y="4430"/>
                      <a:pt x="10897" y="4624"/>
                    </a:cubicBezTo>
                    <a:cubicBezTo>
                      <a:pt x="10993" y="4719"/>
                      <a:pt x="11093" y="4758"/>
                      <a:pt x="11186" y="4758"/>
                    </a:cubicBezTo>
                    <a:cubicBezTo>
                      <a:pt x="11308" y="4758"/>
                      <a:pt x="11416" y="4691"/>
                      <a:pt x="11479" y="4596"/>
                    </a:cubicBezTo>
                    <a:cubicBezTo>
                      <a:pt x="11729" y="4596"/>
                      <a:pt x="11784" y="4236"/>
                      <a:pt x="11562" y="4097"/>
                    </a:cubicBezTo>
                    <a:cubicBezTo>
                      <a:pt x="11507" y="3931"/>
                      <a:pt x="11396" y="3792"/>
                      <a:pt x="11230" y="3764"/>
                    </a:cubicBezTo>
                    <a:lnTo>
                      <a:pt x="11146" y="3737"/>
                    </a:lnTo>
                    <a:lnTo>
                      <a:pt x="11202" y="3737"/>
                    </a:lnTo>
                    <a:cubicBezTo>
                      <a:pt x="11275" y="3768"/>
                      <a:pt x="11342" y="3782"/>
                      <a:pt x="11402" y="3782"/>
                    </a:cubicBezTo>
                    <a:cubicBezTo>
                      <a:pt x="11709" y="3782"/>
                      <a:pt x="11822" y="3418"/>
                      <a:pt x="11451" y="3210"/>
                    </a:cubicBezTo>
                    <a:lnTo>
                      <a:pt x="11396" y="3182"/>
                    </a:lnTo>
                    <a:cubicBezTo>
                      <a:pt x="11367" y="2923"/>
                      <a:pt x="11197" y="2769"/>
                      <a:pt x="11013" y="2769"/>
                    </a:cubicBezTo>
                    <a:cubicBezTo>
                      <a:pt x="10841" y="2769"/>
                      <a:pt x="10658" y="2903"/>
                      <a:pt x="10564" y="3210"/>
                    </a:cubicBezTo>
                    <a:cubicBezTo>
                      <a:pt x="10465" y="3160"/>
                      <a:pt x="10354" y="3132"/>
                      <a:pt x="10244" y="3132"/>
                    </a:cubicBezTo>
                    <a:cubicBezTo>
                      <a:pt x="10110" y="3132"/>
                      <a:pt x="9978" y="3174"/>
                      <a:pt x="9871" y="3265"/>
                    </a:cubicBezTo>
                    <a:cubicBezTo>
                      <a:pt x="9649" y="3376"/>
                      <a:pt x="9511" y="3626"/>
                      <a:pt x="9538" y="3903"/>
                    </a:cubicBezTo>
                    <a:cubicBezTo>
                      <a:pt x="9443" y="3818"/>
                      <a:pt x="9326" y="3778"/>
                      <a:pt x="9212" y="3778"/>
                    </a:cubicBezTo>
                    <a:cubicBezTo>
                      <a:pt x="9028" y="3778"/>
                      <a:pt x="8847" y="3881"/>
                      <a:pt x="8762" y="4069"/>
                    </a:cubicBezTo>
                    <a:cubicBezTo>
                      <a:pt x="8762" y="4014"/>
                      <a:pt x="8734" y="3986"/>
                      <a:pt x="8734" y="3958"/>
                    </a:cubicBezTo>
                    <a:cubicBezTo>
                      <a:pt x="8634" y="3774"/>
                      <a:pt x="8493" y="3691"/>
                      <a:pt x="8366" y="3691"/>
                    </a:cubicBezTo>
                    <a:cubicBezTo>
                      <a:pt x="8283" y="3691"/>
                      <a:pt x="8207" y="3726"/>
                      <a:pt x="8152" y="3792"/>
                    </a:cubicBezTo>
                    <a:cubicBezTo>
                      <a:pt x="8090" y="3739"/>
                      <a:pt x="8016" y="3714"/>
                      <a:pt x="7943" y="3714"/>
                    </a:cubicBezTo>
                    <a:cubicBezTo>
                      <a:pt x="7788" y="3714"/>
                      <a:pt x="7635" y="3825"/>
                      <a:pt x="7598" y="4014"/>
                    </a:cubicBezTo>
                    <a:cubicBezTo>
                      <a:pt x="7546" y="4273"/>
                      <a:pt x="7687" y="4446"/>
                      <a:pt x="7849" y="4446"/>
                    </a:cubicBezTo>
                    <a:cubicBezTo>
                      <a:pt x="7946" y="4446"/>
                      <a:pt x="8051" y="4382"/>
                      <a:pt x="8124" y="4236"/>
                    </a:cubicBezTo>
                    <a:cubicBezTo>
                      <a:pt x="8180" y="4374"/>
                      <a:pt x="8263" y="4457"/>
                      <a:pt x="8374" y="4513"/>
                    </a:cubicBezTo>
                    <a:cubicBezTo>
                      <a:pt x="8346" y="4513"/>
                      <a:pt x="8346" y="4541"/>
                      <a:pt x="8318" y="4568"/>
                    </a:cubicBezTo>
                    <a:cubicBezTo>
                      <a:pt x="8242" y="4454"/>
                      <a:pt x="8140" y="4402"/>
                      <a:pt x="8047" y="4402"/>
                    </a:cubicBezTo>
                    <a:cubicBezTo>
                      <a:pt x="7870" y="4402"/>
                      <a:pt x="7729" y="4592"/>
                      <a:pt x="7875" y="4901"/>
                    </a:cubicBezTo>
                    <a:lnTo>
                      <a:pt x="7847" y="4846"/>
                    </a:lnTo>
                    <a:cubicBezTo>
                      <a:pt x="7753" y="4751"/>
                      <a:pt x="7620" y="4696"/>
                      <a:pt x="7484" y="4696"/>
                    </a:cubicBezTo>
                    <a:cubicBezTo>
                      <a:pt x="7420" y="4696"/>
                      <a:pt x="7355" y="4708"/>
                      <a:pt x="7293" y="4735"/>
                    </a:cubicBezTo>
                    <a:cubicBezTo>
                      <a:pt x="7293" y="4541"/>
                      <a:pt x="7209" y="4374"/>
                      <a:pt x="7043" y="4263"/>
                    </a:cubicBezTo>
                    <a:cubicBezTo>
                      <a:pt x="7071" y="4208"/>
                      <a:pt x="7099" y="4152"/>
                      <a:pt x="7099" y="4097"/>
                    </a:cubicBezTo>
                    <a:lnTo>
                      <a:pt x="7099" y="4069"/>
                    </a:lnTo>
                    <a:cubicBezTo>
                      <a:pt x="7178" y="3652"/>
                      <a:pt x="6959" y="3377"/>
                      <a:pt x="6695" y="3377"/>
                    </a:cubicBezTo>
                    <a:cubicBezTo>
                      <a:pt x="6591" y="3377"/>
                      <a:pt x="6480" y="3420"/>
                      <a:pt x="6378" y="3515"/>
                    </a:cubicBezTo>
                    <a:cubicBezTo>
                      <a:pt x="6322" y="3542"/>
                      <a:pt x="6267" y="3598"/>
                      <a:pt x="6239" y="3681"/>
                    </a:cubicBezTo>
                    <a:cubicBezTo>
                      <a:pt x="6211" y="3737"/>
                      <a:pt x="6184" y="3820"/>
                      <a:pt x="6156" y="3875"/>
                    </a:cubicBezTo>
                    <a:cubicBezTo>
                      <a:pt x="6100" y="3986"/>
                      <a:pt x="6100" y="4097"/>
                      <a:pt x="6100" y="4208"/>
                    </a:cubicBezTo>
                    <a:cubicBezTo>
                      <a:pt x="5962" y="4236"/>
                      <a:pt x="5851" y="4374"/>
                      <a:pt x="5851" y="4652"/>
                    </a:cubicBezTo>
                    <a:cubicBezTo>
                      <a:pt x="5851" y="4679"/>
                      <a:pt x="5851" y="4707"/>
                      <a:pt x="5851" y="4735"/>
                    </a:cubicBezTo>
                    <a:cubicBezTo>
                      <a:pt x="5791" y="4675"/>
                      <a:pt x="5688" y="4629"/>
                      <a:pt x="5593" y="4629"/>
                    </a:cubicBezTo>
                    <a:cubicBezTo>
                      <a:pt x="5557" y="4629"/>
                      <a:pt x="5521" y="4636"/>
                      <a:pt x="5490" y="4652"/>
                    </a:cubicBezTo>
                    <a:lnTo>
                      <a:pt x="5490" y="4568"/>
                    </a:lnTo>
                    <a:cubicBezTo>
                      <a:pt x="5490" y="4485"/>
                      <a:pt x="5463" y="4402"/>
                      <a:pt x="5407" y="4291"/>
                    </a:cubicBezTo>
                    <a:cubicBezTo>
                      <a:pt x="5490" y="4263"/>
                      <a:pt x="5546" y="4236"/>
                      <a:pt x="5574" y="4180"/>
                    </a:cubicBezTo>
                    <a:cubicBezTo>
                      <a:pt x="5847" y="3946"/>
                      <a:pt x="5653" y="3697"/>
                      <a:pt x="5417" y="3697"/>
                    </a:cubicBezTo>
                    <a:cubicBezTo>
                      <a:pt x="5318" y="3697"/>
                      <a:pt x="5212" y="3741"/>
                      <a:pt x="5130" y="3847"/>
                    </a:cubicBezTo>
                    <a:cubicBezTo>
                      <a:pt x="5075" y="3903"/>
                      <a:pt x="5047" y="3986"/>
                      <a:pt x="5047" y="4042"/>
                    </a:cubicBezTo>
                    <a:cubicBezTo>
                      <a:pt x="4991" y="4069"/>
                      <a:pt x="4908" y="4069"/>
                      <a:pt x="4880" y="4097"/>
                    </a:cubicBezTo>
                    <a:cubicBezTo>
                      <a:pt x="4908" y="4042"/>
                      <a:pt x="4936" y="4014"/>
                      <a:pt x="4936" y="3958"/>
                    </a:cubicBezTo>
                    <a:cubicBezTo>
                      <a:pt x="5075" y="3764"/>
                      <a:pt x="5019" y="3515"/>
                      <a:pt x="4853" y="3404"/>
                    </a:cubicBezTo>
                    <a:cubicBezTo>
                      <a:pt x="4897" y="3272"/>
                      <a:pt x="4818" y="3122"/>
                      <a:pt x="4659" y="3122"/>
                    </a:cubicBezTo>
                    <a:cubicBezTo>
                      <a:pt x="4618" y="3122"/>
                      <a:pt x="4571" y="3132"/>
                      <a:pt x="4520" y="3154"/>
                    </a:cubicBezTo>
                    <a:lnTo>
                      <a:pt x="4437" y="3182"/>
                    </a:lnTo>
                    <a:cubicBezTo>
                      <a:pt x="4326" y="3182"/>
                      <a:pt x="4243" y="3210"/>
                      <a:pt x="4160" y="3293"/>
                    </a:cubicBezTo>
                    <a:cubicBezTo>
                      <a:pt x="4049" y="3321"/>
                      <a:pt x="3966" y="3348"/>
                      <a:pt x="3882" y="3432"/>
                    </a:cubicBezTo>
                    <a:cubicBezTo>
                      <a:pt x="3910" y="3293"/>
                      <a:pt x="3882" y="3182"/>
                      <a:pt x="3827" y="3043"/>
                    </a:cubicBezTo>
                    <a:cubicBezTo>
                      <a:pt x="3799" y="2960"/>
                      <a:pt x="3716" y="2849"/>
                      <a:pt x="3633" y="2794"/>
                    </a:cubicBezTo>
                    <a:cubicBezTo>
                      <a:pt x="3633" y="2766"/>
                      <a:pt x="3633" y="2738"/>
                      <a:pt x="3661" y="2738"/>
                    </a:cubicBezTo>
                    <a:cubicBezTo>
                      <a:pt x="3758" y="2348"/>
                      <a:pt x="3541" y="2091"/>
                      <a:pt x="3289" y="2091"/>
                    </a:cubicBezTo>
                    <a:cubicBezTo>
                      <a:pt x="3111" y="2091"/>
                      <a:pt x="2916" y="2219"/>
                      <a:pt x="2801" y="2517"/>
                    </a:cubicBezTo>
                    <a:cubicBezTo>
                      <a:pt x="2662" y="2849"/>
                      <a:pt x="2829" y="3071"/>
                      <a:pt x="3051" y="3127"/>
                    </a:cubicBezTo>
                    <a:cubicBezTo>
                      <a:pt x="2857" y="3293"/>
                      <a:pt x="2801" y="3542"/>
                      <a:pt x="2884" y="3792"/>
                    </a:cubicBezTo>
                    <a:cubicBezTo>
                      <a:pt x="2912" y="3875"/>
                      <a:pt x="2967" y="3986"/>
                      <a:pt x="3051" y="4069"/>
                    </a:cubicBezTo>
                    <a:cubicBezTo>
                      <a:pt x="2995" y="4069"/>
                      <a:pt x="2967" y="4069"/>
                      <a:pt x="2940" y="4097"/>
                    </a:cubicBezTo>
                    <a:cubicBezTo>
                      <a:pt x="2843" y="3976"/>
                      <a:pt x="2683" y="3898"/>
                      <a:pt x="2534" y="3898"/>
                    </a:cubicBezTo>
                    <a:cubicBezTo>
                      <a:pt x="2512" y="3898"/>
                      <a:pt x="2490" y="3899"/>
                      <a:pt x="2468" y="3903"/>
                    </a:cubicBezTo>
                    <a:cubicBezTo>
                      <a:pt x="2413" y="3875"/>
                      <a:pt x="2357" y="3847"/>
                      <a:pt x="2302" y="3847"/>
                    </a:cubicBezTo>
                    <a:cubicBezTo>
                      <a:pt x="2635" y="3487"/>
                      <a:pt x="2524" y="3071"/>
                      <a:pt x="2191" y="2988"/>
                    </a:cubicBezTo>
                    <a:cubicBezTo>
                      <a:pt x="2145" y="2880"/>
                      <a:pt x="2038" y="2823"/>
                      <a:pt x="1929" y="2823"/>
                    </a:cubicBezTo>
                    <a:cubicBezTo>
                      <a:pt x="1842" y="2823"/>
                      <a:pt x="1753" y="2859"/>
                      <a:pt x="1692" y="2933"/>
                    </a:cubicBezTo>
                    <a:cubicBezTo>
                      <a:pt x="1609" y="2988"/>
                      <a:pt x="1553" y="3099"/>
                      <a:pt x="1553" y="3210"/>
                    </a:cubicBezTo>
                    <a:cubicBezTo>
                      <a:pt x="1174" y="3454"/>
                      <a:pt x="1378" y="4042"/>
                      <a:pt x="1802" y="4042"/>
                    </a:cubicBezTo>
                    <a:cubicBezTo>
                      <a:pt x="1811" y="4042"/>
                      <a:pt x="1821" y="4042"/>
                      <a:pt x="1831" y="4042"/>
                    </a:cubicBezTo>
                    <a:lnTo>
                      <a:pt x="1831" y="4042"/>
                    </a:lnTo>
                    <a:cubicBezTo>
                      <a:pt x="1692" y="4208"/>
                      <a:pt x="1637" y="4485"/>
                      <a:pt x="1748" y="4707"/>
                    </a:cubicBezTo>
                    <a:cubicBezTo>
                      <a:pt x="1803" y="4846"/>
                      <a:pt x="1886" y="4957"/>
                      <a:pt x="2025" y="5040"/>
                    </a:cubicBezTo>
                    <a:cubicBezTo>
                      <a:pt x="2025" y="5067"/>
                      <a:pt x="2025" y="5095"/>
                      <a:pt x="2025" y="5123"/>
                    </a:cubicBezTo>
                    <a:cubicBezTo>
                      <a:pt x="2049" y="5293"/>
                      <a:pt x="2158" y="5378"/>
                      <a:pt x="2259" y="5378"/>
                    </a:cubicBezTo>
                    <a:cubicBezTo>
                      <a:pt x="2274" y="5378"/>
                      <a:pt x="2288" y="5376"/>
                      <a:pt x="2302" y="5372"/>
                    </a:cubicBezTo>
                    <a:cubicBezTo>
                      <a:pt x="2302" y="5428"/>
                      <a:pt x="2302" y="5456"/>
                      <a:pt x="2330" y="5511"/>
                    </a:cubicBezTo>
                    <a:cubicBezTo>
                      <a:pt x="2330" y="5539"/>
                      <a:pt x="2357" y="5566"/>
                      <a:pt x="2385" y="5594"/>
                    </a:cubicBezTo>
                    <a:cubicBezTo>
                      <a:pt x="2385" y="5622"/>
                      <a:pt x="2357" y="5650"/>
                      <a:pt x="2330" y="5677"/>
                    </a:cubicBezTo>
                    <a:cubicBezTo>
                      <a:pt x="2330" y="5705"/>
                      <a:pt x="2330" y="5733"/>
                      <a:pt x="2330" y="5761"/>
                    </a:cubicBezTo>
                    <a:cubicBezTo>
                      <a:pt x="2274" y="5719"/>
                      <a:pt x="2212" y="5698"/>
                      <a:pt x="2150" y="5698"/>
                    </a:cubicBezTo>
                    <a:cubicBezTo>
                      <a:pt x="2087" y="5698"/>
                      <a:pt x="2025" y="5719"/>
                      <a:pt x="1969" y="5761"/>
                    </a:cubicBezTo>
                    <a:cubicBezTo>
                      <a:pt x="1942" y="5733"/>
                      <a:pt x="1914" y="5705"/>
                      <a:pt x="1858" y="5677"/>
                    </a:cubicBezTo>
                    <a:cubicBezTo>
                      <a:pt x="1778" y="5576"/>
                      <a:pt x="1671" y="5531"/>
                      <a:pt x="1566" y="5531"/>
                    </a:cubicBezTo>
                    <a:cubicBezTo>
                      <a:pt x="1381" y="5531"/>
                      <a:pt x="1201" y="5670"/>
                      <a:pt x="1165" y="5899"/>
                    </a:cubicBezTo>
                    <a:lnTo>
                      <a:pt x="1110" y="5899"/>
                    </a:lnTo>
                    <a:lnTo>
                      <a:pt x="1082" y="5844"/>
                    </a:lnTo>
                    <a:cubicBezTo>
                      <a:pt x="946" y="5708"/>
                      <a:pt x="812" y="5652"/>
                      <a:pt x="694" y="5652"/>
                    </a:cubicBezTo>
                    <a:cubicBezTo>
                      <a:pt x="380" y="5652"/>
                      <a:pt x="180" y="6048"/>
                      <a:pt x="361" y="6371"/>
                    </a:cubicBezTo>
                    <a:cubicBezTo>
                      <a:pt x="278" y="6454"/>
                      <a:pt x="223" y="6592"/>
                      <a:pt x="278" y="6703"/>
                    </a:cubicBezTo>
                    <a:cubicBezTo>
                      <a:pt x="278" y="6731"/>
                      <a:pt x="278" y="6786"/>
                      <a:pt x="306" y="6814"/>
                    </a:cubicBezTo>
                    <a:cubicBezTo>
                      <a:pt x="1" y="7036"/>
                      <a:pt x="29" y="7452"/>
                      <a:pt x="334" y="7674"/>
                    </a:cubicBezTo>
                    <a:cubicBezTo>
                      <a:pt x="428" y="7768"/>
                      <a:pt x="573" y="7824"/>
                      <a:pt x="717" y="7824"/>
                    </a:cubicBezTo>
                    <a:cubicBezTo>
                      <a:pt x="786" y="7824"/>
                      <a:pt x="854" y="7811"/>
                      <a:pt x="916" y="7785"/>
                    </a:cubicBezTo>
                    <a:cubicBezTo>
                      <a:pt x="981" y="7979"/>
                      <a:pt x="1146" y="8089"/>
                      <a:pt x="1334" y="8089"/>
                    </a:cubicBezTo>
                    <a:cubicBezTo>
                      <a:pt x="1388" y="8089"/>
                      <a:pt x="1443" y="8080"/>
                      <a:pt x="1498" y="8062"/>
                    </a:cubicBezTo>
                    <a:cubicBezTo>
                      <a:pt x="1581" y="8034"/>
                      <a:pt x="1664" y="7979"/>
                      <a:pt x="1748" y="7895"/>
                    </a:cubicBezTo>
                    <a:cubicBezTo>
                      <a:pt x="1820" y="8016"/>
                      <a:pt x="1976" y="8095"/>
                      <a:pt x="2126" y="8095"/>
                    </a:cubicBezTo>
                    <a:cubicBezTo>
                      <a:pt x="2148" y="8095"/>
                      <a:pt x="2170" y="8093"/>
                      <a:pt x="2191" y="8089"/>
                    </a:cubicBezTo>
                    <a:cubicBezTo>
                      <a:pt x="2274" y="8200"/>
                      <a:pt x="2413" y="8256"/>
                      <a:pt x="2552" y="8284"/>
                    </a:cubicBezTo>
                    <a:cubicBezTo>
                      <a:pt x="2552" y="8284"/>
                      <a:pt x="2552" y="8311"/>
                      <a:pt x="2552" y="8339"/>
                    </a:cubicBezTo>
                    <a:cubicBezTo>
                      <a:pt x="2613" y="8544"/>
                      <a:pt x="2739" y="8628"/>
                      <a:pt x="2863" y="8628"/>
                    </a:cubicBezTo>
                    <a:cubicBezTo>
                      <a:pt x="3072" y="8628"/>
                      <a:pt x="3273" y="8386"/>
                      <a:pt x="3134" y="8089"/>
                    </a:cubicBezTo>
                    <a:cubicBezTo>
                      <a:pt x="3134" y="8034"/>
                      <a:pt x="3078" y="7979"/>
                      <a:pt x="3051" y="7951"/>
                    </a:cubicBezTo>
                    <a:cubicBezTo>
                      <a:pt x="3051" y="7895"/>
                      <a:pt x="3051" y="7840"/>
                      <a:pt x="3051" y="7757"/>
                    </a:cubicBezTo>
                    <a:cubicBezTo>
                      <a:pt x="3162" y="7646"/>
                      <a:pt x="3106" y="7480"/>
                      <a:pt x="2967" y="7424"/>
                    </a:cubicBezTo>
                    <a:cubicBezTo>
                      <a:pt x="2967" y="7341"/>
                      <a:pt x="2967" y="7230"/>
                      <a:pt x="2967" y="7147"/>
                    </a:cubicBezTo>
                    <a:cubicBezTo>
                      <a:pt x="2940" y="7064"/>
                      <a:pt x="2912" y="6953"/>
                      <a:pt x="2829" y="6870"/>
                    </a:cubicBezTo>
                    <a:lnTo>
                      <a:pt x="2829" y="6870"/>
                    </a:lnTo>
                    <a:cubicBezTo>
                      <a:pt x="2874" y="6890"/>
                      <a:pt x="2920" y="6899"/>
                      <a:pt x="2964" y="6899"/>
                    </a:cubicBezTo>
                    <a:cubicBezTo>
                      <a:pt x="3167" y="6899"/>
                      <a:pt x="3341" y="6709"/>
                      <a:pt x="3272" y="6481"/>
                    </a:cubicBezTo>
                    <a:lnTo>
                      <a:pt x="3272" y="6481"/>
                    </a:lnTo>
                    <a:cubicBezTo>
                      <a:pt x="3290" y="6486"/>
                      <a:pt x="3308" y="6488"/>
                      <a:pt x="3326" y="6488"/>
                    </a:cubicBezTo>
                    <a:cubicBezTo>
                      <a:pt x="3419" y="6488"/>
                      <a:pt x="3512" y="6427"/>
                      <a:pt x="3605" y="6287"/>
                    </a:cubicBezTo>
                    <a:cubicBezTo>
                      <a:pt x="3723" y="6068"/>
                      <a:pt x="3574" y="5920"/>
                      <a:pt x="3407" y="5920"/>
                    </a:cubicBezTo>
                    <a:cubicBezTo>
                      <a:pt x="3301" y="5920"/>
                      <a:pt x="3188" y="5980"/>
                      <a:pt x="3134" y="6121"/>
                    </a:cubicBezTo>
                    <a:cubicBezTo>
                      <a:pt x="3134" y="6149"/>
                      <a:pt x="3106" y="6176"/>
                      <a:pt x="3106" y="6232"/>
                    </a:cubicBezTo>
                    <a:cubicBezTo>
                      <a:pt x="3078" y="6204"/>
                      <a:pt x="3051" y="6176"/>
                      <a:pt x="2995" y="6149"/>
                    </a:cubicBezTo>
                    <a:lnTo>
                      <a:pt x="2940" y="6149"/>
                    </a:lnTo>
                    <a:cubicBezTo>
                      <a:pt x="3023" y="6066"/>
                      <a:pt x="3106" y="5955"/>
                      <a:pt x="3134" y="5816"/>
                    </a:cubicBezTo>
                    <a:cubicBezTo>
                      <a:pt x="3217" y="5871"/>
                      <a:pt x="3300" y="5899"/>
                      <a:pt x="3383" y="5899"/>
                    </a:cubicBezTo>
                    <a:cubicBezTo>
                      <a:pt x="3494" y="5899"/>
                      <a:pt x="3577" y="5899"/>
                      <a:pt x="3688" y="5844"/>
                    </a:cubicBezTo>
                    <a:cubicBezTo>
                      <a:pt x="3716" y="5816"/>
                      <a:pt x="3771" y="5788"/>
                      <a:pt x="3799" y="5761"/>
                    </a:cubicBezTo>
                    <a:lnTo>
                      <a:pt x="3938" y="5733"/>
                    </a:lnTo>
                    <a:cubicBezTo>
                      <a:pt x="4187" y="5677"/>
                      <a:pt x="4271" y="5539"/>
                      <a:pt x="4271" y="5400"/>
                    </a:cubicBezTo>
                    <a:cubicBezTo>
                      <a:pt x="4381" y="5400"/>
                      <a:pt x="4492" y="5372"/>
                      <a:pt x="4603" y="5345"/>
                    </a:cubicBezTo>
                    <a:cubicBezTo>
                      <a:pt x="4686" y="5345"/>
                      <a:pt x="4797" y="5317"/>
                      <a:pt x="4853" y="5206"/>
                    </a:cubicBezTo>
                    <a:cubicBezTo>
                      <a:pt x="4880" y="5234"/>
                      <a:pt x="4908" y="5234"/>
                      <a:pt x="4964" y="5261"/>
                    </a:cubicBezTo>
                    <a:cubicBezTo>
                      <a:pt x="4936" y="5372"/>
                      <a:pt x="4991" y="5511"/>
                      <a:pt x="5075" y="5594"/>
                    </a:cubicBezTo>
                    <a:cubicBezTo>
                      <a:pt x="5102" y="5622"/>
                      <a:pt x="5102" y="5677"/>
                      <a:pt x="5130" y="5705"/>
                    </a:cubicBezTo>
                    <a:cubicBezTo>
                      <a:pt x="5102" y="5733"/>
                      <a:pt x="5102" y="5761"/>
                      <a:pt x="5102" y="5788"/>
                    </a:cubicBezTo>
                    <a:cubicBezTo>
                      <a:pt x="5082" y="5785"/>
                      <a:pt x="5063" y="5784"/>
                      <a:pt x="5043" y="5784"/>
                    </a:cubicBezTo>
                    <a:cubicBezTo>
                      <a:pt x="4875" y="5784"/>
                      <a:pt x="4736" y="5889"/>
                      <a:pt x="4686" y="6038"/>
                    </a:cubicBezTo>
                    <a:cubicBezTo>
                      <a:pt x="4604" y="5935"/>
                      <a:pt x="4476" y="5878"/>
                      <a:pt x="4348" y="5878"/>
                    </a:cubicBezTo>
                    <a:cubicBezTo>
                      <a:pt x="4303" y="5878"/>
                      <a:pt x="4258" y="5885"/>
                      <a:pt x="4215" y="5899"/>
                    </a:cubicBezTo>
                    <a:cubicBezTo>
                      <a:pt x="3855" y="6010"/>
                      <a:pt x="3771" y="6315"/>
                      <a:pt x="3966" y="6481"/>
                    </a:cubicBezTo>
                    <a:cubicBezTo>
                      <a:pt x="3938" y="6537"/>
                      <a:pt x="3938" y="6592"/>
                      <a:pt x="3966" y="6620"/>
                    </a:cubicBezTo>
                    <a:cubicBezTo>
                      <a:pt x="3771" y="6814"/>
                      <a:pt x="3799" y="7119"/>
                      <a:pt x="4049" y="7258"/>
                    </a:cubicBezTo>
                    <a:cubicBezTo>
                      <a:pt x="4049" y="7285"/>
                      <a:pt x="4049" y="7313"/>
                      <a:pt x="4049" y="7313"/>
                    </a:cubicBezTo>
                    <a:cubicBezTo>
                      <a:pt x="3799" y="7396"/>
                      <a:pt x="3688" y="7674"/>
                      <a:pt x="3855" y="8006"/>
                    </a:cubicBezTo>
                    <a:cubicBezTo>
                      <a:pt x="3834" y="8004"/>
                      <a:pt x="3812" y="8002"/>
                      <a:pt x="3791" y="8002"/>
                    </a:cubicBezTo>
                    <a:cubicBezTo>
                      <a:pt x="3586" y="8002"/>
                      <a:pt x="3368" y="8129"/>
                      <a:pt x="3217" y="8505"/>
                    </a:cubicBezTo>
                    <a:cubicBezTo>
                      <a:pt x="3189" y="8561"/>
                      <a:pt x="3189" y="8589"/>
                      <a:pt x="3162" y="8672"/>
                    </a:cubicBezTo>
                    <a:cubicBezTo>
                      <a:pt x="3078" y="8727"/>
                      <a:pt x="3023" y="8838"/>
                      <a:pt x="2995" y="8949"/>
                    </a:cubicBezTo>
                    <a:cubicBezTo>
                      <a:pt x="2995" y="9004"/>
                      <a:pt x="2995" y="9060"/>
                      <a:pt x="2995" y="9115"/>
                    </a:cubicBezTo>
                    <a:cubicBezTo>
                      <a:pt x="2857" y="8977"/>
                      <a:pt x="2690" y="8894"/>
                      <a:pt x="2496" y="8894"/>
                    </a:cubicBezTo>
                    <a:lnTo>
                      <a:pt x="2468" y="8866"/>
                    </a:lnTo>
                    <a:cubicBezTo>
                      <a:pt x="2601" y="8579"/>
                      <a:pt x="2329" y="8239"/>
                      <a:pt x="1974" y="8239"/>
                    </a:cubicBezTo>
                    <a:cubicBezTo>
                      <a:pt x="1884" y="8239"/>
                      <a:pt x="1788" y="8261"/>
                      <a:pt x="1692" y="8311"/>
                    </a:cubicBezTo>
                    <a:cubicBezTo>
                      <a:pt x="1248" y="8561"/>
                      <a:pt x="1248" y="8977"/>
                      <a:pt x="1553" y="9143"/>
                    </a:cubicBezTo>
                    <a:cubicBezTo>
                      <a:pt x="1581" y="9171"/>
                      <a:pt x="1609" y="9199"/>
                      <a:pt x="1637" y="9226"/>
                    </a:cubicBezTo>
                    <a:cubicBezTo>
                      <a:pt x="1525" y="9494"/>
                      <a:pt x="1737" y="9780"/>
                      <a:pt x="2012" y="9780"/>
                    </a:cubicBezTo>
                    <a:cubicBezTo>
                      <a:pt x="2078" y="9780"/>
                      <a:pt x="2149" y="9763"/>
                      <a:pt x="2219" y="9725"/>
                    </a:cubicBezTo>
                    <a:cubicBezTo>
                      <a:pt x="2219" y="9781"/>
                      <a:pt x="2247" y="9808"/>
                      <a:pt x="2274" y="9836"/>
                    </a:cubicBezTo>
                    <a:cubicBezTo>
                      <a:pt x="2302" y="9864"/>
                      <a:pt x="2330" y="9892"/>
                      <a:pt x="2357" y="9919"/>
                    </a:cubicBezTo>
                    <a:cubicBezTo>
                      <a:pt x="2335" y="9912"/>
                      <a:pt x="2313" y="9909"/>
                      <a:pt x="2291" y="9909"/>
                    </a:cubicBezTo>
                    <a:cubicBezTo>
                      <a:pt x="2230" y="9909"/>
                      <a:pt x="2169" y="9934"/>
                      <a:pt x="2108" y="9975"/>
                    </a:cubicBezTo>
                    <a:cubicBezTo>
                      <a:pt x="2090" y="9970"/>
                      <a:pt x="2073" y="9968"/>
                      <a:pt x="2055" y="9968"/>
                    </a:cubicBezTo>
                    <a:cubicBezTo>
                      <a:pt x="1963" y="9968"/>
                      <a:pt x="1873" y="10033"/>
                      <a:pt x="1803" y="10197"/>
                    </a:cubicBezTo>
                    <a:cubicBezTo>
                      <a:pt x="1748" y="10418"/>
                      <a:pt x="1877" y="10529"/>
                      <a:pt x="2010" y="10529"/>
                    </a:cubicBezTo>
                    <a:cubicBezTo>
                      <a:pt x="2077" y="10529"/>
                      <a:pt x="2145" y="10502"/>
                      <a:pt x="2191" y="10446"/>
                    </a:cubicBezTo>
                    <a:cubicBezTo>
                      <a:pt x="2261" y="10497"/>
                      <a:pt x="2329" y="10519"/>
                      <a:pt x="2389" y="10519"/>
                    </a:cubicBezTo>
                    <a:cubicBezTo>
                      <a:pt x="2589" y="10519"/>
                      <a:pt x="2707" y="10278"/>
                      <a:pt x="2579" y="10086"/>
                    </a:cubicBezTo>
                    <a:lnTo>
                      <a:pt x="2579" y="10086"/>
                    </a:lnTo>
                    <a:cubicBezTo>
                      <a:pt x="2635" y="10111"/>
                      <a:pt x="2691" y="10123"/>
                      <a:pt x="2745" y="10123"/>
                    </a:cubicBezTo>
                    <a:cubicBezTo>
                      <a:pt x="3040" y="10123"/>
                      <a:pt x="3283" y="9772"/>
                      <a:pt x="3189" y="9420"/>
                    </a:cubicBezTo>
                    <a:lnTo>
                      <a:pt x="3189" y="9420"/>
                    </a:lnTo>
                    <a:lnTo>
                      <a:pt x="3245" y="9448"/>
                    </a:lnTo>
                    <a:cubicBezTo>
                      <a:pt x="3245" y="9642"/>
                      <a:pt x="3411" y="9836"/>
                      <a:pt x="3771" y="9947"/>
                    </a:cubicBezTo>
                    <a:cubicBezTo>
                      <a:pt x="3829" y="9969"/>
                      <a:pt x="3889" y="9979"/>
                      <a:pt x="3948" y="9979"/>
                    </a:cubicBezTo>
                    <a:cubicBezTo>
                      <a:pt x="4114" y="9979"/>
                      <a:pt x="4272" y="9896"/>
                      <a:pt x="4354" y="9753"/>
                    </a:cubicBezTo>
                    <a:lnTo>
                      <a:pt x="4520" y="9753"/>
                    </a:lnTo>
                    <a:cubicBezTo>
                      <a:pt x="4465" y="9864"/>
                      <a:pt x="4465" y="9975"/>
                      <a:pt x="4465" y="10086"/>
                    </a:cubicBezTo>
                    <a:lnTo>
                      <a:pt x="4465" y="10141"/>
                    </a:lnTo>
                    <a:cubicBezTo>
                      <a:pt x="4430" y="10130"/>
                      <a:pt x="4396" y="10123"/>
                      <a:pt x="4363" y="10123"/>
                    </a:cubicBezTo>
                    <a:cubicBezTo>
                      <a:pt x="4317" y="10123"/>
                      <a:pt x="4275" y="10136"/>
                      <a:pt x="4243" y="10169"/>
                    </a:cubicBezTo>
                    <a:cubicBezTo>
                      <a:pt x="4187" y="10197"/>
                      <a:pt x="4132" y="10224"/>
                      <a:pt x="4104" y="10280"/>
                    </a:cubicBezTo>
                    <a:cubicBezTo>
                      <a:pt x="4049" y="10280"/>
                      <a:pt x="3993" y="10308"/>
                      <a:pt x="3966" y="10308"/>
                    </a:cubicBezTo>
                    <a:cubicBezTo>
                      <a:pt x="4001" y="10095"/>
                      <a:pt x="3799" y="9916"/>
                      <a:pt x="3568" y="9916"/>
                    </a:cubicBezTo>
                    <a:cubicBezTo>
                      <a:pt x="3438" y="9916"/>
                      <a:pt x="3299" y="9973"/>
                      <a:pt x="3189" y="10113"/>
                    </a:cubicBezTo>
                    <a:cubicBezTo>
                      <a:pt x="2912" y="10455"/>
                      <a:pt x="3094" y="10796"/>
                      <a:pt x="3395" y="10796"/>
                    </a:cubicBezTo>
                    <a:cubicBezTo>
                      <a:pt x="3486" y="10796"/>
                      <a:pt x="3586" y="10766"/>
                      <a:pt x="3688" y="10696"/>
                    </a:cubicBezTo>
                    <a:lnTo>
                      <a:pt x="3688" y="10696"/>
                    </a:lnTo>
                    <a:cubicBezTo>
                      <a:pt x="3661" y="10807"/>
                      <a:pt x="3688" y="10918"/>
                      <a:pt x="3771" y="11028"/>
                    </a:cubicBezTo>
                    <a:cubicBezTo>
                      <a:pt x="3716" y="11084"/>
                      <a:pt x="3688" y="11112"/>
                      <a:pt x="3688" y="11167"/>
                    </a:cubicBezTo>
                    <a:cubicBezTo>
                      <a:pt x="3550" y="11333"/>
                      <a:pt x="3605" y="11472"/>
                      <a:pt x="3744" y="11527"/>
                    </a:cubicBezTo>
                    <a:cubicBezTo>
                      <a:pt x="3716" y="11805"/>
                      <a:pt x="3855" y="11971"/>
                      <a:pt x="4021" y="11971"/>
                    </a:cubicBezTo>
                    <a:cubicBezTo>
                      <a:pt x="4049" y="12027"/>
                      <a:pt x="4076" y="12082"/>
                      <a:pt x="4104" y="12110"/>
                    </a:cubicBezTo>
                    <a:cubicBezTo>
                      <a:pt x="4049" y="12193"/>
                      <a:pt x="4021" y="12276"/>
                      <a:pt x="4049" y="12387"/>
                    </a:cubicBezTo>
                    <a:cubicBezTo>
                      <a:pt x="4021" y="12387"/>
                      <a:pt x="4021" y="12415"/>
                      <a:pt x="3993" y="12442"/>
                    </a:cubicBezTo>
                    <a:lnTo>
                      <a:pt x="3993" y="12415"/>
                    </a:lnTo>
                    <a:cubicBezTo>
                      <a:pt x="3905" y="12150"/>
                      <a:pt x="3738" y="12042"/>
                      <a:pt x="3571" y="12042"/>
                    </a:cubicBezTo>
                    <a:cubicBezTo>
                      <a:pt x="3476" y="12042"/>
                      <a:pt x="3381" y="12077"/>
                      <a:pt x="3300" y="12137"/>
                    </a:cubicBezTo>
                    <a:cubicBezTo>
                      <a:pt x="3300" y="12110"/>
                      <a:pt x="3300" y="12082"/>
                      <a:pt x="3272" y="12027"/>
                    </a:cubicBezTo>
                    <a:cubicBezTo>
                      <a:pt x="3190" y="11843"/>
                      <a:pt x="3065" y="11769"/>
                      <a:pt x="2944" y="11769"/>
                    </a:cubicBezTo>
                    <a:cubicBezTo>
                      <a:pt x="2701" y="11769"/>
                      <a:pt x="2477" y="12072"/>
                      <a:pt x="2662" y="12387"/>
                    </a:cubicBezTo>
                    <a:cubicBezTo>
                      <a:pt x="2735" y="12532"/>
                      <a:pt x="2892" y="12614"/>
                      <a:pt x="3042" y="12614"/>
                    </a:cubicBezTo>
                    <a:cubicBezTo>
                      <a:pt x="3063" y="12614"/>
                      <a:pt x="3085" y="12612"/>
                      <a:pt x="3106" y="12609"/>
                    </a:cubicBezTo>
                    <a:cubicBezTo>
                      <a:pt x="3134" y="12692"/>
                      <a:pt x="3162" y="12775"/>
                      <a:pt x="3189" y="12858"/>
                    </a:cubicBezTo>
                    <a:cubicBezTo>
                      <a:pt x="3325" y="13084"/>
                      <a:pt x="3511" y="13186"/>
                      <a:pt x="3676" y="13186"/>
                    </a:cubicBezTo>
                    <a:cubicBezTo>
                      <a:pt x="3917" y="13186"/>
                      <a:pt x="4114" y="12970"/>
                      <a:pt x="4049" y="12609"/>
                    </a:cubicBezTo>
                    <a:lnTo>
                      <a:pt x="4049" y="12609"/>
                    </a:lnTo>
                    <a:cubicBezTo>
                      <a:pt x="4111" y="12671"/>
                      <a:pt x="4189" y="12702"/>
                      <a:pt x="4271" y="12702"/>
                    </a:cubicBezTo>
                    <a:cubicBezTo>
                      <a:pt x="4298" y="12702"/>
                      <a:pt x="4326" y="12699"/>
                      <a:pt x="4354" y="12692"/>
                    </a:cubicBezTo>
                    <a:lnTo>
                      <a:pt x="4548" y="12692"/>
                    </a:lnTo>
                    <a:cubicBezTo>
                      <a:pt x="4622" y="12710"/>
                      <a:pt x="4696" y="12720"/>
                      <a:pt x="4769" y="12720"/>
                    </a:cubicBezTo>
                    <a:cubicBezTo>
                      <a:pt x="4914" y="12720"/>
                      <a:pt x="5056" y="12683"/>
                      <a:pt x="5185" y="12609"/>
                    </a:cubicBezTo>
                    <a:cubicBezTo>
                      <a:pt x="5241" y="12581"/>
                      <a:pt x="5324" y="12526"/>
                      <a:pt x="5380" y="12470"/>
                    </a:cubicBezTo>
                    <a:cubicBezTo>
                      <a:pt x="5398" y="12638"/>
                      <a:pt x="5555" y="12743"/>
                      <a:pt x="5715" y="12743"/>
                    </a:cubicBezTo>
                    <a:cubicBezTo>
                      <a:pt x="5792" y="12743"/>
                      <a:pt x="5871" y="12719"/>
                      <a:pt x="5934" y="12664"/>
                    </a:cubicBezTo>
                    <a:cubicBezTo>
                      <a:pt x="5990" y="12720"/>
                      <a:pt x="6045" y="12747"/>
                      <a:pt x="6128" y="12747"/>
                    </a:cubicBezTo>
                    <a:cubicBezTo>
                      <a:pt x="5906" y="12747"/>
                      <a:pt x="5657" y="12831"/>
                      <a:pt x="5546" y="13025"/>
                    </a:cubicBezTo>
                    <a:cubicBezTo>
                      <a:pt x="5196" y="13491"/>
                      <a:pt x="5432" y="13944"/>
                      <a:pt x="5824" y="13944"/>
                    </a:cubicBezTo>
                    <a:cubicBezTo>
                      <a:pt x="5991" y="13944"/>
                      <a:pt x="6187" y="13861"/>
                      <a:pt x="6378" y="13662"/>
                    </a:cubicBezTo>
                    <a:cubicBezTo>
                      <a:pt x="6794" y="13219"/>
                      <a:pt x="6544" y="12831"/>
                      <a:pt x="6184" y="12775"/>
                    </a:cubicBezTo>
                    <a:cubicBezTo>
                      <a:pt x="6267" y="12775"/>
                      <a:pt x="6378" y="12747"/>
                      <a:pt x="6433" y="12692"/>
                    </a:cubicBezTo>
                    <a:cubicBezTo>
                      <a:pt x="6461" y="12720"/>
                      <a:pt x="6489" y="12720"/>
                      <a:pt x="6544" y="12747"/>
                    </a:cubicBezTo>
                    <a:cubicBezTo>
                      <a:pt x="6590" y="12767"/>
                      <a:pt x="6634" y="12775"/>
                      <a:pt x="6674" y="12775"/>
                    </a:cubicBezTo>
                    <a:cubicBezTo>
                      <a:pt x="6926" y="12775"/>
                      <a:pt x="7045" y="12443"/>
                      <a:pt x="6710" y="12276"/>
                    </a:cubicBezTo>
                    <a:lnTo>
                      <a:pt x="6655" y="12248"/>
                    </a:lnTo>
                    <a:cubicBezTo>
                      <a:pt x="6655" y="12193"/>
                      <a:pt x="6655" y="12137"/>
                      <a:pt x="6655" y="12082"/>
                    </a:cubicBezTo>
                    <a:cubicBezTo>
                      <a:pt x="6629" y="11731"/>
                      <a:pt x="6426" y="11581"/>
                      <a:pt x="6215" y="11581"/>
                    </a:cubicBezTo>
                    <a:cubicBezTo>
                      <a:pt x="5976" y="11581"/>
                      <a:pt x="5727" y="11773"/>
                      <a:pt x="5712" y="12082"/>
                    </a:cubicBezTo>
                    <a:cubicBezTo>
                      <a:pt x="5657" y="12110"/>
                      <a:pt x="5601" y="12137"/>
                      <a:pt x="5546" y="12165"/>
                    </a:cubicBezTo>
                    <a:lnTo>
                      <a:pt x="5490" y="12221"/>
                    </a:lnTo>
                    <a:cubicBezTo>
                      <a:pt x="5490" y="11971"/>
                      <a:pt x="5296" y="11722"/>
                      <a:pt x="5019" y="11722"/>
                    </a:cubicBezTo>
                    <a:cubicBezTo>
                      <a:pt x="5241" y="11638"/>
                      <a:pt x="5296" y="11333"/>
                      <a:pt x="5130" y="11167"/>
                    </a:cubicBezTo>
                    <a:cubicBezTo>
                      <a:pt x="5185" y="11139"/>
                      <a:pt x="5213" y="11084"/>
                      <a:pt x="5241" y="11056"/>
                    </a:cubicBezTo>
                    <a:cubicBezTo>
                      <a:pt x="5324" y="11028"/>
                      <a:pt x="5380" y="11001"/>
                      <a:pt x="5463" y="10973"/>
                    </a:cubicBezTo>
                    <a:cubicBezTo>
                      <a:pt x="5536" y="11100"/>
                      <a:pt x="5656" y="11168"/>
                      <a:pt x="5786" y="11168"/>
                    </a:cubicBezTo>
                    <a:cubicBezTo>
                      <a:pt x="5853" y="11168"/>
                      <a:pt x="5923" y="11150"/>
                      <a:pt x="5990" y="11112"/>
                    </a:cubicBezTo>
                    <a:lnTo>
                      <a:pt x="6073" y="11084"/>
                    </a:lnTo>
                    <a:cubicBezTo>
                      <a:pt x="6156" y="11195"/>
                      <a:pt x="6267" y="11306"/>
                      <a:pt x="6405" y="11361"/>
                    </a:cubicBezTo>
                    <a:cubicBezTo>
                      <a:pt x="6518" y="11415"/>
                      <a:pt x="6618" y="11438"/>
                      <a:pt x="6706" y="11438"/>
                    </a:cubicBezTo>
                    <a:cubicBezTo>
                      <a:pt x="7158" y="11438"/>
                      <a:pt x="7258" y="10813"/>
                      <a:pt x="6794" y="10557"/>
                    </a:cubicBezTo>
                    <a:cubicBezTo>
                      <a:pt x="6794" y="10364"/>
                      <a:pt x="6616" y="10227"/>
                      <a:pt x="6419" y="10227"/>
                    </a:cubicBezTo>
                    <a:cubicBezTo>
                      <a:pt x="6276" y="10227"/>
                      <a:pt x="6122" y="10299"/>
                      <a:pt x="6017" y="10474"/>
                    </a:cubicBezTo>
                    <a:cubicBezTo>
                      <a:pt x="5976" y="10460"/>
                      <a:pt x="5927" y="10453"/>
                      <a:pt x="5875" y="10453"/>
                    </a:cubicBezTo>
                    <a:cubicBezTo>
                      <a:pt x="5823" y="10453"/>
                      <a:pt x="5768" y="10460"/>
                      <a:pt x="5712" y="10474"/>
                    </a:cubicBezTo>
                    <a:cubicBezTo>
                      <a:pt x="5712" y="10363"/>
                      <a:pt x="5685" y="10252"/>
                      <a:pt x="5629" y="10169"/>
                    </a:cubicBezTo>
                    <a:cubicBezTo>
                      <a:pt x="5685" y="10113"/>
                      <a:pt x="5712" y="10058"/>
                      <a:pt x="5740" y="9975"/>
                    </a:cubicBezTo>
                    <a:cubicBezTo>
                      <a:pt x="5906" y="9975"/>
                      <a:pt x="6073" y="9864"/>
                      <a:pt x="6184" y="9725"/>
                    </a:cubicBezTo>
                    <a:cubicBezTo>
                      <a:pt x="6239" y="9670"/>
                      <a:pt x="6322" y="9614"/>
                      <a:pt x="6350" y="9531"/>
                    </a:cubicBezTo>
                    <a:cubicBezTo>
                      <a:pt x="6433" y="9698"/>
                      <a:pt x="6572" y="9808"/>
                      <a:pt x="6738" y="9892"/>
                    </a:cubicBezTo>
                    <a:cubicBezTo>
                      <a:pt x="6821" y="9919"/>
                      <a:pt x="6904" y="9947"/>
                      <a:pt x="6988" y="9947"/>
                    </a:cubicBezTo>
                    <a:cubicBezTo>
                      <a:pt x="6849" y="10086"/>
                      <a:pt x="6821" y="10280"/>
                      <a:pt x="6877" y="10446"/>
                    </a:cubicBezTo>
                    <a:cubicBezTo>
                      <a:pt x="6963" y="10742"/>
                      <a:pt x="7148" y="10879"/>
                      <a:pt x="7314" y="10879"/>
                    </a:cubicBezTo>
                    <a:cubicBezTo>
                      <a:pt x="7523" y="10879"/>
                      <a:pt x="7702" y="10665"/>
                      <a:pt x="7625" y="10280"/>
                    </a:cubicBezTo>
                    <a:cubicBezTo>
                      <a:pt x="7598" y="10113"/>
                      <a:pt x="7514" y="9975"/>
                      <a:pt x="7376" y="9919"/>
                    </a:cubicBezTo>
                    <a:lnTo>
                      <a:pt x="7431" y="9892"/>
                    </a:lnTo>
                    <a:cubicBezTo>
                      <a:pt x="7431" y="9892"/>
                      <a:pt x="7459" y="9919"/>
                      <a:pt x="7459" y="9947"/>
                    </a:cubicBezTo>
                    <a:cubicBezTo>
                      <a:pt x="7601" y="10111"/>
                      <a:pt x="7760" y="10180"/>
                      <a:pt x="7901" y="10180"/>
                    </a:cubicBezTo>
                    <a:cubicBezTo>
                      <a:pt x="8118" y="10180"/>
                      <a:pt x="8291" y="10016"/>
                      <a:pt x="8291" y="9781"/>
                    </a:cubicBezTo>
                    <a:cubicBezTo>
                      <a:pt x="8825" y="9502"/>
                      <a:pt x="8522" y="8872"/>
                      <a:pt x="8034" y="8872"/>
                    </a:cubicBezTo>
                    <a:cubicBezTo>
                      <a:pt x="7940" y="8872"/>
                      <a:pt x="7839" y="8895"/>
                      <a:pt x="7736" y="8949"/>
                    </a:cubicBezTo>
                    <a:cubicBezTo>
                      <a:pt x="7619" y="8996"/>
                      <a:pt x="7522" y="9062"/>
                      <a:pt x="7444" y="9166"/>
                    </a:cubicBezTo>
                    <a:lnTo>
                      <a:pt x="7444" y="9166"/>
                    </a:lnTo>
                    <a:cubicBezTo>
                      <a:pt x="7459" y="9128"/>
                      <a:pt x="7459" y="9086"/>
                      <a:pt x="7459" y="9032"/>
                    </a:cubicBezTo>
                    <a:cubicBezTo>
                      <a:pt x="7459" y="8977"/>
                      <a:pt x="7459" y="8949"/>
                      <a:pt x="7459" y="8894"/>
                    </a:cubicBezTo>
                    <a:cubicBezTo>
                      <a:pt x="7664" y="8688"/>
                      <a:pt x="7550" y="8408"/>
                      <a:pt x="7256" y="8408"/>
                    </a:cubicBezTo>
                    <a:cubicBezTo>
                      <a:pt x="7193" y="8408"/>
                      <a:pt x="7122" y="8421"/>
                      <a:pt x="7043" y="8450"/>
                    </a:cubicBezTo>
                    <a:cubicBezTo>
                      <a:pt x="6738" y="8533"/>
                      <a:pt x="6710" y="8783"/>
                      <a:pt x="6849" y="8921"/>
                    </a:cubicBezTo>
                    <a:cubicBezTo>
                      <a:pt x="6826" y="8918"/>
                      <a:pt x="6804" y="8917"/>
                      <a:pt x="6781" y="8917"/>
                    </a:cubicBezTo>
                    <a:cubicBezTo>
                      <a:pt x="6583" y="8917"/>
                      <a:pt x="6397" y="9024"/>
                      <a:pt x="6322" y="9199"/>
                    </a:cubicBezTo>
                    <a:cubicBezTo>
                      <a:pt x="6211" y="9032"/>
                      <a:pt x="6045" y="8921"/>
                      <a:pt x="5879" y="8921"/>
                    </a:cubicBezTo>
                    <a:cubicBezTo>
                      <a:pt x="5845" y="8917"/>
                      <a:pt x="5812" y="8914"/>
                      <a:pt x="5779" y="8914"/>
                    </a:cubicBezTo>
                    <a:cubicBezTo>
                      <a:pt x="5620" y="8914"/>
                      <a:pt x="5467" y="8968"/>
                      <a:pt x="5352" y="9060"/>
                    </a:cubicBezTo>
                    <a:cubicBezTo>
                      <a:pt x="5185" y="9088"/>
                      <a:pt x="5019" y="9254"/>
                      <a:pt x="5019" y="9448"/>
                    </a:cubicBezTo>
                    <a:lnTo>
                      <a:pt x="4853" y="9448"/>
                    </a:lnTo>
                    <a:cubicBezTo>
                      <a:pt x="4880" y="9393"/>
                      <a:pt x="4880" y="9337"/>
                      <a:pt x="4880" y="9282"/>
                    </a:cubicBezTo>
                    <a:cubicBezTo>
                      <a:pt x="5075" y="9226"/>
                      <a:pt x="5102" y="8977"/>
                      <a:pt x="4964" y="8866"/>
                    </a:cubicBezTo>
                    <a:cubicBezTo>
                      <a:pt x="4964" y="8810"/>
                      <a:pt x="4964" y="8755"/>
                      <a:pt x="4964" y="8699"/>
                    </a:cubicBezTo>
                    <a:cubicBezTo>
                      <a:pt x="5130" y="8644"/>
                      <a:pt x="5241" y="8478"/>
                      <a:pt x="5269" y="8311"/>
                    </a:cubicBezTo>
                    <a:cubicBezTo>
                      <a:pt x="5340" y="8365"/>
                      <a:pt x="5435" y="8396"/>
                      <a:pt x="5530" y="8396"/>
                    </a:cubicBezTo>
                    <a:cubicBezTo>
                      <a:pt x="5583" y="8396"/>
                      <a:pt x="5635" y="8386"/>
                      <a:pt x="5685" y="8367"/>
                    </a:cubicBezTo>
                    <a:cubicBezTo>
                      <a:pt x="5712" y="8339"/>
                      <a:pt x="5740" y="8339"/>
                      <a:pt x="5768" y="8311"/>
                    </a:cubicBezTo>
                    <a:cubicBezTo>
                      <a:pt x="5832" y="8483"/>
                      <a:pt x="5996" y="8588"/>
                      <a:pt x="6170" y="8588"/>
                    </a:cubicBezTo>
                    <a:cubicBezTo>
                      <a:pt x="6221" y="8588"/>
                      <a:pt x="6272" y="8580"/>
                      <a:pt x="6322" y="8561"/>
                    </a:cubicBezTo>
                    <a:cubicBezTo>
                      <a:pt x="6397" y="8586"/>
                      <a:pt x="6474" y="8598"/>
                      <a:pt x="6551" y="8598"/>
                    </a:cubicBezTo>
                    <a:cubicBezTo>
                      <a:pt x="6728" y="8598"/>
                      <a:pt x="6899" y="8530"/>
                      <a:pt x="7015" y="8394"/>
                    </a:cubicBezTo>
                    <a:cubicBezTo>
                      <a:pt x="7293" y="8173"/>
                      <a:pt x="7320" y="7951"/>
                      <a:pt x="7209" y="7757"/>
                    </a:cubicBezTo>
                    <a:lnTo>
                      <a:pt x="7209" y="7757"/>
                    </a:lnTo>
                    <a:cubicBezTo>
                      <a:pt x="7258" y="7789"/>
                      <a:pt x="7307" y="7803"/>
                      <a:pt x="7361" y="7803"/>
                    </a:cubicBezTo>
                    <a:cubicBezTo>
                      <a:pt x="7400" y="7803"/>
                      <a:pt x="7441" y="7796"/>
                      <a:pt x="7487" y="7785"/>
                    </a:cubicBezTo>
                    <a:lnTo>
                      <a:pt x="7487" y="7785"/>
                    </a:lnTo>
                    <a:cubicBezTo>
                      <a:pt x="7272" y="8128"/>
                      <a:pt x="7573" y="8538"/>
                      <a:pt x="7977" y="8538"/>
                    </a:cubicBezTo>
                    <a:cubicBezTo>
                      <a:pt x="8095" y="8538"/>
                      <a:pt x="8221" y="8503"/>
                      <a:pt x="8346" y="8422"/>
                    </a:cubicBezTo>
                    <a:cubicBezTo>
                      <a:pt x="8402" y="8367"/>
                      <a:pt x="8457" y="8339"/>
                      <a:pt x="8513" y="8284"/>
                    </a:cubicBezTo>
                    <a:lnTo>
                      <a:pt x="8540" y="8284"/>
                    </a:lnTo>
                    <a:cubicBezTo>
                      <a:pt x="8679" y="8284"/>
                      <a:pt x="8790" y="8228"/>
                      <a:pt x="8873" y="8145"/>
                    </a:cubicBezTo>
                    <a:lnTo>
                      <a:pt x="8873" y="8173"/>
                    </a:lnTo>
                    <a:cubicBezTo>
                      <a:pt x="8966" y="8313"/>
                      <a:pt x="9069" y="8369"/>
                      <a:pt x="9162" y="8369"/>
                    </a:cubicBezTo>
                    <a:cubicBezTo>
                      <a:pt x="9289" y="8369"/>
                      <a:pt x="9395" y="8262"/>
                      <a:pt x="9427" y="8117"/>
                    </a:cubicBezTo>
                    <a:cubicBezTo>
                      <a:pt x="9463" y="8141"/>
                      <a:pt x="9504" y="8152"/>
                      <a:pt x="9546" y="8152"/>
                    </a:cubicBezTo>
                    <a:cubicBezTo>
                      <a:pt x="9705" y="8152"/>
                      <a:pt x="9881" y="7997"/>
                      <a:pt x="9816" y="7757"/>
                    </a:cubicBezTo>
                    <a:cubicBezTo>
                      <a:pt x="9773" y="7615"/>
                      <a:pt x="9651" y="7538"/>
                      <a:pt x="9537" y="7538"/>
                    </a:cubicBezTo>
                    <a:cubicBezTo>
                      <a:pt x="9430" y="7538"/>
                      <a:pt x="9330" y="7608"/>
                      <a:pt x="9317" y="7757"/>
                    </a:cubicBezTo>
                    <a:cubicBezTo>
                      <a:pt x="9252" y="7676"/>
                      <a:pt x="9159" y="7633"/>
                      <a:pt x="9065" y="7633"/>
                    </a:cubicBezTo>
                    <a:cubicBezTo>
                      <a:pt x="8998" y="7633"/>
                      <a:pt x="8931" y="7655"/>
                      <a:pt x="8873" y="7701"/>
                    </a:cubicBezTo>
                    <a:cubicBezTo>
                      <a:pt x="8790" y="7618"/>
                      <a:pt x="8707" y="7535"/>
                      <a:pt x="8596" y="7535"/>
                    </a:cubicBezTo>
                    <a:cubicBezTo>
                      <a:pt x="8540" y="7452"/>
                      <a:pt x="8457" y="7396"/>
                      <a:pt x="8374" y="7341"/>
                    </a:cubicBezTo>
                    <a:cubicBezTo>
                      <a:pt x="8263" y="7313"/>
                      <a:pt x="8152" y="7285"/>
                      <a:pt x="8069" y="7285"/>
                    </a:cubicBezTo>
                    <a:cubicBezTo>
                      <a:pt x="8045" y="7165"/>
                      <a:pt x="7937" y="7086"/>
                      <a:pt x="7817" y="7086"/>
                    </a:cubicBezTo>
                    <a:cubicBezTo>
                      <a:pt x="7800" y="7086"/>
                      <a:pt x="7782" y="7088"/>
                      <a:pt x="7764" y="7091"/>
                    </a:cubicBezTo>
                    <a:cubicBezTo>
                      <a:pt x="7764" y="6953"/>
                      <a:pt x="7681" y="6814"/>
                      <a:pt x="7570" y="6731"/>
                    </a:cubicBezTo>
                    <a:cubicBezTo>
                      <a:pt x="7903" y="6731"/>
                      <a:pt x="8180" y="6398"/>
                      <a:pt x="7903" y="5844"/>
                    </a:cubicBezTo>
                    <a:cubicBezTo>
                      <a:pt x="7875" y="5788"/>
                      <a:pt x="7847" y="5733"/>
                      <a:pt x="7819" y="5705"/>
                    </a:cubicBezTo>
                    <a:cubicBezTo>
                      <a:pt x="8097" y="5650"/>
                      <a:pt x="8235" y="5289"/>
                      <a:pt x="8041" y="5040"/>
                    </a:cubicBezTo>
                    <a:lnTo>
                      <a:pt x="8041" y="5040"/>
                    </a:lnTo>
                    <a:cubicBezTo>
                      <a:pt x="8083" y="5067"/>
                      <a:pt x="8124" y="5081"/>
                      <a:pt x="8166" y="5081"/>
                    </a:cubicBezTo>
                    <a:cubicBezTo>
                      <a:pt x="8208" y="5081"/>
                      <a:pt x="8249" y="5067"/>
                      <a:pt x="8291" y="5040"/>
                    </a:cubicBezTo>
                    <a:cubicBezTo>
                      <a:pt x="8385" y="5175"/>
                      <a:pt x="8533" y="5244"/>
                      <a:pt x="8682" y="5244"/>
                    </a:cubicBezTo>
                    <a:cubicBezTo>
                      <a:pt x="8838" y="5244"/>
                      <a:pt x="8995" y="5168"/>
                      <a:pt x="9095" y="5012"/>
                    </a:cubicBezTo>
                    <a:cubicBezTo>
                      <a:pt x="9119" y="5017"/>
                      <a:pt x="9143" y="5019"/>
                      <a:pt x="9168" y="5019"/>
                    </a:cubicBezTo>
                    <a:cubicBezTo>
                      <a:pt x="9289" y="5019"/>
                      <a:pt x="9419" y="4965"/>
                      <a:pt x="9511" y="4873"/>
                    </a:cubicBezTo>
                    <a:lnTo>
                      <a:pt x="9511" y="4873"/>
                    </a:lnTo>
                    <a:cubicBezTo>
                      <a:pt x="9400" y="5012"/>
                      <a:pt x="9400" y="5178"/>
                      <a:pt x="9483" y="5317"/>
                    </a:cubicBezTo>
                    <a:cubicBezTo>
                      <a:pt x="9483" y="5345"/>
                      <a:pt x="9483" y="5345"/>
                      <a:pt x="9511" y="5372"/>
                    </a:cubicBezTo>
                    <a:cubicBezTo>
                      <a:pt x="9455" y="5428"/>
                      <a:pt x="9427" y="5511"/>
                      <a:pt x="9400" y="5594"/>
                    </a:cubicBezTo>
                    <a:cubicBezTo>
                      <a:pt x="9219" y="5978"/>
                      <a:pt x="9443" y="6215"/>
                      <a:pt x="9712" y="6215"/>
                    </a:cubicBezTo>
                    <a:cubicBezTo>
                      <a:pt x="9773" y="6215"/>
                      <a:pt x="9837" y="6202"/>
                      <a:pt x="9899" y="6176"/>
                    </a:cubicBezTo>
                    <a:lnTo>
                      <a:pt x="9982" y="6176"/>
                    </a:lnTo>
                    <a:cubicBezTo>
                      <a:pt x="10204" y="6149"/>
                      <a:pt x="10287" y="6010"/>
                      <a:pt x="10259" y="5871"/>
                    </a:cubicBezTo>
                    <a:lnTo>
                      <a:pt x="10259" y="5871"/>
                    </a:lnTo>
                    <a:cubicBezTo>
                      <a:pt x="10370" y="6010"/>
                      <a:pt x="10509" y="6066"/>
                      <a:pt x="10675" y="6066"/>
                    </a:cubicBezTo>
                    <a:cubicBezTo>
                      <a:pt x="10647" y="6121"/>
                      <a:pt x="10620" y="6176"/>
                      <a:pt x="10592" y="6232"/>
                    </a:cubicBezTo>
                    <a:cubicBezTo>
                      <a:pt x="10536" y="6371"/>
                      <a:pt x="10592" y="6537"/>
                      <a:pt x="10731" y="6620"/>
                    </a:cubicBezTo>
                    <a:cubicBezTo>
                      <a:pt x="10635" y="6716"/>
                      <a:pt x="10642" y="6854"/>
                      <a:pt x="10718" y="6943"/>
                    </a:cubicBezTo>
                    <a:lnTo>
                      <a:pt x="10718" y="6943"/>
                    </a:lnTo>
                    <a:cubicBezTo>
                      <a:pt x="10620" y="6857"/>
                      <a:pt x="10520" y="6811"/>
                      <a:pt x="10398" y="6786"/>
                    </a:cubicBezTo>
                    <a:cubicBezTo>
                      <a:pt x="10453" y="6565"/>
                      <a:pt x="10324" y="6454"/>
                      <a:pt x="10174" y="6454"/>
                    </a:cubicBezTo>
                    <a:cubicBezTo>
                      <a:pt x="10099" y="6454"/>
                      <a:pt x="10019" y="6481"/>
                      <a:pt x="9954" y="6537"/>
                    </a:cubicBezTo>
                    <a:cubicBezTo>
                      <a:pt x="9870" y="6320"/>
                      <a:pt x="9692" y="6203"/>
                      <a:pt x="9508" y="6203"/>
                    </a:cubicBezTo>
                    <a:cubicBezTo>
                      <a:pt x="9268" y="6203"/>
                      <a:pt x="9019" y="6402"/>
                      <a:pt x="8956" y="6842"/>
                    </a:cubicBezTo>
                    <a:cubicBezTo>
                      <a:pt x="8893" y="7305"/>
                      <a:pt x="9134" y="7513"/>
                      <a:pt x="9399" y="7513"/>
                    </a:cubicBezTo>
                    <a:cubicBezTo>
                      <a:pt x="9483" y="7513"/>
                      <a:pt x="9569" y="7492"/>
                      <a:pt x="9649" y="7452"/>
                    </a:cubicBezTo>
                    <a:cubicBezTo>
                      <a:pt x="9732" y="7590"/>
                      <a:pt x="9871" y="7701"/>
                      <a:pt x="10037" y="7757"/>
                    </a:cubicBezTo>
                    <a:cubicBezTo>
                      <a:pt x="10065" y="7812"/>
                      <a:pt x="10121" y="7840"/>
                      <a:pt x="10148" y="7868"/>
                    </a:cubicBezTo>
                    <a:cubicBezTo>
                      <a:pt x="10148" y="7868"/>
                      <a:pt x="10148" y="7868"/>
                      <a:pt x="10148" y="7895"/>
                    </a:cubicBezTo>
                    <a:cubicBezTo>
                      <a:pt x="10121" y="8006"/>
                      <a:pt x="10121" y="8145"/>
                      <a:pt x="10176" y="8256"/>
                    </a:cubicBezTo>
                    <a:cubicBezTo>
                      <a:pt x="10176" y="8284"/>
                      <a:pt x="10176" y="8311"/>
                      <a:pt x="10176" y="8311"/>
                    </a:cubicBezTo>
                    <a:cubicBezTo>
                      <a:pt x="10121" y="8367"/>
                      <a:pt x="10065" y="8394"/>
                      <a:pt x="10037" y="8450"/>
                    </a:cubicBezTo>
                    <a:cubicBezTo>
                      <a:pt x="10010" y="8422"/>
                      <a:pt x="10010" y="8394"/>
                      <a:pt x="10010" y="8367"/>
                    </a:cubicBezTo>
                    <a:cubicBezTo>
                      <a:pt x="9946" y="8220"/>
                      <a:pt x="9848" y="8161"/>
                      <a:pt x="9754" y="8161"/>
                    </a:cubicBezTo>
                    <a:cubicBezTo>
                      <a:pt x="9565" y="8161"/>
                      <a:pt x="9390" y="8403"/>
                      <a:pt x="9538" y="8644"/>
                    </a:cubicBezTo>
                    <a:cubicBezTo>
                      <a:pt x="9582" y="8753"/>
                      <a:pt x="9677" y="8828"/>
                      <a:pt x="9796" y="8828"/>
                    </a:cubicBezTo>
                    <a:cubicBezTo>
                      <a:pt x="9829" y="8828"/>
                      <a:pt x="9863" y="8822"/>
                      <a:pt x="9899" y="8810"/>
                    </a:cubicBezTo>
                    <a:cubicBezTo>
                      <a:pt x="9933" y="8965"/>
                      <a:pt x="10064" y="9056"/>
                      <a:pt x="10198" y="9056"/>
                    </a:cubicBezTo>
                    <a:cubicBezTo>
                      <a:pt x="10280" y="9056"/>
                      <a:pt x="10363" y="9022"/>
                      <a:pt x="10426" y="8949"/>
                    </a:cubicBezTo>
                    <a:cubicBezTo>
                      <a:pt x="10426" y="9004"/>
                      <a:pt x="10426" y="9032"/>
                      <a:pt x="10453" y="9060"/>
                    </a:cubicBezTo>
                    <a:cubicBezTo>
                      <a:pt x="10515" y="9184"/>
                      <a:pt x="10603" y="9238"/>
                      <a:pt x="10683" y="9238"/>
                    </a:cubicBezTo>
                    <a:cubicBezTo>
                      <a:pt x="10746" y="9238"/>
                      <a:pt x="10805" y="9204"/>
                      <a:pt x="10841" y="9143"/>
                    </a:cubicBezTo>
                    <a:lnTo>
                      <a:pt x="10980" y="9143"/>
                    </a:lnTo>
                    <a:cubicBezTo>
                      <a:pt x="11022" y="9205"/>
                      <a:pt x="11094" y="9237"/>
                      <a:pt x="11163" y="9237"/>
                    </a:cubicBezTo>
                    <a:cubicBezTo>
                      <a:pt x="11186" y="9237"/>
                      <a:pt x="11209" y="9233"/>
                      <a:pt x="11230" y="9226"/>
                    </a:cubicBezTo>
                    <a:cubicBezTo>
                      <a:pt x="11285" y="9337"/>
                      <a:pt x="11341" y="9420"/>
                      <a:pt x="11451" y="9503"/>
                    </a:cubicBezTo>
                    <a:cubicBezTo>
                      <a:pt x="11368" y="9808"/>
                      <a:pt x="11618" y="10141"/>
                      <a:pt x="11950" y="10141"/>
                    </a:cubicBezTo>
                    <a:cubicBezTo>
                      <a:pt x="12034" y="10210"/>
                      <a:pt x="12145" y="10245"/>
                      <a:pt x="12255" y="10245"/>
                    </a:cubicBezTo>
                    <a:cubicBezTo>
                      <a:pt x="12366" y="10245"/>
                      <a:pt x="12477" y="10210"/>
                      <a:pt x="12560" y="10141"/>
                    </a:cubicBezTo>
                    <a:cubicBezTo>
                      <a:pt x="13005" y="10010"/>
                      <a:pt x="12907" y="9386"/>
                      <a:pt x="12475" y="9386"/>
                    </a:cubicBezTo>
                    <a:cubicBezTo>
                      <a:pt x="12449" y="9386"/>
                      <a:pt x="12422" y="9388"/>
                      <a:pt x="12394" y="9393"/>
                    </a:cubicBezTo>
                    <a:cubicBezTo>
                      <a:pt x="12477" y="9282"/>
                      <a:pt x="12533" y="9171"/>
                      <a:pt x="12505" y="9032"/>
                    </a:cubicBezTo>
                    <a:cubicBezTo>
                      <a:pt x="12644" y="8977"/>
                      <a:pt x="12755" y="8866"/>
                      <a:pt x="12838" y="8727"/>
                    </a:cubicBezTo>
                    <a:cubicBezTo>
                      <a:pt x="12865" y="8699"/>
                      <a:pt x="12921" y="8672"/>
                      <a:pt x="12949" y="8616"/>
                    </a:cubicBezTo>
                    <a:cubicBezTo>
                      <a:pt x="13004" y="8561"/>
                      <a:pt x="13032" y="8505"/>
                      <a:pt x="13060" y="8450"/>
                    </a:cubicBezTo>
                    <a:cubicBezTo>
                      <a:pt x="13084" y="8457"/>
                      <a:pt x="13108" y="8460"/>
                      <a:pt x="13132" y="8460"/>
                    </a:cubicBezTo>
                    <a:cubicBezTo>
                      <a:pt x="13299" y="8460"/>
                      <a:pt x="13444" y="8294"/>
                      <a:pt x="13420" y="7979"/>
                    </a:cubicBezTo>
                    <a:cubicBezTo>
                      <a:pt x="13388" y="7758"/>
                      <a:pt x="13258" y="7662"/>
                      <a:pt x="13126" y="7662"/>
                    </a:cubicBezTo>
                    <a:cubicBezTo>
                      <a:pt x="13026" y="7662"/>
                      <a:pt x="12925" y="7717"/>
                      <a:pt x="12865" y="7812"/>
                    </a:cubicBezTo>
                    <a:cubicBezTo>
                      <a:pt x="12819" y="7801"/>
                      <a:pt x="12774" y="7794"/>
                      <a:pt x="12730" y="7794"/>
                    </a:cubicBezTo>
                    <a:cubicBezTo>
                      <a:pt x="12667" y="7794"/>
                      <a:pt x="12609" y="7807"/>
                      <a:pt x="12560" y="7840"/>
                    </a:cubicBezTo>
                    <a:cubicBezTo>
                      <a:pt x="12529" y="7832"/>
                      <a:pt x="12497" y="7828"/>
                      <a:pt x="12464" y="7828"/>
                    </a:cubicBezTo>
                    <a:cubicBezTo>
                      <a:pt x="12263" y="7828"/>
                      <a:pt x="12038" y="7978"/>
                      <a:pt x="11895" y="8311"/>
                    </a:cubicBezTo>
                    <a:cubicBezTo>
                      <a:pt x="11867" y="8367"/>
                      <a:pt x="11840" y="8394"/>
                      <a:pt x="11840" y="8450"/>
                    </a:cubicBezTo>
                    <a:cubicBezTo>
                      <a:pt x="11812" y="8450"/>
                      <a:pt x="11784" y="8422"/>
                      <a:pt x="11784" y="8422"/>
                    </a:cubicBezTo>
                    <a:cubicBezTo>
                      <a:pt x="11983" y="8135"/>
                      <a:pt x="11724" y="7759"/>
                      <a:pt x="11358" y="7759"/>
                    </a:cubicBezTo>
                    <a:cubicBezTo>
                      <a:pt x="11265" y="7759"/>
                      <a:pt x="11164" y="7784"/>
                      <a:pt x="11063" y="7840"/>
                    </a:cubicBezTo>
                    <a:cubicBezTo>
                      <a:pt x="11036" y="7840"/>
                      <a:pt x="10980" y="7868"/>
                      <a:pt x="10952" y="7895"/>
                    </a:cubicBezTo>
                    <a:cubicBezTo>
                      <a:pt x="10952" y="7785"/>
                      <a:pt x="10925" y="7646"/>
                      <a:pt x="10869" y="7563"/>
                    </a:cubicBezTo>
                    <a:cubicBezTo>
                      <a:pt x="10897" y="7369"/>
                      <a:pt x="10869" y="7175"/>
                      <a:pt x="10758" y="7036"/>
                    </a:cubicBezTo>
                    <a:lnTo>
                      <a:pt x="10758" y="7036"/>
                    </a:lnTo>
                    <a:lnTo>
                      <a:pt x="10786" y="7064"/>
                    </a:lnTo>
                    <a:cubicBezTo>
                      <a:pt x="10853" y="7120"/>
                      <a:pt x="10920" y="7144"/>
                      <a:pt x="10980" y="7144"/>
                    </a:cubicBezTo>
                    <a:cubicBezTo>
                      <a:pt x="11069" y="7144"/>
                      <a:pt x="11141" y="7091"/>
                      <a:pt x="11174" y="7008"/>
                    </a:cubicBezTo>
                    <a:cubicBezTo>
                      <a:pt x="11230" y="7008"/>
                      <a:pt x="11313" y="7008"/>
                      <a:pt x="11368" y="6980"/>
                    </a:cubicBezTo>
                    <a:cubicBezTo>
                      <a:pt x="11562" y="6980"/>
                      <a:pt x="11701" y="6842"/>
                      <a:pt x="11784" y="6703"/>
                    </a:cubicBezTo>
                    <a:cubicBezTo>
                      <a:pt x="11840" y="6620"/>
                      <a:pt x="11895" y="6509"/>
                      <a:pt x="11895" y="6426"/>
                    </a:cubicBezTo>
                    <a:cubicBezTo>
                      <a:pt x="11987" y="6518"/>
                      <a:pt x="12117" y="6572"/>
                      <a:pt x="12238" y="6572"/>
                    </a:cubicBezTo>
                    <a:cubicBezTo>
                      <a:pt x="12263" y="6572"/>
                      <a:pt x="12287" y="6569"/>
                      <a:pt x="12311" y="6565"/>
                    </a:cubicBezTo>
                    <a:lnTo>
                      <a:pt x="12311" y="6565"/>
                    </a:lnTo>
                    <a:cubicBezTo>
                      <a:pt x="12283" y="6703"/>
                      <a:pt x="12311" y="6814"/>
                      <a:pt x="12366" y="6925"/>
                    </a:cubicBezTo>
                    <a:cubicBezTo>
                      <a:pt x="12212" y="7353"/>
                      <a:pt x="12438" y="7664"/>
                      <a:pt x="12732" y="7664"/>
                    </a:cubicBezTo>
                    <a:cubicBezTo>
                      <a:pt x="12914" y="7664"/>
                      <a:pt x="13122" y="7544"/>
                      <a:pt x="13281" y="7258"/>
                    </a:cubicBezTo>
                    <a:cubicBezTo>
                      <a:pt x="13281" y="7258"/>
                      <a:pt x="13281" y="7258"/>
                      <a:pt x="13281" y="7230"/>
                    </a:cubicBezTo>
                    <a:cubicBezTo>
                      <a:pt x="13364" y="7313"/>
                      <a:pt x="13475" y="7396"/>
                      <a:pt x="13559" y="7424"/>
                    </a:cubicBezTo>
                    <a:cubicBezTo>
                      <a:pt x="13644" y="7450"/>
                      <a:pt x="13724" y="7462"/>
                      <a:pt x="13798" y="7462"/>
                    </a:cubicBezTo>
                    <a:cubicBezTo>
                      <a:pt x="14349" y="7462"/>
                      <a:pt x="14548" y="6802"/>
                      <a:pt x="13864" y="6509"/>
                    </a:cubicBezTo>
                    <a:cubicBezTo>
                      <a:pt x="13753" y="6454"/>
                      <a:pt x="13669" y="6426"/>
                      <a:pt x="13559" y="6426"/>
                    </a:cubicBezTo>
                    <a:cubicBezTo>
                      <a:pt x="13559" y="6371"/>
                      <a:pt x="13559" y="6315"/>
                      <a:pt x="13559" y="6287"/>
                    </a:cubicBezTo>
                    <a:cubicBezTo>
                      <a:pt x="13559" y="6232"/>
                      <a:pt x="13531" y="6176"/>
                      <a:pt x="13503" y="6121"/>
                    </a:cubicBezTo>
                    <a:lnTo>
                      <a:pt x="13503" y="6121"/>
                    </a:lnTo>
                    <a:cubicBezTo>
                      <a:pt x="13605" y="6208"/>
                      <a:pt x="13736" y="6249"/>
                      <a:pt x="13867" y="6249"/>
                    </a:cubicBezTo>
                    <a:cubicBezTo>
                      <a:pt x="13986" y="6249"/>
                      <a:pt x="14104" y="6215"/>
                      <a:pt x="14196" y="6149"/>
                    </a:cubicBezTo>
                    <a:cubicBezTo>
                      <a:pt x="14252" y="6149"/>
                      <a:pt x="14307" y="6176"/>
                      <a:pt x="14363" y="6176"/>
                    </a:cubicBezTo>
                    <a:cubicBezTo>
                      <a:pt x="14778" y="6176"/>
                      <a:pt x="14751" y="5733"/>
                      <a:pt x="14474" y="5622"/>
                    </a:cubicBezTo>
                    <a:cubicBezTo>
                      <a:pt x="14529" y="5566"/>
                      <a:pt x="14557" y="5511"/>
                      <a:pt x="14584" y="5456"/>
                    </a:cubicBezTo>
                    <a:cubicBezTo>
                      <a:pt x="14663" y="5204"/>
                      <a:pt x="14519" y="5069"/>
                      <a:pt x="14365" y="5069"/>
                    </a:cubicBezTo>
                    <a:cubicBezTo>
                      <a:pt x="14246" y="5069"/>
                      <a:pt x="14121" y="5149"/>
                      <a:pt x="14085" y="5317"/>
                    </a:cubicBezTo>
                    <a:cubicBezTo>
                      <a:pt x="14002" y="5261"/>
                      <a:pt x="13947" y="5206"/>
                      <a:pt x="13864" y="5178"/>
                    </a:cubicBezTo>
                    <a:cubicBezTo>
                      <a:pt x="13919" y="5151"/>
                      <a:pt x="13974" y="5095"/>
                      <a:pt x="14002" y="5067"/>
                    </a:cubicBezTo>
                    <a:cubicBezTo>
                      <a:pt x="14030" y="5040"/>
                      <a:pt x="14058" y="5012"/>
                      <a:pt x="14085" y="4957"/>
                    </a:cubicBezTo>
                    <a:cubicBezTo>
                      <a:pt x="14141" y="4957"/>
                      <a:pt x="14169" y="4929"/>
                      <a:pt x="14224" y="4901"/>
                    </a:cubicBezTo>
                    <a:cubicBezTo>
                      <a:pt x="14319" y="4984"/>
                      <a:pt x="14438" y="5026"/>
                      <a:pt x="14559" y="5026"/>
                    </a:cubicBezTo>
                    <a:cubicBezTo>
                      <a:pt x="14723" y="5026"/>
                      <a:pt x="14889" y="4949"/>
                      <a:pt x="15000" y="4790"/>
                    </a:cubicBezTo>
                    <a:cubicBezTo>
                      <a:pt x="15028" y="4762"/>
                      <a:pt x="15083" y="4735"/>
                      <a:pt x="15139" y="4707"/>
                    </a:cubicBezTo>
                    <a:cubicBezTo>
                      <a:pt x="15194" y="4749"/>
                      <a:pt x="15257" y="4769"/>
                      <a:pt x="15319" y="4769"/>
                    </a:cubicBezTo>
                    <a:cubicBezTo>
                      <a:pt x="15382" y="4769"/>
                      <a:pt x="15444" y="4749"/>
                      <a:pt x="15499" y="4707"/>
                    </a:cubicBezTo>
                    <a:cubicBezTo>
                      <a:pt x="15527" y="4735"/>
                      <a:pt x="15583" y="4735"/>
                      <a:pt x="15638" y="4762"/>
                    </a:cubicBezTo>
                    <a:cubicBezTo>
                      <a:pt x="15610" y="4790"/>
                      <a:pt x="15610" y="4846"/>
                      <a:pt x="15610" y="4901"/>
                    </a:cubicBezTo>
                    <a:cubicBezTo>
                      <a:pt x="15610" y="4957"/>
                      <a:pt x="15610" y="5012"/>
                      <a:pt x="15638" y="5067"/>
                    </a:cubicBezTo>
                    <a:lnTo>
                      <a:pt x="15583" y="5067"/>
                    </a:lnTo>
                    <a:cubicBezTo>
                      <a:pt x="15517" y="5047"/>
                      <a:pt x="15458" y="5037"/>
                      <a:pt x="15405" y="5037"/>
                    </a:cubicBezTo>
                    <a:cubicBezTo>
                      <a:pt x="14962" y="5037"/>
                      <a:pt x="14952" y="5686"/>
                      <a:pt x="15472" y="5761"/>
                    </a:cubicBezTo>
                    <a:cubicBezTo>
                      <a:pt x="15520" y="5771"/>
                      <a:pt x="15565" y="5776"/>
                      <a:pt x="15606" y="5776"/>
                    </a:cubicBezTo>
                    <a:cubicBezTo>
                      <a:pt x="15903" y="5776"/>
                      <a:pt x="16040" y="5536"/>
                      <a:pt x="15943" y="5317"/>
                    </a:cubicBezTo>
                    <a:cubicBezTo>
                      <a:pt x="16192" y="5317"/>
                      <a:pt x="16359" y="5067"/>
                      <a:pt x="16331" y="4846"/>
                    </a:cubicBezTo>
                    <a:cubicBezTo>
                      <a:pt x="16331" y="4707"/>
                      <a:pt x="16276" y="4568"/>
                      <a:pt x="16165" y="4485"/>
                    </a:cubicBezTo>
                    <a:cubicBezTo>
                      <a:pt x="16165" y="4457"/>
                      <a:pt x="16165" y="4430"/>
                      <a:pt x="16192" y="4430"/>
                    </a:cubicBezTo>
                    <a:cubicBezTo>
                      <a:pt x="16387" y="4347"/>
                      <a:pt x="16525" y="4180"/>
                      <a:pt x="16581" y="3958"/>
                    </a:cubicBezTo>
                    <a:cubicBezTo>
                      <a:pt x="16655" y="4018"/>
                      <a:pt x="16737" y="4045"/>
                      <a:pt x="16823" y="4045"/>
                    </a:cubicBezTo>
                    <a:cubicBezTo>
                      <a:pt x="16898" y="4045"/>
                      <a:pt x="16975" y="4025"/>
                      <a:pt x="17052" y="3986"/>
                    </a:cubicBezTo>
                    <a:cubicBezTo>
                      <a:pt x="17135" y="4069"/>
                      <a:pt x="17246" y="4125"/>
                      <a:pt x="17357" y="4152"/>
                    </a:cubicBezTo>
                    <a:cubicBezTo>
                      <a:pt x="17412" y="4180"/>
                      <a:pt x="17468" y="4236"/>
                      <a:pt x="17551" y="4236"/>
                    </a:cubicBezTo>
                    <a:cubicBezTo>
                      <a:pt x="17551" y="4374"/>
                      <a:pt x="17634" y="4513"/>
                      <a:pt x="17745" y="4568"/>
                    </a:cubicBezTo>
                    <a:cubicBezTo>
                      <a:pt x="17717" y="4596"/>
                      <a:pt x="17690" y="4624"/>
                      <a:pt x="17662" y="4652"/>
                    </a:cubicBezTo>
                    <a:cubicBezTo>
                      <a:pt x="17606" y="4735"/>
                      <a:pt x="17551" y="4818"/>
                      <a:pt x="17523" y="4929"/>
                    </a:cubicBezTo>
                    <a:cubicBezTo>
                      <a:pt x="17485" y="4913"/>
                      <a:pt x="17446" y="4906"/>
                      <a:pt x="17408" y="4906"/>
                    </a:cubicBezTo>
                    <a:cubicBezTo>
                      <a:pt x="17309" y="4906"/>
                      <a:pt x="17215" y="4952"/>
                      <a:pt x="17135" y="5012"/>
                    </a:cubicBezTo>
                    <a:cubicBezTo>
                      <a:pt x="17112" y="5007"/>
                      <a:pt x="17089" y="5005"/>
                      <a:pt x="17066" y="5005"/>
                    </a:cubicBezTo>
                    <a:cubicBezTo>
                      <a:pt x="16953" y="5005"/>
                      <a:pt x="16849" y="5063"/>
                      <a:pt x="16802" y="5178"/>
                    </a:cubicBezTo>
                    <a:cubicBezTo>
                      <a:pt x="16764" y="5062"/>
                      <a:pt x="16664" y="4994"/>
                      <a:pt x="16552" y="4994"/>
                    </a:cubicBezTo>
                    <a:cubicBezTo>
                      <a:pt x="16425" y="4994"/>
                      <a:pt x="16281" y="5082"/>
                      <a:pt x="16192" y="5289"/>
                    </a:cubicBezTo>
                    <a:cubicBezTo>
                      <a:pt x="16083" y="5603"/>
                      <a:pt x="16256" y="5774"/>
                      <a:pt x="16453" y="5774"/>
                    </a:cubicBezTo>
                    <a:cubicBezTo>
                      <a:pt x="16605" y="5774"/>
                      <a:pt x="16770" y="5673"/>
                      <a:pt x="16830" y="5456"/>
                    </a:cubicBezTo>
                    <a:cubicBezTo>
                      <a:pt x="16830" y="5428"/>
                      <a:pt x="16830" y="5400"/>
                      <a:pt x="16830" y="5372"/>
                    </a:cubicBezTo>
                    <a:cubicBezTo>
                      <a:pt x="16886" y="5456"/>
                      <a:pt x="16969" y="5511"/>
                      <a:pt x="17052" y="5539"/>
                    </a:cubicBezTo>
                    <a:cubicBezTo>
                      <a:pt x="17107" y="5622"/>
                      <a:pt x="17163" y="5705"/>
                      <a:pt x="17218" y="5761"/>
                    </a:cubicBezTo>
                    <a:cubicBezTo>
                      <a:pt x="17135" y="5788"/>
                      <a:pt x="17052" y="5816"/>
                      <a:pt x="16997" y="5871"/>
                    </a:cubicBezTo>
                    <a:cubicBezTo>
                      <a:pt x="16913" y="5955"/>
                      <a:pt x="16858" y="6038"/>
                      <a:pt x="16830" y="6149"/>
                    </a:cubicBezTo>
                    <a:cubicBezTo>
                      <a:pt x="16719" y="6204"/>
                      <a:pt x="16608" y="6287"/>
                      <a:pt x="16553" y="6371"/>
                    </a:cubicBezTo>
                    <a:cubicBezTo>
                      <a:pt x="16470" y="6481"/>
                      <a:pt x="16442" y="6592"/>
                      <a:pt x="16414" y="6731"/>
                    </a:cubicBezTo>
                    <a:cubicBezTo>
                      <a:pt x="16276" y="6731"/>
                      <a:pt x="16109" y="6814"/>
                      <a:pt x="16026" y="7091"/>
                    </a:cubicBezTo>
                    <a:cubicBezTo>
                      <a:pt x="15998" y="7147"/>
                      <a:pt x="15998" y="7230"/>
                      <a:pt x="15998" y="7285"/>
                    </a:cubicBezTo>
                    <a:cubicBezTo>
                      <a:pt x="15971" y="7285"/>
                      <a:pt x="15943" y="7285"/>
                      <a:pt x="15888" y="7313"/>
                    </a:cubicBezTo>
                    <a:cubicBezTo>
                      <a:pt x="15503" y="7416"/>
                      <a:pt x="15569" y="7849"/>
                      <a:pt x="15974" y="7849"/>
                    </a:cubicBezTo>
                    <a:cubicBezTo>
                      <a:pt x="16008" y="7849"/>
                      <a:pt x="16044" y="7846"/>
                      <a:pt x="16082" y="7840"/>
                    </a:cubicBezTo>
                    <a:cubicBezTo>
                      <a:pt x="16276" y="7812"/>
                      <a:pt x="16359" y="7674"/>
                      <a:pt x="16359" y="7563"/>
                    </a:cubicBezTo>
                    <a:cubicBezTo>
                      <a:pt x="16525" y="7535"/>
                      <a:pt x="16664" y="7396"/>
                      <a:pt x="16692" y="7202"/>
                    </a:cubicBezTo>
                    <a:lnTo>
                      <a:pt x="16692" y="7175"/>
                    </a:lnTo>
                    <a:cubicBezTo>
                      <a:pt x="16723" y="7178"/>
                      <a:pt x="16754" y="7180"/>
                      <a:pt x="16785" y="7180"/>
                    </a:cubicBezTo>
                    <a:cubicBezTo>
                      <a:pt x="17002" y="7180"/>
                      <a:pt x="17208" y="7095"/>
                      <a:pt x="17329" y="6925"/>
                    </a:cubicBezTo>
                    <a:cubicBezTo>
                      <a:pt x="17523" y="6759"/>
                      <a:pt x="17579" y="6509"/>
                      <a:pt x="17468" y="6315"/>
                    </a:cubicBezTo>
                    <a:cubicBezTo>
                      <a:pt x="17496" y="6287"/>
                      <a:pt x="17523" y="6260"/>
                      <a:pt x="17551" y="6232"/>
                    </a:cubicBezTo>
                    <a:cubicBezTo>
                      <a:pt x="17694" y="6439"/>
                      <a:pt x="17859" y="6523"/>
                      <a:pt x="18008" y="6523"/>
                    </a:cubicBezTo>
                    <a:cubicBezTo>
                      <a:pt x="18377" y="6523"/>
                      <a:pt x="18655" y="6009"/>
                      <a:pt x="18300" y="5594"/>
                    </a:cubicBezTo>
                    <a:cubicBezTo>
                      <a:pt x="18216" y="5539"/>
                      <a:pt x="18133" y="5456"/>
                      <a:pt x="18050" y="5428"/>
                    </a:cubicBezTo>
                    <a:cubicBezTo>
                      <a:pt x="18161" y="5372"/>
                      <a:pt x="18244" y="5317"/>
                      <a:pt x="18327" y="5234"/>
                    </a:cubicBezTo>
                    <a:cubicBezTo>
                      <a:pt x="18494" y="5123"/>
                      <a:pt x="18577" y="4957"/>
                      <a:pt x="18549" y="4790"/>
                    </a:cubicBezTo>
                    <a:cubicBezTo>
                      <a:pt x="18660" y="4790"/>
                      <a:pt x="18743" y="4790"/>
                      <a:pt x="18854" y="4762"/>
                    </a:cubicBezTo>
                    <a:cubicBezTo>
                      <a:pt x="18882" y="4818"/>
                      <a:pt x="18910" y="4873"/>
                      <a:pt x="18993" y="4929"/>
                    </a:cubicBezTo>
                    <a:cubicBezTo>
                      <a:pt x="18965" y="5067"/>
                      <a:pt x="18965" y="5234"/>
                      <a:pt x="19020" y="5372"/>
                    </a:cubicBezTo>
                    <a:cubicBezTo>
                      <a:pt x="19048" y="5428"/>
                      <a:pt x="19076" y="5483"/>
                      <a:pt x="19104" y="5539"/>
                    </a:cubicBezTo>
                    <a:cubicBezTo>
                      <a:pt x="19170" y="5716"/>
                      <a:pt x="19343" y="5805"/>
                      <a:pt x="19523" y="5805"/>
                    </a:cubicBezTo>
                    <a:cubicBezTo>
                      <a:pt x="19568" y="5805"/>
                      <a:pt x="19614" y="5799"/>
                      <a:pt x="19658" y="5788"/>
                    </a:cubicBezTo>
                    <a:cubicBezTo>
                      <a:pt x="19880" y="5788"/>
                      <a:pt x="20074" y="5677"/>
                      <a:pt x="20157" y="5456"/>
                    </a:cubicBezTo>
                    <a:lnTo>
                      <a:pt x="20240" y="5428"/>
                    </a:lnTo>
                    <a:cubicBezTo>
                      <a:pt x="20332" y="5550"/>
                      <a:pt x="20465" y="5613"/>
                      <a:pt x="20604" y="5613"/>
                    </a:cubicBezTo>
                    <a:cubicBezTo>
                      <a:pt x="20717" y="5613"/>
                      <a:pt x="20834" y="5571"/>
                      <a:pt x="20934" y="5483"/>
                    </a:cubicBezTo>
                    <a:cubicBezTo>
                      <a:pt x="20989" y="5539"/>
                      <a:pt x="21072" y="5594"/>
                      <a:pt x="21128" y="5622"/>
                    </a:cubicBezTo>
                    <a:lnTo>
                      <a:pt x="21072" y="5622"/>
                    </a:lnTo>
                    <a:cubicBezTo>
                      <a:pt x="20989" y="5650"/>
                      <a:pt x="20934" y="5705"/>
                      <a:pt x="20878" y="5761"/>
                    </a:cubicBezTo>
                    <a:cubicBezTo>
                      <a:pt x="20684" y="5816"/>
                      <a:pt x="20573" y="6010"/>
                      <a:pt x="20601" y="6204"/>
                    </a:cubicBezTo>
                    <a:lnTo>
                      <a:pt x="20601" y="6232"/>
                    </a:lnTo>
                    <a:cubicBezTo>
                      <a:pt x="20518" y="6343"/>
                      <a:pt x="20518" y="6481"/>
                      <a:pt x="20545" y="6592"/>
                    </a:cubicBezTo>
                    <a:cubicBezTo>
                      <a:pt x="20518" y="6648"/>
                      <a:pt x="20518" y="6675"/>
                      <a:pt x="20490" y="6731"/>
                    </a:cubicBezTo>
                    <a:cubicBezTo>
                      <a:pt x="20462" y="6814"/>
                      <a:pt x="20462" y="6925"/>
                      <a:pt x="20490" y="7036"/>
                    </a:cubicBezTo>
                    <a:cubicBezTo>
                      <a:pt x="20434" y="7008"/>
                      <a:pt x="20365" y="6994"/>
                      <a:pt x="20296" y="6994"/>
                    </a:cubicBezTo>
                    <a:cubicBezTo>
                      <a:pt x="20227" y="6994"/>
                      <a:pt x="20157" y="7008"/>
                      <a:pt x="20102" y="7036"/>
                    </a:cubicBezTo>
                    <a:cubicBezTo>
                      <a:pt x="20032" y="6990"/>
                      <a:pt x="19953" y="6967"/>
                      <a:pt x="19875" y="6967"/>
                    </a:cubicBezTo>
                    <a:cubicBezTo>
                      <a:pt x="19765" y="6967"/>
                      <a:pt x="19656" y="7011"/>
                      <a:pt x="19575" y="7091"/>
                    </a:cubicBezTo>
                    <a:lnTo>
                      <a:pt x="19520" y="7091"/>
                    </a:lnTo>
                    <a:cubicBezTo>
                      <a:pt x="19603" y="6870"/>
                      <a:pt x="19520" y="6620"/>
                      <a:pt x="19353" y="6481"/>
                    </a:cubicBezTo>
                    <a:cubicBezTo>
                      <a:pt x="19203" y="6331"/>
                      <a:pt x="19041" y="6267"/>
                      <a:pt x="18897" y="6267"/>
                    </a:cubicBezTo>
                    <a:cubicBezTo>
                      <a:pt x="18563" y="6267"/>
                      <a:pt x="18333" y="6618"/>
                      <a:pt x="18605" y="7064"/>
                    </a:cubicBezTo>
                    <a:cubicBezTo>
                      <a:pt x="18577" y="7091"/>
                      <a:pt x="18549" y="7147"/>
                      <a:pt x="18549" y="7202"/>
                    </a:cubicBezTo>
                    <a:cubicBezTo>
                      <a:pt x="18494" y="7147"/>
                      <a:pt x="18411" y="7119"/>
                      <a:pt x="18327" y="7091"/>
                    </a:cubicBezTo>
                    <a:cubicBezTo>
                      <a:pt x="18256" y="7041"/>
                      <a:pt x="18178" y="7016"/>
                      <a:pt x="18100" y="7016"/>
                    </a:cubicBezTo>
                    <a:cubicBezTo>
                      <a:pt x="17965" y="7016"/>
                      <a:pt x="17833" y="7090"/>
                      <a:pt x="17745" y="7230"/>
                    </a:cubicBezTo>
                    <a:cubicBezTo>
                      <a:pt x="17440" y="7258"/>
                      <a:pt x="17274" y="7590"/>
                      <a:pt x="17412" y="7868"/>
                    </a:cubicBezTo>
                    <a:cubicBezTo>
                      <a:pt x="17357" y="7895"/>
                      <a:pt x="17329" y="7923"/>
                      <a:pt x="17302" y="7979"/>
                    </a:cubicBezTo>
                    <a:cubicBezTo>
                      <a:pt x="17191" y="8089"/>
                      <a:pt x="17135" y="8228"/>
                      <a:pt x="17107" y="8367"/>
                    </a:cubicBezTo>
                    <a:cubicBezTo>
                      <a:pt x="17052" y="8505"/>
                      <a:pt x="17052" y="8672"/>
                      <a:pt x="17135" y="8810"/>
                    </a:cubicBezTo>
                    <a:lnTo>
                      <a:pt x="17080" y="8866"/>
                    </a:lnTo>
                    <a:cubicBezTo>
                      <a:pt x="16997" y="8866"/>
                      <a:pt x="16941" y="8894"/>
                      <a:pt x="16886" y="8921"/>
                    </a:cubicBezTo>
                    <a:cubicBezTo>
                      <a:pt x="16692" y="9004"/>
                      <a:pt x="16692" y="9171"/>
                      <a:pt x="16802" y="9254"/>
                    </a:cubicBezTo>
                    <a:cubicBezTo>
                      <a:pt x="16802" y="9365"/>
                      <a:pt x="16858" y="9476"/>
                      <a:pt x="17052" y="9531"/>
                    </a:cubicBezTo>
                    <a:cubicBezTo>
                      <a:pt x="17093" y="9541"/>
                      <a:pt x="17133" y="9548"/>
                      <a:pt x="17171" y="9548"/>
                    </a:cubicBezTo>
                    <a:cubicBezTo>
                      <a:pt x="17237" y="9548"/>
                      <a:pt x="17294" y="9529"/>
                      <a:pt x="17329" y="9476"/>
                    </a:cubicBezTo>
                    <a:cubicBezTo>
                      <a:pt x="17385" y="9587"/>
                      <a:pt x="17468" y="9698"/>
                      <a:pt x="17579" y="9753"/>
                    </a:cubicBezTo>
                    <a:cubicBezTo>
                      <a:pt x="17634" y="9781"/>
                      <a:pt x="17690" y="9781"/>
                      <a:pt x="17745" y="9808"/>
                    </a:cubicBezTo>
                    <a:cubicBezTo>
                      <a:pt x="17717" y="9836"/>
                      <a:pt x="17717" y="9892"/>
                      <a:pt x="17745" y="9947"/>
                    </a:cubicBezTo>
                    <a:cubicBezTo>
                      <a:pt x="17690" y="9975"/>
                      <a:pt x="17662" y="10030"/>
                      <a:pt x="17634" y="10086"/>
                    </a:cubicBezTo>
                    <a:cubicBezTo>
                      <a:pt x="17551" y="10030"/>
                      <a:pt x="17468" y="10003"/>
                      <a:pt x="17385" y="10003"/>
                    </a:cubicBezTo>
                    <a:cubicBezTo>
                      <a:pt x="16935" y="10003"/>
                      <a:pt x="17015" y="10533"/>
                      <a:pt x="17385" y="10533"/>
                    </a:cubicBezTo>
                    <a:cubicBezTo>
                      <a:pt x="17403" y="10533"/>
                      <a:pt x="17421" y="10532"/>
                      <a:pt x="17440" y="10529"/>
                    </a:cubicBezTo>
                    <a:lnTo>
                      <a:pt x="17468" y="10529"/>
                    </a:lnTo>
                    <a:cubicBezTo>
                      <a:pt x="17440" y="10585"/>
                      <a:pt x="17440" y="10613"/>
                      <a:pt x="17468" y="10668"/>
                    </a:cubicBezTo>
                    <a:cubicBezTo>
                      <a:pt x="17385" y="10613"/>
                      <a:pt x="17274" y="10585"/>
                      <a:pt x="17191" y="10585"/>
                    </a:cubicBezTo>
                    <a:cubicBezTo>
                      <a:pt x="17077" y="10439"/>
                      <a:pt x="16917" y="10369"/>
                      <a:pt x="16759" y="10369"/>
                    </a:cubicBezTo>
                    <a:cubicBezTo>
                      <a:pt x="16646" y="10369"/>
                      <a:pt x="16534" y="10405"/>
                      <a:pt x="16442" y="10474"/>
                    </a:cubicBezTo>
                    <a:cubicBezTo>
                      <a:pt x="15943" y="10474"/>
                      <a:pt x="15749" y="11056"/>
                      <a:pt x="16359" y="11361"/>
                    </a:cubicBezTo>
                    <a:cubicBezTo>
                      <a:pt x="16387" y="11389"/>
                      <a:pt x="16414" y="11389"/>
                      <a:pt x="16442" y="11417"/>
                    </a:cubicBezTo>
                    <a:cubicBezTo>
                      <a:pt x="16442" y="11480"/>
                      <a:pt x="16457" y="11540"/>
                      <a:pt x="16482" y="11594"/>
                    </a:cubicBezTo>
                    <a:lnTo>
                      <a:pt x="16482" y="11594"/>
                    </a:lnTo>
                    <a:cubicBezTo>
                      <a:pt x="16393" y="11488"/>
                      <a:pt x="16265" y="11422"/>
                      <a:pt x="16134" y="11422"/>
                    </a:cubicBezTo>
                    <a:cubicBezTo>
                      <a:pt x="16069" y="11422"/>
                      <a:pt x="16005" y="11438"/>
                      <a:pt x="15943" y="11472"/>
                    </a:cubicBezTo>
                    <a:cubicBezTo>
                      <a:pt x="15832" y="11306"/>
                      <a:pt x="15666" y="11195"/>
                      <a:pt x="15499" y="11167"/>
                    </a:cubicBezTo>
                    <a:cubicBezTo>
                      <a:pt x="15430" y="11153"/>
                      <a:pt x="15368" y="11146"/>
                      <a:pt x="15305" y="11146"/>
                    </a:cubicBezTo>
                    <a:cubicBezTo>
                      <a:pt x="15243" y="11146"/>
                      <a:pt x="15181" y="11153"/>
                      <a:pt x="15111" y="11167"/>
                    </a:cubicBezTo>
                    <a:cubicBezTo>
                      <a:pt x="15089" y="11160"/>
                      <a:pt x="15065" y="11156"/>
                      <a:pt x="15040" y="11156"/>
                    </a:cubicBezTo>
                    <a:cubicBezTo>
                      <a:pt x="14973" y="11156"/>
                      <a:pt x="14902" y="11182"/>
                      <a:pt x="14862" y="11222"/>
                    </a:cubicBezTo>
                    <a:cubicBezTo>
                      <a:pt x="14813" y="11183"/>
                      <a:pt x="14753" y="11165"/>
                      <a:pt x="14693" y="11165"/>
                    </a:cubicBezTo>
                    <a:cubicBezTo>
                      <a:pt x="14583" y="11165"/>
                      <a:pt x="14472" y="11226"/>
                      <a:pt x="14418" y="11333"/>
                    </a:cubicBezTo>
                    <a:cubicBezTo>
                      <a:pt x="14343" y="11159"/>
                      <a:pt x="14179" y="11052"/>
                      <a:pt x="13986" y="11052"/>
                    </a:cubicBezTo>
                    <a:cubicBezTo>
                      <a:pt x="13964" y="11052"/>
                      <a:pt x="13942" y="11053"/>
                      <a:pt x="13919" y="11056"/>
                    </a:cubicBezTo>
                    <a:cubicBezTo>
                      <a:pt x="13836" y="11056"/>
                      <a:pt x="13780" y="11056"/>
                      <a:pt x="13725" y="11084"/>
                    </a:cubicBezTo>
                    <a:cubicBezTo>
                      <a:pt x="13725" y="11028"/>
                      <a:pt x="13697" y="11001"/>
                      <a:pt x="13669" y="10945"/>
                    </a:cubicBezTo>
                    <a:cubicBezTo>
                      <a:pt x="13891" y="10834"/>
                      <a:pt x="13974" y="10557"/>
                      <a:pt x="13891" y="10335"/>
                    </a:cubicBezTo>
                    <a:cubicBezTo>
                      <a:pt x="13807" y="10047"/>
                      <a:pt x="13614" y="9910"/>
                      <a:pt x="13433" y="9910"/>
                    </a:cubicBezTo>
                    <a:cubicBezTo>
                      <a:pt x="13196" y="9910"/>
                      <a:pt x="12981" y="10145"/>
                      <a:pt x="13060" y="10585"/>
                    </a:cubicBezTo>
                    <a:cubicBezTo>
                      <a:pt x="13060" y="10668"/>
                      <a:pt x="13087" y="10779"/>
                      <a:pt x="13170" y="10862"/>
                    </a:cubicBezTo>
                    <a:cubicBezTo>
                      <a:pt x="13060" y="10973"/>
                      <a:pt x="13060" y="11139"/>
                      <a:pt x="13170" y="11278"/>
                    </a:cubicBezTo>
                    <a:cubicBezTo>
                      <a:pt x="13143" y="11306"/>
                      <a:pt x="13143" y="11333"/>
                      <a:pt x="13115" y="11361"/>
                    </a:cubicBezTo>
                    <a:cubicBezTo>
                      <a:pt x="13057" y="11245"/>
                      <a:pt x="12945" y="11197"/>
                      <a:pt x="12826" y="11197"/>
                    </a:cubicBezTo>
                    <a:cubicBezTo>
                      <a:pt x="12775" y="11197"/>
                      <a:pt x="12722" y="11206"/>
                      <a:pt x="12671" y="11222"/>
                    </a:cubicBezTo>
                    <a:cubicBezTo>
                      <a:pt x="12671" y="11167"/>
                      <a:pt x="12699" y="11112"/>
                      <a:pt x="12699" y="11056"/>
                    </a:cubicBezTo>
                    <a:cubicBezTo>
                      <a:pt x="12685" y="10790"/>
                      <a:pt x="12515" y="10644"/>
                      <a:pt x="12346" y="10644"/>
                    </a:cubicBezTo>
                    <a:cubicBezTo>
                      <a:pt x="12182" y="10644"/>
                      <a:pt x="12020" y="10783"/>
                      <a:pt x="12006" y="11084"/>
                    </a:cubicBezTo>
                    <a:cubicBezTo>
                      <a:pt x="11964" y="11378"/>
                      <a:pt x="12129" y="11513"/>
                      <a:pt x="12307" y="11513"/>
                    </a:cubicBezTo>
                    <a:cubicBezTo>
                      <a:pt x="12365" y="11513"/>
                      <a:pt x="12423" y="11499"/>
                      <a:pt x="12477" y="11472"/>
                    </a:cubicBezTo>
                    <a:cubicBezTo>
                      <a:pt x="12477" y="11500"/>
                      <a:pt x="12477" y="11527"/>
                      <a:pt x="12477" y="11527"/>
                    </a:cubicBezTo>
                    <a:cubicBezTo>
                      <a:pt x="12394" y="11555"/>
                      <a:pt x="12311" y="11583"/>
                      <a:pt x="12255" y="11666"/>
                    </a:cubicBezTo>
                    <a:cubicBezTo>
                      <a:pt x="11937" y="11939"/>
                      <a:pt x="12067" y="12306"/>
                      <a:pt x="12384" y="12306"/>
                    </a:cubicBezTo>
                    <a:cubicBezTo>
                      <a:pt x="12453" y="12306"/>
                      <a:pt x="12531" y="12288"/>
                      <a:pt x="12616" y="12248"/>
                    </a:cubicBezTo>
                    <a:cubicBezTo>
                      <a:pt x="12671" y="12304"/>
                      <a:pt x="12755" y="12304"/>
                      <a:pt x="12810" y="12304"/>
                    </a:cubicBezTo>
                    <a:cubicBezTo>
                      <a:pt x="12865" y="12415"/>
                      <a:pt x="12976" y="12526"/>
                      <a:pt x="13115" y="12526"/>
                    </a:cubicBezTo>
                    <a:cubicBezTo>
                      <a:pt x="13138" y="12528"/>
                      <a:pt x="13161" y="12530"/>
                      <a:pt x="13183" y="12530"/>
                    </a:cubicBezTo>
                    <a:cubicBezTo>
                      <a:pt x="13596" y="12530"/>
                      <a:pt x="13672" y="12049"/>
                      <a:pt x="13198" y="11943"/>
                    </a:cubicBezTo>
                    <a:cubicBezTo>
                      <a:pt x="13226" y="11860"/>
                      <a:pt x="13226" y="11805"/>
                      <a:pt x="13198" y="11722"/>
                    </a:cubicBezTo>
                    <a:lnTo>
                      <a:pt x="13198" y="11722"/>
                    </a:lnTo>
                    <a:lnTo>
                      <a:pt x="13254" y="11749"/>
                    </a:lnTo>
                    <a:cubicBezTo>
                      <a:pt x="13302" y="11782"/>
                      <a:pt x="13351" y="11795"/>
                      <a:pt x="13405" y="11795"/>
                    </a:cubicBezTo>
                    <a:cubicBezTo>
                      <a:pt x="13444" y="11795"/>
                      <a:pt x="13485" y="11788"/>
                      <a:pt x="13531" y="11777"/>
                    </a:cubicBezTo>
                    <a:cubicBezTo>
                      <a:pt x="13642" y="11860"/>
                      <a:pt x="13780" y="11888"/>
                      <a:pt x="13919" y="11888"/>
                    </a:cubicBezTo>
                    <a:cubicBezTo>
                      <a:pt x="13953" y="11898"/>
                      <a:pt x="13988" y="11902"/>
                      <a:pt x="14022" y="11902"/>
                    </a:cubicBezTo>
                    <a:cubicBezTo>
                      <a:pt x="14178" y="11902"/>
                      <a:pt x="14322" y="11803"/>
                      <a:pt x="14390" y="11666"/>
                    </a:cubicBezTo>
                    <a:cubicBezTo>
                      <a:pt x="14456" y="11831"/>
                      <a:pt x="14571" y="11908"/>
                      <a:pt x="14683" y="11908"/>
                    </a:cubicBezTo>
                    <a:cubicBezTo>
                      <a:pt x="14759" y="11908"/>
                      <a:pt x="14833" y="11872"/>
                      <a:pt x="14889" y="11805"/>
                    </a:cubicBezTo>
                    <a:cubicBezTo>
                      <a:pt x="14917" y="11832"/>
                      <a:pt x="14945" y="11888"/>
                      <a:pt x="14973" y="11916"/>
                    </a:cubicBezTo>
                    <a:cubicBezTo>
                      <a:pt x="14695" y="11999"/>
                      <a:pt x="14612" y="12332"/>
                      <a:pt x="14834" y="12526"/>
                    </a:cubicBezTo>
                    <a:cubicBezTo>
                      <a:pt x="14935" y="12644"/>
                      <a:pt x="15052" y="12695"/>
                      <a:pt x="15156" y="12695"/>
                    </a:cubicBezTo>
                    <a:cubicBezTo>
                      <a:pt x="15394" y="12695"/>
                      <a:pt x="15564" y="12429"/>
                      <a:pt x="15333" y="12082"/>
                    </a:cubicBezTo>
                    <a:lnTo>
                      <a:pt x="15527" y="12082"/>
                    </a:lnTo>
                    <a:cubicBezTo>
                      <a:pt x="15472" y="12193"/>
                      <a:pt x="15472" y="12304"/>
                      <a:pt x="15527" y="12387"/>
                    </a:cubicBezTo>
                    <a:cubicBezTo>
                      <a:pt x="15333" y="12581"/>
                      <a:pt x="15361" y="12886"/>
                      <a:pt x="15555" y="13052"/>
                    </a:cubicBezTo>
                    <a:cubicBezTo>
                      <a:pt x="15636" y="13134"/>
                      <a:pt x="15747" y="13185"/>
                      <a:pt x="15866" y="13185"/>
                    </a:cubicBezTo>
                    <a:cubicBezTo>
                      <a:pt x="15909" y="13185"/>
                      <a:pt x="15954" y="13178"/>
                      <a:pt x="15998" y="13163"/>
                    </a:cubicBezTo>
                    <a:lnTo>
                      <a:pt x="16054" y="13163"/>
                    </a:lnTo>
                    <a:lnTo>
                      <a:pt x="16054" y="13219"/>
                    </a:lnTo>
                    <a:cubicBezTo>
                      <a:pt x="15804" y="13274"/>
                      <a:pt x="15693" y="13524"/>
                      <a:pt x="15777" y="13746"/>
                    </a:cubicBezTo>
                    <a:cubicBezTo>
                      <a:pt x="15749" y="13912"/>
                      <a:pt x="15860" y="14078"/>
                      <a:pt x="16026" y="14106"/>
                    </a:cubicBezTo>
                    <a:cubicBezTo>
                      <a:pt x="16082" y="14161"/>
                      <a:pt x="16165" y="14217"/>
                      <a:pt x="16248" y="14245"/>
                    </a:cubicBezTo>
                    <a:cubicBezTo>
                      <a:pt x="16109" y="14355"/>
                      <a:pt x="16082" y="14550"/>
                      <a:pt x="16165" y="14716"/>
                    </a:cubicBezTo>
                    <a:cubicBezTo>
                      <a:pt x="16262" y="14899"/>
                      <a:pt x="16405" y="14982"/>
                      <a:pt x="16532" y="14982"/>
                    </a:cubicBezTo>
                    <a:cubicBezTo>
                      <a:pt x="16732" y="14982"/>
                      <a:pt x="16893" y="14778"/>
                      <a:pt x="16775" y="14439"/>
                    </a:cubicBezTo>
                    <a:cubicBezTo>
                      <a:pt x="16747" y="14383"/>
                      <a:pt x="16719" y="14328"/>
                      <a:pt x="16692" y="14300"/>
                    </a:cubicBezTo>
                    <a:cubicBezTo>
                      <a:pt x="16802" y="14272"/>
                      <a:pt x="16913" y="14217"/>
                      <a:pt x="16997" y="14161"/>
                    </a:cubicBezTo>
                    <a:cubicBezTo>
                      <a:pt x="17246" y="13995"/>
                      <a:pt x="17302" y="13773"/>
                      <a:pt x="17246" y="13607"/>
                    </a:cubicBezTo>
                    <a:cubicBezTo>
                      <a:pt x="17412" y="13468"/>
                      <a:pt x="17385" y="13191"/>
                      <a:pt x="17163" y="13108"/>
                    </a:cubicBezTo>
                    <a:cubicBezTo>
                      <a:pt x="17329" y="13052"/>
                      <a:pt x="17440" y="12941"/>
                      <a:pt x="17468" y="12775"/>
                    </a:cubicBezTo>
                    <a:cubicBezTo>
                      <a:pt x="17468" y="12747"/>
                      <a:pt x="17496" y="12720"/>
                      <a:pt x="17496" y="12692"/>
                    </a:cubicBezTo>
                    <a:cubicBezTo>
                      <a:pt x="17527" y="12716"/>
                      <a:pt x="17565" y="12728"/>
                      <a:pt x="17604" y="12728"/>
                    </a:cubicBezTo>
                    <a:cubicBezTo>
                      <a:pt x="17703" y="12728"/>
                      <a:pt x="17808" y="12649"/>
                      <a:pt x="17828" y="12470"/>
                    </a:cubicBezTo>
                    <a:cubicBezTo>
                      <a:pt x="17884" y="12276"/>
                      <a:pt x="17773" y="12165"/>
                      <a:pt x="17662" y="12165"/>
                    </a:cubicBezTo>
                    <a:cubicBezTo>
                      <a:pt x="17662" y="12027"/>
                      <a:pt x="17606" y="11888"/>
                      <a:pt x="17523" y="11805"/>
                    </a:cubicBezTo>
                    <a:cubicBezTo>
                      <a:pt x="17477" y="11713"/>
                      <a:pt x="17374" y="11659"/>
                      <a:pt x="17262" y="11659"/>
                    </a:cubicBezTo>
                    <a:cubicBezTo>
                      <a:pt x="17238" y="11659"/>
                      <a:pt x="17214" y="11661"/>
                      <a:pt x="17191" y="11666"/>
                    </a:cubicBezTo>
                    <a:cubicBezTo>
                      <a:pt x="17246" y="11611"/>
                      <a:pt x="17302" y="11555"/>
                      <a:pt x="17357" y="11472"/>
                    </a:cubicBezTo>
                    <a:cubicBezTo>
                      <a:pt x="17412" y="11389"/>
                      <a:pt x="17440" y="11306"/>
                      <a:pt x="17468" y="11195"/>
                    </a:cubicBezTo>
                    <a:cubicBezTo>
                      <a:pt x="17488" y="11200"/>
                      <a:pt x="17507" y="11202"/>
                      <a:pt x="17527" y="11202"/>
                    </a:cubicBezTo>
                    <a:cubicBezTo>
                      <a:pt x="17617" y="11202"/>
                      <a:pt x="17704" y="11152"/>
                      <a:pt x="17773" y="11084"/>
                    </a:cubicBezTo>
                    <a:lnTo>
                      <a:pt x="17801" y="11056"/>
                    </a:lnTo>
                    <a:lnTo>
                      <a:pt x="17884" y="11056"/>
                    </a:lnTo>
                    <a:cubicBezTo>
                      <a:pt x="18161" y="11056"/>
                      <a:pt x="18355" y="10918"/>
                      <a:pt x="18383" y="10723"/>
                    </a:cubicBezTo>
                    <a:cubicBezTo>
                      <a:pt x="18383" y="10751"/>
                      <a:pt x="18411" y="10779"/>
                      <a:pt x="18438" y="10779"/>
                    </a:cubicBezTo>
                    <a:cubicBezTo>
                      <a:pt x="18466" y="10834"/>
                      <a:pt x="18494" y="10862"/>
                      <a:pt x="18549" y="10890"/>
                    </a:cubicBezTo>
                    <a:cubicBezTo>
                      <a:pt x="18189" y="11167"/>
                      <a:pt x="18216" y="11444"/>
                      <a:pt x="18383" y="11638"/>
                    </a:cubicBezTo>
                    <a:cubicBezTo>
                      <a:pt x="18355" y="11638"/>
                      <a:pt x="18355" y="11666"/>
                      <a:pt x="18327" y="11694"/>
                    </a:cubicBezTo>
                    <a:cubicBezTo>
                      <a:pt x="18272" y="11749"/>
                      <a:pt x="18244" y="11832"/>
                      <a:pt x="18216" y="11916"/>
                    </a:cubicBezTo>
                    <a:cubicBezTo>
                      <a:pt x="18133" y="12082"/>
                      <a:pt x="18216" y="12359"/>
                      <a:pt x="18494" y="12581"/>
                    </a:cubicBezTo>
                    <a:cubicBezTo>
                      <a:pt x="18605" y="12664"/>
                      <a:pt x="18688" y="12692"/>
                      <a:pt x="18826" y="12720"/>
                    </a:cubicBezTo>
                    <a:cubicBezTo>
                      <a:pt x="18771" y="12803"/>
                      <a:pt x="18799" y="12914"/>
                      <a:pt x="18854" y="12997"/>
                    </a:cubicBezTo>
                    <a:cubicBezTo>
                      <a:pt x="18882" y="13080"/>
                      <a:pt x="18993" y="13136"/>
                      <a:pt x="19076" y="13136"/>
                    </a:cubicBezTo>
                    <a:cubicBezTo>
                      <a:pt x="19154" y="13252"/>
                      <a:pt x="19262" y="13307"/>
                      <a:pt x="19364" y="13307"/>
                    </a:cubicBezTo>
                    <a:cubicBezTo>
                      <a:pt x="19553" y="13307"/>
                      <a:pt x="19721" y="13117"/>
                      <a:pt x="19630" y="12775"/>
                    </a:cubicBezTo>
                    <a:cubicBezTo>
                      <a:pt x="19566" y="12583"/>
                      <a:pt x="19437" y="12506"/>
                      <a:pt x="19317" y="12506"/>
                    </a:cubicBezTo>
                    <a:cubicBezTo>
                      <a:pt x="19281" y="12506"/>
                      <a:pt x="19246" y="12513"/>
                      <a:pt x="19215" y="12526"/>
                    </a:cubicBezTo>
                    <a:cubicBezTo>
                      <a:pt x="19353" y="12276"/>
                      <a:pt x="19270" y="11916"/>
                      <a:pt x="18993" y="11777"/>
                    </a:cubicBezTo>
                    <a:cubicBezTo>
                      <a:pt x="19048" y="11749"/>
                      <a:pt x="19076" y="11722"/>
                      <a:pt x="19104" y="11694"/>
                    </a:cubicBezTo>
                    <a:lnTo>
                      <a:pt x="19131" y="11694"/>
                    </a:lnTo>
                    <a:cubicBezTo>
                      <a:pt x="19187" y="11694"/>
                      <a:pt x="19215" y="11666"/>
                      <a:pt x="19270" y="11666"/>
                    </a:cubicBezTo>
                    <a:cubicBezTo>
                      <a:pt x="19492" y="11527"/>
                      <a:pt x="19520" y="11333"/>
                      <a:pt x="19436" y="11222"/>
                    </a:cubicBezTo>
                    <a:cubicBezTo>
                      <a:pt x="19436" y="11195"/>
                      <a:pt x="19436" y="11167"/>
                      <a:pt x="19436" y="11139"/>
                    </a:cubicBezTo>
                    <a:cubicBezTo>
                      <a:pt x="19464" y="11139"/>
                      <a:pt x="19492" y="11112"/>
                      <a:pt x="19520" y="11084"/>
                    </a:cubicBezTo>
                    <a:cubicBezTo>
                      <a:pt x="19547" y="11195"/>
                      <a:pt x="19575" y="11278"/>
                      <a:pt x="19658" y="11333"/>
                    </a:cubicBezTo>
                    <a:cubicBezTo>
                      <a:pt x="19492" y="11417"/>
                      <a:pt x="19381" y="11583"/>
                      <a:pt x="19409" y="11777"/>
                    </a:cubicBezTo>
                    <a:cubicBezTo>
                      <a:pt x="19187" y="12110"/>
                      <a:pt x="19353" y="12553"/>
                      <a:pt x="19741" y="12636"/>
                    </a:cubicBezTo>
                    <a:cubicBezTo>
                      <a:pt x="19829" y="12666"/>
                      <a:pt x="19912" y="12679"/>
                      <a:pt x="19988" y="12679"/>
                    </a:cubicBezTo>
                    <a:cubicBezTo>
                      <a:pt x="20274" y="12679"/>
                      <a:pt x="20468" y="12495"/>
                      <a:pt x="20490" y="12276"/>
                    </a:cubicBezTo>
                    <a:cubicBezTo>
                      <a:pt x="20490" y="12304"/>
                      <a:pt x="20518" y="12304"/>
                      <a:pt x="20518" y="12332"/>
                    </a:cubicBezTo>
                    <a:cubicBezTo>
                      <a:pt x="20671" y="12510"/>
                      <a:pt x="20842" y="12587"/>
                      <a:pt x="20993" y="12587"/>
                    </a:cubicBezTo>
                    <a:cubicBezTo>
                      <a:pt x="21335" y="12587"/>
                      <a:pt x="21574" y="12194"/>
                      <a:pt x="21266" y="11694"/>
                    </a:cubicBezTo>
                    <a:cubicBezTo>
                      <a:pt x="21179" y="11509"/>
                      <a:pt x="21011" y="11426"/>
                      <a:pt x="20843" y="11426"/>
                    </a:cubicBezTo>
                    <a:cubicBezTo>
                      <a:pt x="20585" y="11426"/>
                      <a:pt x="20329" y="11623"/>
                      <a:pt x="20379" y="11943"/>
                    </a:cubicBezTo>
                    <a:cubicBezTo>
                      <a:pt x="20324" y="11888"/>
                      <a:pt x="20240" y="11832"/>
                      <a:pt x="20185" y="11777"/>
                    </a:cubicBezTo>
                    <a:lnTo>
                      <a:pt x="20185" y="11694"/>
                    </a:lnTo>
                    <a:cubicBezTo>
                      <a:pt x="20157" y="11583"/>
                      <a:pt x="20130" y="11472"/>
                      <a:pt x="20046" y="11389"/>
                    </a:cubicBezTo>
                    <a:cubicBezTo>
                      <a:pt x="20240" y="11306"/>
                      <a:pt x="20351" y="11112"/>
                      <a:pt x="20296" y="10890"/>
                    </a:cubicBezTo>
                    <a:cubicBezTo>
                      <a:pt x="20296" y="10834"/>
                      <a:pt x="20296" y="10807"/>
                      <a:pt x="20268" y="10751"/>
                    </a:cubicBezTo>
                    <a:lnTo>
                      <a:pt x="20268" y="10751"/>
                    </a:lnTo>
                    <a:cubicBezTo>
                      <a:pt x="20296" y="10765"/>
                      <a:pt x="20324" y="10772"/>
                      <a:pt x="20355" y="10772"/>
                    </a:cubicBezTo>
                    <a:cubicBezTo>
                      <a:pt x="20386" y="10772"/>
                      <a:pt x="20421" y="10765"/>
                      <a:pt x="20462" y="10751"/>
                    </a:cubicBezTo>
                    <a:lnTo>
                      <a:pt x="20462" y="10751"/>
                    </a:lnTo>
                    <a:cubicBezTo>
                      <a:pt x="20182" y="10904"/>
                      <a:pt x="20347" y="11315"/>
                      <a:pt x="20699" y="11315"/>
                    </a:cubicBezTo>
                    <a:cubicBezTo>
                      <a:pt x="20730" y="11315"/>
                      <a:pt x="20762" y="11312"/>
                      <a:pt x="20795" y="11306"/>
                    </a:cubicBezTo>
                    <a:cubicBezTo>
                      <a:pt x="21044" y="11278"/>
                      <a:pt x="21155" y="11112"/>
                      <a:pt x="21155" y="10973"/>
                    </a:cubicBezTo>
                    <a:cubicBezTo>
                      <a:pt x="21200" y="10984"/>
                      <a:pt x="21244" y="10989"/>
                      <a:pt x="21284" y="10989"/>
                    </a:cubicBezTo>
                    <a:cubicBezTo>
                      <a:pt x="21645" y="10989"/>
                      <a:pt x="21826" y="10579"/>
                      <a:pt x="21627" y="10280"/>
                    </a:cubicBezTo>
                    <a:cubicBezTo>
                      <a:pt x="21738" y="10058"/>
                      <a:pt x="21654" y="9753"/>
                      <a:pt x="21405" y="9670"/>
                    </a:cubicBezTo>
                    <a:cubicBezTo>
                      <a:pt x="21296" y="9606"/>
                      <a:pt x="21193" y="9578"/>
                      <a:pt x="21104" y="9578"/>
                    </a:cubicBezTo>
                    <a:cubicBezTo>
                      <a:pt x="20920" y="9578"/>
                      <a:pt x="20795" y="9696"/>
                      <a:pt x="20795" y="9864"/>
                    </a:cubicBezTo>
                    <a:cubicBezTo>
                      <a:pt x="20767" y="9725"/>
                      <a:pt x="20712" y="9614"/>
                      <a:pt x="20629" y="9531"/>
                    </a:cubicBezTo>
                    <a:cubicBezTo>
                      <a:pt x="20500" y="9388"/>
                      <a:pt x="20357" y="9327"/>
                      <a:pt x="20229" y="9327"/>
                    </a:cubicBezTo>
                    <a:cubicBezTo>
                      <a:pt x="20109" y="9327"/>
                      <a:pt x="20003" y="9382"/>
                      <a:pt x="19935" y="9476"/>
                    </a:cubicBezTo>
                    <a:cubicBezTo>
                      <a:pt x="19863" y="9379"/>
                      <a:pt x="19749" y="9304"/>
                      <a:pt x="19630" y="9304"/>
                    </a:cubicBezTo>
                    <a:cubicBezTo>
                      <a:pt x="19611" y="9304"/>
                      <a:pt x="19593" y="9306"/>
                      <a:pt x="19575" y="9309"/>
                    </a:cubicBezTo>
                    <a:lnTo>
                      <a:pt x="19658" y="9254"/>
                    </a:lnTo>
                    <a:cubicBezTo>
                      <a:pt x="19686" y="9226"/>
                      <a:pt x="19714" y="9199"/>
                      <a:pt x="19714" y="9199"/>
                    </a:cubicBezTo>
                    <a:cubicBezTo>
                      <a:pt x="19728" y="9200"/>
                      <a:pt x="19742" y="9201"/>
                      <a:pt x="19755" y="9201"/>
                    </a:cubicBezTo>
                    <a:cubicBezTo>
                      <a:pt x="19959" y="9201"/>
                      <a:pt x="20123" y="9011"/>
                      <a:pt x="20019" y="8699"/>
                    </a:cubicBezTo>
                    <a:lnTo>
                      <a:pt x="20074" y="8672"/>
                    </a:lnTo>
                    <a:cubicBezTo>
                      <a:pt x="20130" y="8644"/>
                      <a:pt x="20157" y="8616"/>
                      <a:pt x="20213" y="8589"/>
                    </a:cubicBezTo>
                    <a:cubicBezTo>
                      <a:pt x="20240" y="8616"/>
                      <a:pt x="20296" y="8672"/>
                      <a:pt x="20351" y="8672"/>
                    </a:cubicBezTo>
                    <a:cubicBezTo>
                      <a:pt x="20407" y="8810"/>
                      <a:pt x="20545" y="8866"/>
                      <a:pt x="20684" y="8866"/>
                    </a:cubicBezTo>
                    <a:cubicBezTo>
                      <a:pt x="21100" y="8866"/>
                      <a:pt x="21128" y="8394"/>
                      <a:pt x="20684" y="8339"/>
                    </a:cubicBezTo>
                    <a:lnTo>
                      <a:pt x="20684" y="8284"/>
                    </a:lnTo>
                    <a:lnTo>
                      <a:pt x="20684" y="8256"/>
                    </a:lnTo>
                    <a:cubicBezTo>
                      <a:pt x="20739" y="8228"/>
                      <a:pt x="20795" y="8173"/>
                      <a:pt x="20823" y="8117"/>
                    </a:cubicBezTo>
                    <a:cubicBezTo>
                      <a:pt x="20961" y="7923"/>
                      <a:pt x="20906" y="7757"/>
                      <a:pt x="20795" y="7701"/>
                    </a:cubicBezTo>
                    <a:cubicBezTo>
                      <a:pt x="20823" y="7590"/>
                      <a:pt x="20823" y="7480"/>
                      <a:pt x="20795" y="7396"/>
                    </a:cubicBezTo>
                    <a:cubicBezTo>
                      <a:pt x="20878" y="7396"/>
                      <a:pt x="20961" y="7313"/>
                      <a:pt x="20961" y="7230"/>
                    </a:cubicBezTo>
                    <a:cubicBezTo>
                      <a:pt x="21001" y="7415"/>
                      <a:pt x="21122" y="7511"/>
                      <a:pt x="21247" y="7511"/>
                    </a:cubicBezTo>
                    <a:cubicBezTo>
                      <a:pt x="21385" y="7511"/>
                      <a:pt x="21528" y="7394"/>
                      <a:pt x="21571" y="7147"/>
                    </a:cubicBezTo>
                    <a:cubicBezTo>
                      <a:pt x="21615" y="6884"/>
                      <a:pt x="21469" y="6760"/>
                      <a:pt x="21310" y="6760"/>
                    </a:cubicBezTo>
                    <a:cubicBezTo>
                      <a:pt x="21267" y="6760"/>
                      <a:pt x="21224" y="6769"/>
                      <a:pt x="21183" y="6786"/>
                    </a:cubicBezTo>
                    <a:cubicBezTo>
                      <a:pt x="21239" y="6759"/>
                      <a:pt x="21266" y="6731"/>
                      <a:pt x="21322" y="6703"/>
                    </a:cubicBezTo>
                    <a:cubicBezTo>
                      <a:pt x="21599" y="6509"/>
                      <a:pt x="21599" y="6260"/>
                      <a:pt x="21460" y="6093"/>
                    </a:cubicBezTo>
                    <a:cubicBezTo>
                      <a:pt x="21599" y="5982"/>
                      <a:pt x="21571" y="5788"/>
                      <a:pt x="21460" y="5705"/>
                    </a:cubicBezTo>
                    <a:cubicBezTo>
                      <a:pt x="21765" y="5622"/>
                      <a:pt x="21959" y="5234"/>
                      <a:pt x="21627" y="4762"/>
                    </a:cubicBezTo>
                    <a:cubicBezTo>
                      <a:pt x="21516" y="4596"/>
                      <a:pt x="21322" y="4457"/>
                      <a:pt x="21128" y="4457"/>
                    </a:cubicBezTo>
                    <a:lnTo>
                      <a:pt x="21128" y="4430"/>
                    </a:lnTo>
                    <a:cubicBezTo>
                      <a:pt x="21183" y="4347"/>
                      <a:pt x="21155" y="4208"/>
                      <a:pt x="21044" y="4152"/>
                    </a:cubicBezTo>
                    <a:cubicBezTo>
                      <a:pt x="20961" y="4014"/>
                      <a:pt x="20795" y="3931"/>
                      <a:pt x="20629" y="3903"/>
                    </a:cubicBezTo>
                    <a:cubicBezTo>
                      <a:pt x="20579" y="3884"/>
                      <a:pt x="20526" y="3875"/>
                      <a:pt x="20473" y="3875"/>
                    </a:cubicBezTo>
                    <a:cubicBezTo>
                      <a:pt x="20290" y="3875"/>
                      <a:pt x="20105" y="3981"/>
                      <a:pt x="20019" y="4152"/>
                    </a:cubicBezTo>
                    <a:cubicBezTo>
                      <a:pt x="19991" y="4097"/>
                      <a:pt x="19935" y="4014"/>
                      <a:pt x="19880" y="3958"/>
                    </a:cubicBezTo>
                    <a:cubicBezTo>
                      <a:pt x="19808" y="3851"/>
                      <a:pt x="19691" y="3790"/>
                      <a:pt x="19571" y="3790"/>
                    </a:cubicBezTo>
                    <a:cubicBezTo>
                      <a:pt x="19506" y="3790"/>
                      <a:pt x="19440" y="3808"/>
                      <a:pt x="19381" y="3847"/>
                    </a:cubicBezTo>
                    <a:cubicBezTo>
                      <a:pt x="19257" y="3677"/>
                      <a:pt x="19064" y="3584"/>
                      <a:pt x="18874" y="3584"/>
                    </a:cubicBezTo>
                    <a:cubicBezTo>
                      <a:pt x="18724" y="3584"/>
                      <a:pt x="18576" y="3642"/>
                      <a:pt x="18466" y="3764"/>
                    </a:cubicBezTo>
                    <a:lnTo>
                      <a:pt x="18438" y="3737"/>
                    </a:lnTo>
                    <a:lnTo>
                      <a:pt x="18438" y="3709"/>
                    </a:lnTo>
                    <a:cubicBezTo>
                      <a:pt x="18660" y="3681"/>
                      <a:pt x="18799" y="3487"/>
                      <a:pt x="18771" y="3293"/>
                    </a:cubicBezTo>
                    <a:lnTo>
                      <a:pt x="18771" y="3293"/>
                    </a:lnTo>
                    <a:cubicBezTo>
                      <a:pt x="18829" y="3334"/>
                      <a:pt x="18894" y="3353"/>
                      <a:pt x="18958" y="3353"/>
                    </a:cubicBezTo>
                    <a:cubicBezTo>
                      <a:pt x="19110" y="3353"/>
                      <a:pt x="19259" y="3246"/>
                      <a:pt x="19298" y="3071"/>
                    </a:cubicBezTo>
                    <a:cubicBezTo>
                      <a:pt x="19381" y="3293"/>
                      <a:pt x="19575" y="3404"/>
                      <a:pt x="19797" y="3404"/>
                    </a:cubicBezTo>
                    <a:cubicBezTo>
                      <a:pt x="20434" y="3404"/>
                      <a:pt x="20518" y="2655"/>
                      <a:pt x="19797" y="2572"/>
                    </a:cubicBezTo>
                    <a:cubicBezTo>
                      <a:pt x="19770" y="2570"/>
                      <a:pt x="19745" y="2569"/>
                      <a:pt x="19721" y="2569"/>
                    </a:cubicBezTo>
                    <a:cubicBezTo>
                      <a:pt x="19468" y="2569"/>
                      <a:pt x="19348" y="2695"/>
                      <a:pt x="19298" y="2822"/>
                    </a:cubicBezTo>
                    <a:cubicBezTo>
                      <a:pt x="19242" y="2711"/>
                      <a:pt x="19187" y="2628"/>
                      <a:pt x="19076" y="2572"/>
                    </a:cubicBezTo>
                    <a:cubicBezTo>
                      <a:pt x="18972" y="2506"/>
                      <a:pt x="18872" y="2479"/>
                      <a:pt x="18782" y="2479"/>
                    </a:cubicBezTo>
                    <a:cubicBezTo>
                      <a:pt x="18608" y="2479"/>
                      <a:pt x="18475" y="2583"/>
                      <a:pt x="18438" y="2711"/>
                    </a:cubicBezTo>
                    <a:cubicBezTo>
                      <a:pt x="18377" y="2665"/>
                      <a:pt x="18299" y="2644"/>
                      <a:pt x="18219" y="2644"/>
                    </a:cubicBezTo>
                    <a:cubicBezTo>
                      <a:pt x="18153" y="2644"/>
                      <a:pt x="18085" y="2658"/>
                      <a:pt x="18022" y="2683"/>
                    </a:cubicBezTo>
                    <a:cubicBezTo>
                      <a:pt x="17967" y="2655"/>
                      <a:pt x="17884" y="2628"/>
                      <a:pt x="17801" y="2628"/>
                    </a:cubicBezTo>
                    <a:cubicBezTo>
                      <a:pt x="17760" y="2616"/>
                      <a:pt x="17718" y="2610"/>
                      <a:pt x="17677" y="2610"/>
                    </a:cubicBezTo>
                    <a:cubicBezTo>
                      <a:pt x="17519" y="2610"/>
                      <a:pt x="17362" y="2690"/>
                      <a:pt x="17274" y="2822"/>
                    </a:cubicBezTo>
                    <a:cubicBezTo>
                      <a:pt x="17218" y="2794"/>
                      <a:pt x="17191" y="2766"/>
                      <a:pt x="17135" y="2738"/>
                    </a:cubicBezTo>
                    <a:cubicBezTo>
                      <a:pt x="17218" y="2711"/>
                      <a:pt x="17329" y="2628"/>
                      <a:pt x="17385" y="2517"/>
                    </a:cubicBezTo>
                    <a:cubicBezTo>
                      <a:pt x="17588" y="2147"/>
                      <a:pt x="17385" y="1827"/>
                      <a:pt x="17095" y="1827"/>
                    </a:cubicBezTo>
                    <a:cubicBezTo>
                      <a:pt x="16950" y="1827"/>
                      <a:pt x="16784" y="1907"/>
                      <a:pt x="16636" y="2101"/>
                    </a:cubicBezTo>
                    <a:cubicBezTo>
                      <a:pt x="16581" y="2212"/>
                      <a:pt x="16525" y="2323"/>
                      <a:pt x="16525" y="2433"/>
                    </a:cubicBezTo>
                    <a:cubicBezTo>
                      <a:pt x="16505" y="2431"/>
                      <a:pt x="16485" y="2430"/>
                      <a:pt x="16465" y="2430"/>
                    </a:cubicBezTo>
                    <a:cubicBezTo>
                      <a:pt x="16022" y="2430"/>
                      <a:pt x="15989" y="3023"/>
                      <a:pt x="16414" y="3182"/>
                    </a:cubicBezTo>
                    <a:cubicBezTo>
                      <a:pt x="16414" y="3210"/>
                      <a:pt x="16414" y="3238"/>
                      <a:pt x="16387" y="3265"/>
                    </a:cubicBezTo>
                    <a:cubicBezTo>
                      <a:pt x="16319" y="3231"/>
                      <a:pt x="16248" y="3216"/>
                      <a:pt x="16179" y="3216"/>
                    </a:cubicBezTo>
                    <a:cubicBezTo>
                      <a:pt x="16020" y="3216"/>
                      <a:pt x="15864" y="3297"/>
                      <a:pt x="15749" y="3432"/>
                    </a:cubicBezTo>
                    <a:cubicBezTo>
                      <a:pt x="15666" y="3432"/>
                      <a:pt x="15583" y="3487"/>
                      <a:pt x="15555" y="3542"/>
                    </a:cubicBezTo>
                    <a:lnTo>
                      <a:pt x="15416" y="3542"/>
                    </a:lnTo>
                    <a:cubicBezTo>
                      <a:pt x="15305" y="3459"/>
                      <a:pt x="15194" y="3432"/>
                      <a:pt x="15083" y="3432"/>
                    </a:cubicBezTo>
                    <a:cubicBezTo>
                      <a:pt x="15194" y="3265"/>
                      <a:pt x="15167" y="3071"/>
                      <a:pt x="15000" y="2960"/>
                    </a:cubicBezTo>
                    <a:cubicBezTo>
                      <a:pt x="15083" y="2822"/>
                      <a:pt x="15083" y="2683"/>
                      <a:pt x="15028" y="2544"/>
                    </a:cubicBezTo>
                    <a:cubicBezTo>
                      <a:pt x="15056" y="2461"/>
                      <a:pt x="15028" y="2406"/>
                      <a:pt x="15000" y="2323"/>
                    </a:cubicBezTo>
                    <a:cubicBezTo>
                      <a:pt x="15056" y="2267"/>
                      <a:pt x="15111" y="2212"/>
                      <a:pt x="15167" y="2128"/>
                    </a:cubicBezTo>
                    <a:cubicBezTo>
                      <a:pt x="15333" y="1907"/>
                      <a:pt x="15305" y="1629"/>
                      <a:pt x="15139" y="1435"/>
                    </a:cubicBezTo>
                    <a:cubicBezTo>
                      <a:pt x="15167" y="1380"/>
                      <a:pt x="15194" y="1352"/>
                      <a:pt x="15222" y="1297"/>
                    </a:cubicBezTo>
                    <a:cubicBezTo>
                      <a:pt x="15250" y="1324"/>
                      <a:pt x="15250" y="1380"/>
                      <a:pt x="15278" y="1408"/>
                    </a:cubicBezTo>
                    <a:cubicBezTo>
                      <a:pt x="15305" y="1519"/>
                      <a:pt x="15388" y="1602"/>
                      <a:pt x="15499" y="1657"/>
                    </a:cubicBezTo>
                    <a:cubicBezTo>
                      <a:pt x="15444" y="1740"/>
                      <a:pt x="15388" y="1879"/>
                      <a:pt x="15416" y="1990"/>
                    </a:cubicBezTo>
                    <a:cubicBezTo>
                      <a:pt x="15416" y="2073"/>
                      <a:pt x="15416" y="2128"/>
                      <a:pt x="15444" y="2212"/>
                    </a:cubicBezTo>
                    <a:cubicBezTo>
                      <a:pt x="15416" y="2267"/>
                      <a:pt x="15388" y="2350"/>
                      <a:pt x="15416" y="2433"/>
                    </a:cubicBezTo>
                    <a:cubicBezTo>
                      <a:pt x="15305" y="2461"/>
                      <a:pt x="15222" y="2628"/>
                      <a:pt x="15333" y="2849"/>
                    </a:cubicBezTo>
                    <a:cubicBezTo>
                      <a:pt x="15392" y="2976"/>
                      <a:pt x="15477" y="3027"/>
                      <a:pt x="15561" y="3027"/>
                    </a:cubicBezTo>
                    <a:cubicBezTo>
                      <a:pt x="15714" y="3027"/>
                      <a:pt x="15858" y="2853"/>
                      <a:pt x="15804" y="2655"/>
                    </a:cubicBezTo>
                    <a:lnTo>
                      <a:pt x="15804" y="2655"/>
                    </a:lnTo>
                    <a:cubicBezTo>
                      <a:pt x="15822" y="2657"/>
                      <a:pt x="15838" y="2657"/>
                      <a:pt x="15854" y="2657"/>
                    </a:cubicBezTo>
                    <a:cubicBezTo>
                      <a:pt x="16148" y="2657"/>
                      <a:pt x="16242" y="2423"/>
                      <a:pt x="16137" y="2239"/>
                    </a:cubicBezTo>
                    <a:cubicBezTo>
                      <a:pt x="16192" y="2156"/>
                      <a:pt x="16220" y="2045"/>
                      <a:pt x="16220" y="1962"/>
                    </a:cubicBezTo>
                    <a:cubicBezTo>
                      <a:pt x="16248" y="1629"/>
                      <a:pt x="16082" y="1491"/>
                      <a:pt x="15888" y="1463"/>
                    </a:cubicBezTo>
                    <a:cubicBezTo>
                      <a:pt x="15971" y="1324"/>
                      <a:pt x="15943" y="1158"/>
                      <a:pt x="15860" y="1047"/>
                    </a:cubicBezTo>
                    <a:cubicBezTo>
                      <a:pt x="15762" y="885"/>
                      <a:pt x="15627" y="818"/>
                      <a:pt x="15503" y="818"/>
                    </a:cubicBezTo>
                    <a:cubicBezTo>
                      <a:pt x="15416" y="818"/>
                      <a:pt x="15335" y="851"/>
                      <a:pt x="15278" y="909"/>
                    </a:cubicBezTo>
                    <a:cubicBezTo>
                      <a:pt x="15278" y="825"/>
                      <a:pt x="15222" y="742"/>
                      <a:pt x="15139" y="687"/>
                    </a:cubicBezTo>
                    <a:cubicBezTo>
                      <a:pt x="15455" y="392"/>
                      <a:pt x="15194" y="0"/>
                      <a:pt x="1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8"/>
              <p:cNvSpPr/>
              <p:nvPr/>
            </p:nvSpPr>
            <p:spPr>
              <a:xfrm>
                <a:off x="1816375" y="2861600"/>
                <a:ext cx="20100" cy="17650"/>
              </a:xfrm>
              <a:custGeom>
                <a:avLst/>
                <a:gdLst/>
                <a:ahLst/>
                <a:cxnLst/>
                <a:rect l="l" t="t" r="r" b="b"/>
                <a:pathLst>
                  <a:path w="804" h="706" extrusionOk="0">
                    <a:moveTo>
                      <a:pt x="531" y="0"/>
                    </a:moveTo>
                    <a:cubicBezTo>
                      <a:pt x="433" y="0"/>
                      <a:pt x="333" y="54"/>
                      <a:pt x="283" y="141"/>
                    </a:cubicBezTo>
                    <a:cubicBezTo>
                      <a:pt x="228" y="169"/>
                      <a:pt x="200" y="224"/>
                      <a:pt x="172" y="252"/>
                    </a:cubicBezTo>
                    <a:cubicBezTo>
                      <a:pt x="1" y="497"/>
                      <a:pt x="154" y="677"/>
                      <a:pt x="346" y="677"/>
                    </a:cubicBezTo>
                    <a:cubicBezTo>
                      <a:pt x="371" y="677"/>
                      <a:pt x="396" y="674"/>
                      <a:pt x="422" y="668"/>
                    </a:cubicBezTo>
                    <a:cubicBezTo>
                      <a:pt x="459" y="693"/>
                      <a:pt x="500" y="705"/>
                      <a:pt x="539" y="705"/>
                    </a:cubicBezTo>
                    <a:cubicBezTo>
                      <a:pt x="675" y="705"/>
                      <a:pt x="804" y="559"/>
                      <a:pt x="782" y="280"/>
                    </a:cubicBezTo>
                    <a:cubicBezTo>
                      <a:pt x="767" y="81"/>
                      <a:pt x="651" y="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8"/>
              <p:cNvSpPr/>
              <p:nvPr/>
            </p:nvSpPr>
            <p:spPr>
              <a:xfrm>
                <a:off x="1604400" y="2786100"/>
                <a:ext cx="93750" cy="110100"/>
              </a:xfrm>
              <a:custGeom>
                <a:avLst/>
                <a:gdLst/>
                <a:ahLst/>
                <a:cxnLst/>
                <a:rect l="l" t="t" r="r" b="b"/>
                <a:pathLst>
                  <a:path w="3750" h="4404" extrusionOk="0">
                    <a:moveTo>
                      <a:pt x="2413" y="0"/>
                    </a:moveTo>
                    <a:cubicBezTo>
                      <a:pt x="2191" y="0"/>
                      <a:pt x="2080" y="194"/>
                      <a:pt x="2136" y="305"/>
                    </a:cubicBezTo>
                    <a:cubicBezTo>
                      <a:pt x="2080" y="361"/>
                      <a:pt x="2025" y="416"/>
                      <a:pt x="1997" y="499"/>
                    </a:cubicBezTo>
                    <a:lnTo>
                      <a:pt x="1997" y="527"/>
                    </a:lnTo>
                    <a:cubicBezTo>
                      <a:pt x="1775" y="583"/>
                      <a:pt x="1665" y="804"/>
                      <a:pt x="1665" y="1026"/>
                    </a:cubicBezTo>
                    <a:cubicBezTo>
                      <a:pt x="1665" y="1137"/>
                      <a:pt x="1720" y="1248"/>
                      <a:pt x="1803" y="1359"/>
                    </a:cubicBezTo>
                    <a:cubicBezTo>
                      <a:pt x="1748" y="1414"/>
                      <a:pt x="1720" y="1470"/>
                      <a:pt x="1692" y="1525"/>
                    </a:cubicBezTo>
                    <a:cubicBezTo>
                      <a:pt x="1498" y="1664"/>
                      <a:pt x="1415" y="1913"/>
                      <a:pt x="1526" y="2135"/>
                    </a:cubicBezTo>
                    <a:cubicBezTo>
                      <a:pt x="928" y="2407"/>
                      <a:pt x="1235" y="3051"/>
                      <a:pt x="1770" y="3051"/>
                    </a:cubicBezTo>
                    <a:cubicBezTo>
                      <a:pt x="1781" y="3051"/>
                      <a:pt x="1792" y="3051"/>
                      <a:pt x="1803" y="3050"/>
                    </a:cubicBezTo>
                    <a:lnTo>
                      <a:pt x="1803" y="3189"/>
                    </a:lnTo>
                    <a:cubicBezTo>
                      <a:pt x="1736" y="3122"/>
                      <a:pt x="1648" y="3085"/>
                      <a:pt x="1565" y="3085"/>
                    </a:cubicBezTo>
                    <a:cubicBezTo>
                      <a:pt x="1511" y="3085"/>
                      <a:pt x="1459" y="3100"/>
                      <a:pt x="1415" y="3133"/>
                    </a:cubicBezTo>
                    <a:cubicBezTo>
                      <a:pt x="1304" y="3189"/>
                      <a:pt x="1249" y="3272"/>
                      <a:pt x="1221" y="3355"/>
                    </a:cubicBezTo>
                    <a:cubicBezTo>
                      <a:pt x="1110" y="3244"/>
                      <a:pt x="944" y="3161"/>
                      <a:pt x="777" y="3133"/>
                    </a:cubicBezTo>
                    <a:cubicBezTo>
                      <a:pt x="727" y="2906"/>
                      <a:pt x="579" y="2794"/>
                      <a:pt x="437" y="2794"/>
                    </a:cubicBezTo>
                    <a:cubicBezTo>
                      <a:pt x="268" y="2794"/>
                      <a:pt x="109" y="2955"/>
                      <a:pt x="140" y="3272"/>
                    </a:cubicBezTo>
                    <a:cubicBezTo>
                      <a:pt x="140" y="3300"/>
                      <a:pt x="140" y="3327"/>
                      <a:pt x="140" y="3355"/>
                    </a:cubicBezTo>
                    <a:cubicBezTo>
                      <a:pt x="1" y="3743"/>
                      <a:pt x="278" y="4131"/>
                      <a:pt x="694" y="4131"/>
                    </a:cubicBezTo>
                    <a:lnTo>
                      <a:pt x="944" y="4131"/>
                    </a:lnTo>
                    <a:cubicBezTo>
                      <a:pt x="988" y="4295"/>
                      <a:pt x="1137" y="4403"/>
                      <a:pt x="1326" y="4403"/>
                    </a:cubicBezTo>
                    <a:cubicBezTo>
                      <a:pt x="1488" y="4403"/>
                      <a:pt x="1679" y="4324"/>
                      <a:pt x="1859" y="4131"/>
                    </a:cubicBezTo>
                    <a:cubicBezTo>
                      <a:pt x="1969" y="4020"/>
                      <a:pt x="2053" y="3854"/>
                      <a:pt x="2053" y="3688"/>
                    </a:cubicBezTo>
                    <a:cubicBezTo>
                      <a:pt x="2124" y="3743"/>
                      <a:pt x="2206" y="3771"/>
                      <a:pt x="2291" y="3771"/>
                    </a:cubicBezTo>
                    <a:cubicBezTo>
                      <a:pt x="2503" y="3771"/>
                      <a:pt x="2730" y="3593"/>
                      <a:pt x="2829" y="3216"/>
                    </a:cubicBezTo>
                    <a:cubicBezTo>
                      <a:pt x="2857" y="3272"/>
                      <a:pt x="2912" y="3327"/>
                      <a:pt x="2968" y="3355"/>
                    </a:cubicBezTo>
                    <a:cubicBezTo>
                      <a:pt x="2690" y="3438"/>
                      <a:pt x="2635" y="3826"/>
                      <a:pt x="3051" y="4048"/>
                    </a:cubicBezTo>
                    <a:cubicBezTo>
                      <a:pt x="3149" y="4105"/>
                      <a:pt x="3237" y="4129"/>
                      <a:pt x="3313" y="4129"/>
                    </a:cubicBezTo>
                    <a:cubicBezTo>
                      <a:pt x="3647" y="4129"/>
                      <a:pt x="3750" y="3664"/>
                      <a:pt x="3411" y="3438"/>
                    </a:cubicBezTo>
                    <a:cubicBezTo>
                      <a:pt x="3716" y="3272"/>
                      <a:pt x="3605" y="2828"/>
                      <a:pt x="3273" y="2801"/>
                    </a:cubicBezTo>
                    <a:cubicBezTo>
                      <a:pt x="3226" y="2782"/>
                      <a:pt x="3177" y="2773"/>
                      <a:pt x="3128" y="2773"/>
                    </a:cubicBezTo>
                    <a:cubicBezTo>
                      <a:pt x="3029" y="2773"/>
                      <a:pt x="2931" y="2810"/>
                      <a:pt x="2857" y="2884"/>
                    </a:cubicBezTo>
                    <a:cubicBezTo>
                      <a:pt x="2857" y="2662"/>
                      <a:pt x="2718" y="2496"/>
                      <a:pt x="2524" y="2468"/>
                    </a:cubicBezTo>
                    <a:cubicBezTo>
                      <a:pt x="2718" y="2301"/>
                      <a:pt x="2746" y="1941"/>
                      <a:pt x="2385" y="1664"/>
                    </a:cubicBezTo>
                    <a:cubicBezTo>
                      <a:pt x="2385" y="1581"/>
                      <a:pt x="2358" y="1470"/>
                      <a:pt x="2302" y="1387"/>
                    </a:cubicBezTo>
                    <a:cubicBezTo>
                      <a:pt x="2385" y="1276"/>
                      <a:pt x="2469" y="1137"/>
                      <a:pt x="2469" y="998"/>
                    </a:cubicBezTo>
                    <a:cubicBezTo>
                      <a:pt x="2469" y="915"/>
                      <a:pt x="2469" y="832"/>
                      <a:pt x="2441" y="749"/>
                    </a:cubicBezTo>
                    <a:cubicBezTo>
                      <a:pt x="2469" y="721"/>
                      <a:pt x="2469" y="693"/>
                      <a:pt x="2469" y="666"/>
                    </a:cubicBezTo>
                    <a:cubicBezTo>
                      <a:pt x="2496" y="610"/>
                      <a:pt x="2496" y="555"/>
                      <a:pt x="2496" y="499"/>
                    </a:cubicBezTo>
                    <a:cubicBezTo>
                      <a:pt x="2857" y="472"/>
                      <a:pt x="2774" y="0"/>
                      <a:pt x="2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8"/>
              <p:cNvSpPr/>
              <p:nvPr/>
            </p:nvSpPr>
            <p:spPr>
              <a:xfrm>
                <a:off x="1634425" y="3129350"/>
                <a:ext cx="17525" cy="17125"/>
              </a:xfrm>
              <a:custGeom>
                <a:avLst/>
                <a:gdLst/>
                <a:ahLst/>
                <a:cxnLst/>
                <a:rect l="l" t="t" r="r" b="b"/>
                <a:pathLst>
                  <a:path w="701" h="685" extrusionOk="0">
                    <a:moveTo>
                      <a:pt x="302" y="0"/>
                    </a:moveTo>
                    <a:cubicBezTo>
                      <a:pt x="141" y="0"/>
                      <a:pt x="0" y="175"/>
                      <a:pt x="103" y="466"/>
                    </a:cubicBezTo>
                    <a:cubicBezTo>
                      <a:pt x="152" y="622"/>
                      <a:pt x="248" y="685"/>
                      <a:pt x="345" y="685"/>
                    </a:cubicBezTo>
                    <a:cubicBezTo>
                      <a:pt x="523" y="685"/>
                      <a:pt x="700" y="468"/>
                      <a:pt x="574" y="216"/>
                    </a:cubicBezTo>
                    <a:cubicBezTo>
                      <a:pt x="511" y="68"/>
                      <a:pt x="402"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8"/>
              <p:cNvSpPr/>
              <p:nvPr/>
            </p:nvSpPr>
            <p:spPr>
              <a:xfrm>
                <a:off x="1557925" y="2914925"/>
                <a:ext cx="18250" cy="15425"/>
              </a:xfrm>
              <a:custGeom>
                <a:avLst/>
                <a:gdLst/>
                <a:ahLst/>
                <a:cxnLst/>
                <a:rect l="l" t="t" r="r" b="b"/>
                <a:pathLst>
                  <a:path w="730" h="617" extrusionOk="0">
                    <a:moveTo>
                      <a:pt x="308" y="0"/>
                    </a:moveTo>
                    <a:cubicBezTo>
                      <a:pt x="135" y="0"/>
                      <a:pt x="0" y="186"/>
                      <a:pt x="169" y="448"/>
                    </a:cubicBezTo>
                    <a:cubicBezTo>
                      <a:pt x="229" y="568"/>
                      <a:pt x="312" y="616"/>
                      <a:pt x="392" y="616"/>
                    </a:cubicBezTo>
                    <a:cubicBezTo>
                      <a:pt x="571" y="616"/>
                      <a:pt x="729" y="373"/>
                      <a:pt x="557" y="143"/>
                    </a:cubicBezTo>
                    <a:cubicBezTo>
                      <a:pt x="485" y="43"/>
                      <a:pt x="392"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8"/>
              <p:cNvSpPr/>
              <p:nvPr/>
            </p:nvSpPr>
            <p:spPr>
              <a:xfrm>
                <a:off x="1655900" y="2896850"/>
                <a:ext cx="15175" cy="15050"/>
              </a:xfrm>
              <a:custGeom>
                <a:avLst/>
                <a:gdLst/>
                <a:ahLst/>
                <a:cxnLst/>
                <a:rect l="l" t="t" r="r" b="b"/>
                <a:pathLst>
                  <a:path w="607" h="602" extrusionOk="0">
                    <a:moveTo>
                      <a:pt x="349" y="1"/>
                    </a:moveTo>
                    <a:cubicBezTo>
                      <a:pt x="247" y="1"/>
                      <a:pt x="136" y="77"/>
                      <a:pt x="76" y="256"/>
                    </a:cubicBezTo>
                    <a:cubicBezTo>
                      <a:pt x="1" y="482"/>
                      <a:pt x="130" y="601"/>
                      <a:pt x="277" y="601"/>
                    </a:cubicBezTo>
                    <a:cubicBezTo>
                      <a:pt x="400" y="601"/>
                      <a:pt x="537" y="516"/>
                      <a:pt x="575" y="339"/>
                    </a:cubicBezTo>
                    <a:cubicBezTo>
                      <a:pt x="606" y="134"/>
                      <a:pt x="485"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8"/>
              <p:cNvSpPr/>
              <p:nvPr/>
            </p:nvSpPr>
            <p:spPr>
              <a:xfrm>
                <a:off x="1698900" y="2746400"/>
                <a:ext cx="16850" cy="14275"/>
              </a:xfrm>
              <a:custGeom>
                <a:avLst/>
                <a:gdLst/>
                <a:ahLst/>
                <a:cxnLst/>
                <a:rect l="l" t="t" r="r" b="b"/>
                <a:pathLst>
                  <a:path w="674" h="571" extrusionOk="0">
                    <a:moveTo>
                      <a:pt x="297" y="1"/>
                    </a:moveTo>
                    <a:cubicBezTo>
                      <a:pt x="123" y="1"/>
                      <a:pt x="0" y="254"/>
                      <a:pt x="158" y="452"/>
                    </a:cubicBezTo>
                    <a:cubicBezTo>
                      <a:pt x="233" y="535"/>
                      <a:pt x="316" y="571"/>
                      <a:pt x="389" y="571"/>
                    </a:cubicBezTo>
                    <a:cubicBezTo>
                      <a:pt x="558" y="571"/>
                      <a:pt x="673" y="379"/>
                      <a:pt x="518" y="147"/>
                    </a:cubicBezTo>
                    <a:cubicBezTo>
                      <a:pt x="446" y="43"/>
                      <a:pt x="3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8"/>
              <p:cNvSpPr/>
              <p:nvPr/>
            </p:nvSpPr>
            <p:spPr>
              <a:xfrm>
                <a:off x="1832425" y="2925550"/>
                <a:ext cx="19900" cy="12050"/>
              </a:xfrm>
              <a:custGeom>
                <a:avLst/>
                <a:gdLst/>
                <a:ahLst/>
                <a:cxnLst/>
                <a:rect l="l" t="t" r="r" b="b"/>
                <a:pathLst>
                  <a:path w="796" h="482" extrusionOk="0">
                    <a:moveTo>
                      <a:pt x="414" y="0"/>
                    </a:moveTo>
                    <a:cubicBezTo>
                      <a:pt x="363" y="0"/>
                      <a:pt x="307" y="15"/>
                      <a:pt x="251" y="51"/>
                    </a:cubicBezTo>
                    <a:cubicBezTo>
                      <a:pt x="1" y="210"/>
                      <a:pt x="68" y="481"/>
                      <a:pt x="315" y="481"/>
                    </a:cubicBezTo>
                    <a:cubicBezTo>
                      <a:pt x="369" y="481"/>
                      <a:pt x="431" y="468"/>
                      <a:pt x="501" y="439"/>
                    </a:cubicBezTo>
                    <a:cubicBezTo>
                      <a:pt x="795" y="303"/>
                      <a:pt x="645"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8"/>
              <p:cNvSpPr/>
              <p:nvPr/>
            </p:nvSpPr>
            <p:spPr>
              <a:xfrm>
                <a:off x="1691125" y="2649275"/>
                <a:ext cx="65800" cy="55275"/>
              </a:xfrm>
              <a:custGeom>
                <a:avLst/>
                <a:gdLst/>
                <a:ahLst/>
                <a:cxnLst/>
                <a:rect l="l" t="t" r="r" b="b"/>
                <a:pathLst>
                  <a:path w="2632" h="2211" extrusionOk="0">
                    <a:moveTo>
                      <a:pt x="480" y="1"/>
                    </a:moveTo>
                    <a:cubicBezTo>
                      <a:pt x="227" y="1"/>
                      <a:pt x="1" y="255"/>
                      <a:pt x="81" y="704"/>
                    </a:cubicBezTo>
                    <a:cubicBezTo>
                      <a:pt x="25" y="899"/>
                      <a:pt x="136" y="1093"/>
                      <a:pt x="330" y="1120"/>
                    </a:cubicBezTo>
                    <a:cubicBezTo>
                      <a:pt x="391" y="1166"/>
                      <a:pt x="461" y="1187"/>
                      <a:pt x="534" y="1187"/>
                    </a:cubicBezTo>
                    <a:cubicBezTo>
                      <a:pt x="594" y="1187"/>
                      <a:pt x="656" y="1173"/>
                      <a:pt x="719" y="1148"/>
                    </a:cubicBezTo>
                    <a:lnTo>
                      <a:pt x="719" y="1176"/>
                    </a:lnTo>
                    <a:cubicBezTo>
                      <a:pt x="802" y="1314"/>
                      <a:pt x="968" y="1370"/>
                      <a:pt x="1134" y="1370"/>
                    </a:cubicBezTo>
                    <a:cubicBezTo>
                      <a:pt x="1107" y="1536"/>
                      <a:pt x="1162" y="1730"/>
                      <a:pt x="1328" y="1813"/>
                    </a:cubicBezTo>
                    <a:cubicBezTo>
                      <a:pt x="1407" y="2093"/>
                      <a:pt x="1585" y="2211"/>
                      <a:pt x="1769" y="2211"/>
                    </a:cubicBezTo>
                    <a:cubicBezTo>
                      <a:pt x="2041" y="2211"/>
                      <a:pt x="2327" y="1955"/>
                      <a:pt x="2327" y="1592"/>
                    </a:cubicBezTo>
                    <a:cubicBezTo>
                      <a:pt x="2632" y="1370"/>
                      <a:pt x="2576" y="899"/>
                      <a:pt x="2049" y="788"/>
                    </a:cubicBezTo>
                    <a:cubicBezTo>
                      <a:pt x="2022" y="760"/>
                      <a:pt x="1966" y="760"/>
                      <a:pt x="1938" y="760"/>
                    </a:cubicBezTo>
                    <a:lnTo>
                      <a:pt x="1911" y="760"/>
                    </a:lnTo>
                    <a:cubicBezTo>
                      <a:pt x="1864" y="748"/>
                      <a:pt x="1819" y="743"/>
                      <a:pt x="1776" y="743"/>
                    </a:cubicBezTo>
                    <a:cubicBezTo>
                      <a:pt x="1610" y="743"/>
                      <a:pt x="1466" y="822"/>
                      <a:pt x="1356" y="954"/>
                    </a:cubicBezTo>
                    <a:cubicBezTo>
                      <a:pt x="1356" y="871"/>
                      <a:pt x="1328" y="815"/>
                      <a:pt x="1273" y="732"/>
                    </a:cubicBezTo>
                    <a:cubicBezTo>
                      <a:pt x="1218" y="621"/>
                      <a:pt x="1134" y="538"/>
                      <a:pt x="996" y="510"/>
                    </a:cubicBezTo>
                    <a:cubicBezTo>
                      <a:pt x="996" y="483"/>
                      <a:pt x="968" y="455"/>
                      <a:pt x="968" y="427"/>
                    </a:cubicBezTo>
                    <a:cubicBezTo>
                      <a:pt x="863" y="135"/>
                      <a:pt x="664"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8"/>
              <p:cNvSpPr/>
              <p:nvPr/>
            </p:nvSpPr>
            <p:spPr>
              <a:xfrm>
                <a:off x="1824825" y="2829575"/>
                <a:ext cx="18525" cy="22025"/>
              </a:xfrm>
              <a:custGeom>
                <a:avLst/>
                <a:gdLst/>
                <a:ahLst/>
                <a:cxnLst/>
                <a:rect l="l" t="t" r="r" b="b"/>
                <a:pathLst>
                  <a:path w="741" h="881" extrusionOk="0">
                    <a:moveTo>
                      <a:pt x="339" y="0"/>
                    </a:moveTo>
                    <a:cubicBezTo>
                      <a:pt x="168" y="0"/>
                      <a:pt x="1" y="160"/>
                      <a:pt x="1" y="479"/>
                    </a:cubicBezTo>
                    <a:cubicBezTo>
                      <a:pt x="13" y="761"/>
                      <a:pt x="166" y="880"/>
                      <a:pt x="326" y="880"/>
                    </a:cubicBezTo>
                    <a:cubicBezTo>
                      <a:pt x="528" y="880"/>
                      <a:pt x="740" y="690"/>
                      <a:pt x="694" y="396"/>
                    </a:cubicBezTo>
                    <a:cubicBezTo>
                      <a:pt x="654" y="132"/>
                      <a:pt x="495"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8"/>
              <p:cNvSpPr/>
              <p:nvPr/>
            </p:nvSpPr>
            <p:spPr>
              <a:xfrm>
                <a:off x="1334775" y="2682725"/>
                <a:ext cx="21375" cy="18125"/>
              </a:xfrm>
              <a:custGeom>
                <a:avLst/>
                <a:gdLst/>
                <a:ahLst/>
                <a:cxnLst/>
                <a:rect l="l" t="t" r="r" b="b"/>
                <a:pathLst>
                  <a:path w="855" h="725" extrusionOk="0">
                    <a:moveTo>
                      <a:pt x="389" y="0"/>
                    </a:moveTo>
                    <a:cubicBezTo>
                      <a:pt x="173" y="0"/>
                      <a:pt x="1" y="307"/>
                      <a:pt x="195" y="559"/>
                    </a:cubicBezTo>
                    <a:cubicBezTo>
                      <a:pt x="293" y="674"/>
                      <a:pt x="405" y="724"/>
                      <a:pt x="503" y="724"/>
                    </a:cubicBezTo>
                    <a:cubicBezTo>
                      <a:pt x="710" y="724"/>
                      <a:pt x="855" y="500"/>
                      <a:pt x="666" y="198"/>
                    </a:cubicBezTo>
                    <a:cubicBezTo>
                      <a:pt x="583" y="57"/>
                      <a:pt x="482"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8"/>
              <p:cNvSpPr/>
              <p:nvPr/>
            </p:nvSpPr>
            <p:spPr>
              <a:xfrm>
                <a:off x="1574700" y="2689375"/>
                <a:ext cx="42125" cy="24650"/>
              </a:xfrm>
              <a:custGeom>
                <a:avLst/>
                <a:gdLst/>
                <a:ahLst/>
                <a:cxnLst/>
                <a:rect l="l" t="t" r="r" b="b"/>
                <a:pathLst>
                  <a:path w="1685" h="986" extrusionOk="0">
                    <a:moveTo>
                      <a:pt x="915" y="0"/>
                    </a:moveTo>
                    <a:cubicBezTo>
                      <a:pt x="824" y="0"/>
                      <a:pt x="735" y="22"/>
                      <a:pt x="662" y="71"/>
                    </a:cubicBezTo>
                    <a:lnTo>
                      <a:pt x="607" y="71"/>
                    </a:lnTo>
                    <a:cubicBezTo>
                      <a:pt x="558" y="60"/>
                      <a:pt x="514" y="55"/>
                      <a:pt x="473" y="55"/>
                    </a:cubicBezTo>
                    <a:cubicBezTo>
                      <a:pt x="0" y="55"/>
                      <a:pt x="41" y="738"/>
                      <a:pt x="551" y="764"/>
                    </a:cubicBezTo>
                    <a:cubicBezTo>
                      <a:pt x="579" y="778"/>
                      <a:pt x="607" y="785"/>
                      <a:pt x="634" y="785"/>
                    </a:cubicBezTo>
                    <a:cubicBezTo>
                      <a:pt x="662" y="785"/>
                      <a:pt x="690" y="778"/>
                      <a:pt x="718" y="764"/>
                    </a:cubicBezTo>
                    <a:cubicBezTo>
                      <a:pt x="745" y="792"/>
                      <a:pt x="773" y="819"/>
                      <a:pt x="773" y="847"/>
                    </a:cubicBezTo>
                    <a:cubicBezTo>
                      <a:pt x="899" y="944"/>
                      <a:pt x="1017" y="985"/>
                      <a:pt x="1119" y="985"/>
                    </a:cubicBezTo>
                    <a:cubicBezTo>
                      <a:pt x="1513" y="985"/>
                      <a:pt x="1685" y="385"/>
                      <a:pt x="1244" y="99"/>
                    </a:cubicBezTo>
                    <a:cubicBezTo>
                      <a:pt x="1151" y="36"/>
                      <a:pt x="1031" y="0"/>
                      <a:pt x="9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8"/>
              <p:cNvSpPr/>
              <p:nvPr/>
            </p:nvSpPr>
            <p:spPr>
              <a:xfrm>
                <a:off x="1670575" y="2800625"/>
                <a:ext cx="12975" cy="14750"/>
              </a:xfrm>
              <a:custGeom>
                <a:avLst/>
                <a:gdLst/>
                <a:ahLst/>
                <a:cxnLst/>
                <a:rect l="l" t="t" r="r" b="b"/>
                <a:pathLst>
                  <a:path w="519" h="590" extrusionOk="0">
                    <a:moveTo>
                      <a:pt x="234" y="0"/>
                    </a:moveTo>
                    <a:cubicBezTo>
                      <a:pt x="113" y="0"/>
                      <a:pt x="1" y="111"/>
                      <a:pt x="16" y="334"/>
                    </a:cubicBezTo>
                    <a:cubicBezTo>
                      <a:pt x="40" y="513"/>
                      <a:pt x="141" y="590"/>
                      <a:pt x="243" y="590"/>
                    </a:cubicBezTo>
                    <a:cubicBezTo>
                      <a:pt x="379" y="590"/>
                      <a:pt x="519" y="456"/>
                      <a:pt x="487" y="251"/>
                    </a:cubicBezTo>
                    <a:cubicBezTo>
                      <a:pt x="448" y="84"/>
                      <a:pt x="338"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8"/>
              <p:cNvSpPr/>
              <p:nvPr/>
            </p:nvSpPr>
            <p:spPr>
              <a:xfrm>
                <a:off x="1405475" y="2609325"/>
                <a:ext cx="230150" cy="124975"/>
              </a:xfrm>
              <a:custGeom>
                <a:avLst/>
                <a:gdLst/>
                <a:ahLst/>
                <a:cxnLst/>
                <a:rect l="l" t="t" r="r" b="b"/>
                <a:pathLst>
                  <a:path w="9206" h="4999" extrusionOk="0">
                    <a:moveTo>
                      <a:pt x="8152" y="778"/>
                    </a:moveTo>
                    <a:cubicBezTo>
                      <a:pt x="8152" y="861"/>
                      <a:pt x="8180" y="944"/>
                      <a:pt x="8235" y="999"/>
                    </a:cubicBezTo>
                    <a:cubicBezTo>
                      <a:pt x="8097" y="1027"/>
                      <a:pt x="7986" y="1138"/>
                      <a:pt x="7930" y="1277"/>
                    </a:cubicBezTo>
                    <a:lnTo>
                      <a:pt x="7903" y="1221"/>
                    </a:lnTo>
                    <a:cubicBezTo>
                      <a:pt x="7875" y="1166"/>
                      <a:pt x="7819" y="1110"/>
                      <a:pt x="7792" y="1055"/>
                    </a:cubicBezTo>
                    <a:cubicBezTo>
                      <a:pt x="7930" y="999"/>
                      <a:pt x="8041" y="916"/>
                      <a:pt x="8152" y="805"/>
                    </a:cubicBezTo>
                    <a:lnTo>
                      <a:pt x="8152" y="778"/>
                    </a:lnTo>
                    <a:close/>
                    <a:moveTo>
                      <a:pt x="7098" y="1304"/>
                    </a:moveTo>
                    <a:cubicBezTo>
                      <a:pt x="7098" y="1388"/>
                      <a:pt x="7098" y="1471"/>
                      <a:pt x="7154" y="1554"/>
                    </a:cubicBezTo>
                    <a:lnTo>
                      <a:pt x="7126" y="1554"/>
                    </a:lnTo>
                    <a:cubicBezTo>
                      <a:pt x="7098" y="1498"/>
                      <a:pt x="7071" y="1471"/>
                      <a:pt x="7043" y="1443"/>
                    </a:cubicBezTo>
                    <a:cubicBezTo>
                      <a:pt x="7043" y="1415"/>
                      <a:pt x="7043" y="1360"/>
                      <a:pt x="7043" y="1304"/>
                    </a:cubicBezTo>
                    <a:close/>
                    <a:moveTo>
                      <a:pt x="7209" y="1693"/>
                    </a:moveTo>
                    <a:lnTo>
                      <a:pt x="7237" y="1720"/>
                    </a:lnTo>
                    <a:lnTo>
                      <a:pt x="7209" y="1720"/>
                    </a:lnTo>
                    <a:cubicBezTo>
                      <a:pt x="7209" y="1720"/>
                      <a:pt x="7209" y="1693"/>
                      <a:pt x="7209" y="1693"/>
                    </a:cubicBezTo>
                    <a:close/>
                    <a:moveTo>
                      <a:pt x="3383" y="2607"/>
                    </a:moveTo>
                    <a:lnTo>
                      <a:pt x="3356" y="2663"/>
                    </a:lnTo>
                    <a:cubicBezTo>
                      <a:pt x="3356" y="2635"/>
                      <a:pt x="3383" y="2607"/>
                      <a:pt x="3383" y="2607"/>
                    </a:cubicBezTo>
                    <a:close/>
                    <a:moveTo>
                      <a:pt x="5275" y="0"/>
                    </a:moveTo>
                    <a:cubicBezTo>
                      <a:pt x="5134" y="0"/>
                      <a:pt x="4983" y="57"/>
                      <a:pt x="4853" y="195"/>
                    </a:cubicBezTo>
                    <a:cubicBezTo>
                      <a:pt x="4575" y="473"/>
                      <a:pt x="4631" y="805"/>
                      <a:pt x="4797" y="944"/>
                    </a:cubicBezTo>
                    <a:lnTo>
                      <a:pt x="4797" y="972"/>
                    </a:lnTo>
                    <a:cubicBezTo>
                      <a:pt x="4770" y="1027"/>
                      <a:pt x="4770" y="1110"/>
                      <a:pt x="4797" y="1166"/>
                    </a:cubicBezTo>
                    <a:cubicBezTo>
                      <a:pt x="4751" y="1074"/>
                      <a:pt x="4648" y="1020"/>
                      <a:pt x="4551" y="1020"/>
                    </a:cubicBezTo>
                    <a:cubicBezTo>
                      <a:pt x="4531" y="1020"/>
                      <a:pt x="4511" y="1022"/>
                      <a:pt x="4492" y="1027"/>
                    </a:cubicBezTo>
                    <a:cubicBezTo>
                      <a:pt x="4465" y="1027"/>
                      <a:pt x="4437" y="1055"/>
                      <a:pt x="4409" y="1055"/>
                    </a:cubicBezTo>
                    <a:cubicBezTo>
                      <a:pt x="4330" y="944"/>
                      <a:pt x="4233" y="897"/>
                      <a:pt x="4144" y="897"/>
                    </a:cubicBezTo>
                    <a:cubicBezTo>
                      <a:pt x="4076" y="897"/>
                      <a:pt x="4013" y="924"/>
                      <a:pt x="3966" y="972"/>
                    </a:cubicBezTo>
                    <a:cubicBezTo>
                      <a:pt x="3688" y="999"/>
                      <a:pt x="3466" y="1249"/>
                      <a:pt x="3466" y="1526"/>
                    </a:cubicBezTo>
                    <a:cubicBezTo>
                      <a:pt x="3433" y="1516"/>
                      <a:pt x="3400" y="1512"/>
                      <a:pt x="3368" y="1512"/>
                    </a:cubicBezTo>
                    <a:cubicBezTo>
                      <a:pt x="3219" y="1512"/>
                      <a:pt x="3101" y="1615"/>
                      <a:pt x="3078" y="1776"/>
                    </a:cubicBezTo>
                    <a:cubicBezTo>
                      <a:pt x="3078" y="1803"/>
                      <a:pt x="3051" y="1803"/>
                      <a:pt x="3051" y="1831"/>
                    </a:cubicBezTo>
                    <a:cubicBezTo>
                      <a:pt x="2995" y="1914"/>
                      <a:pt x="2940" y="1997"/>
                      <a:pt x="2940" y="2108"/>
                    </a:cubicBezTo>
                    <a:cubicBezTo>
                      <a:pt x="2898" y="2095"/>
                      <a:pt x="2856" y="2088"/>
                      <a:pt x="2815" y="2088"/>
                    </a:cubicBezTo>
                    <a:cubicBezTo>
                      <a:pt x="2773" y="2088"/>
                      <a:pt x="2732" y="2095"/>
                      <a:pt x="2690" y="2108"/>
                    </a:cubicBezTo>
                    <a:cubicBezTo>
                      <a:pt x="2647" y="2094"/>
                      <a:pt x="2602" y="2087"/>
                      <a:pt x="2557" y="2087"/>
                    </a:cubicBezTo>
                    <a:cubicBezTo>
                      <a:pt x="2427" y="2087"/>
                      <a:pt x="2294" y="2144"/>
                      <a:pt x="2191" y="2247"/>
                    </a:cubicBezTo>
                    <a:cubicBezTo>
                      <a:pt x="2191" y="1974"/>
                      <a:pt x="2020" y="1847"/>
                      <a:pt x="1835" y="1847"/>
                    </a:cubicBezTo>
                    <a:cubicBezTo>
                      <a:pt x="1627" y="1847"/>
                      <a:pt x="1402" y="2008"/>
                      <a:pt x="1387" y="2302"/>
                    </a:cubicBezTo>
                    <a:cubicBezTo>
                      <a:pt x="1367" y="2635"/>
                      <a:pt x="1555" y="2815"/>
                      <a:pt x="1754" y="2815"/>
                    </a:cubicBezTo>
                    <a:cubicBezTo>
                      <a:pt x="1838" y="2815"/>
                      <a:pt x="1923" y="2784"/>
                      <a:pt x="1997" y="2718"/>
                    </a:cubicBezTo>
                    <a:cubicBezTo>
                      <a:pt x="1997" y="3000"/>
                      <a:pt x="2174" y="3176"/>
                      <a:pt x="2382" y="3176"/>
                    </a:cubicBezTo>
                    <a:cubicBezTo>
                      <a:pt x="2543" y="3176"/>
                      <a:pt x="2724" y="3071"/>
                      <a:pt x="2856" y="2829"/>
                    </a:cubicBezTo>
                    <a:lnTo>
                      <a:pt x="2884" y="2829"/>
                    </a:lnTo>
                    <a:cubicBezTo>
                      <a:pt x="2925" y="2841"/>
                      <a:pt x="2965" y="2846"/>
                      <a:pt x="3005" y="2846"/>
                    </a:cubicBezTo>
                    <a:cubicBezTo>
                      <a:pt x="3156" y="2846"/>
                      <a:pt x="3296" y="2767"/>
                      <a:pt x="3383" y="2635"/>
                    </a:cubicBezTo>
                    <a:lnTo>
                      <a:pt x="3383" y="2635"/>
                    </a:lnTo>
                    <a:cubicBezTo>
                      <a:pt x="3272" y="2912"/>
                      <a:pt x="3466" y="3217"/>
                      <a:pt x="3771" y="3245"/>
                    </a:cubicBezTo>
                    <a:cubicBezTo>
                      <a:pt x="3784" y="3246"/>
                      <a:pt x="3796" y="3246"/>
                      <a:pt x="3808" y="3246"/>
                    </a:cubicBezTo>
                    <a:cubicBezTo>
                      <a:pt x="4359" y="3246"/>
                      <a:pt x="4479" y="2632"/>
                      <a:pt x="3855" y="2469"/>
                    </a:cubicBezTo>
                    <a:cubicBezTo>
                      <a:pt x="3938" y="2441"/>
                      <a:pt x="4021" y="2386"/>
                      <a:pt x="4104" y="2302"/>
                    </a:cubicBezTo>
                    <a:cubicBezTo>
                      <a:pt x="4409" y="2302"/>
                      <a:pt x="4631" y="1970"/>
                      <a:pt x="4520" y="1471"/>
                    </a:cubicBezTo>
                    <a:lnTo>
                      <a:pt x="4548" y="1471"/>
                    </a:lnTo>
                    <a:cubicBezTo>
                      <a:pt x="4761" y="1471"/>
                      <a:pt x="4821" y="1342"/>
                      <a:pt x="4800" y="1209"/>
                    </a:cubicBezTo>
                    <a:lnTo>
                      <a:pt x="4800" y="1209"/>
                    </a:lnTo>
                    <a:cubicBezTo>
                      <a:pt x="4808" y="1232"/>
                      <a:pt x="4830" y="1254"/>
                      <a:pt x="4853" y="1277"/>
                    </a:cubicBezTo>
                    <a:cubicBezTo>
                      <a:pt x="4880" y="1388"/>
                      <a:pt x="4964" y="1471"/>
                      <a:pt x="5075" y="1526"/>
                    </a:cubicBezTo>
                    <a:cubicBezTo>
                      <a:pt x="5019" y="1637"/>
                      <a:pt x="5047" y="1776"/>
                      <a:pt x="5130" y="1887"/>
                    </a:cubicBezTo>
                    <a:lnTo>
                      <a:pt x="5047" y="1887"/>
                    </a:lnTo>
                    <a:cubicBezTo>
                      <a:pt x="5005" y="1880"/>
                      <a:pt x="4966" y="1877"/>
                      <a:pt x="4929" y="1877"/>
                    </a:cubicBezTo>
                    <a:cubicBezTo>
                      <a:pt x="4474" y="1877"/>
                      <a:pt x="4375" y="2323"/>
                      <a:pt x="4631" y="2580"/>
                    </a:cubicBezTo>
                    <a:cubicBezTo>
                      <a:pt x="4631" y="2691"/>
                      <a:pt x="4714" y="2802"/>
                      <a:pt x="4797" y="2857"/>
                    </a:cubicBezTo>
                    <a:cubicBezTo>
                      <a:pt x="4686" y="2885"/>
                      <a:pt x="4603" y="2940"/>
                      <a:pt x="4548" y="3023"/>
                    </a:cubicBezTo>
                    <a:cubicBezTo>
                      <a:pt x="4465" y="3134"/>
                      <a:pt x="4437" y="3273"/>
                      <a:pt x="4492" y="3411"/>
                    </a:cubicBezTo>
                    <a:cubicBezTo>
                      <a:pt x="4298" y="3411"/>
                      <a:pt x="4104" y="3495"/>
                      <a:pt x="3993" y="3661"/>
                    </a:cubicBezTo>
                    <a:cubicBezTo>
                      <a:pt x="3952" y="3647"/>
                      <a:pt x="3910" y="3640"/>
                      <a:pt x="3868" y="3640"/>
                    </a:cubicBezTo>
                    <a:cubicBezTo>
                      <a:pt x="3827" y="3640"/>
                      <a:pt x="3785" y="3647"/>
                      <a:pt x="3744" y="3661"/>
                    </a:cubicBezTo>
                    <a:cubicBezTo>
                      <a:pt x="3716" y="3661"/>
                      <a:pt x="3688" y="3689"/>
                      <a:pt x="3661" y="3689"/>
                    </a:cubicBezTo>
                    <a:cubicBezTo>
                      <a:pt x="3633" y="3689"/>
                      <a:pt x="3605" y="3716"/>
                      <a:pt x="3577" y="3716"/>
                    </a:cubicBezTo>
                    <a:cubicBezTo>
                      <a:pt x="3518" y="3687"/>
                      <a:pt x="3454" y="3671"/>
                      <a:pt x="3387" y="3671"/>
                    </a:cubicBezTo>
                    <a:cubicBezTo>
                      <a:pt x="3203" y="3671"/>
                      <a:pt x="3006" y="3792"/>
                      <a:pt x="2884" y="4077"/>
                    </a:cubicBezTo>
                    <a:cubicBezTo>
                      <a:pt x="2856" y="4105"/>
                      <a:pt x="2856" y="4105"/>
                      <a:pt x="2856" y="4132"/>
                    </a:cubicBezTo>
                    <a:cubicBezTo>
                      <a:pt x="2801" y="4105"/>
                      <a:pt x="2746" y="4105"/>
                      <a:pt x="2690" y="4105"/>
                    </a:cubicBezTo>
                    <a:cubicBezTo>
                      <a:pt x="2647" y="3933"/>
                      <a:pt x="2504" y="3827"/>
                      <a:pt x="2352" y="3827"/>
                    </a:cubicBezTo>
                    <a:cubicBezTo>
                      <a:pt x="2308" y="3827"/>
                      <a:pt x="2263" y="3836"/>
                      <a:pt x="2219" y="3855"/>
                    </a:cubicBezTo>
                    <a:cubicBezTo>
                      <a:pt x="2287" y="3583"/>
                      <a:pt x="2076" y="3347"/>
                      <a:pt x="1830" y="3347"/>
                    </a:cubicBezTo>
                    <a:cubicBezTo>
                      <a:pt x="1776" y="3347"/>
                      <a:pt x="1719" y="3359"/>
                      <a:pt x="1664" y="3384"/>
                    </a:cubicBezTo>
                    <a:cubicBezTo>
                      <a:pt x="1637" y="3328"/>
                      <a:pt x="1609" y="3273"/>
                      <a:pt x="1553" y="3217"/>
                    </a:cubicBezTo>
                    <a:cubicBezTo>
                      <a:pt x="1516" y="3104"/>
                      <a:pt x="1400" y="3016"/>
                      <a:pt x="1224" y="3016"/>
                    </a:cubicBezTo>
                    <a:cubicBezTo>
                      <a:pt x="1143" y="3016"/>
                      <a:pt x="1049" y="3035"/>
                      <a:pt x="943" y="3079"/>
                    </a:cubicBezTo>
                    <a:cubicBezTo>
                      <a:pt x="833" y="3107"/>
                      <a:pt x="777" y="3162"/>
                      <a:pt x="722" y="3245"/>
                    </a:cubicBezTo>
                    <a:cubicBezTo>
                      <a:pt x="528" y="3245"/>
                      <a:pt x="333" y="3356"/>
                      <a:pt x="223" y="3522"/>
                    </a:cubicBezTo>
                    <a:cubicBezTo>
                      <a:pt x="1" y="3772"/>
                      <a:pt x="56" y="4021"/>
                      <a:pt x="195" y="4160"/>
                    </a:cubicBezTo>
                    <a:cubicBezTo>
                      <a:pt x="250" y="4326"/>
                      <a:pt x="361" y="4465"/>
                      <a:pt x="528" y="4548"/>
                    </a:cubicBezTo>
                    <a:cubicBezTo>
                      <a:pt x="627" y="4594"/>
                      <a:pt x="724" y="4615"/>
                      <a:pt x="813" y="4615"/>
                    </a:cubicBezTo>
                    <a:cubicBezTo>
                      <a:pt x="1046" y="4615"/>
                      <a:pt x="1221" y="4472"/>
                      <a:pt x="1221" y="4271"/>
                    </a:cubicBezTo>
                    <a:lnTo>
                      <a:pt x="1332" y="4243"/>
                    </a:lnTo>
                    <a:cubicBezTo>
                      <a:pt x="1395" y="4370"/>
                      <a:pt x="1522" y="4433"/>
                      <a:pt x="1655" y="4433"/>
                    </a:cubicBezTo>
                    <a:cubicBezTo>
                      <a:pt x="1755" y="4433"/>
                      <a:pt x="1858" y="4398"/>
                      <a:pt x="1942" y="4326"/>
                    </a:cubicBezTo>
                    <a:cubicBezTo>
                      <a:pt x="1978" y="4434"/>
                      <a:pt x="2072" y="4507"/>
                      <a:pt x="2202" y="4507"/>
                    </a:cubicBezTo>
                    <a:cubicBezTo>
                      <a:pt x="2272" y="4507"/>
                      <a:pt x="2353" y="4486"/>
                      <a:pt x="2441" y="4437"/>
                    </a:cubicBezTo>
                    <a:cubicBezTo>
                      <a:pt x="2468" y="4493"/>
                      <a:pt x="2468" y="4548"/>
                      <a:pt x="2496" y="4604"/>
                    </a:cubicBezTo>
                    <a:cubicBezTo>
                      <a:pt x="2567" y="4774"/>
                      <a:pt x="2675" y="4843"/>
                      <a:pt x="2778" y="4843"/>
                    </a:cubicBezTo>
                    <a:cubicBezTo>
                      <a:pt x="2875" y="4843"/>
                      <a:pt x="2969" y="4781"/>
                      <a:pt x="3023" y="4687"/>
                    </a:cubicBezTo>
                    <a:cubicBezTo>
                      <a:pt x="3088" y="4713"/>
                      <a:pt x="3154" y="4725"/>
                      <a:pt x="3219" y="4725"/>
                    </a:cubicBezTo>
                    <a:cubicBezTo>
                      <a:pt x="3431" y="4725"/>
                      <a:pt x="3625" y="4594"/>
                      <a:pt x="3688" y="4382"/>
                    </a:cubicBezTo>
                    <a:cubicBezTo>
                      <a:pt x="3716" y="4410"/>
                      <a:pt x="3744" y="4410"/>
                      <a:pt x="3771" y="4437"/>
                    </a:cubicBezTo>
                    <a:lnTo>
                      <a:pt x="3744" y="4465"/>
                    </a:lnTo>
                    <a:cubicBezTo>
                      <a:pt x="3613" y="4809"/>
                      <a:pt x="3811" y="4998"/>
                      <a:pt x="4035" y="4998"/>
                    </a:cubicBezTo>
                    <a:cubicBezTo>
                      <a:pt x="4190" y="4998"/>
                      <a:pt x="4357" y="4907"/>
                      <a:pt x="4437" y="4715"/>
                    </a:cubicBezTo>
                    <a:cubicBezTo>
                      <a:pt x="4461" y="4719"/>
                      <a:pt x="4484" y="4721"/>
                      <a:pt x="4508" y="4721"/>
                    </a:cubicBezTo>
                    <a:cubicBezTo>
                      <a:pt x="4791" y="4721"/>
                      <a:pt x="5064" y="4420"/>
                      <a:pt x="4936" y="3883"/>
                    </a:cubicBezTo>
                    <a:cubicBezTo>
                      <a:pt x="4908" y="3744"/>
                      <a:pt x="4853" y="3633"/>
                      <a:pt x="4770" y="3550"/>
                    </a:cubicBezTo>
                    <a:cubicBezTo>
                      <a:pt x="4853" y="3522"/>
                      <a:pt x="4964" y="3467"/>
                      <a:pt x="5019" y="3384"/>
                    </a:cubicBezTo>
                    <a:cubicBezTo>
                      <a:pt x="5158" y="3301"/>
                      <a:pt x="5185" y="3107"/>
                      <a:pt x="5102" y="2996"/>
                    </a:cubicBezTo>
                    <a:cubicBezTo>
                      <a:pt x="5269" y="2968"/>
                      <a:pt x="5380" y="2829"/>
                      <a:pt x="5352" y="2663"/>
                    </a:cubicBezTo>
                    <a:cubicBezTo>
                      <a:pt x="5601" y="2552"/>
                      <a:pt x="5629" y="2192"/>
                      <a:pt x="5407" y="2053"/>
                    </a:cubicBezTo>
                    <a:lnTo>
                      <a:pt x="5490" y="2053"/>
                    </a:lnTo>
                    <a:cubicBezTo>
                      <a:pt x="5557" y="2090"/>
                      <a:pt x="5632" y="2107"/>
                      <a:pt x="5707" y="2107"/>
                    </a:cubicBezTo>
                    <a:cubicBezTo>
                      <a:pt x="5913" y="2107"/>
                      <a:pt x="6123" y="1979"/>
                      <a:pt x="6184" y="1776"/>
                    </a:cubicBezTo>
                    <a:cubicBezTo>
                      <a:pt x="6242" y="1795"/>
                      <a:pt x="6301" y="1815"/>
                      <a:pt x="6370" y="1815"/>
                    </a:cubicBezTo>
                    <a:cubicBezTo>
                      <a:pt x="6398" y="1815"/>
                      <a:pt x="6428" y="1812"/>
                      <a:pt x="6461" y="1803"/>
                    </a:cubicBezTo>
                    <a:cubicBezTo>
                      <a:pt x="6516" y="1831"/>
                      <a:pt x="6572" y="1831"/>
                      <a:pt x="6655" y="1831"/>
                    </a:cubicBezTo>
                    <a:lnTo>
                      <a:pt x="6655" y="1859"/>
                    </a:lnTo>
                    <a:cubicBezTo>
                      <a:pt x="6627" y="1914"/>
                      <a:pt x="6627" y="1970"/>
                      <a:pt x="6655" y="2025"/>
                    </a:cubicBezTo>
                    <a:cubicBezTo>
                      <a:pt x="6544" y="2081"/>
                      <a:pt x="6461" y="2136"/>
                      <a:pt x="6378" y="2219"/>
                    </a:cubicBezTo>
                    <a:cubicBezTo>
                      <a:pt x="6184" y="2413"/>
                      <a:pt x="6128" y="2691"/>
                      <a:pt x="6211" y="2912"/>
                    </a:cubicBezTo>
                    <a:cubicBezTo>
                      <a:pt x="6178" y="2903"/>
                      <a:pt x="6144" y="2898"/>
                      <a:pt x="6110" y="2898"/>
                    </a:cubicBezTo>
                    <a:cubicBezTo>
                      <a:pt x="5946" y="2898"/>
                      <a:pt x="5786" y="3006"/>
                      <a:pt x="5740" y="3190"/>
                    </a:cubicBezTo>
                    <a:lnTo>
                      <a:pt x="5657" y="3134"/>
                    </a:lnTo>
                    <a:cubicBezTo>
                      <a:pt x="5595" y="3109"/>
                      <a:pt x="5540" y="3098"/>
                      <a:pt x="5491" y="3098"/>
                    </a:cubicBezTo>
                    <a:cubicBezTo>
                      <a:pt x="5165" y="3098"/>
                      <a:pt x="5129" y="3592"/>
                      <a:pt x="5490" y="3689"/>
                    </a:cubicBezTo>
                    <a:cubicBezTo>
                      <a:pt x="5532" y="3703"/>
                      <a:pt x="5574" y="3710"/>
                      <a:pt x="5612" y="3710"/>
                    </a:cubicBezTo>
                    <a:cubicBezTo>
                      <a:pt x="5650" y="3710"/>
                      <a:pt x="5684" y="3703"/>
                      <a:pt x="5712" y="3689"/>
                    </a:cubicBezTo>
                    <a:cubicBezTo>
                      <a:pt x="5768" y="3772"/>
                      <a:pt x="5879" y="3800"/>
                      <a:pt x="5962" y="3800"/>
                    </a:cubicBezTo>
                    <a:cubicBezTo>
                      <a:pt x="6073" y="3890"/>
                      <a:pt x="6189" y="3930"/>
                      <a:pt x="6294" y="3930"/>
                    </a:cubicBezTo>
                    <a:cubicBezTo>
                      <a:pt x="6610" y="3930"/>
                      <a:pt x="6828" y="3571"/>
                      <a:pt x="6516" y="3134"/>
                    </a:cubicBezTo>
                    <a:lnTo>
                      <a:pt x="6516" y="3134"/>
                    </a:lnTo>
                    <a:cubicBezTo>
                      <a:pt x="6562" y="3146"/>
                      <a:pt x="6608" y="3151"/>
                      <a:pt x="6655" y="3151"/>
                    </a:cubicBezTo>
                    <a:cubicBezTo>
                      <a:pt x="6838" y="3151"/>
                      <a:pt x="7027" y="3067"/>
                      <a:pt x="7182" y="2912"/>
                    </a:cubicBezTo>
                    <a:cubicBezTo>
                      <a:pt x="7376" y="2774"/>
                      <a:pt x="7459" y="2524"/>
                      <a:pt x="7376" y="2275"/>
                    </a:cubicBezTo>
                    <a:lnTo>
                      <a:pt x="7376" y="2275"/>
                    </a:lnTo>
                    <a:cubicBezTo>
                      <a:pt x="7395" y="2280"/>
                      <a:pt x="7414" y="2282"/>
                      <a:pt x="7432" y="2282"/>
                    </a:cubicBezTo>
                    <a:cubicBezTo>
                      <a:pt x="7515" y="2282"/>
                      <a:pt x="7580" y="2232"/>
                      <a:pt x="7625" y="2164"/>
                    </a:cubicBezTo>
                    <a:cubicBezTo>
                      <a:pt x="7674" y="2184"/>
                      <a:pt x="7719" y="2193"/>
                      <a:pt x="7759" y="2193"/>
                    </a:cubicBezTo>
                    <a:cubicBezTo>
                      <a:pt x="7999" y="2193"/>
                      <a:pt x="8100" y="1882"/>
                      <a:pt x="7958" y="1693"/>
                    </a:cubicBezTo>
                    <a:cubicBezTo>
                      <a:pt x="7958" y="1665"/>
                      <a:pt x="7958" y="1637"/>
                      <a:pt x="7958" y="1609"/>
                    </a:cubicBezTo>
                    <a:cubicBezTo>
                      <a:pt x="8097" y="1720"/>
                      <a:pt x="8263" y="1776"/>
                      <a:pt x="8457" y="1776"/>
                    </a:cubicBezTo>
                    <a:cubicBezTo>
                      <a:pt x="8318" y="1887"/>
                      <a:pt x="8263" y="2053"/>
                      <a:pt x="8291" y="2247"/>
                    </a:cubicBezTo>
                    <a:cubicBezTo>
                      <a:pt x="8352" y="2482"/>
                      <a:pt x="8513" y="2595"/>
                      <a:pt x="8665" y="2595"/>
                    </a:cubicBezTo>
                    <a:cubicBezTo>
                      <a:pt x="8854" y="2595"/>
                      <a:pt x="9030" y="2419"/>
                      <a:pt x="8984" y="2081"/>
                    </a:cubicBezTo>
                    <a:cubicBezTo>
                      <a:pt x="8984" y="1997"/>
                      <a:pt x="8984" y="1914"/>
                      <a:pt x="8928" y="1859"/>
                    </a:cubicBezTo>
                    <a:cubicBezTo>
                      <a:pt x="9150" y="1776"/>
                      <a:pt x="9150" y="1471"/>
                      <a:pt x="8928" y="1388"/>
                    </a:cubicBezTo>
                    <a:cubicBezTo>
                      <a:pt x="8928" y="1304"/>
                      <a:pt x="8901" y="1221"/>
                      <a:pt x="8873" y="1166"/>
                    </a:cubicBezTo>
                    <a:cubicBezTo>
                      <a:pt x="9150" y="1055"/>
                      <a:pt x="9206" y="639"/>
                      <a:pt x="8762" y="417"/>
                    </a:cubicBezTo>
                    <a:cubicBezTo>
                      <a:pt x="8693" y="362"/>
                      <a:pt x="8610" y="334"/>
                      <a:pt x="8526" y="334"/>
                    </a:cubicBezTo>
                    <a:cubicBezTo>
                      <a:pt x="8443" y="334"/>
                      <a:pt x="8360" y="362"/>
                      <a:pt x="8291" y="417"/>
                    </a:cubicBezTo>
                    <a:cubicBezTo>
                      <a:pt x="8225" y="188"/>
                      <a:pt x="8035" y="66"/>
                      <a:pt x="7844" y="66"/>
                    </a:cubicBezTo>
                    <a:cubicBezTo>
                      <a:pt x="7711" y="66"/>
                      <a:pt x="7578" y="125"/>
                      <a:pt x="7487" y="251"/>
                    </a:cubicBezTo>
                    <a:cubicBezTo>
                      <a:pt x="7265" y="251"/>
                      <a:pt x="7043" y="362"/>
                      <a:pt x="6904" y="556"/>
                    </a:cubicBezTo>
                    <a:cubicBezTo>
                      <a:pt x="6877" y="611"/>
                      <a:pt x="6821" y="694"/>
                      <a:pt x="6794" y="778"/>
                    </a:cubicBezTo>
                    <a:cubicBezTo>
                      <a:pt x="6738" y="750"/>
                      <a:pt x="6683" y="736"/>
                      <a:pt x="6627" y="736"/>
                    </a:cubicBezTo>
                    <a:cubicBezTo>
                      <a:pt x="6572" y="736"/>
                      <a:pt x="6516" y="750"/>
                      <a:pt x="6461" y="778"/>
                    </a:cubicBezTo>
                    <a:lnTo>
                      <a:pt x="6378" y="805"/>
                    </a:lnTo>
                    <a:cubicBezTo>
                      <a:pt x="6253" y="714"/>
                      <a:pt x="6133" y="675"/>
                      <a:pt x="6027" y="675"/>
                    </a:cubicBezTo>
                    <a:cubicBezTo>
                      <a:pt x="5874" y="675"/>
                      <a:pt x="5750" y="757"/>
                      <a:pt x="5684" y="888"/>
                    </a:cubicBezTo>
                    <a:cubicBezTo>
                      <a:pt x="5684" y="805"/>
                      <a:pt x="5684" y="722"/>
                      <a:pt x="5657" y="667"/>
                    </a:cubicBezTo>
                    <a:cubicBezTo>
                      <a:pt x="5892" y="333"/>
                      <a:pt x="5614"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8"/>
              <p:cNvSpPr/>
              <p:nvPr/>
            </p:nvSpPr>
            <p:spPr>
              <a:xfrm>
                <a:off x="1320850" y="2950175"/>
                <a:ext cx="20200" cy="24325"/>
              </a:xfrm>
              <a:custGeom>
                <a:avLst/>
                <a:gdLst/>
                <a:ahLst/>
                <a:cxnLst/>
                <a:rect l="l" t="t" r="r" b="b"/>
                <a:pathLst>
                  <a:path w="808" h="973" extrusionOk="0">
                    <a:moveTo>
                      <a:pt x="455" y="0"/>
                    </a:moveTo>
                    <a:cubicBezTo>
                      <a:pt x="236" y="0"/>
                      <a:pt x="1" y="201"/>
                      <a:pt x="31" y="535"/>
                    </a:cubicBezTo>
                    <a:cubicBezTo>
                      <a:pt x="71" y="827"/>
                      <a:pt x="250" y="973"/>
                      <a:pt x="426" y="973"/>
                    </a:cubicBezTo>
                    <a:cubicBezTo>
                      <a:pt x="619" y="973"/>
                      <a:pt x="807" y="799"/>
                      <a:pt x="807" y="452"/>
                    </a:cubicBezTo>
                    <a:cubicBezTo>
                      <a:pt x="807" y="138"/>
                      <a:pt x="637" y="0"/>
                      <a:pt x="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8"/>
              <p:cNvSpPr/>
              <p:nvPr/>
            </p:nvSpPr>
            <p:spPr>
              <a:xfrm>
                <a:off x="1292150" y="2749725"/>
                <a:ext cx="34300" cy="19950"/>
              </a:xfrm>
              <a:custGeom>
                <a:avLst/>
                <a:gdLst/>
                <a:ahLst/>
                <a:cxnLst/>
                <a:rect l="l" t="t" r="r" b="b"/>
                <a:pathLst>
                  <a:path w="1372" h="798" extrusionOk="0">
                    <a:moveTo>
                      <a:pt x="688" y="1"/>
                    </a:moveTo>
                    <a:cubicBezTo>
                      <a:pt x="624" y="1"/>
                      <a:pt x="556" y="13"/>
                      <a:pt x="486" y="41"/>
                    </a:cubicBezTo>
                    <a:cubicBezTo>
                      <a:pt x="0" y="260"/>
                      <a:pt x="89" y="797"/>
                      <a:pt x="565" y="797"/>
                    </a:cubicBezTo>
                    <a:cubicBezTo>
                      <a:pt x="633" y="797"/>
                      <a:pt x="708" y="786"/>
                      <a:pt x="791" y="762"/>
                    </a:cubicBezTo>
                    <a:cubicBezTo>
                      <a:pt x="1372" y="593"/>
                      <a:pt x="1129"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8"/>
              <p:cNvSpPr/>
              <p:nvPr/>
            </p:nvSpPr>
            <p:spPr>
              <a:xfrm>
                <a:off x="1258125" y="2848375"/>
                <a:ext cx="55000" cy="35550"/>
              </a:xfrm>
              <a:custGeom>
                <a:avLst/>
                <a:gdLst/>
                <a:ahLst/>
                <a:cxnLst/>
                <a:rect l="l" t="t" r="r" b="b"/>
                <a:pathLst>
                  <a:path w="2200" h="1422" extrusionOk="0">
                    <a:moveTo>
                      <a:pt x="594" y="0"/>
                    </a:moveTo>
                    <a:cubicBezTo>
                      <a:pt x="221" y="0"/>
                      <a:pt x="1" y="347"/>
                      <a:pt x="211" y="725"/>
                    </a:cubicBezTo>
                    <a:cubicBezTo>
                      <a:pt x="211" y="1015"/>
                      <a:pt x="486" y="1254"/>
                      <a:pt x="774" y="1254"/>
                    </a:cubicBezTo>
                    <a:cubicBezTo>
                      <a:pt x="790" y="1254"/>
                      <a:pt x="805" y="1254"/>
                      <a:pt x="821" y="1252"/>
                    </a:cubicBezTo>
                    <a:lnTo>
                      <a:pt x="876" y="1252"/>
                    </a:lnTo>
                    <a:cubicBezTo>
                      <a:pt x="973" y="1370"/>
                      <a:pt x="1085" y="1421"/>
                      <a:pt x="1186" y="1421"/>
                    </a:cubicBezTo>
                    <a:cubicBezTo>
                      <a:pt x="1346" y="1421"/>
                      <a:pt x="1476" y="1290"/>
                      <a:pt x="1459" y="1086"/>
                    </a:cubicBezTo>
                    <a:lnTo>
                      <a:pt x="1459" y="1086"/>
                    </a:lnTo>
                    <a:cubicBezTo>
                      <a:pt x="1499" y="1221"/>
                      <a:pt x="1620" y="1297"/>
                      <a:pt x="1748" y="1297"/>
                    </a:cubicBezTo>
                    <a:cubicBezTo>
                      <a:pt x="1882" y="1297"/>
                      <a:pt x="2026" y="1215"/>
                      <a:pt x="2096" y="1030"/>
                    </a:cubicBezTo>
                    <a:cubicBezTo>
                      <a:pt x="2200" y="754"/>
                      <a:pt x="2056" y="543"/>
                      <a:pt x="1866" y="543"/>
                    </a:cubicBezTo>
                    <a:cubicBezTo>
                      <a:pt x="1751" y="543"/>
                      <a:pt x="1619" y="620"/>
                      <a:pt x="1514" y="809"/>
                    </a:cubicBezTo>
                    <a:cubicBezTo>
                      <a:pt x="1486" y="892"/>
                      <a:pt x="1459" y="947"/>
                      <a:pt x="1459" y="1030"/>
                    </a:cubicBezTo>
                    <a:cubicBezTo>
                      <a:pt x="1459" y="975"/>
                      <a:pt x="1431" y="892"/>
                      <a:pt x="1403" y="836"/>
                    </a:cubicBezTo>
                    <a:cubicBezTo>
                      <a:pt x="1431" y="725"/>
                      <a:pt x="1376" y="587"/>
                      <a:pt x="1292" y="504"/>
                    </a:cubicBezTo>
                    <a:cubicBezTo>
                      <a:pt x="1237" y="337"/>
                      <a:pt x="1126" y="199"/>
                      <a:pt x="987" y="115"/>
                    </a:cubicBezTo>
                    <a:cubicBezTo>
                      <a:pt x="847" y="35"/>
                      <a:pt x="713"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8"/>
              <p:cNvSpPr/>
              <p:nvPr/>
            </p:nvSpPr>
            <p:spPr>
              <a:xfrm>
                <a:off x="1410525" y="2990800"/>
                <a:ext cx="31575" cy="22900"/>
              </a:xfrm>
              <a:custGeom>
                <a:avLst/>
                <a:gdLst/>
                <a:ahLst/>
                <a:cxnLst/>
                <a:rect l="l" t="t" r="r" b="b"/>
                <a:pathLst>
                  <a:path w="1263" h="916" extrusionOk="0">
                    <a:moveTo>
                      <a:pt x="536" y="1"/>
                    </a:moveTo>
                    <a:cubicBezTo>
                      <a:pt x="182" y="1"/>
                      <a:pt x="0" y="419"/>
                      <a:pt x="436" y="768"/>
                    </a:cubicBezTo>
                    <a:cubicBezTo>
                      <a:pt x="553" y="872"/>
                      <a:pt x="665" y="915"/>
                      <a:pt x="761" y="915"/>
                    </a:cubicBezTo>
                    <a:cubicBezTo>
                      <a:pt x="1101" y="915"/>
                      <a:pt x="1262" y="383"/>
                      <a:pt x="852" y="102"/>
                    </a:cubicBezTo>
                    <a:cubicBezTo>
                      <a:pt x="740" y="31"/>
                      <a:pt x="63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8"/>
              <p:cNvSpPr/>
              <p:nvPr/>
            </p:nvSpPr>
            <p:spPr>
              <a:xfrm>
                <a:off x="1559150" y="2895250"/>
                <a:ext cx="26625" cy="16975"/>
              </a:xfrm>
              <a:custGeom>
                <a:avLst/>
                <a:gdLst/>
                <a:ahLst/>
                <a:cxnLst/>
                <a:rect l="l" t="t" r="r" b="b"/>
                <a:pathLst>
                  <a:path w="1065" h="679" extrusionOk="0">
                    <a:moveTo>
                      <a:pt x="493" y="0"/>
                    </a:moveTo>
                    <a:cubicBezTo>
                      <a:pt x="96" y="0"/>
                      <a:pt x="1" y="476"/>
                      <a:pt x="480" y="653"/>
                    </a:cubicBezTo>
                    <a:cubicBezTo>
                      <a:pt x="539" y="670"/>
                      <a:pt x="593" y="678"/>
                      <a:pt x="641" y="678"/>
                    </a:cubicBezTo>
                    <a:cubicBezTo>
                      <a:pt x="1046" y="678"/>
                      <a:pt x="1065" y="114"/>
                      <a:pt x="619" y="15"/>
                    </a:cubicBezTo>
                    <a:cubicBezTo>
                      <a:pt x="574" y="5"/>
                      <a:pt x="532" y="0"/>
                      <a:pt x="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8"/>
              <p:cNvSpPr/>
              <p:nvPr/>
            </p:nvSpPr>
            <p:spPr>
              <a:xfrm>
                <a:off x="1497525" y="2862000"/>
                <a:ext cx="54225" cy="41875"/>
              </a:xfrm>
              <a:custGeom>
                <a:avLst/>
                <a:gdLst/>
                <a:ahLst/>
                <a:cxnLst/>
                <a:rect l="l" t="t" r="r" b="b"/>
                <a:pathLst>
                  <a:path w="2169" h="1675" extrusionOk="0">
                    <a:moveTo>
                      <a:pt x="515" y="1"/>
                    </a:moveTo>
                    <a:cubicBezTo>
                      <a:pt x="432" y="1"/>
                      <a:pt x="349" y="32"/>
                      <a:pt x="284" y="97"/>
                    </a:cubicBezTo>
                    <a:cubicBezTo>
                      <a:pt x="0" y="337"/>
                      <a:pt x="128" y="645"/>
                      <a:pt x="397" y="645"/>
                    </a:cubicBezTo>
                    <a:cubicBezTo>
                      <a:pt x="471" y="645"/>
                      <a:pt x="555" y="622"/>
                      <a:pt x="644" y="569"/>
                    </a:cubicBezTo>
                    <a:lnTo>
                      <a:pt x="644" y="569"/>
                    </a:lnTo>
                    <a:cubicBezTo>
                      <a:pt x="616" y="790"/>
                      <a:pt x="727" y="1012"/>
                      <a:pt x="921" y="1151"/>
                    </a:cubicBezTo>
                    <a:cubicBezTo>
                      <a:pt x="1060" y="1262"/>
                      <a:pt x="1226" y="1317"/>
                      <a:pt x="1393" y="1317"/>
                    </a:cubicBezTo>
                    <a:cubicBezTo>
                      <a:pt x="1393" y="1557"/>
                      <a:pt x="1552" y="1675"/>
                      <a:pt x="1724" y="1675"/>
                    </a:cubicBezTo>
                    <a:cubicBezTo>
                      <a:pt x="1911" y="1675"/>
                      <a:pt x="2112" y="1536"/>
                      <a:pt x="2141" y="1262"/>
                    </a:cubicBezTo>
                    <a:cubicBezTo>
                      <a:pt x="2169" y="929"/>
                      <a:pt x="2002" y="763"/>
                      <a:pt x="1808" y="763"/>
                    </a:cubicBezTo>
                    <a:cubicBezTo>
                      <a:pt x="1753" y="569"/>
                      <a:pt x="1670" y="430"/>
                      <a:pt x="1531" y="291"/>
                    </a:cubicBezTo>
                    <a:cubicBezTo>
                      <a:pt x="1382" y="158"/>
                      <a:pt x="1234" y="103"/>
                      <a:pt x="1106" y="103"/>
                    </a:cubicBezTo>
                    <a:cubicBezTo>
                      <a:pt x="996" y="103"/>
                      <a:pt x="902" y="144"/>
                      <a:pt x="838" y="208"/>
                    </a:cubicBezTo>
                    <a:cubicBezTo>
                      <a:pt x="771" y="74"/>
                      <a:pt x="643"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8"/>
              <p:cNvSpPr/>
              <p:nvPr/>
            </p:nvSpPr>
            <p:spPr>
              <a:xfrm>
                <a:off x="1488625" y="2808450"/>
                <a:ext cx="16250" cy="15550"/>
              </a:xfrm>
              <a:custGeom>
                <a:avLst/>
                <a:gdLst/>
                <a:ahLst/>
                <a:cxnLst/>
                <a:rect l="l" t="t" r="r" b="b"/>
                <a:pathLst>
                  <a:path w="650" h="622" extrusionOk="0">
                    <a:moveTo>
                      <a:pt x="389" y="0"/>
                    </a:moveTo>
                    <a:cubicBezTo>
                      <a:pt x="290" y="0"/>
                      <a:pt x="181" y="73"/>
                      <a:pt x="113" y="243"/>
                    </a:cubicBezTo>
                    <a:cubicBezTo>
                      <a:pt x="1" y="483"/>
                      <a:pt x="138" y="621"/>
                      <a:pt x="295" y="621"/>
                    </a:cubicBezTo>
                    <a:cubicBezTo>
                      <a:pt x="410" y="621"/>
                      <a:pt x="537" y="546"/>
                      <a:pt x="584" y="382"/>
                    </a:cubicBezTo>
                    <a:cubicBezTo>
                      <a:pt x="650" y="152"/>
                      <a:pt x="531"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8"/>
              <p:cNvSpPr/>
              <p:nvPr/>
            </p:nvSpPr>
            <p:spPr>
              <a:xfrm>
                <a:off x="1481275" y="2779700"/>
                <a:ext cx="29650" cy="23050"/>
              </a:xfrm>
              <a:custGeom>
                <a:avLst/>
                <a:gdLst/>
                <a:ahLst/>
                <a:cxnLst/>
                <a:rect l="l" t="t" r="r" b="b"/>
                <a:pathLst>
                  <a:path w="1186" h="922" extrusionOk="0">
                    <a:moveTo>
                      <a:pt x="744" y="0"/>
                    </a:moveTo>
                    <a:cubicBezTo>
                      <a:pt x="610" y="0"/>
                      <a:pt x="450" y="75"/>
                      <a:pt x="296" y="256"/>
                    </a:cubicBezTo>
                    <a:cubicBezTo>
                      <a:pt x="0" y="626"/>
                      <a:pt x="259" y="922"/>
                      <a:pt x="555" y="922"/>
                    </a:cubicBezTo>
                    <a:cubicBezTo>
                      <a:pt x="702" y="922"/>
                      <a:pt x="860" y="848"/>
                      <a:pt x="961" y="672"/>
                    </a:cubicBezTo>
                    <a:cubicBezTo>
                      <a:pt x="1185" y="317"/>
                      <a:pt x="102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8"/>
              <p:cNvSpPr/>
              <p:nvPr/>
            </p:nvSpPr>
            <p:spPr>
              <a:xfrm>
                <a:off x="1641100" y="2622325"/>
                <a:ext cx="26300" cy="15375"/>
              </a:xfrm>
              <a:custGeom>
                <a:avLst/>
                <a:gdLst/>
                <a:ahLst/>
                <a:cxnLst/>
                <a:rect l="l" t="t" r="r" b="b"/>
                <a:pathLst>
                  <a:path w="1052" h="615" extrusionOk="0">
                    <a:moveTo>
                      <a:pt x="615" y="1"/>
                    </a:moveTo>
                    <a:cubicBezTo>
                      <a:pt x="557" y="1"/>
                      <a:pt x="491" y="12"/>
                      <a:pt x="418" y="36"/>
                    </a:cubicBezTo>
                    <a:cubicBezTo>
                      <a:pt x="0" y="198"/>
                      <a:pt x="205" y="614"/>
                      <a:pt x="511" y="614"/>
                    </a:cubicBezTo>
                    <a:cubicBezTo>
                      <a:pt x="570" y="614"/>
                      <a:pt x="633" y="598"/>
                      <a:pt x="696" y="563"/>
                    </a:cubicBezTo>
                    <a:cubicBezTo>
                      <a:pt x="1051" y="373"/>
                      <a:pt x="961"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8"/>
              <p:cNvSpPr/>
              <p:nvPr/>
            </p:nvSpPr>
            <p:spPr>
              <a:xfrm>
                <a:off x="1451900" y="2618925"/>
                <a:ext cx="51325" cy="24675"/>
              </a:xfrm>
              <a:custGeom>
                <a:avLst/>
                <a:gdLst/>
                <a:ahLst/>
                <a:cxnLst/>
                <a:rect l="l" t="t" r="r" b="b"/>
                <a:pathLst>
                  <a:path w="2053" h="987" extrusionOk="0">
                    <a:moveTo>
                      <a:pt x="777" y="0"/>
                    </a:moveTo>
                    <a:cubicBezTo>
                      <a:pt x="585" y="0"/>
                      <a:pt x="403" y="82"/>
                      <a:pt x="306" y="227"/>
                    </a:cubicBezTo>
                    <a:cubicBezTo>
                      <a:pt x="1" y="598"/>
                      <a:pt x="193" y="986"/>
                      <a:pt x="519" y="986"/>
                    </a:cubicBezTo>
                    <a:cubicBezTo>
                      <a:pt x="607" y="986"/>
                      <a:pt x="705" y="958"/>
                      <a:pt x="805" y="893"/>
                    </a:cubicBezTo>
                    <a:cubicBezTo>
                      <a:pt x="833" y="906"/>
                      <a:pt x="861" y="913"/>
                      <a:pt x="889" y="913"/>
                    </a:cubicBezTo>
                    <a:cubicBezTo>
                      <a:pt x="916" y="913"/>
                      <a:pt x="944" y="906"/>
                      <a:pt x="972" y="893"/>
                    </a:cubicBezTo>
                    <a:cubicBezTo>
                      <a:pt x="1277" y="865"/>
                      <a:pt x="1415" y="671"/>
                      <a:pt x="1415" y="504"/>
                    </a:cubicBezTo>
                    <a:cubicBezTo>
                      <a:pt x="1443" y="532"/>
                      <a:pt x="1471" y="532"/>
                      <a:pt x="1499" y="560"/>
                    </a:cubicBezTo>
                    <a:cubicBezTo>
                      <a:pt x="1551" y="580"/>
                      <a:pt x="1601" y="589"/>
                      <a:pt x="1647" y="589"/>
                    </a:cubicBezTo>
                    <a:cubicBezTo>
                      <a:pt x="1918" y="589"/>
                      <a:pt x="2052" y="278"/>
                      <a:pt x="1720" y="89"/>
                    </a:cubicBezTo>
                    <a:cubicBezTo>
                      <a:pt x="1648" y="44"/>
                      <a:pt x="1585" y="25"/>
                      <a:pt x="1531" y="25"/>
                    </a:cubicBezTo>
                    <a:cubicBezTo>
                      <a:pt x="1417" y="25"/>
                      <a:pt x="1342" y="106"/>
                      <a:pt x="1304" y="199"/>
                    </a:cubicBezTo>
                    <a:cubicBezTo>
                      <a:pt x="1194" y="61"/>
                      <a:pt x="1027" y="5"/>
                      <a:pt x="861" y="5"/>
                    </a:cubicBezTo>
                    <a:cubicBezTo>
                      <a:pt x="833" y="2"/>
                      <a:pt x="805"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8"/>
              <p:cNvSpPr/>
              <p:nvPr/>
            </p:nvSpPr>
            <p:spPr>
              <a:xfrm>
                <a:off x="1262625" y="2815875"/>
                <a:ext cx="24750" cy="16100"/>
              </a:xfrm>
              <a:custGeom>
                <a:avLst/>
                <a:gdLst/>
                <a:ahLst/>
                <a:cxnLst/>
                <a:rect l="l" t="t" r="r" b="b"/>
                <a:pathLst>
                  <a:path w="990" h="644" extrusionOk="0">
                    <a:moveTo>
                      <a:pt x="514" y="0"/>
                    </a:moveTo>
                    <a:cubicBezTo>
                      <a:pt x="439" y="0"/>
                      <a:pt x="358" y="25"/>
                      <a:pt x="281" y="85"/>
                    </a:cubicBezTo>
                    <a:cubicBezTo>
                      <a:pt x="0" y="322"/>
                      <a:pt x="106" y="643"/>
                      <a:pt x="376" y="643"/>
                    </a:cubicBezTo>
                    <a:cubicBezTo>
                      <a:pt x="453" y="643"/>
                      <a:pt x="543" y="617"/>
                      <a:pt x="641" y="556"/>
                    </a:cubicBezTo>
                    <a:cubicBezTo>
                      <a:pt x="990" y="338"/>
                      <a:pt x="790"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8"/>
              <p:cNvSpPr/>
              <p:nvPr/>
            </p:nvSpPr>
            <p:spPr>
              <a:xfrm>
                <a:off x="1572500" y="2714600"/>
                <a:ext cx="26350" cy="15550"/>
              </a:xfrm>
              <a:custGeom>
                <a:avLst/>
                <a:gdLst/>
                <a:ahLst/>
                <a:cxnLst/>
                <a:rect l="l" t="t" r="r" b="b"/>
                <a:pathLst>
                  <a:path w="1054" h="622" extrusionOk="0">
                    <a:moveTo>
                      <a:pt x="492" y="1"/>
                    </a:moveTo>
                    <a:cubicBezTo>
                      <a:pt x="76" y="1"/>
                      <a:pt x="0" y="509"/>
                      <a:pt x="528" y="614"/>
                    </a:cubicBezTo>
                    <a:cubicBezTo>
                      <a:pt x="559" y="619"/>
                      <a:pt x="588" y="622"/>
                      <a:pt x="616" y="622"/>
                    </a:cubicBezTo>
                    <a:cubicBezTo>
                      <a:pt x="1053" y="622"/>
                      <a:pt x="1026" y="31"/>
                      <a:pt x="556" y="5"/>
                    </a:cubicBezTo>
                    <a:cubicBezTo>
                      <a:pt x="534" y="2"/>
                      <a:pt x="512" y="1"/>
                      <a:pt x="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8"/>
              <p:cNvSpPr/>
              <p:nvPr/>
            </p:nvSpPr>
            <p:spPr>
              <a:xfrm>
                <a:off x="1377750" y="2697250"/>
                <a:ext cx="26150" cy="21425"/>
              </a:xfrm>
              <a:custGeom>
                <a:avLst/>
                <a:gdLst/>
                <a:ahLst/>
                <a:cxnLst/>
                <a:rect l="l" t="t" r="r" b="b"/>
                <a:pathLst>
                  <a:path w="1046" h="857" extrusionOk="0">
                    <a:moveTo>
                      <a:pt x="460" y="1"/>
                    </a:moveTo>
                    <a:cubicBezTo>
                      <a:pt x="406" y="1"/>
                      <a:pt x="345" y="11"/>
                      <a:pt x="278" y="33"/>
                    </a:cubicBezTo>
                    <a:cubicBezTo>
                      <a:pt x="1" y="89"/>
                      <a:pt x="28" y="504"/>
                      <a:pt x="306" y="532"/>
                    </a:cubicBezTo>
                    <a:cubicBezTo>
                      <a:pt x="236" y="695"/>
                      <a:pt x="341" y="857"/>
                      <a:pt x="572" y="857"/>
                    </a:cubicBezTo>
                    <a:cubicBezTo>
                      <a:pt x="617" y="857"/>
                      <a:pt x="667" y="851"/>
                      <a:pt x="722" y="837"/>
                    </a:cubicBezTo>
                    <a:cubicBezTo>
                      <a:pt x="1045" y="810"/>
                      <a:pt x="1028" y="337"/>
                      <a:pt x="720" y="337"/>
                    </a:cubicBezTo>
                    <a:cubicBezTo>
                      <a:pt x="712" y="337"/>
                      <a:pt x="703" y="337"/>
                      <a:pt x="694" y="338"/>
                    </a:cubicBezTo>
                    <a:cubicBezTo>
                      <a:pt x="783" y="161"/>
                      <a:pt x="676" y="1"/>
                      <a:pt x="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8"/>
              <p:cNvSpPr/>
              <p:nvPr/>
            </p:nvSpPr>
            <p:spPr>
              <a:xfrm>
                <a:off x="1435525" y="2616875"/>
                <a:ext cx="22725" cy="24050"/>
              </a:xfrm>
              <a:custGeom>
                <a:avLst/>
                <a:gdLst/>
                <a:ahLst/>
                <a:cxnLst/>
                <a:rect l="l" t="t" r="r" b="b"/>
                <a:pathLst>
                  <a:path w="909" h="962" extrusionOk="0">
                    <a:moveTo>
                      <a:pt x="498" y="0"/>
                    </a:moveTo>
                    <a:cubicBezTo>
                      <a:pt x="295" y="0"/>
                      <a:pt x="73" y="153"/>
                      <a:pt x="46" y="448"/>
                    </a:cubicBezTo>
                    <a:cubicBezTo>
                      <a:pt x="1" y="768"/>
                      <a:pt x="189" y="962"/>
                      <a:pt x="396" y="962"/>
                    </a:cubicBezTo>
                    <a:cubicBezTo>
                      <a:pt x="566" y="962"/>
                      <a:pt x="748" y="831"/>
                      <a:pt x="823" y="531"/>
                    </a:cubicBezTo>
                    <a:cubicBezTo>
                      <a:pt x="909" y="173"/>
                      <a:pt x="714" y="0"/>
                      <a:pt x="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8"/>
              <p:cNvSpPr/>
              <p:nvPr/>
            </p:nvSpPr>
            <p:spPr>
              <a:xfrm>
                <a:off x="1357800" y="2644575"/>
                <a:ext cx="85325" cy="52575"/>
              </a:xfrm>
              <a:custGeom>
                <a:avLst/>
                <a:gdLst/>
                <a:ahLst/>
                <a:cxnLst/>
                <a:rect l="l" t="t" r="r" b="b"/>
                <a:pathLst>
                  <a:path w="3413" h="2103" extrusionOk="0">
                    <a:moveTo>
                      <a:pt x="1904" y="1"/>
                    </a:moveTo>
                    <a:cubicBezTo>
                      <a:pt x="1641" y="1"/>
                      <a:pt x="1355" y="211"/>
                      <a:pt x="1326" y="587"/>
                    </a:cubicBezTo>
                    <a:cubicBezTo>
                      <a:pt x="1273" y="561"/>
                      <a:pt x="1218" y="547"/>
                      <a:pt x="1161" y="547"/>
                    </a:cubicBezTo>
                    <a:cubicBezTo>
                      <a:pt x="979" y="547"/>
                      <a:pt x="787" y="692"/>
                      <a:pt x="660" y="1031"/>
                    </a:cubicBezTo>
                    <a:cubicBezTo>
                      <a:pt x="632" y="1087"/>
                      <a:pt x="632" y="1170"/>
                      <a:pt x="605" y="1225"/>
                    </a:cubicBezTo>
                    <a:cubicBezTo>
                      <a:pt x="522" y="1156"/>
                      <a:pt x="438" y="1127"/>
                      <a:pt x="363" y="1127"/>
                    </a:cubicBezTo>
                    <a:cubicBezTo>
                      <a:pt x="137" y="1127"/>
                      <a:pt x="1" y="1398"/>
                      <a:pt x="272" y="1669"/>
                    </a:cubicBezTo>
                    <a:cubicBezTo>
                      <a:pt x="345" y="1742"/>
                      <a:pt x="422" y="1772"/>
                      <a:pt x="492" y="1772"/>
                    </a:cubicBezTo>
                    <a:cubicBezTo>
                      <a:pt x="609" y="1772"/>
                      <a:pt x="709" y="1689"/>
                      <a:pt x="743" y="1586"/>
                    </a:cubicBezTo>
                    <a:cubicBezTo>
                      <a:pt x="821" y="1664"/>
                      <a:pt x="935" y="1698"/>
                      <a:pt x="1049" y="1698"/>
                    </a:cubicBezTo>
                    <a:cubicBezTo>
                      <a:pt x="1137" y="1698"/>
                      <a:pt x="1225" y="1677"/>
                      <a:pt x="1298" y="1641"/>
                    </a:cubicBezTo>
                    <a:cubicBezTo>
                      <a:pt x="1326" y="1669"/>
                      <a:pt x="1326" y="1697"/>
                      <a:pt x="1381" y="1724"/>
                    </a:cubicBezTo>
                    <a:cubicBezTo>
                      <a:pt x="1381" y="1928"/>
                      <a:pt x="1531" y="2103"/>
                      <a:pt x="1788" y="2103"/>
                    </a:cubicBezTo>
                    <a:cubicBezTo>
                      <a:pt x="1880" y="2103"/>
                      <a:pt x="1985" y="2080"/>
                      <a:pt x="2102" y="2029"/>
                    </a:cubicBezTo>
                    <a:cubicBezTo>
                      <a:pt x="2296" y="1974"/>
                      <a:pt x="2407" y="1780"/>
                      <a:pt x="2407" y="1586"/>
                    </a:cubicBezTo>
                    <a:cubicBezTo>
                      <a:pt x="2502" y="1620"/>
                      <a:pt x="2592" y="1635"/>
                      <a:pt x="2675" y="1635"/>
                    </a:cubicBezTo>
                    <a:cubicBezTo>
                      <a:pt x="3192" y="1635"/>
                      <a:pt x="3413" y="1029"/>
                      <a:pt x="2767" y="671"/>
                    </a:cubicBezTo>
                    <a:cubicBezTo>
                      <a:pt x="2653" y="602"/>
                      <a:pt x="2539" y="553"/>
                      <a:pt x="2425" y="553"/>
                    </a:cubicBezTo>
                    <a:cubicBezTo>
                      <a:pt x="2400" y="553"/>
                      <a:pt x="2376" y="555"/>
                      <a:pt x="2351" y="560"/>
                    </a:cubicBezTo>
                    <a:cubicBezTo>
                      <a:pt x="2365" y="176"/>
                      <a:pt x="2144"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8"/>
              <p:cNvSpPr/>
              <p:nvPr/>
            </p:nvSpPr>
            <p:spPr>
              <a:xfrm>
                <a:off x="1298650" y="2909225"/>
                <a:ext cx="52100" cy="26650"/>
              </a:xfrm>
              <a:custGeom>
                <a:avLst/>
                <a:gdLst/>
                <a:ahLst/>
                <a:cxnLst/>
                <a:rect l="l" t="t" r="r" b="b"/>
                <a:pathLst>
                  <a:path w="2084" h="1066" extrusionOk="0">
                    <a:moveTo>
                      <a:pt x="867" y="1"/>
                    </a:moveTo>
                    <a:cubicBezTo>
                      <a:pt x="173" y="1"/>
                      <a:pt x="0" y="801"/>
                      <a:pt x="836" y="1036"/>
                    </a:cubicBezTo>
                    <a:cubicBezTo>
                      <a:pt x="916" y="1056"/>
                      <a:pt x="990" y="1066"/>
                      <a:pt x="1056" y="1066"/>
                    </a:cubicBezTo>
                    <a:cubicBezTo>
                      <a:pt x="1354" y="1066"/>
                      <a:pt x="1506" y="880"/>
                      <a:pt x="1529" y="676"/>
                    </a:cubicBezTo>
                    <a:cubicBezTo>
                      <a:pt x="1529" y="704"/>
                      <a:pt x="1529" y="731"/>
                      <a:pt x="1529" y="759"/>
                    </a:cubicBezTo>
                    <a:cubicBezTo>
                      <a:pt x="1542" y="960"/>
                      <a:pt x="1666" y="1064"/>
                      <a:pt x="1794" y="1064"/>
                    </a:cubicBezTo>
                    <a:cubicBezTo>
                      <a:pt x="1930" y="1064"/>
                      <a:pt x="2069" y="947"/>
                      <a:pt x="2083" y="704"/>
                    </a:cubicBezTo>
                    <a:cubicBezTo>
                      <a:pt x="2083" y="472"/>
                      <a:pt x="1963" y="374"/>
                      <a:pt x="1834" y="374"/>
                    </a:cubicBezTo>
                    <a:cubicBezTo>
                      <a:pt x="1700" y="374"/>
                      <a:pt x="1557" y="479"/>
                      <a:pt x="1529" y="648"/>
                    </a:cubicBezTo>
                    <a:cubicBezTo>
                      <a:pt x="1557" y="315"/>
                      <a:pt x="1307" y="38"/>
                      <a:pt x="1002" y="10"/>
                    </a:cubicBezTo>
                    <a:cubicBezTo>
                      <a:pt x="955" y="4"/>
                      <a:pt x="910" y="1"/>
                      <a:pt x="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8"/>
              <p:cNvSpPr/>
              <p:nvPr/>
            </p:nvSpPr>
            <p:spPr>
              <a:xfrm>
                <a:off x="1276600" y="2883450"/>
                <a:ext cx="35925" cy="25375"/>
              </a:xfrm>
              <a:custGeom>
                <a:avLst/>
                <a:gdLst/>
                <a:ahLst/>
                <a:cxnLst/>
                <a:rect l="l" t="t" r="r" b="b"/>
                <a:pathLst>
                  <a:path w="1437" h="1015" extrusionOk="0">
                    <a:moveTo>
                      <a:pt x="1000" y="0"/>
                    </a:moveTo>
                    <a:cubicBezTo>
                      <a:pt x="810" y="0"/>
                      <a:pt x="600" y="127"/>
                      <a:pt x="526" y="376"/>
                    </a:cubicBezTo>
                    <a:cubicBezTo>
                      <a:pt x="495" y="356"/>
                      <a:pt x="457" y="343"/>
                      <a:pt x="416" y="343"/>
                    </a:cubicBezTo>
                    <a:cubicBezTo>
                      <a:pt x="345" y="343"/>
                      <a:pt x="263" y="381"/>
                      <a:pt x="193" y="487"/>
                    </a:cubicBezTo>
                    <a:cubicBezTo>
                      <a:pt x="0" y="699"/>
                      <a:pt x="156" y="884"/>
                      <a:pt x="343" y="884"/>
                    </a:cubicBezTo>
                    <a:cubicBezTo>
                      <a:pt x="425" y="884"/>
                      <a:pt x="513" y="849"/>
                      <a:pt x="581" y="764"/>
                    </a:cubicBezTo>
                    <a:cubicBezTo>
                      <a:pt x="631" y="925"/>
                      <a:pt x="752" y="1014"/>
                      <a:pt x="886" y="1014"/>
                    </a:cubicBezTo>
                    <a:cubicBezTo>
                      <a:pt x="1052" y="1014"/>
                      <a:pt x="1238" y="877"/>
                      <a:pt x="1330" y="570"/>
                    </a:cubicBezTo>
                    <a:cubicBezTo>
                      <a:pt x="1436" y="189"/>
                      <a:pt x="1233" y="0"/>
                      <a:pt x="1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8"/>
              <p:cNvSpPr/>
              <p:nvPr/>
            </p:nvSpPr>
            <p:spPr>
              <a:xfrm>
                <a:off x="1283400" y="2918225"/>
                <a:ext cx="22750" cy="17200"/>
              </a:xfrm>
              <a:custGeom>
                <a:avLst/>
                <a:gdLst/>
                <a:ahLst/>
                <a:cxnLst/>
                <a:rect l="l" t="t" r="r" b="b"/>
                <a:pathLst>
                  <a:path w="910" h="688" extrusionOk="0">
                    <a:moveTo>
                      <a:pt x="358" y="0"/>
                    </a:moveTo>
                    <a:cubicBezTo>
                      <a:pt x="117" y="0"/>
                      <a:pt x="0" y="361"/>
                      <a:pt x="254" y="593"/>
                    </a:cubicBezTo>
                    <a:cubicBezTo>
                      <a:pt x="339" y="659"/>
                      <a:pt x="427" y="687"/>
                      <a:pt x="505" y="687"/>
                    </a:cubicBezTo>
                    <a:cubicBezTo>
                      <a:pt x="755" y="687"/>
                      <a:pt x="910" y="396"/>
                      <a:pt x="614" y="122"/>
                    </a:cubicBezTo>
                    <a:cubicBezTo>
                      <a:pt x="521" y="36"/>
                      <a:pt x="433"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8"/>
              <p:cNvSpPr/>
              <p:nvPr/>
            </p:nvSpPr>
            <p:spPr>
              <a:xfrm>
                <a:off x="1282000" y="2947825"/>
                <a:ext cx="39625" cy="44275"/>
              </a:xfrm>
              <a:custGeom>
                <a:avLst/>
                <a:gdLst/>
                <a:ahLst/>
                <a:cxnLst/>
                <a:rect l="l" t="t" r="r" b="b"/>
                <a:pathLst>
                  <a:path w="1585" h="1771" extrusionOk="0">
                    <a:moveTo>
                      <a:pt x="1075" y="1"/>
                    </a:moveTo>
                    <a:cubicBezTo>
                      <a:pt x="922" y="1"/>
                      <a:pt x="786" y="134"/>
                      <a:pt x="753" y="296"/>
                    </a:cubicBezTo>
                    <a:cubicBezTo>
                      <a:pt x="665" y="223"/>
                      <a:pt x="568" y="189"/>
                      <a:pt x="476" y="189"/>
                    </a:cubicBezTo>
                    <a:cubicBezTo>
                      <a:pt x="218" y="189"/>
                      <a:pt x="0" y="457"/>
                      <a:pt x="143" y="906"/>
                    </a:cubicBezTo>
                    <a:cubicBezTo>
                      <a:pt x="199" y="1045"/>
                      <a:pt x="282" y="1156"/>
                      <a:pt x="421" y="1211"/>
                    </a:cubicBezTo>
                    <a:cubicBezTo>
                      <a:pt x="377" y="1575"/>
                      <a:pt x="631" y="1771"/>
                      <a:pt x="910" y="1771"/>
                    </a:cubicBezTo>
                    <a:cubicBezTo>
                      <a:pt x="1163" y="1771"/>
                      <a:pt x="1437" y="1610"/>
                      <a:pt x="1530" y="1267"/>
                    </a:cubicBezTo>
                    <a:cubicBezTo>
                      <a:pt x="1585" y="1073"/>
                      <a:pt x="1557" y="851"/>
                      <a:pt x="1446" y="657"/>
                    </a:cubicBezTo>
                    <a:cubicBezTo>
                      <a:pt x="1502" y="518"/>
                      <a:pt x="1474" y="352"/>
                      <a:pt x="1391" y="241"/>
                    </a:cubicBezTo>
                    <a:cubicBezTo>
                      <a:pt x="1299" y="68"/>
                      <a:pt x="1183" y="1"/>
                      <a:pt x="1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8"/>
              <p:cNvSpPr/>
              <p:nvPr/>
            </p:nvSpPr>
            <p:spPr>
              <a:xfrm>
                <a:off x="1266525" y="2917875"/>
                <a:ext cx="23225" cy="27600"/>
              </a:xfrm>
              <a:custGeom>
                <a:avLst/>
                <a:gdLst/>
                <a:ahLst/>
                <a:cxnLst/>
                <a:rect l="l" t="t" r="r" b="b"/>
                <a:pathLst>
                  <a:path w="929" h="1104" extrusionOk="0">
                    <a:moveTo>
                      <a:pt x="509" y="0"/>
                    </a:moveTo>
                    <a:cubicBezTo>
                      <a:pt x="306" y="0"/>
                      <a:pt x="95" y="174"/>
                      <a:pt x="41" y="552"/>
                    </a:cubicBezTo>
                    <a:cubicBezTo>
                      <a:pt x="1" y="929"/>
                      <a:pt x="209" y="1103"/>
                      <a:pt x="434" y="1103"/>
                    </a:cubicBezTo>
                    <a:cubicBezTo>
                      <a:pt x="672" y="1103"/>
                      <a:pt x="929" y="908"/>
                      <a:pt x="929" y="552"/>
                    </a:cubicBezTo>
                    <a:cubicBezTo>
                      <a:pt x="929" y="195"/>
                      <a:pt x="723" y="0"/>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8"/>
              <p:cNvSpPr/>
              <p:nvPr/>
            </p:nvSpPr>
            <p:spPr>
              <a:xfrm>
                <a:off x="819775" y="2580925"/>
                <a:ext cx="63100" cy="49925"/>
              </a:xfrm>
              <a:custGeom>
                <a:avLst/>
                <a:gdLst/>
                <a:ahLst/>
                <a:cxnLst/>
                <a:rect l="l" t="t" r="r" b="b"/>
                <a:pathLst>
                  <a:path w="2524" h="1997" extrusionOk="0">
                    <a:moveTo>
                      <a:pt x="2191" y="0"/>
                    </a:moveTo>
                    <a:cubicBezTo>
                      <a:pt x="2136" y="28"/>
                      <a:pt x="2080" y="56"/>
                      <a:pt x="2052" y="84"/>
                    </a:cubicBezTo>
                    <a:cubicBezTo>
                      <a:pt x="1886" y="195"/>
                      <a:pt x="1720" y="333"/>
                      <a:pt x="1581" y="444"/>
                    </a:cubicBezTo>
                    <a:cubicBezTo>
                      <a:pt x="1415" y="583"/>
                      <a:pt x="1248" y="694"/>
                      <a:pt x="1082" y="805"/>
                    </a:cubicBezTo>
                    <a:cubicBezTo>
                      <a:pt x="916" y="888"/>
                      <a:pt x="749" y="971"/>
                      <a:pt x="555" y="1026"/>
                    </a:cubicBezTo>
                    <a:cubicBezTo>
                      <a:pt x="523" y="1031"/>
                      <a:pt x="491" y="1033"/>
                      <a:pt x="458" y="1033"/>
                    </a:cubicBezTo>
                    <a:cubicBezTo>
                      <a:pt x="298" y="1033"/>
                      <a:pt x="144" y="976"/>
                      <a:pt x="28" y="860"/>
                    </a:cubicBezTo>
                    <a:lnTo>
                      <a:pt x="1" y="888"/>
                    </a:lnTo>
                    <a:cubicBezTo>
                      <a:pt x="28" y="999"/>
                      <a:pt x="112" y="1110"/>
                      <a:pt x="223" y="1165"/>
                    </a:cubicBezTo>
                    <a:cubicBezTo>
                      <a:pt x="333" y="1220"/>
                      <a:pt x="444" y="1248"/>
                      <a:pt x="583" y="1248"/>
                    </a:cubicBezTo>
                    <a:cubicBezTo>
                      <a:pt x="805" y="1248"/>
                      <a:pt x="1027" y="1193"/>
                      <a:pt x="1248" y="1110"/>
                    </a:cubicBezTo>
                    <a:cubicBezTo>
                      <a:pt x="1415" y="1054"/>
                      <a:pt x="1553" y="971"/>
                      <a:pt x="1692" y="888"/>
                    </a:cubicBezTo>
                    <a:lnTo>
                      <a:pt x="1692" y="971"/>
                    </a:lnTo>
                    <a:cubicBezTo>
                      <a:pt x="1692" y="1220"/>
                      <a:pt x="1775" y="1442"/>
                      <a:pt x="1914" y="1664"/>
                    </a:cubicBezTo>
                    <a:cubicBezTo>
                      <a:pt x="2052" y="1858"/>
                      <a:pt x="2274" y="1969"/>
                      <a:pt x="2524" y="1997"/>
                    </a:cubicBezTo>
                    <a:lnTo>
                      <a:pt x="2524" y="1969"/>
                    </a:lnTo>
                    <a:cubicBezTo>
                      <a:pt x="2357" y="1858"/>
                      <a:pt x="2219" y="1719"/>
                      <a:pt x="2136" y="1553"/>
                    </a:cubicBezTo>
                    <a:cubicBezTo>
                      <a:pt x="2052" y="1387"/>
                      <a:pt x="2025" y="1193"/>
                      <a:pt x="2052" y="999"/>
                    </a:cubicBezTo>
                    <a:cubicBezTo>
                      <a:pt x="2080" y="805"/>
                      <a:pt x="2136" y="610"/>
                      <a:pt x="2191" y="416"/>
                    </a:cubicBezTo>
                    <a:cubicBezTo>
                      <a:pt x="2246" y="333"/>
                      <a:pt x="2274" y="250"/>
                      <a:pt x="2302" y="139"/>
                    </a:cubicBezTo>
                    <a:cubicBezTo>
                      <a:pt x="2302" y="111"/>
                      <a:pt x="2302" y="84"/>
                      <a:pt x="2302" y="28"/>
                    </a:cubicBezTo>
                    <a:cubicBezTo>
                      <a:pt x="2274" y="0"/>
                      <a:pt x="2246" y="0"/>
                      <a:pt x="2219" y="0"/>
                    </a:cubicBez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8"/>
              <p:cNvSpPr/>
              <p:nvPr/>
            </p:nvSpPr>
            <p:spPr>
              <a:xfrm>
                <a:off x="819775" y="2532400"/>
                <a:ext cx="45075" cy="70725"/>
              </a:xfrm>
              <a:custGeom>
                <a:avLst/>
                <a:gdLst/>
                <a:ahLst/>
                <a:cxnLst/>
                <a:rect l="l" t="t" r="r" b="b"/>
                <a:pathLst>
                  <a:path w="1803" h="2829" extrusionOk="0">
                    <a:moveTo>
                      <a:pt x="1415" y="1"/>
                    </a:moveTo>
                    <a:lnTo>
                      <a:pt x="1359" y="84"/>
                    </a:lnTo>
                    <a:cubicBezTo>
                      <a:pt x="1304" y="139"/>
                      <a:pt x="1248" y="195"/>
                      <a:pt x="1193" y="278"/>
                    </a:cubicBezTo>
                    <a:cubicBezTo>
                      <a:pt x="999" y="527"/>
                      <a:pt x="832" y="805"/>
                      <a:pt x="694" y="1082"/>
                    </a:cubicBezTo>
                    <a:cubicBezTo>
                      <a:pt x="389" y="1609"/>
                      <a:pt x="139" y="2191"/>
                      <a:pt x="1" y="2801"/>
                    </a:cubicBezTo>
                    <a:lnTo>
                      <a:pt x="28" y="2829"/>
                    </a:lnTo>
                    <a:cubicBezTo>
                      <a:pt x="333" y="2330"/>
                      <a:pt x="638" y="1775"/>
                      <a:pt x="971" y="1276"/>
                    </a:cubicBezTo>
                    <a:cubicBezTo>
                      <a:pt x="1137" y="1027"/>
                      <a:pt x="1332" y="777"/>
                      <a:pt x="1526" y="555"/>
                    </a:cubicBezTo>
                    <a:cubicBezTo>
                      <a:pt x="1581" y="444"/>
                      <a:pt x="1692" y="361"/>
                      <a:pt x="1803" y="278"/>
                    </a:cubicBezTo>
                    <a:lnTo>
                      <a:pt x="1415" y="1"/>
                    </a:lnTo>
                    <a:close/>
                  </a:path>
                </a:pathLst>
              </a:custGeom>
              <a:solidFill>
                <a:srgbClr val="B6353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8"/>
              <p:cNvSpPr/>
              <p:nvPr/>
            </p:nvSpPr>
            <p:spPr>
              <a:xfrm>
                <a:off x="819775" y="2534450"/>
                <a:ext cx="107475" cy="74225"/>
              </a:xfrm>
              <a:custGeom>
                <a:avLst/>
                <a:gdLst/>
                <a:ahLst/>
                <a:cxnLst/>
                <a:rect l="l" t="t" r="r" b="b"/>
                <a:pathLst>
                  <a:path w="4299" h="2969" extrusionOk="0">
                    <a:moveTo>
                      <a:pt x="2099" y="1"/>
                    </a:moveTo>
                    <a:cubicBezTo>
                      <a:pt x="1993" y="1"/>
                      <a:pt x="1892" y="31"/>
                      <a:pt x="1803" y="85"/>
                    </a:cubicBezTo>
                    <a:cubicBezTo>
                      <a:pt x="1664" y="168"/>
                      <a:pt x="1553" y="279"/>
                      <a:pt x="1442" y="418"/>
                    </a:cubicBezTo>
                    <a:cubicBezTo>
                      <a:pt x="1248" y="640"/>
                      <a:pt x="1082" y="889"/>
                      <a:pt x="916" y="1139"/>
                    </a:cubicBezTo>
                    <a:cubicBezTo>
                      <a:pt x="583" y="1665"/>
                      <a:pt x="278" y="2192"/>
                      <a:pt x="1" y="2719"/>
                    </a:cubicBezTo>
                    <a:lnTo>
                      <a:pt x="28" y="2747"/>
                    </a:lnTo>
                    <a:cubicBezTo>
                      <a:pt x="472" y="2303"/>
                      <a:pt x="832" y="1832"/>
                      <a:pt x="1221" y="1360"/>
                    </a:cubicBezTo>
                    <a:cubicBezTo>
                      <a:pt x="1415" y="1139"/>
                      <a:pt x="1581" y="889"/>
                      <a:pt x="1775" y="695"/>
                    </a:cubicBezTo>
                    <a:lnTo>
                      <a:pt x="1914" y="556"/>
                    </a:lnTo>
                    <a:lnTo>
                      <a:pt x="1969" y="501"/>
                    </a:lnTo>
                    <a:lnTo>
                      <a:pt x="1997" y="473"/>
                    </a:lnTo>
                    <a:cubicBezTo>
                      <a:pt x="2025" y="459"/>
                      <a:pt x="2052" y="452"/>
                      <a:pt x="2080" y="452"/>
                    </a:cubicBezTo>
                    <a:cubicBezTo>
                      <a:pt x="2108" y="452"/>
                      <a:pt x="2136" y="459"/>
                      <a:pt x="2163" y="473"/>
                    </a:cubicBezTo>
                    <a:cubicBezTo>
                      <a:pt x="2385" y="529"/>
                      <a:pt x="2579" y="667"/>
                      <a:pt x="2746" y="806"/>
                    </a:cubicBezTo>
                    <a:cubicBezTo>
                      <a:pt x="2940" y="1000"/>
                      <a:pt x="3106" y="1222"/>
                      <a:pt x="3272" y="1444"/>
                    </a:cubicBezTo>
                    <a:cubicBezTo>
                      <a:pt x="3633" y="1943"/>
                      <a:pt x="3938" y="2442"/>
                      <a:pt x="4215" y="2969"/>
                    </a:cubicBezTo>
                    <a:lnTo>
                      <a:pt x="4298" y="2941"/>
                    </a:lnTo>
                    <a:cubicBezTo>
                      <a:pt x="4132" y="2359"/>
                      <a:pt x="3910" y="1776"/>
                      <a:pt x="3605" y="1250"/>
                    </a:cubicBezTo>
                    <a:cubicBezTo>
                      <a:pt x="3439" y="1000"/>
                      <a:pt x="3245" y="750"/>
                      <a:pt x="3051" y="529"/>
                    </a:cubicBezTo>
                    <a:cubicBezTo>
                      <a:pt x="2829" y="279"/>
                      <a:pt x="2579" y="113"/>
                      <a:pt x="2274" y="30"/>
                    </a:cubicBezTo>
                    <a:cubicBezTo>
                      <a:pt x="2215" y="10"/>
                      <a:pt x="2156" y="1"/>
                      <a:pt x="2099" y="1"/>
                    </a:cubicBezTo>
                    <a:close/>
                  </a:path>
                </a:pathLst>
              </a:custGeom>
              <a:solidFill>
                <a:srgbClr val="85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8"/>
              <p:cNvSpPr/>
              <p:nvPr/>
            </p:nvSpPr>
            <p:spPr>
              <a:xfrm>
                <a:off x="849575" y="2601900"/>
                <a:ext cx="88750" cy="78175"/>
              </a:xfrm>
              <a:custGeom>
                <a:avLst/>
                <a:gdLst/>
                <a:ahLst/>
                <a:cxnLst/>
                <a:rect l="l" t="t" r="r" b="b"/>
                <a:pathLst>
                  <a:path w="3550" h="3127" extrusionOk="0">
                    <a:moveTo>
                      <a:pt x="3370" y="0"/>
                    </a:moveTo>
                    <a:cubicBezTo>
                      <a:pt x="3307" y="0"/>
                      <a:pt x="3245" y="7"/>
                      <a:pt x="3189" y="21"/>
                    </a:cubicBezTo>
                    <a:cubicBezTo>
                      <a:pt x="3106" y="49"/>
                      <a:pt x="2995" y="76"/>
                      <a:pt x="2884" y="132"/>
                    </a:cubicBezTo>
                    <a:cubicBezTo>
                      <a:pt x="2690" y="215"/>
                      <a:pt x="2524" y="298"/>
                      <a:pt x="2358" y="409"/>
                    </a:cubicBezTo>
                    <a:cubicBezTo>
                      <a:pt x="2164" y="520"/>
                      <a:pt x="2025" y="631"/>
                      <a:pt x="1859" y="770"/>
                    </a:cubicBezTo>
                    <a:cubicBezTo>
                      <a:pt x="1692" y="880"/>
                      <a:pt x="1554" y="1019"/>
                      <a:pt x="1415" y="1158"/>
                    </a:cubicBezTo>
                    <a:cubicBezTo>
                      <a:pt x="1276" y="1296"/>
                      <a:pt x="1110" y="1435"/>
                      <a:pt x="999" y="1574"/>
                    </a:cubicBezTo>
                    <a:cubicBezTo>
                      <a:pt x="860" y="1740"/>
                      <a:pt x="722" y="1879"/>
                      <a:pt x="611" y="2045"/>
                    </a:cubicBezTo>
                    <a:cubicBezTo>
                      <a:pt x="361" y="2350"/>
                      <a:pt x="167" y="2710"/>
                      <a:pt x="1" y="3099"/>
                    </a:cubicBezTo>
                    <a:lnTo>
                      <a:pt x="29" y="3126"/>
                    </a:lnTo>
                    <a:cubicBezTo>
                      <a:pt x="583" y="2544"/>
                      <a:pt x="1138" y="2017"/>
                      <a:pt x="1720" y="1463"/>
                    </a:cubicBezTo>
                    <a:cubicBezTo>
                      <a:pt x="1997" y="1185"/>
                      <a:pt x="2274" y="936"/>
                      <a:pt x="2579" y="686"/>
                    </a:cubicBezTo>
                    <a:cubicBezTo>
                      <a:pt x="2718" y="548"/>
                      <a:pt x="2884" y="409"/>
                      <a:pt x="3023" y="298"/>
                    </a:cubicBezTo>
                    <a:cubicBezTo>
                      <a:pt x="3106" y="243"/>
                      <a:pt x="3189" y="187"/>
                      <a:pt x="3273" y="132"/>
                    </a:cubicBezTo>
                    <a:cubicBezTo>
                      <a:pt x="3333" y="91"/>
                      <a:pt x="3394" y="66"/>
                      <a:pt x="3455" y="66"/>
                    </a:cubicBezTo>
                    <a:cubicBezTo>
                      <a:pt x="3477" y="66"/>
                      <a:pt x="3500" y="69"/>
                      <a:pt x="3522" y="76"/>
                    </a:cubicBezTo>
                    <a:lnTo>
                      <a:pt x="3550" y="21"/>
                    </a:lnTo>
                    <a:cubicBezTo>
                      <a:pt x="3494" y="7"/>
                      <a:pt x="3432" y="0"/>
                      <a:pt x="3370" y="0"/>
                    </a:cubicBezTo>
                    <a:close/>
                  </a:path>
                </a:pathLst>
              </a:custGeom>
              <a:solidFill>
                <a:srgbClr val="C2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8"/>
              <p:cNvSpPr/>
              <p:nvPr/>
            </p:nvSpPr>
            <p:spPr>
              <a:xfrm>
                <a:off x="850275" y="2603100"/>
                <a:ext cx="88050" cy="76275"/>
              </a:xfrm>
              <a:custGeom>
                <a:avLst/>
                <a:gdLst/>
                <a:ahLst/>
                <a:cxnLst/>
                <a:rect l="l" t="t" r="r" b="b"/>
                <a:pathLst>
                  <a:path w="3522" h="3051" extrusionOk="0">
                    <a:moveTo>
                      <a:pt x="3522" y="1"/>
                    </a:moveTo>
                    <a:cubicBezTo>
                      <a:pt x="3411" y="1"/>
                      <a:pt x="3328" y="28"/>
                      <a:pt x="3245" y="84"/>
                    </a:cubicBezTo>
                    <a:cubicBezTo>
                      <a:pt x="3161" y="112"/>
                      <a:pt x="3078" y="167"/>
                      <a:pt x="2995" y="250"/>
                    </a:cubicBezTo>
                    <a:cubicBezTo>
                      <a:pt x="2829" y="361"/>
                      <a:pt x="2662" y="472"/>
                      <a:pt x="2524" y="611"/>
                    </a:cubicBezTo>
                    <a:cubicBezTo>
                      <a:pt x="2219" y="860"/>
                      <a:pt x="1941" y="1110"/>
                      <a:pt x="1664" y="1387"/>
                    </a:cubicBezTo>
                    <a:cubicBezTo>
                      <a:pt x="1082" y="1942"/>
                      <a:pt x="527" y="2496"/>
                      <a:pt x="1" y="3051"/>
                    </a:cubicBezTo>
                    <a:cubicBezTo>
                      <a:pt x="167" y="2967"/>
                      <a:pt x="306" y="2829"/>
                      <a:pt x="472" y="2718"/>
                    </a:cubicBezTo>
                    <a:lnTo>
                      <a:pt x="916" y="2330"/>
                    </a:lnTo>
                    <a:cubicBezTo>
                      <a:pt x="1221" y="2080"/>
                      <a:pt x="1526" y="1831"/>
                      <a:pt x="1803" y="1553"/>
                    </a:cubicBezTo>
                    <a:cubicBezTo>
                      <a:pt x="2080" y="1276"/>
                      <a:pt x="2357" y="999"/>
                      <a:pt x="2635" y="722"/>
                    </a:cubicBezTo>
                    <a:cubicBezTo>
                      <a:pt x="2773" y="611"/>
                      <a:pt x="2912" y="472"/>
                      <a:pt x="3050" y="333"/>
                    </a:cubicBezTo>
                    <a:cubicBezTo>
                      <a:pt x="3106" y="250"/>
                      <a:pt x="3189" y="195"/>
                      <a:pt x="3245" y="139"/>
                    </a:cubicBezTo>
                    <a:cubicBezTo>
                      <a:pt x="3300" y="112"/>
                      <a:pt x="3328" y="84"/>
                      <a:pt x="3383" y="56"/>
                    </a:cubicBezTo>
                    <a:cubicBezTo>
                      <a:pt x="3411" y="28"/>
                      <a:pt x="3466" y="28"/>
                      <a:pt x="3494" y="28"/>
                    </a:cubicBezTo>
                    <a:lnTo>
                      <a:pt x="35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8"/>
              <p:cNvSpPr/>
              <p:nvPr/>
            </p:nvSpPr>
            <p:spPr>
              <a:xfrm>
                <a:off x="1876800" y="3683925"/>
                <a:ext cx="26475" cy="22000"/>
              </a:xfrm>
              <a:custGeom>
                <a:avLst/>
                <a:gdLst/>
                <a:ahLst/>
                <a:cxnLst/>
                <a:rect l="l" t="t" r="r" b="b"/>
                <a:pathLst>
                  <a:path w="1059" h="880" extrusionOk="0">
                    <a:moveTo>
                      <a:pt x="564" y="0"/>
                    </a:moveTo>
                    <a:cubicBezTo>
                      <a:pt x="405" y="0"/>
                      <a:pt x="233" y="82"/>
                      <a:pt x="140" y="269"/>
                    </a:cubicBezTo>
                    <a:cubicBezTo>
                      <a:pt x="0" y="618"/>
                      <a:pt x="179" y="880"/>
                      <a:pt x="414" y="880"/>
                    </a:cubicBezTo>
                    <a:cubicBezTo>
                      <a:pt x="552" y="880"/>
                      <a:pt x="710" y="790"/>
                      <a:pt x="833" y="574"/>
                    </a:cubicBezTo>
                    <a:cubicBezTo>
                      <a:pt x="1058" y="228"/>
                      <a:pt x="829"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8"/>
              <p:cNvSpPr/>
              <p:nvPr/>
            </p:nvSpPr>
            <p:spPr>
              <a:xfrm>
                <a:off x="1885675" y="3667450"/>
                <a:ext cx="30775" cy="20675"/>
              </a:xfrm>
              <a:custGeom>
                <a:avLst/>
                <a:gdLst/>
                <a:ahLst/>
                <a:cxnLst/>
                <a:rect l="l" t="t" r="r" b="b"/>
                <a:pathLst>
                  <a:path w="1231" h="827" extrusionOk="0">
                    <a:moveTo>
                      <a:pt x="768" y="0"/>
                    </a:moveTo>
                    <a:cubicBezTo>
                      <a:pt x="659" y="0"/>
                      <a:pt x="530" y="45"/>
                      <a:pt x="395" y="152"/>
                    </a:cubicBezTo>
                    <a:cubicBezTo>
                      <a:pt x="0" y="442"/>
                      <a:pt x="259" y="826"/>
                      <a:pt x="588" y="826"/>
                    </a:cubicBezTo>
                    <a:cubicBezTo>
                      <a:pt x="698" y="826"/>
                      <a:pt x="817" y="783"/>
                      <a:pt x="921" y="679"/>
                    </a:cubicBezTo>
                    <a:cubicBezTo>
                      <a:pt x="1230" y="370"/>
                      <a:pt x="1081" y="0"/>
                      <a:pt x="7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8"/>
              <p:cNvSpPr/>
              <p:nvPr/>
            </p:nvSpPr>
            <p:spPr>
              <a:xfrm>
                <a:off x="1899000" y="3651075"/>
                <a:ext cx="32625" cy="18825"/>
              </a:xfrm>
              <a:custGeom>
                <a:avLst/>
                <a:gdLst/>
                <a:ahLst/>
                <a:cxnLst/>
                <a:rect l="l" t="t" r="r" b="b"/>
                <a:pathLst>
                  <a:path w="1305" h="753" extrusionOk="0">
                    <a:moveTo>
                      <a:pt x="638" y="0"/>
                    </a:moveTo>
                    <a:cubicBezTo>
                      <a:pt x="620" y="0"/>
                      <a:pt x="601" y="1"/>
                      <a:pt x="583" y="3"/>
                    </a:cubicBezTo>
                    <a:cubicBezTo>
                      <a:pt x="0" y="58"/>
                      <a:pt x="0" y="724"/>
                      <a:pt x="666" y="751"/>
                    </a:cubicBezTo>
                    <a:cubicBezTo>
                      <a:pt x="677" y="752"/>
                      <a:pt x="687" y="752"/>
                      <a:pt x="698" y="752"/>
                    </a:cubicBezTo>
                    <a:cubicBezTo>
                      <a:pt x="1305" y="752"/>
                      <a:pt x="1166" y="0"/>
                      <a:pt x="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8"/>
              <p:cNvSpPr/>
              <p:nvPr/>
            </p:nvSpPr>
            <p:spPr>
              <a:xfrm>
                <a:off x="1910075" y="3633100"/>
                <a:ext cx="32825" cy="18825"/>
              </a:xfrm>
              <a:custGeom>
                <a:avLst/>
                <a:gdLst/>
                <a:ahLst/>
                <a:cxnLst/>
                <a:rect l="l" t="t" r="r" b="b"/>
                <a:pathLst>
                  <a:path w="1313" h="753" extrusionOk="0">
                    <a:moveTo>
                      <a:pt x="639" y="0"/>
                    </a:moveTo>
                    <a:cubicBezTo>
                      <a:pt x="630" y="0"/>
                      <a:pt x="620" y="0"/>
                      <a:pt x="611" y="1"/>
                    </a:cubicBezTo>
                    <a:cubicBezTo>
                      <a:pt x="29" y="29"/>
                      <a:pt x="1" y="694"/>
                      <a:pt x="666" y="750"/>
                    </a:cubicBezTo>
                    <a:cubicBezTo>
                      <a:pt x="688" y="751"/>
                      <a:pt x="708" y="752"/>
                      <a:pt x="728" y="752"/>
                    </a:cubicBezTo>
                    <a:cubicBezTo>
                      <a:pt x="1312" y="752"/>
                      <a:pt x="1179" y="0"/>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8"/>
              <p:cNvSpPr/>
              <p:nvPr/>
            </p:nvSpPr>
            <p:spPr>
              <a:xfrm>
                <a:off x="1921350" y="3614725"/>
                <a:ext cx="33100" cy="19100"/>
              </a:xfrm>
              <a:custGeom>
                <a:avLst/>
                <a:gdLst/>
                <a:ahLst/>
                <a:cxnLst/>
                <a:rect l="l" t="t" r="r" b="b"/>
                <a:pathLst>
                  <a:path w="1324" h="764" extrusionOk="0">
                    <a:moveTo>
                      <a:pt x="699" y="1"/>
                    </a:moveTo>
                    <a:cubicBezTo>
                      <a:pt x="635" y="1"/>
                      <a:pt x="565" y="14"/>
                      <a:pt x="493" y="43"/>
                    </a:cubicBezTo>
                    <a:cubicBezTo>
                      <a:pt x="1" y="240"/>
                      <a:pt x="76" y="763"/>
                      <a:pt x="563" y="763"/>
                    </a:cubicBezTo>
                    <a:cubicBezTo>
                      <a:pt x="626" y="763"/>
                      <a:pt x="695" y="755"/>
                      <a:pt x="770" y="736"/>
                    </a:cubicBezTo>
                    <a:cubicBezTo>
                      <a:pt x="1324" y="567"/>
                      <a:pt x="1124"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8"/>
              <p:cNvSpPr/>
              <p:nvPr/>
            </p:nvSpPr>
            <p:spPr>
              <a:xfrm>
                <a:off x="1932575" y="3596500"/>
                <a:ext cx="33425" cy="19525"/>
              </a:xfrm>
              <a:custGeom>
                <a:avLst/>
                <a:gdLst/>
                <a:ahLst/>
                <a:cxnLst/>
                <a:rect l="l" t="t" r="r" b="b"/>
                <a:pathLst>
                  <a:path w="1337" h="781" extrusionOk="0">
                    <a:moveTo>
                      <a:pt x="673" y="1"/>
                    </a:moveTo>
                    <a:cubicBezTo>
                      <a:pt x="606" y="1"/>
                      <a:pt x="533" y="16"/>
                      <a:pt x="459" y="51"/>
                    </a:cubicBezTo>
                    <a:cubicBezTo>
                      <a:pt x="1" y="268"/>
                      <a:pt x="89" y="780"/>
                      <a:pt x="541" y="780"/>
                    </a:cubicBezTo>
                    <a:cubicBezTo>
                      <a:pt x="608" y="780"/>
                      <a:pt x="682" y="769"/>
                      <a:pt x="764" y="744"/>
                    </a:cubicBezTo>
                    <a:cubicBezTo>
                      <a:pt x="1337" y="577"/>
                      <a:pt x="1089" y="1"/>
                      <a:pt x="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8"/>
              <p:cNvSpPr/>
              <p:nvPr/>
            </p:nvSpPr>
            <p:spPr>
              <a:xfrm>
                <a:off x="1946950" y="3576075"/>
                <a:ext cx="22950" cy="23200"/>
              </a:xfrm>
              <a:custGeom>
                <a:avLst/>
                <a:gdLst/>
                <a:ahLst/>
                <a:cxnLst/>
                <a:rect l="l" t="t" r="r" b="b"/>
                <a:pathLst>
                  <a:path w="918" h="928" extrusionOk="0">
                    <a:moveTo>
                      <a:pt x="534" y="0"/>
                    </a:moveTo>
                    <a:cubicBezTo>
                      <a:pt x="377" y="0"/>
                      <a:pt x="202" y="120"/>
                      <a:pt x="106" y="397"/>
                    </a:cubicBezTo>
                    <a:cubicBezTo>
                      <a:pt x="0" y="744"/>
                      <a:pt x="200" y="927"/>
                      <a:pt x="421" y="927"/>
                    </a:cubicBezTo>
                    <a:cubicBezTo>
                      <a:pt x="605" y="927"/>
                      <a:pt x="804" y="800"/>
                      <a:pt x="855" y="535"/>
                    </a:cubicBezTo>
                    <a:cubicBezTo>
                      <a:pt x="918" y="205"/>
                      <a:pt x="740"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8"/>
              <p:cNvSpPr/>
              <p:nvPr/>
            </p:nvSpPr>
            <p:spPr>
              <a:xfrm>
                <a:off x="1955000" y="3557125"/>
                <a:ext cx="27150" cy="22750"/>
              </a:xfrm>
              <a:custGeom>
                <a:avLst/>
                <a:gdLst/>
                <a:ahLst/>
                <a:cxnLst/>
                <a:rect l="l" t="t" r="r" b="b"/>
                <a:pathLst>
                  <a:path w="1086" h="910" extrusionOk="0">
                    <a:moveTo>
                      <a:pt x="493" y="1"/>
                    </a:moveTo>
                    <a:cubicBezTo>
                      <a:pt x="217" y="1"/>
                      <a:pt x="1" y="397"/>
                      <a:pt x="256" y="711"/>
                    </a:cubicBezTo>
                    <a:cubicBezTo>
                      <a:pt x="377" y="850"/>
                      <a:pt x="515" y="910"/>
                      <a:pt x="636" y="910"/>
                    </a:cubicBezTo>
                    <a:cubicBezTo>
                      <a:pt x="901" y="910"/>
                      <a:pt x="1085" y="621"/>
                      <a:pt x="838" y="240"/>
                    </a:cubicBezTo>
                    <a:cubicBezTo>
                      <a:pt x="732" y="69"/>
                      <a:pt x="607"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8"/>
              <p:cNvSpPr/>
              <p:nvPr/>
            </p:nvSpPr>
            <p:spPr>
              <a:xfrm>
                <a:off x="1968525" y="3538400"/>
                <a:ext cx="21275" cy="23800"/>
              </a:xfrm>
              <a:custGeom>
                <a:avLst/>
                <a:gdLst/>
                <a:ahLst/>
                <a:cxnLst/>
                <a:rect l="l" t="t" r="r" b="b"/>
                <a:pathLst>
                  <a:path w="851" h="952" extrusionOk="0">
                    <a:moveTo>
                      <a:pt x="389" y="1"/>
                    </a:moveTo>
                    <a:cubicBezTo>
                      <a:pt x="189" y="1"/>
                      <a:pt x="1" y="200"/>
                      <a:pt x="47" y="573"/>
                    </a:cubicBezTo>
                    <a:cubicBezTo>
                      <a:pt x="70" y="841"/>
                      <a:pt x="214" y="952"/>
                      <a:pt x="369" y="952"/>
                    </a:cubicBezTo>
                    <a:cubicBezTo>
                      <a:pt x="598" y="952"/>
                      <a:pt x="851" y="710"/>
                      <a:pt x="768" y="379"/>
                    </a:cubicBezTo>
                    <a:cubicBezTo>
                      <a:pt x="707" y="123"/>
                      <a:pt x="545"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8"/>
              <p:cNvSpPr/>
              <p:nvPr/>
            </p:nvSpPr>
            <p:spPr>
              <a:xfrm>
                <a:off x="1970650" y="3521875"/>
                <a:ext cx="33325" cy="18975"/>
              </a:xfrm>
              <a:custGeom>
                <a:avLst/>
                <a:gdLst/>
                <a:ahLst/>
                <a:cxnLst/>
                <a:rect l="l" t="t" r="r" b="b"/>
                <a:pathLst>
                  <a:path w="1333" h="759" extrusionOk="0">
                    <a:moveTo>
                      <a:pt x="742" y="1"/>
                    </a:moveTo>
                    <a:cubicBezTo>
                      <a:pt x="698" y="1"/>
                      <a:pt x="650" y="5"/>
                      <a:pt x="600" y="14"/>
                    </a:cubicBezTo>
                    <a:cubicBezTo>
                      <a:pt x="1" y="139"/>
                      <a:pt x="211" y="759"/>
                      <a:pt x="664" y="759"/>
                    </a:cubicBezTo>
                    <a:cubicBezTo>
                      <a:pt x="714" y="759"/>
                      <a:pt x="767" y="751"/>
                      <a:pt x="822" y="735"/>
                    </a:cubicBezTo>
                    <a:cubicBezTo>
                      <a:pt x="1332" y="556"/>
                      <a:pt x="1255" y="1"/>
                      <a:pt x="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8"/>
              <p:cNvSpPr/>
              <p:nvPr/>
            </p:nvSpPr>
            <p:spPr>
              <a:xfrm>
                <a:off x="1983625" y="3499575"/>
                <a:ext cx="24650" cy="23550"/>
              </a:xfrm>
              <a:custGeom>
                <a:avLst/>
                <a:gdLst/>
                <a:ahLst/>
                <a:cxnLst/>
                <a:rect l="l" t="t" r="r" b="b"/>
                <a:pathLst>
                  <a:path w="986" h="942" extrusionOk="0">
                    <a:moveTo>
                      <a:pt x="491" y="1"/>
                    </a:moveTo>
                    <a:cubicBezTo>
                      <a:pt x="242" y="1"/>
                      <a:pt x="0" y="311"/>
                      <a:pt x="164" y="656"/>
                    </a:cubicBezTo>
                    <a:cubicBezTo>
                      <a:pt x="268" y="854"/>
                      <a:pt x="422" y="942"/>
                      <a:pt x="562" y="942"/>
                    </a:cubicBezTo>
                    <a:cubicBezTo>
                      <a:pt x="795" y="942"/>
                      <a:pt x="986" y="695"/>
                      <a:pt x="830" y="296"/>
                    </a:cubicBezTo>
                    <a:cubicBezTo>
                      <a:pt x="753" y="86"/>
                      <a:pt x="621" y="1"/>
                      <a:pt x="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8"/>
              <p:cNvSpPr/>
              <p:nvPr/>
            </p:nvSpPr>
            <p:spPr>
              <a:xfrm>
                <a:off x="1990175" y="3480050"/>
                <a:ext cx="27325" cy="22100"/>
              </a:xfrm>
              <a:custGeom>
                <a:avLst/>
                <a:gdLst/>
                <a:ahLst/>
                <a:cxnLst/>
                <a:rect l="l" t="t" r="r" b="b"/>
                <a:pathLst>
                  <a:path w="1093" h="884" extrusionOk="0">
                    <a:moveTo>
                      <a:pt x="599" y="0"/>
                    </a:moveTo>
                    <a:cubicBezTo>
                      <a:pt x="446" y="0"/>
                      <a:pt x="280" y="82"/>
                      <a:pt x="179" y="273"/>
                    </a:cubicBezTo>
                    <a:cubicBezTo>
                      <a:pt x="0" y="613"/>
                      <a:pt x="168" y="884"/>
                      <a:pt x="414" y="884"/>
                    </a:cubicBezTo>
                    <a:cubicBezTo>
                      <a:pt x="549" y="884"/>
                      <a:pt x="707" y="802"/>
                      <a:pt x="845" y="606"/>
                    </a:cubicBezTo>
                    <a:cubicBezTo>
                      <a:pt x="1092" y="252"/>
                      <a:pt x="867" y="0"/>
                      <a:pt x="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8"/>
              <p:cNvSpPr/>
              <p:nvPr/>
            </p:nvSpPr>
            <p:spPr>
              <a:xfrm>
                <a:off x="1986450" y="3461575"/>
                <a:ext cx="31200" cy="20775"/>
              </a:xfrm>
              <a:custGeom>
                <a:avLst/>
                <a:gdLst/>
                <a:ahLst/>
                <a:cxnLst/>
                <a:rect l="l" t="t" r="r" b="b"/>
                <a:pathLst>
                  <a:path w="1248" h="831" extrusionOk="0">
                    <a:moveTo>
                      <a:pt x="784" y="1"/>
                    </a:moveTo>
                    <a:cubicBezTo>
                      <a:pt x="676" y="1"/>
                      <a:pt x="547" y="45"/>
                      <a:pt x="412" y="152"/>
                    </a:cubicBezTo>
                    <a:cubicBezTo>
                      <a:pt x="0" y="461"/>
                      <a:pt x="261" y="831"/>
                      <a:pt x="592" y="831"/>
                    </a:cubicBezTo>
                    <a:cubicBezTo>
                      <a:pt x="707" y="831"/>
                      <a:pt x="831" y="786"/>
                      <a:pt x="938" y="679"/>
                    </a:cubicBezTo>
                    <a:cubicBezTo>
                      <a:pt x="1247" y="370"/>
                      <a:pt x="1098"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8"/>
              <p:cNvSpPr/>
              <p:nvPr/>
            </p:nvSpPr>
            <p:spPr>
              <a:xfrm>
                <a:off x="1976250" y="3443900"/>
                <a:ext cx="31925" cy="20100"/>
              </a:xfrm>
              <a:custGeom>
                <a:avLst/>
                <a:gdLst/>
                <a:ahLst/>
                <a:cxnLst/>
                <a:rect l="l" t="t" r="r" b="b"/>
                <a:pathLst>
                  <a:path w="1277" h="804" extrusionOk="0">
                    <a:moveTo>
                      <a:pt x="656" y="0"/>
                    </a:moveTo>
                    <a:cubicBezTo>
                      <a:pt x="557" y="0"/>
                      <a:pt x="450" y="33"/>
                      <a:pt x="348" y="111"/>
                    </a:cubicBezTo>
                    <a:cubicBezTo>
                      <a:pt x="0" y="372"/>
                      <a:pt x="130" y="803"/>
                      <a:pt x="483" y="803"/>
                    </a:cubicBezTo>
                    <a:cubicBezTo>
                      <a:pt x="580" y="803"/>
                      <a:pt x="694" y="771"/>
                      <a:pt x="820" y="693"/>
                    </a:cubicBezTo>
                    <a:cubicBezTo>
                      <a:pt x="1276" y="432"/>
                      <a:pt x="1017" y="0"/>
                      <a:pt x="6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8"/>
              <p:cNvSpPr/>
              <p:nvPr/>
            </p:nvSpPr>
            <p:spPr>
              <a:xfrm>
                <a:off x="1963900" y="3426125"/>
                <a:ext cx="31700" cy="20700"/>
              </a:xfrm>
              <a:custGeom>
                <a:avLst/>
                <a:gdLst/>
                <a:ahLst/>
                <a:cxnLst/>
                <a:rect l="l" t="t" r="r" b="b"/>
                <a:pathLst>
                  <a:path w="1268" h="828" extrusionOk="0">
                    <a:moveTo>
                      <a:pt x="663" y="1"/>
                    </a:moveTo>
                    <a:cubicBezTo>
                      <a:pt x="558" y="1"/>
                      <a:pt x="446" y="38"/>
                      <a:pt x="343" y="129"/>
                    </a:cubicBezTo>
                    <a:cubicBezTo>
                      <a:pt x="1" y="428"/>
                      <a:pt x="154" y="828"/>
                      <a:pt x="497" y="828"/>
                    </a:cubicBezTo>
                    <a:cubicBezTo>
                      <a:pt x="599" y="828"/>
                      <a:pt x="716" y="793"/>
                      <a:pt x="842" y="711"/>
                    </a:cubicBezTo>
                    <a:cubicBezTo>
                      <a:pt x="1268" y="413"/>
                      <a:pt x="1007"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8"/>
              <p:cNvSpPr/>
              <p:nvPr/>
            </p:nvSpPr>
            <p:spPr>
              <a:xfrm>
                <a:off x="1946875" y="3412300"/>
                <a:ext cx="28725" cy="21675"/>
              </a:xfrm>
              <a:custGeom>
                <a:avLst/>
                <a:gdLst/>
                <a:ahLst/>
                <a:cxnLst/>
                <a:rect l="l" t="t" r="r" b="b"/>
                <a:pathLst>
                  <a:path w="1149" h="867" extrusionOk="0">
                    <a:moveTo>
                      <a:pt x="718" y="0"/>
                    </a:moveTo>
                    <a:cubicBezTo>
                      <a:pt x="593" y="0"/>
                      <a:pt x="445" y="70"/>
                      <a:pt x="303" y="238"/>
                    </a:cubicBezTo>
                    <a:cubicBezTo>
                      <a:pt x="1" y="578"/>
                      <a:pt x="253" y="867"/>
                      <a:pt x="549" y="867"/>
                    </a:cubicBezTo>
                    <a:cubicBezTo>
                      <a:pt x="687" y="867"/>
                      <a:pt x="835" y="804"/>
                      <a:pt x="941" y="654"/>
                    </a:cubicBezTo>
                    <a:cubicBezTo>
                      <a:pt x="1149" y="314"/>
                      <a:pt x="984" y="0"/>
                      <a:pt x="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8"/>
              <p:cNvSpPr/>
              <p:nvPr/>
            </p:nvSpPr>
            <p:spPr>
              <a:xfrm>
                <a:off x="1929375" y="3400000"/>
                <a:ext cx="31300" cy="19700"/>
              </a:xfrm>
              <a:custGeom>
                <a:avLst/>
                <a:gdLst/>
                <a:ahLst/>
                <a:cxnLst/>
                <a:rect l="l" t="t" r="r" b="b"/>
                <a:pathLst>
                  <a:path w="1252" h="788" extrusionOk="0">
                    <a:moveTo>
                      <a:pt x="555" y="1"/>
                    </a:moveTo>
                    <a:cubicBezTo>
                      <a:pt x="143" y="1"/>
                      <a:pt x="1" y="513"/>
                      <a:pt x="532" y="730"/>
                    </a:cubicBezTo>
                    <a:cubicBezTo>
                      <a:pt x="620" y="770"/>
                      <a:pt x="700" y="788"/>
                      <a:pt x="770" y="788"/>
                    </a:cubicBezTo>
                    <a:cubicBezTo>
                      <a:pt x="1182" y="788"/>
                      <a:pt x="1252" y="179"/>
                      <a:pt x="754" y="37"/>
                    </a:cubicBezTo>
                    <a:cubicBezTo>
                      <a:pt x="682" y="12"/>
                      <a:pt x="616" y="1"/>
                      <a:pt x="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8"/>
              <p:cNvSpPr/>
              <p:nvPr/>
            </p:nvSpPr>
            <p:spPr>
              <a:xfrm>
                <a:off x="1914125" y="3385475"/>
                <a:ext cx="27000" cy="22450"/>
              </a:xfrm>
              <a:custGeom>
                <a:avLst/>
                <a:gdLst/>
                <a:ahLst/>
                <a:cxnLst/>
                <a:rect l="l" t="t" r="r" b="b"/>
                <a:pathLst>
                  <a:path w="1080" h="898" extrusionOk="0">
                    <a:moveTo>
                      <a:pt x="667" y="0"/>
                    </a:moveTo>
                    <a:cubicBezTo>
                      <a:pt x="529" y="0"/>
                      <a:pt x="367" y="85"/>
                      <a:pt x="227" y="285"/>
                    </a:cubicBezTo>
                    <a:cubicBezTo>
                      <a:pt x="0" y="652"/>
                      <a:pt x="246" y="898"/>
                      <a:pt x="515" y="898"/>
                    </a:cubicBezTo>
                    <a:cubicBezTo>
                      <a:pt x="673" y="898"/>
                      <a:pt x="838" y="813"/>
                      <a:pt x="920" y="618"/>
                    </a:cubicBezTo>
                    <a:cubicBezTo>
                      <a:pt x="1080" y="264"/>
                      <a:pt x="911"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8"/>
              <p:cNvSpPr/>
              <p:nvPr/>
            </p:nvSpPr>
            <p:spPr>
              <a:xfrm>
                <a:off x="1899850" y="3371350"/>
                <a:ext cx="24250" cy="23825"/>
              </a:xfrm>
              <a:custGeom>
                <a:avLst/>
                <a:gdLst/>
                <a:ahLst/>
                <a:cxnLst/>
                <a:rect l="l" t="t" r="r" b="b"/>
                <a:pathLst>
                  <a:path w="970" h="953" extrusionOk="0">
                    <a:moveTo>
                      <a:pt x="500" y="0"/>
                    </a:moveTo>
                    <a:cubicBezTo>
                      <a:pt x="249" y="0"/>
                      <a:pt x="1" y="292"/>
                      <a:pt x="160" y="628"/>
                    </a:cubicBezTo>
                    <a:cubicBezTo>
                      <a:pt x="249" y="850"/>
                      <a:pt x="409" y="952"/>
                      <a:pt x="556" y="952"/>
                    </a:cubicBezTo>
                    <a:cubicBezTo>
                      <a:pt x="777" y="952"/>
                      <a:pt x="970" y="723"/>
                      <a:pt x="854" y="323"/>
                    </a:cubicBezTo>
                    <a:cubicBezTo>
                      <a:pt x="783" y="93"/>
                      <a:pt x="641" y="0"/>
                      <a:pt x="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8"/>
              <p:cNvSpPr/>
              <p:nvPr/>
            </p:nvSpPr>
            <p:spPr>
              <a:xfrm>
                <a:off x="1878900" y="3361375"/>
                <a:ext cx="32800" cy="18825"/>
              </a:xfrm>
              <a:custGeom>
                <a:avLst/>
                <a:gdLst/>
                <a:ahLst/>
                <a:cxnLst/>
                <a:rect l="l" t="t" r="r" b="b"/>
                <a:pathLst>
                  <a:path w="1312" h="753" extrusionOk="0">
                    <a:moveTo>
                      <a:pt x="639" y="1"/>
                    </a:moveTo>
                    <a:cubicBezTo>
                      <a:pt x="629" y="1"/>
                      <a:pt x="620" y="1"/>
                      <a:pt x="610" y="2"/>
                    </a:cubicBezTo>
                    <a:cubicBezTo>
                      <a:pt x="28" y="57"/>
                      <a:pt x="0" y="695"/>
                      <a:pt x="666" y="750"/>
                    </a:cubicBezTo>
                    <a:cubicBezTo>
                      <a:pt x="687" y="752"/>
                      <a:pt x="708" y="753"/>
                      <a:pt x="728" y="753"/>
                    </a:cubicBezTo>
                    <a:cubicBezTo>
                      <a:pt x="1312" y="753"/>
                      <a:pt x="1178"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8"/>
              <p:cNvSpPr/>
              <p:nvPr/>
            </p:nvSpPr>
            <p:spPr>
              <a:xfrm>
                <a:off x="1867850" y="3347025"/>
                <a:ext cx="19750" cy="23700"/>
              </a:xfrm>
              <a:custGeom>
                <a:avLst/>
                <a:gdLst/>
                <a:ahLst/>
                <a:cxnLst/>
                <a:rect l="l" t="t" r="r" b="b"/>
                <a:pathLst>
                  <a:path w="790" h="948" extrusionOk="0">
                    <a:moveTo>
                      <a:pt x="401" y="0"/>
                    </a:moveTo>
                    <a:cubicBezTo>
                      <a:pt x="227" y="0"/>
                      <a:pt x="54" y="160"/>
                      <a:pt x="26" y="492"/>
                    </a:cubicBezTo>
                    <a:cubicBezTo>
                      <a:pt x="0" y="807"/>
                      <a:pt x="172" y="948"/>
                      <a:pt x="358" y="948"/>
                    </a:cubicBezTo>
                    <a:cubicBezTo>
                      <a:pt x="565" y="948"/>
                      <a:pt x="790" y="772"/>
                      <a:pt x="775" y="465"/>
                    </a:cubicBezTo>
                    <a:cubicBezTo>
                      <a:pt x="747" y="160"/>
                      <a:pt x="574"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8"/>
              <p:cNvSpPr/>
              <p:nvPr/>
            </p:nvSpPr>
            <p:spPr>
              <a:xfrm>
                <a:off x="1850475" y="3335100"/>
                <a:ext cx="19900" cy="23650"/>
              </a:xfrm>
              <a:custGeom>
                <a:avLst/>
                <a:gdLst/>
                <a:ahLst/>
                <a:cxnLst/>
                <a:rect l="l" t="t" r="r" b="b"/>
                <a:pathLst>
                  <a:path w="796" h="946" extrusionOk="0">
                    <a:moveTo>
                      <a:pt x="373" y="1"/>
                    </a:moveTo>
                    <a:cubicBezTo>
                      <a:pt x="186" y="1"/>
                      <a:pt x="1" y="175"/>
                      <a:pt x="1" y="526"/>
                    </a:cubicBezTo>
                    <a:cubicBezTo>
                      <a:pt x="13" y="819"/>
                      <a:pt x="175" y="945"/>
                      <a:pt x="347" y="945"/>
                    </a:cubicBezTo>
                    <a:cubicBezTo>
                      <a:pt x="564" y="945"/>
                      <a:pt x="796" y="741"/>
                      <a:pt x="749" y="415"/>
                    </a:cubicBezTo>
                    <a:cubicBezTo>
                      <a:pt x="710" y="140"/>
                      <a:pt x="541" y="1"/>
                      <a:pt x="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8"/>
              <p:cNvSpPr/>
              <p:nvPr/>
            </p:nvSpPr>
            <p:spPr>
              <a:xfrm>
                <a:off x="1831550" y="3322350"/>
                <a:ext cx="21100" cy="23850"/>
              </a:xfrm>
              <a:custGeom>
                <a:avLst/>
                <a:gdLst/>
                <a:ahLst/>
                <a:cxnLst/>
                <a:rect l="l" t="t" r="r" b="b"/>
                <a:pathLst>
                  <a:path w="844" h="954" extrusionOk="0">
                    <a:moveTo>
                      <a:pt x="471" y="1"/>
                    </a:moveTo>
                    <a:cubicBezTo>
                      <a:pt x="244" y="1"/>
                      <a:pt x="0" y="227"/>
                      <a:pt x="64" y="564"/>
                    </a:cubicBezTo>
                    <a:cubicBezTo>
                      <a:pt x="127" y="826"/>
                      <a:pt x="296" y="954"/>
                      <a:pt x="458" y="954"/>
                    </a:cubicBezTo>
                    <a:cubicBezTo>
                      <a:pt x="656" y="954"/>
                      <a:pt x="843" y="764"/>
                      <a:pt x="813" y="398"/>
                    </a:cubicBezTo>
                    <a:cubicBezTo>
                      <a:pt x="790" y="119"/>
                      <a:pt x="635"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8"/>
              <p:cNvSpPr/>
              <p:nvPr/>
            </p:nvSpPr>
            <p:spPr>
              <a:xfrm>
                <a:off x="1814650" y="3309725"/>
                <a:ext cx="20275" cy="23925"/>
              </a:xfrm>
              <a:custGeom>
                <a:avLst/>
                <a:gdLst/>
                <a:ahLst/>
                <a:cxnLst/>
                <a:rect l="l" t="t" r="r" b="b"/>
                <a:pathLst>
                  <a:path w="811" h="957" extrusionOk="0">
                    <a:moveTo>
                      <a:pt x="454" y="1"/>
                    </a:moveTo>
                    <a:cubicBezTo>
                      <a:pt x="235" y="1"/>
                      <a:pt x="0" y="215"/>
                      <a:pt x="47" y="543"/>
                    </a:cubicBezTo>
                    <a:cubicBezTo>
                      <a:pt x="100" y="818"/>
                      <a:pt x="276" y="956"/>
                      <a:pt x="444" y="956"/>
                    </a:cubicBezTo>
                    <a:cubicBezTo>
                      <a:pt x="632" y="956"/>
                      <a:pt x="810" y="783"/>
                      <a:pt x="796" y="432"/>
                    </a:cubicBezTo>
                    <a:cubicBezTo>
                      <a:pt x="784" y="129"/>
                      <a:pt x="624"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8"/>
              <p:cNvSpPr/>
              <p:nvPr/>
            </p:nvSpPr>
            <p:spPr>
              <a:xfrm>
                <a:off x="1798500" y="3296950"/>
                <a:ext cx="20075" cy="23750"/>
              </a:xfrm>
              <a:custGeom>
                <a:avLst/>
                <a:gdLst/>
                <a:ahLst/>
                <a:cxnLst/>
                <a:rect l="l" t="t" r="r" b="b"/>
                <a:pathLst>
                  <a:path w="803" h="950" extrusionOk="0">
                    <a:moveTo>
                      <a:pt x="455" y="1"/>
                    </a:moveTo>
                    <a:cubicBezTo>
                      <a:pt x="241" y="1"/>
                      <a:pt x="0" y="186"/>
                      <a:pt x="0" y="499"/>
                    </a:cubicBezTo>
                    <a:cubicBezTo>
                      <a:pt x="28" y="790"/>
                      <a:pt x="201" y="950"/>
                      <a:pt x="378" y="950"/>
                    </a:cubicBezTo>
                    <a:cubicBezTo>
                      <a:pt x="555" y="950"/>
                      <a:pt x="735" y="790"/>
                      <a:pt x="776" y="444"/>
                    </a:cubicBezTo>
                    <a:cubicBezTo>
                      <a:pt x="802" y="137"/>
                      <a:pt x="639"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8"/>
              <p:cNvSpPr/>
              <p:nvPr/>
            </p:nvSpPr>
            <p:spPr>
              <a:xfrm>
                <a:off x="1776550" y="3285250"/>
                <a:ext cx="30750" cy="20600"/>
              </a:xfrm>
              <a:custGeom>
                <a:avLst/>
                <a:gdLst/>
                <a:ahLst/>
                <a:cxnLst/>
                <a:rect l="l" t="t" r="r" b="b"/>
                <a:pathLst>
                  <a:path w="1230" h="824" extrusionOk="0">
                    <a:moveTo>
                      <a:pt x="477" y="0"/>
                    </a:moveTo>
                    <a:cubicBezTo>
                      <a:pt x="96" y="0"/>
                      <a:pt x="1" y="588"/>
                      <a:pt x="462" y="773"/>
                    </a:cubicBezTo>
                    <a:cubicBezTo>
                      <a:pt x="550" y="808"/>
                      <a:pt x="632" y="824"/>
                      <a:pt x="705" y="824"/>
                    </a:cubicBezTo>
                    <a:cubicBezTo>
                      <a:pt x="1091" y="824"/>
                      <a:pt x="1229" y="383"/>
                      <a:pt x="739" y="80"/>
                    </a:cubicBezTo>
                    <a:cubicBezTo>
                      <a:pt x="642" y="24"/>
                      <a:pt x="554"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8"/>
              <p:cNvSpPr/>
              <p:nvPr/>
            </p:nvSpPr>
            <p:spPr>
              <a:xfrm>
                <a:off x="1760150" y="3270775"/>
                <a:ext cx="31550" cy="20375"/>
              </a:xfrm>
              <a:custGeom>
                <a:avLst/>
                <a:gdLst/>
                <a:ahLst/>
                <a:cxnLst/>
                <a:rect l="l" t="t" r="r" b="b"/>
                <a:pathLst>
                  <a:path w="1262" h="815" extrusionOk="0">
                    <a:moveTo>
                      <a:pt x="786" y="0"/>
                    </a:moveTo>
                    <a:cubicBezTo>
                      <a:pt x="681" y="0"/>
                      <a:pt x="558" y="39"/>
                      <a:pt x="425" y="132"/>
                    </a:cubicBezTo>
                    <a:cubicBezTo>
                      <a:pt x="0" y="408"/>
                      <a:pt x="259" y="815"/>
                      <a:pt x="603" y="815"/>
                    </a:cubicBezTo>
                    <a:cubicBezTo>
                      <a:pt x="708" y="815"/>
                      <a:pt x="821" y="777"/>
                      <a:pt x="924" y="687"/>
                    </a:cubicBezTo>
                    <a:cubicBezTo>
                      <a:pt x="1261" y="391"/>
                      <a:pt x="1118" y="0"/>
                      <a:pt x="7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8"/>
              <p:cNvSpPr/>
              <p:nvPr/>
            </p:nvSpPr>
            <p:spPr>
              <a:xfrm>
                <a:off x="1749575" y="3253425"/>
                <a:ext cx="27125" cy="21925"/>
              </a:xfrm>
              <a:custGeom>
                <a:avLst/>
                <a:gdLst/>
                <a:ahLst/>
                <a:cxnLst/>
                <a:rect l="l" t="t" r="r" b="b"/>
                <a:pathLst>
                  <a:path w="1085" h="877" extrusionOk="0">
                    <a:moveTo>
                      <a:pt x="681" y="0"/>
                    </a:moveTo>
                    <a:cubicBezTo>
                      <a:pt x="552" y="0"/>
                      <a:pt x="401" y="79"/>
                      <a:pt x="266" y="272"/>
                    </a:cubicBezTo>
                    <a:cubicBezTo>
                      <a:pt x="1" y="625"/>
                      <a:pt x="220" y="877"/>
                      <a:pt x="486" y="877"/>
                    </a:cubicBezTo>
                    <a:cubicBezTo>
                      <a:pt x="637" y="877"/>
                      <a:pt x="803" y="795"/>
                      <a:pt x="904" y="604"/>
                    </a:cubicBezTo>
                    <a:cubicBezTo>
                      <a:pt x="1085" y="279"/>
                      <a:pt x="923" y="0"/>
                      <a:pt x="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8"/>
              <p:cNvSpPr/>
              <p:nvPr/>
            </p:nvSpPr>
            <p:spPr>
              <a:xfrm>
                <a:off x="1736725" y="3235450"/>
                <a:ext cx="32800" cy="19700"/>
              </a:xfrm>
              <a:custGeom>
                <a:avLst/>
                <a:gdLst/>
                <a:ahLst/>
                <a:cxnLst/>
                <a:rect l="l" t="t" r="r" b="b"/>
                <a:pathLst>
                  <a:path w="1312" h="788" extrusionOk="0">
                    <a:moveTo>
                      <a:pt x="777" y="0"/>
                    </a:moveTo>
                    <a:cubicBezTo>
                      <a:pt x="704" y="0"/>
                      <a:pt x="621" y="15"/>
                      <a:pt x="530" y="48"/>
                    </a:cubicBezTo>
                    <a:cubicBezTo>
                      <a:pt x="1" y="255"/>
                      <a:pt x="236" y="787"/>
                      <a:pt x="617" y="787"/>
                    </a:cubicBezTo>
                    <a:cubicBezTo>
                      <a:pt x="695" y="787"/>
                      <a:pt x="778" y="765"/>
                      <a:pt x="863" y="713"/>
                    </a:cubicBezTo>
                    <a:cubicBezTo>
                      <a:pt x="1311" y="477"/>
                      <a:pt x="119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8"/>
              <p:cNvSpPr/>
              <p:nvPr/>
            </p:nvSpPr>
            <p:spPr>
              <a:xfrm>
                <a:off x="1723950" y="3220125"/>
                <a:ext cx="33525" cy="19525"/>
              </a:xfrm>
              <a:custGeom>
                <a:avLst/>
                <a:gdLst/>
                <a:ahLst/>
                <a:cxnLst/>
                <a:rect l="l" t="t" r="r" b="b"/>
                <a:pathLst>
                  <a:path w="1341" h="781" extrusionOk="0">
                    <a:moveTo>
                      <a:pt x="673" y="1"/>
                    </a:moveTo>
                    <a:cubicBezTo>
                      <a:pt x="605" y="1"/>
                      <a:pt x="533" y="16"/>
                      <a:pt x="459" y="51"/>
                    </a:cubicBezTo>
                    <a:cubicBezTo>
                      <a:pt x="0" y="268"/>
                      <a:pt x="109" y="780"/>
                      <a:pt x="567" y="780"/>
                    </a:cubicBezTo>
                    <a:cubicBezTo>
                      <a:pt x="634" y="780"/>
                      <a:pt x="710" y="769"/>
                      <a:pt x="792" y="744"/>
                    </a:cubicBezTo>
                    <a:cubicBezTo>
                      <a:pt x="1340" y="577"/>
                      <a:pt x="1089" y="1"/>
                      <a:pt x="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8"/>
              <p:cNvSpPr/>
              <p:nvPr/>
            </p:nvSpPr>
            <p:spPr>
              <a:xfrm>
                <a:off x="1707800" y="3206275"/>
                <a:ext cx="33625" cy="19275"/>
              </a:xfrm>
              <a:custGeom>
                <a:avLst/>
                <a:gdLst/>
                <a:ahLst/>
                <a:cxnLst/>
                <a:rect l="l" t="t" r="r" b="b"/>
                <a:pathLst>
                  <a:path w="1345" h="771" extrusionOk="0">
                    <a:moveTo>
                      <a:pt x="690" y="0"/>
                    </a:moveTo>
                    <a:cubicBezTo>
                      <a:pt x="620" y="0"/>
                      <a:pt x="545" y="15"/>
                      <a:pt x="467" y="50"/>
                    </a:cubicBezTo>
                    <a:cubicBezTo>
                      <a:pt x="0" y="247"/>
                      <a:pt x="100" y="771"/>
                      <a:pt x="573" y="771"/>
                    </a:cubicBezTo>
                    <a:cubicBezTo>
                      <a:pt x="634" y="771"/>
                      <a:pt x="700" y="762"/>
                      <a:pt x="772" y="744"/>
                    </a:cubicBezTo>
                    <a:cubicBezTo>
                      <a:pt x="1344" y="577"/>
                      <a:pt x="1117" y="0"/>
                      <a:pt x="6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8"/>
              <p:cNvSpPr/>
              <p:nvPr/>
            </p:nvSpPr>
            <p:spPr>
              <a:xfrm>
                <a:off x="1691550" y="3197450"/>
                <a:ext cx="24900" cy="22650"/>
              </a:xfrm>
              <a:custGeom>
                <a:avLst/>
                <a:gdLst/>
                <a:ahLst/>
                <a:cxnLst/>
                <a:rect l="l" t="t" r="r" b="b"/>
                <a:pathLst>
                  <a:path w="996" h="906" extrusionOk="0">
                    <a:moveTo>
                      <a:pt x="547" y="1"/>
                    </a:moveTo>
                    <a:cubicBezTo>
                      <a:pt x="385" y="1"/>
                      <a:pt x="208" y="98"/>
                      <a:pt x="119" y="320"/>
                    </a:cubicBezTo>
                    <a:cubicBezTo>
                      <a:pt x="1" y="660"/>
                      <a:pt x="183" y="905"/>
                      <a:pt x="406" y="905"/>
                    </a:cubicBezTo>
                    <a:cubicBezTo>
                      <a:pt x="547" y="905"/>
                      <a:pt x="705" y="807"/>
                      <a:pt x="812" y="570"/>
                    </a:cubicBezTo>
                    <a:cubicBezTo>
                      <a:pt x="995" y="220"/>
                      <a:pt x="789"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8"/>
              <p:cNvSpPr/>
              <p:nvPr/>
            </p:nvSpPr>
            <p:spPr>
              <a:xfrm>
                <a:off x="1670675" y="3193450"/>
                <a:ext cx="25475" cy="23375"/>
              </a:xfrm>
              <a:custGeom>
                <a:avLst/>
                <a:gdLst/>
                <a:ahLst/>
                <a:cxnLst/>
                <a:rect l="l" t="t" r="r" b="b"/>
                <a:pathLst>
                  <a:path w="1019" h="935" extrusionOk="0">
                    <a:moveTo>
                      <a:pt x="438" y="1"/>
                    </a:moveTo>
                    <a:cubicBezTo>
                      <a:pt x="199" y="1"/>
                      <a:pt x="0" y="255"/>
                      <a:pt x="178" y="647"/>
                    </a:cubicBezTo>
                    <a:cubicBezTo>
                      <a:pt x="262" y="851"/>
                      <a:pt x="395" y="934"/>
                      <a:pt x="524" y="934"/>
                    </a:cubicBezTo>
                    <a:cubicBezTo>
                      <a:pt x="780" y="934"/>
                      <a:pt x="1018" y="609"/>
                      <a:pt x="816" y="258"/>
                    </a:cubicBezTo>
                    <a:cubicBezTo>
                      <a:pt x="716" y="80"/>
                      <a:pt x="571"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8"/>
              <p:cNvSpPr/>
              <p:nvPr/>
            </p:nvSpPr>
            <p:spPr>
              <a:xfrm>
                <a:off x="1646825" y="3191450"/>
                <a:ext cx="32675" cy="18850"/>
              </a:xfrm>
              <a:custGeom>
                <a:avLst/>
                <a:gdLst/>
                <a:ahLst/>
                <a:cxnLst/>
                <a:rect l="l" t="t" r="r" b="b"/>
                <a:pathLst>
                  <a:path w="1307" h="754" extrusionOk="0">
                    <a:moveTo>
                      <a:pt x="679" y="1"/>
                    </a:moveTo>
                    <a:cubicBezTo>
                      <a:pt x="621" y="1"/>
                      <a:pt x="559" y="11"/>
                      <a:pt x="494" y="33"/>
                    </a:cubicBezTo>
                    <a:cubicBezTo>
                      <a:pt x="0" y="206"/>
                      <a:pt x="56" y="753"/>
                      <a:pt x="545" y="753"/>
                    </a:cubicBezTo>
                    <a:cubicBezTo>
                      <a:pt x="605" y="753"/>
                      <a:pt x="671" y="745"/>
                      <a:pt x="744" y="727"/>
                    </a:cubicBezTo>
                    <a:cubicBezTo>
                      <a:pt x="1307" y="580"/>
                      <a:pt x="1113"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8"/>
              <p:cNvSpPr/>
              <p:nvPr/>
            </p:nvSpPr>
            <p:spPr>
              <a:xfrm>
                <a:off x="1201275" y="3768750"/>
                <a:ext cx="30800" cy="20875"/>
              </a:xfrm>
              <a:custGeom>
                <a:avLst/>
                <a:gdLst/>
                <a:ahLst/>
                <a:cxnLst/>
                <a:rect l="l" t="t" r="r" b="b"/>
                <a:pathLst>
                  <a:path w="1232" h="835" extrusionOk="0">
                    <a:moveTo>
                      <a:pt x="461" y="1"/>
                    </a:moveTo>
                    <a:cubicBezTo>
                      <a:pt x="92" y="1"/>
                      <a:pt x="0" y="580"/>
                      <a:pt x="433" y="785"/>
                    </a:cubicBezTo>
                    <a:cubicBezTo>
                      <a:pt x="514" y="819"/>
                      <a:pt x="591" y="835"/>
                      <a:pt x="661" y="835"/>
                    </a:cubicBezTo>
                    <a:cubicBezTo>
                      <a:pt x="1049" y="835"/>
                      <a:pt x="1231" y="374"/>
                      <a:pt x="738" y="92"/>
                    </a:cubicBezTo>
                    <a:cubicBezTo>
                      <a:pt x="635" y="28"/>
                      <a:pt x="541" y="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8"/>
              <p:cNvSpPr/>
              <p:nvPr/>
            </p:nvSpPr>
            <p:spPr>
              <a:xfrm>
                <a:off x="1215050" y="3753550"/>
                <a:ext cx="29225" cy="21600"/>
              </a:xfrm>
              <a:custGeom>
                <a:avLst/>
                <a:gdLst/>
                <a:ahLst/>
                <a:cxnLst/>
                <a:rect l="l" t="t" r="r" b="b"/>
                <a:pathLst>
                  <a:path w="1169" h="864" extrusionOk="0">
                    <a:moveTo>
                      <a:pt x="731" y="0"/>
                    </a:moveTo>
                    <a:cubicBezTo>
                      <a:pt x="610" y="0"/>
                      <a:pt x="468" y="59"/>
                      <a:pt x="326" y="201"/>
                    </a:cubicBezTo>
                    <a:cubicBezTo>
                      <a:pt x="1" y="546"/>
                      <a:pt x="243" y="864"/>
                      <a:pt x="543" y="864"/>
                    </a:cubicBezTo>
                    <a:cubicBezTo>
                      <a:pt x="678" y="864"/>
                      <a:pt x="824" y="800"/>
                      <a:pt x="936" y="645"/>
                    </a:cubicBezTo>
                    <a:cubicBezTo>
                      <a:pt x="1168" y="316"/>
                      <a:pt x="1009" y="0"/>
                      <a:pt x="7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8"/>
              <p:cNvSpPr/>
              <p:nvPr/>
            </p:nvSpPr>
            <p:spPr>
              <a:xfrm>
                <a:off x="1230225" y="3739325"/>
                <a:ext cx="31825" cy="19350"/>
              </a:xfrm>
              <a:custGeom>
                <a:avLst/>
                <a:gdLst/>
                <a:ahLst/>
                <a:cxnLst/>
                <a:rect l="l" t="t" r="r" b="b"/>
                <a:pathLst>
                  <a:path w="1273" h="774" extrusionOk="0">
                    <a:moveTo>
                      <a:pt x="480" y="0"/>
                    </a:moveTo>
                    <a:cubicBezTo>
                      <a:pt x="1" y="0"/>
                      <a:pt x="45" y="720"/>
                      <a:pt x="551" y="770"/>
                    </a:cubicBezTo>
                    <a:cubicBezTo>
                      <a:pt x="575" y="772"/>
                      <a:pt x="599" y="774"/>
                      <a:pt x="621" y="774"/>
                    </a:cubicBezTo>
                    <a:cubicBezTo>
                      <a:pt x="1170" y="774"/>
                      <a:pt x="1273" y="155"/>
                      <a:pt x="634" y="22"/>
                    </a:cubicBezTo>
                    <a:cubicBezTo>
                      <a:pt x="578" y="7"/>
                      <a:pt x="527" y="0"/>
                      <a:pt x="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8"/>
              <p:cNvSpPr/>
              <p:nvPr/>
            </p:nvSpPr>
            <p:spPr>
              <a:xfrm>
                <a:off x="1247975" y="3722675"/>
                <a:ext cx="26450" cy="23225"/>
              </a:xfrm>
              <a:custGeom>
                <a:avLst/>
                <a:gdLst/>
                <a:ahLst/>
                <a:cxnLst/>
                <a:rect l="l" t="t" r="r" b="b"/>
                <a:pathLst>
                  <a:path w="1058" h="929" extrusionOk="0">
                    <a:moveTo>
                      <a:pt x="429" y="1"/>
                    </a:moveTo>
                    <a:cubicBezTo>
                      <a:pt x="185" y="1"/>
                      <a:pt x="0" y="276"/>
                      <a:pt x="201" y="660"/>
                    </a:cubicBezTo>
                    <a:cubicBezTo>
                      <a:pt x="306" y="852"/>
                      <a:pt x="441" y="929"/>
                      <a:pt x="566" y="929"/>
                    </a:cubicBezTo>
                    <a:cubicBezTo>
                      <a:pt x="837" y="929"/>
                      <a:pt x="1058" y="567"/>
                      <a:pt x="811" y="244"/>
                    </a:cubicBezTo>
                    <a:cubicBezTo>
                      <a:pt x="698" y="74"/>
                      <a:pt x="556" y="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8"/>
              <p:cNvSpPr/>
              <p:nvPr/>
            </p:nvSpPr>
            <p:spPr>
              <a:xfrm>
                <a:off x="1264675" y="3707600"/>
                <a:ext cx="21675" cy="23300"/>
              </a:xfrm>
              <a:custGeom>
                <a:avLst/>
                <a:gdLst/>
                <a:ahLst/>
                <a:cxnLst/>
                <a:rect l="l" t="t" r="r" b="b"/>
                <a:pathLst>
                  <a:path w="867" h="932" extrusionOk="0">
                    <a:moveTo>
                      <a:pt x="493" y="0"/>
                    </a:moveTo>
                    <a:cubicBezTo>
                      <a:pt x="333" y="0"/>
                      <a:pt x="163" y="131"/>
                      <a:pt x="88" y="431"/>
                    </a:cubicBezTo>
                    <a:cubicBezTo>
                      <a:pt x="1" y="765"/>
                      <a:pt x="186" y="931"/>
                      <a:pt x="396" y="931"/>
                    </a:cubicBezTo>
                    <a:cubicBezTo>
                      <a:pt x="586" y="931"/>
                      <a:pt x="797" y="792"/>
                      <a:pt x="836" y="514"/>
                    </a:cubicBezTo>
                    <a:cubicBezTo>
                      <a:pt x="867" y="195"/>
                      <a:pt x="688" y="0"/>
                      <a:pt x="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8"/>
              <p:cNvSpPr/>
              <p:nvPr/>
            </p:nvSpPr>
            <p:spPr>
              <a:xfrm>
                <a:off x="1278750" y="3692475"/>
                <a:ext cx="24375" cy="23575"/>
              </a:xfrm>
              <a:custGeom>
                <a:avLst/>
                <a:gdLst/>
                <a:ahLst/>
                <a:cxnLst/>
                <a:rect l="l" t="t" r="r" b="b"/>
                <a:pathLst>
                  <a:path w="975" h="943" extrusionOk="0">
                    <a:moveTo>
                      <a:pt x="512" y="0"/>
                    </a:moveTo>
                    <a:cubicBezTo>
                      <a:pt x="258" y="0"/>
                      <a:pt x="1" y="307"/>
                      <a:pt x="162" y="648"/>
                    </a:cubicBezTo>
                    <a:cubicBezTo>
                      <a:pt x="258" y="851"/>
                      <a:pt x="412" y="943"/>
                      <a:pt x="553" y="943"/>
                    </a:cubicBezTo>
                    <a:cubicBezTo>
                      <a:pt x="779" y="943"/>
                      <a:pt x="975" y="708"/>
                      <a:pt x="855" y="315"/>
                    </a:cubicBezTo>
                    <a:cubicBezTo>
                      <a:pt x="787" y="91"/>
                      <a:pt x="650"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8"/>
              <p:cNvSpPr/>
              <p:nvPr/>
            </p:nvSpPr>
            <p:spPr>
              <a:xfrm>
                <a:off x="1294875" y="3677700"/>
                <a:ext cx="22075" cy="23800"/>
              </a:xfrm>
              <a:custGeom>
                <a:avLst/>
                <a:gdLst/>
                <a:ahLst/>
                <a:cxnLst/>
                <a:rect l="l" t="t" r="r" b="b"/>
                <a:pathLst>
                  <a:path w="883" h="952" extrusionOk="0">
                    <a:moveTo>
                      <a:pt x="467" y="1"/>
                    </a:moveTo>
                    <a:cubicBezTo>
                      <a:pt x="237" y="1"/>
                      <a:pt x="0" y="243"/>
                      <a:pt x="100" y="574"/>
                    </a:cubicBezTo>
                    <a:cubicBezTo>
                      <a:pt x="173" y="829"/>
                      <a:pt x="342" y="951"/>
                      <a:pt x="500" y="951"/>
                    </a:cubicBezTo>
                    <a:cubicBezTo>
                      <a:pt x="701" y="951"/>
                      <a:pt x="883" y="753"/>
                      <a:pt x="820" y="380"/>
                    </a:cubicBezTo>
                    <a:cubicBezTo>
                      <a:pt x="776" y="111"/>
                      <a:pt x="623" y="1"/>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8"/>
              <p:cNvSpPr/>
              <p:nvPr/>
            </p:nvSpPr>
            <p:spPr>
              <a:xfrm>
                <a:off x="1312225" y="3663350"/>
                <a:ext cx="20475" cy="23450"/>
              </a:xfrm>
              <a:custGeom>
                <a:avLst/>
                <a:gdLst/>
                <a:ahLst/>
                <a:cxnLst/>
                <a:rect l="l" t="t" r="r" b="b"/>
                <a:pathLst>
                  <a:path w="819" h="938" extrusionOk="0">
                    <a:moveTo>
                      <a:pt x="448" y="0"/>
                    </a:moveTo>
                    <a:cubicBezTo>
                      <a:pt x="249" y="0"/>
                      <a:pt x="30" y="160"/>
                      <a:pt x="16" y="454"/>
                    </a:cubicBezTo>
                    <a:cubicBezTo>
                      <a:pt x="1" y="762"/>
                      <a:pt x="179" y="938"/>
                      <a:pt x="367" y="938"/>
                    </a:cubicBezTo>
                    <a:cubicBezTo>
                      <a:pt x="536" y="938"/>
                      <a:pt x="712" y="797"/>
                      <a:pt x="764" y="482"/>
                    </a:cubicBezTo>
                    <a:cubicBezTo>
                      <a:pt x="819" y="153"/>
                      <a:pt x="6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8"/>
              <p:cNvSpPr/>
              <p:nvPr/>
            </p:nvSpPr>
            <p:spPr>
              <a:xfrm>
                <a:off x="1319575" y="3651150"/>
                <a:ext cx="33775" cy="19050"/>
              </a:xfrm>
              <a:custGeom>
                <a:avLst/>
                <a:gdLst/>
                <a:ahLst/>
                <a:cxnLst/>
                <a:rect l="l" t="t" r="r" b="b"/>
                <a:pathLst>
                  <a:path w="1351" h="762" extrusionOk="0">
                    <a:moveTo>
                      <a:pt x="780" y="0"/>
                    </a:moveTo>
                    <a:cubicBezTo>
                      <a:pt x="720" y="0"/>
                      <a:pt x="653" y="9"/>
                      <a:pt x="581" y="28"/>
                    </a:cubicBezTo>
                    <a:cubicBezTo>
                      <a:pt x="0" y="173"/>
                      <a:pt x="222" y="761"/>
                      <a:pt x="657" y="761"/>
                    </a:cubicBezTo>
                    <a:cubicBezTo>
                      <a:pt x="720" y="761"/>
                      <a:pt x="788" y="749"/>
                      <a:pt x="858" y="721"/>
                    </a:cubicBezTo>
                    <a:cubicBezTo>
                      <a:pt x="1350" y="524"/>
                      <a:pt x="1253"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8"/>
              <p:cNvSpPr/>
              <p:nvPr/>
            </p:nvSpPr>
            <p:spPr>
              <a:xfrm>
                <a:off x="1334950" y="3636325"/>
                <a:ext cx="33450" cy="19550"/>
              </a:xfrm>
              <a:custGeom>
                <a:avLst/>
                <a:gdLst/>
                <a:ahLst/>
                <a:cxnLst/>
                <a:rect l="l" t="t" r="r" b="b"/>
                <a:pathLst>
                  <a:path w="1338" h="782" extrusionOk="0">
                    <a:moveTo>
                      <a:pt x="780" y="1"/>
                    </a:moveTo>
                    <a:cubicBezTo>
                      <a:pt x="711" y="1"/>
                      <a:pt x="633" y="12"/>
                      <a:pt x="548" y="38"/>
                    </a:cubicBezTo>
                    <a:cubicBezTo>
                      <a:pt x="0" y="205"/>
                      <a:pt x="251" y="782"/>
                      <a:pt x="667" y="782"/>
                    </a:cubicBezTo>
                    <a:cubicBezTo>
                      <a:pt x="735" y="782"/>
                      <a:pt x="807" y="766"/>
                      <a:pt x="881" y="731"/>
                    </a:cubicBezTo>
                    <a:cubicBezTo>
                      <a:pt x="1338" y="491"/>
                      <a:pt x="1232" y="1"/>
                      <a:pt x="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8"/>
              <p:cNvSpPr/>
              <p:nvPr/>
            </p:nvSpPr>
            <p:spPr>
              <a:xfrm>
                <a:off x="2077825" y="4727575"/>
                <a:ext cx="33750" cy="18900"/>
              </a:xfrm>
              <a:custGeom>
                <a:avLst/>
                <a:gdLst/>
                <a:ahLst/>
                <a:cxnLst/>
                <a:rect l="l" t="t" r="r" b="b"/>
                <a:pathLst>
                  <a:path w="1350" h="756" extrusionOk="0">
                    <a:moveTo>
                      <a:pt x="666" y="1"/>
                    </a:moveTo>
                    <a:cubicBezTo>
                      <a:pt x="84" y="1"/>
                      <a:pt x="0" y="666"/>
                      <a:pt x="666" y="749"/>
                    </a:cubicBezTo>
                    <a:cubicBezTo>
                      <a:pt x="699" y="753"/>
                      <a:pt x="730" y="755"/>
                      <a:pt x="760" y="755"/>
                    </a:cubicBezTo>
                    <a:cubicBezTo>
                      <a:pt x="1350" y="755"/>
                      <a:pt x="1247" y="1"/>
                      <a:pt x="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8"/>
              <p:cNvSpPr/>
              <p:nvPr/>
            </p:nvSpPr>
            <p:spPr>
              <a:xfrm>
                <a:off x="2057200" y="4730900"/>
                <a:ext cx="33825" cy="18875"/>
              </a:xfrm>
              <a:custGeom>
                <a:avLst/>
                <a:gdLst/>
                <a:ahLst/>
                <a:cxnLst/>
                <a:rect l="l" t="t" r="r" b="b"/>
                <a:pathLst>
                  <a:path w="1353" h="755" extrusionOk="0">
                    <a:moveTo>
                      <a:pt x="569" y="0"/>
                    </a:moveTo>
                    <a:cubicBezTo>
                      <a:pt x="0" y="0"/>
                      <a:pt x="78" y="755"/>
                      <a:pt x="659" y="755"/>
                    </a:cubicBezTo>
                    <a:cubicBezTo>
                      <a:pt x="1241" y="755"/>
                      <a:pt x="1352" y="117"/>
                      <a:pt x="659" y="6"/>
                    </a:cubicBezTo>
                    <a:cubicBezTo>
                      <a:pt x="627" y="2"/>
                      <a:pt x="597" y="0"/>
                      <a:pt x="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8"/>
              <p:cNvSpPr/>
              <p:nvPr/>
            </p:nvSpPr>
            <p:spPr>
              <a:xfrm>
                <a:off x="2040875" y="4731750"/>
                <a:ext cx="22775" cy="23650"/>
              </a:xfrm>
              <a:custGeom>
                <a:avLst/>
                <a:gdLst/>
                <a:ahLst/>
                <a:cxnLst/>
                <a:rect l="l" t="t" r="r" b="b"/>
                <a:pathLst>
                  <a:path w="911" h="946" extrusionOk="0">
                    <a:moveTo>
                      <a:pt x="459" y="1"/>
                    </a:moveTo>
                    <a:cubicBezTo>
                      <a:pt x="228" y="1"/>
                      <a:pt x="0" y="268"/>
                      <a:pt x="120" y="610"/>
                    </a:cubicBezTo>
                    <a:cubicBezTo>
                      <a:pt x="200" y="840"/>
                      <a:pt x="362" y="946"/>
                      <a:pt x="511" y="946"/>
                    </a:cubicBezTo>
                    <a:cubicBezTo>
                      <a:pt x="723" y="946"/>
                      <a:pt x="911" y="734"/>
                      <a:pt x="813" y="360"/>
                    </a:cubicBezTo>
                    <a:cubicBezTo>
                      <a:pt x="749" y="105"/>
                      <a:pt x="603" y="1"/>
                      <a:pt x="4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8"/>
              <p:cNvSpPr/>
              <p:nvPr/>
            </p:nvSpPr>
            <p:spPr>
              <a:xfrm>
                <a:off x="2018575" y="4736350"/>
                <a:ext cx="28625" cy="21850"/>
              </a:xfrm>
              <a:custGeom>
                <a:avLst/>
                <a:gdLst/>
                <a:ahLst/>
                <a:cxnLst/>
                <a:rect l="l" t="t" r="r" b="b"/>
                <a:pathLst>
                  <a:path w="1145" h="874" extrusionOk="0">
                    <a:moveTo>
                      <a:pt x="598" y="1"/>
                    </a:moveTo>
                    <a:cubicBezTo>
                      <a:pt x="457" y="1"/>
                      <a:pt x="307" y="69"/>
                      <a:pt x="208" y="232"/>
                    </a:cubicBezTo>
                    <a:cubicBezTo>
                      <a:pt x="0" y="572"/>
                      <a:pt x="178" y="873"/>
                      <a:pt x="444" y="873"/>
                    </a:cubicBezTo>
                    <a:cubicBezTo>
                      <a:pt x="569" y="873"/>
                      <a:pt x="713" y="807"/>
                      <a:pt x="846" y="648"/>
                    </a:cubicBezTo>
                    <a:cubicBezTo>
                      <a:pt x="1145" y="293"/>
                      <a:pt x="889" y="1"/>
                      <a:pt x="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8"/>
              <p:cNvSpPr/>
              <p:nvPr/>
            </p:nvSpPr>
            <p:spPr>
              <a:xfrm>
                <a:off x="1995775" y="4740325"/>
                <a:ext cx="31725" cy="20700"/>
              </a:xfrm>
              <a:custGeom>
                <a:avLst/>
                <a:gdLst/>
                <a:ahLst/>
                <a:cxnLst/>
                <a:rect l="l" t="t" r="r" b="b"/>
                <a:pathLst>
                  <a:path w="1269" h="828" extrusionOk="0">
                    <a:moveTo>
                      <a:pt x="663" y="0"/>
                    </a:moveTo>
                    <a:cubicBezTo>
                      <a:pt x="559" y="0"/>
                      <a:pt x="447" y="38"/>
                      <a:pt x="344" y="128"/>
                    </a:cubicBezTo>
                    <a:cubicBezTo>
                      <a:pt x="1" y="428"/>
                      <a:pt x="155" y="827"/>
                      <a:pt x="498" y="827"/>
                    </a:cubicBezTo>
                    <a:cubicBezTo>
                      <a:pt x="599" y="827"/>
                      <a:pt x="716" y="793"/>
                      <a:pt x="843" y="711"/>
                    </a:cubicBezTo>
                    <a:cubicBezTo>
                      <a:pt x="1268" y="413"/>
                      <a:pt x="1008" y="0"/>
                      <a:pt x="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8"/>
              <p:cNvSpPr/>
              <p:nvPr/>
            </p:nvSpPr>
            <p:spPr>
              <a:xfrm>
                <a:off x="1971900" y="4744200"/>
                <a:ext cx="33575" cy="18900"/>
              </a:xfrm>
              <a:custGeom>
                <a:avLst/>
                <a:gdLst/>
                <a:ahLst/>
                <a:cxnLst/>
                <a:rect l="l" t="t" r="r" b="b"/>
                <a:pathLst>
                  <a:path w="1343" h="756" extrusionOk="0">
                    <a:moveTo>
                      <a:pt x="675" y="0"/>
                    </a:moveTo>
                    <a:cubicBezTo>
                      <a:pt x="661" y="0"/>
                      <a:pt x="647" y="0"/>
                      <a:pt x="633" y="1"/>
                    </a:cubicBezTo>
                    <a:cubicBezTo>
                      <a:pt x="0" y="27"/>
                      <a:pt x="170" y="756"/>
                      <a:pt x="689" y="756"/>
                    </a:cubicBezTo>
                    <a:cubicBezTo>
                      <a:pt x="715" y="756"/>
                      <a:pt x="743" y="754"/>
                      <a:pt x="772" y="750"/>
                    </a:cubicBezTo>
                    <a:cubicBezTo>
                      <a:pt x="1342" y="641"/>
                      <a:pt x="1327" y="0"/>
                      <a:pt x="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8"/>
              <p:cNvSpPr/>
              <p:nvPr/>
            </p:nvSpPr>
            <p:spPr>
              <a:xfrm>
                <a:off x="1952875" y="4742650"/>
                <a:ext cx="33750" cy="19375"/>
              </a:xfrm>
              <a:custGeom>
                <a:avLst/>
                <a:gdLst/>
                <a:ahLst/>
                <a:cxnLst/>
                <a:rect l="l" t="t" r="r" b="b"/>
                <a:pathLst>
                  <a:path w="1350" h="775" extrusionOk="0">
                    <a:moveTo>
                      <a:pt x="692" y="0"/>
                    </a:moveTo>
                    <a:cubicBezTo>
                      <a:pt x="616" y="0"/>
                      <a:pt x="534" y="19"/>
                      <a:pt x="452" y="63"/>
                    </a:cubicBezTo>
                    <a:cubicBezTo>
                      <a:pt x="1" y="277"/>
                      <a:pt x="98" y="775"/>
                      <a:pt x="553" y="775"/>
                    </a:cubicBezTo>
                    <a:cubicBezTo>
                      <a:pt x="629" y="775"/>
                      <a:pt x="716" y="760"/>
                      <a:pt x="812" y="728"/>
                    </a:cubicBezTo>
                    <a:cubicBezTo>
                      <a:pt x="1349" y="542"/>
                      <a:pt x="1099" y="0"/>
                      <a:pt x="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8"/>
              <p:cNvSpPr/>
              <p:nvPr/>
            </p:nvSpPr>
            <p:spPr>
              <a:xfrm>
                <a:off x="1929375" y="4742050"/>
                <a:ext cx="33350" cy="19775"/>
              </a:xfrm>
              <a:custGeom>
                <a:avLst/>
                <a:gdLst/>
                <a:ahLst/>
                <a:cxnLst/>
                <a:rect l="l" t="t" r="r" b="b"/>
                <a:pathLst>
                  <a:path w="1334" h="791" extrusionOk="0">
                    <a:moveTo>
                      <a:pt x="802" y="1"/>
                    </a:moveTo>
                    <a:cubicBezTo>
                      <a:pt x="722" y="1"/>
                      <a:pt x="632" y="19"/>
                      <a:pt x="532" y="59"/>
                    </a:cubicBezTo>
                    <a:cubicBezTo>
                      <a:pt x="1" y="290"/>
                      <a:pt x="259" y="791"/>
                      <a:pt x="648" y="791"/>
                    </a:cubicBezTo>
                    <a:cubicBezTo>
                      <a:pt x="726" y="791"/>
                      <a:pt x="809" y="771"/>
                      <a:pt x="892" y="725"/>
                    </a:cubicBezTo>
                    <a:cubicBezTo>
                      <a:pt x="1333" y="470"/>
                      <a:pt x="1211" y="1"/>
                      <a:pt x="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8"/>
              <p:cNvSpPr/>
              <p:nvPr/>
            </p:nvSpPr>
            <p:spPr>
              <a:xfrm>
                <a:off x="1909275" y="4741125"/>
                <a:ext cx="31100" cy="20000"/>
              </a:xfrm>
              <a:custGeom>
                <a:avLst/>
                <a:gdLst/>
                <a:ahLst/>
                <a:cxnLst/>
                <a:rect l="l" t="t" r="r" b="b"/>
                <a:pathLst>
                  <a:path w="1244" h="800" extrusionOk="0">
                    <a:moveTo>
                      <a:pt x="623" y="0"/>
                    </a:moveTo>
                    <a:cubicBezTo>
                      <a:pt x="142" y="0"/>
                      <a:pt x="0" y="557"/>
                      <a:pt x="587" y="762"/>
                    </a:cubicBezTo>
                    <a:cubicBezTo>
                      <a:pt x="662" y="788"/>
                      <a:pt x="729" y="799"/>
                      <a:pt x="788" y="799"/>
                    </a:cubicBezTo>
                    <a:cubicBezTo>
                      <a:pt x="1236" y="799"/>
                      <a:pt x="1244" y="136"/>
                      <a:pt x="754" y="13"/>
                    </a:cubicBezTo>
                    <a:cubicBezTo>
                      <a:pt x="708" y="4"/>
                      <a:pt x="664" y="0"/>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8"/>
              <p:cNvSpPr/>
              <p:nvPr/>
            </p:nvSpPr>
            <p:spPr>
              <a:xfrm>
                <a:off x="1889875" y="4739300"/>
                <a:ext cx="28050" cy="21775"/>
              </a:xfrm>
              <a:custGeom>
                <a:avLst/>
                <a:gdLst/>
                <a:ahLst/>
                <a:cxnLst/>
                <a:rect l="l" t="t" r="r" b="b"/>
                <a:pathLst>
                  <a:path w="1122" h="871" extrusionOk="0">
                    <a:moveTo>
                      <a:pt x="685" y="1"/>
                    </a:moveTo>
                    <a:cubicBezTo>
                      <a:pt x="551" y="1"/>
                      <a:pt x="395" y="74"/>
                      <a:pt x="254" y="253"/>
                    </a:cubicBezTo>
                    <a:cubicBezTo>
                      <a:pt x="0" y="597"/>
                      <a:pt x="233" y="871"/>
                      <a:pt x="510" y="871"/>
                    </a:cubicBezTo>
                    <a:cubicBezTo>
                      <a:pt x="656" y="871"/>
                      <a:pt x="815" y="795"/>
                      <a:pt x="920" y="613"/>
                    </a:cubicBezTo>
                    <a:cubicBezTo>
                      <a:pt x="1122" y="283"/>
                      <a:pt x="947" y="1"/>
                      <a:pt x="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8"/>
              <p:cNvSpPr/>
              <p:nvPr/>
            </p:nvSpPr>
            <p:spPr>
              <a:xfrm>
                <a:off x="1869250" y="4734900"/>
                <a:ext cx="28900" cy="22050"/>
              </a:xfrm>
              <a:custGeom>
                <a:avLst/>
                <a:gdLst/>
                <a:ahLst/>
                <a:cxnLst/>
                <a:rect l="l" t="t" r="r" b="b"/>
                <a:pathLst>
                  <a:path w="1156" h="882" extrusionOk="0">
                    <a:moveTo>
                      <a:pt x="497" y="0"/>
                    </a:moveTo>
                    <a:cubicBezTo>
                      <a:pt x="193" y="0"/>
                      <a:pt x="0" y="444"/>
                      <a:pt x="331" y="733"/>
                    </a:cubicBezTo>
                    <a:cubicBezTo>
                      <a:pt x="449" y="837"/>
                      <a:pt x="571" y="881"/>
                      <a:pt x="678" y="881"/>
                    </a:cubicBezTo>
                    <a:cubicBezTo>
                      <a:pt x="973" y="881"/>
                      <a:pt x="1155" y="545"/>
                      <a:pt x="830" y="179"/>
                    </a:cubicBezTo>
                    <a:cubicBezTo>
                      <a:pt x="717" y="52"/>
                      <a:pt x="601"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8"/>
              <p:cNvSpPr/>
              <p:nvPr/>
            </p:nvSpPr>
            <p:spPr>
              <a:xfrm>
                <a:off x="1849675" y="4730425"/>
                <a:ext cx="25950" cy="23050"/>
              </a:xfrm>
              <a:custGeom>
                <a:avLst/>
                <a:gdLst/>
                <a:ahLst/>
                <a:cxnLst/>
                <a:rect l="l" t="t" r="r" b="b"/>
                <a:pathLst>
                  <a:path w="1038" h="922" extrusionOk="0">
                    <a:moveTo>
                      <a:pt x="483" y="0"/>
                    </a:moveTo>
                    <a:cubicBezTo>
                      <a:pt x="222" y="0"/>
                      <a:pt x="1" y="352"/>
                      <a:pt x="227" y="691"/>
                    </a:cubicBezTo>
                    <a:cubicBezTo>
                      <a:pt x="340" y="851"/>
                      <a:pt x="482" y="922"/>
                      <a:pt x="609" y="922"/>
                    </a:cubicBezTo>
                    <a:cubicBezTo>
                      <a:pt x="853" y="922"/>
                      <a:pt x="1038" y="659"/>
                      <a:pt x="837" y="275"/>
                    </a:cubicBezTo>
                    <a:cubicBezTo>
                      <a:pt x="739" y="79"/>
                      <a:pt x="606" y="0"/>
                      <a:pt x="4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8"/>
              <p:cNvSpPr/>
              <p:nvPr/>
            </p:nvSpPr>
            <p:spPr>
              <a:xfrm>
                <a:off x="1829850" y="4726625"/>
                <a:ext cx="22900" cy="23150"/>
              </a:xfrm>
              <a:custGeom>
                <a:avLst/>
                <a:gdLst/>
                <a:ahLst/>
                <a:cxnLst/>
                <a:rect l="l" t="t" r="r" b="b"/>
                <a:pathLst>
                  <a:path w="916" h="926" extrusionOk="0">
                    <a:moveTo>
                      <a:pt x="537" y="0"/>
                    </a:moveTo>
                    <a:cubicBezTo>
                      <a:pt x="378" y="0"/>
                      <a:pt x="202" y="120"/>
                      <a:pt x="105" y="399"/>
                    </a:cubicBezTo>
                    <a:cubicBezTo>
                      <a:pt x="0" y="743"/>
                      <a:pt x="193" y="925"/>
                      <a:pt x="411" y="925"/>
                    </a:cubicBezTo>
                    <a:cubicBezTo>
                      <a:pt x="598" y="925"/>
                      <a:pt x="802" y="791"/>
                      <a:pt x="853" y="510"/>
                    </a:cubicBezTo>
                    <a:cubicBezTo>
                      <a:pt x="916" y="198"/>
                      <a:pt x="741"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8"/>
              <p:cNvSpPr/>
              <p:nvPr/>
            </p:nvSpPr>
            <p:spPr>
              <a:xfrm>
                <a:off x="1378175" y="4725625"/>
                <a:ext cx="33400" cy="18925"/>
              </a:xfrm>
              <a:custGeom>
                <a:avLst/>
                <a:gdLst/>
                <a:ahLst/>
                <a:cxnLst/>
                <a:rect l="l" t="t" r="r" b="b"/>
                <a:pathLst>
                  <a:path w="1336" h="757" extrusionOk="0">
                    <a:moveTo>
                      <a:pt x="686" y="1"/>
                    </a:moveTo>
                    <a:cubicBezTo>
                      <a:pt x="640" y="1"/>
                      <a:pt x="590" y="8"/>
                      <a:pt x="538" y="23"/>
                    </a:cubicBezTo>
                    <a:cubicBezTo>
                      <a:pt x="0" y="177"/>
                      <a:pt x="54" y="756"/>
                      <a:pt x="590" y="756"/>
                    </a:cubicBezTo>
                    <a:cubicBezTo>
                      <a:pt x="634" y="756"/>
                      <a:pt x="682" y="753"/>
                      <a:pt x="732" y="744"/>
                    </a:cubicBezTo>
                    <a:cubicBezTo>
                      <a:pt x="1336" y="669"/>
                      <a:pt x="114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8"/>
              <p:cNvSpPr/>
              <p:nvPr/>
            </p:nvSpPr>
            <p:spPr>
              <a:xfrm>
                <a:off x="1363225" y="4728000"/>
                <a:ext cx="19400" cy="23700"/>
              </a:xfrm>
              <a:custGeom>
                <a:avLst/>
                <a:gdLst/>
                <a:ahLst/>
                <a:cxnLst/>
                <a:rect l="l" t="t" r="r" b="b"/>
                <a:pathLst>
                  <a:path w="776" h="948" extrusionOk="0">
                    <a:moveTo>
                      <a:pt x="416" y="1"/>
                    </a:moveTo>
                    <a:cubicBezTo>
                      <a:pt x="238" y="1"/>
                      <a:pt x="55" y="154"/>
                      <a:pt x="27" y="483"/>
                    </a:cubicBezTo>
                    <a:cubicBezTo>
                      <a:pt x="1" y="801"/>
                      <a:pt x="171" y="948"/>
                      <a:pt x="356" y="948"/>
                    </a:cubicBezTo>
                    <a:cubicBezTo>
                      <a:pt x="557" y="948"/>
                      <a:pt x="776" y="773"/>
                      <a:pt x="776" y="455"/>
                    </a:cubicBezTo>
                    <a:cubicBezTo>
                      <a:pt x="776" y="161"/>
                      <a:pt x="599"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8"/>
              <p:cNvSpPr/>
              <p:nvPr/>
            </p:nvSpPr>
            <p:spPr>
              <a:xfrm>
                <a:off x="1335075" y="4735200"/>
                <a:ext cx="33700" cy="19450"/>
              </a:xfrm>
              <a:custGeom>
                <a:avLst/>
                <a:gdLst/>
                <a:ahLst/>
                <a:cxnLst/>
                <a:rect l="l" t="t" r="r" b="b"/>
                <a:pathLst>
                  <a:path w="1348" h="778" extrusionOk="0">
                    <a:moveTo>
                      <a:pt x="654" y="1"/>
                    </a:moveTo>
                    <a:cubicBezTo>
                      <a:pt x="0" y="1"/>
                      <a:pt x="150" y="778"/>
                      <a:pt x="708" y="778"/>
                    </a:cubicBezTo>
                    <a:cubicBezTo>
                      <a:pt x="718" y="778"/>
                      <a:pt x="727" y="777"/>
                      <a:pt x="737" y="777"/>
                    </a:cubicBezTo>
                    <a:cubicBezTo>
                      <a:pt x="1320" y="721"/>
                      <a:pt x="1347" y="28"/>
                      <a:pt x="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8"/>
              <p:cNvSpPr/>
              <p:nvPr/>
            </p:nvSpPr>
            <p:spPr>
              <a:xfrm>
                <a:off x="1318100" y="4739050"/>
                <a:ext cx="29225" cy="21625"/>
              </a:xfrm>
              <a:custGeom>
                <a:avLst/>
                <a:gdLst/>
                <a:ahLst/>
                <a:cxnLst/>
                <a:rect l="l" t="t" r="r" b="b"/>
                <a:pathLst>
                  <a:path w="1169" h="865" extrusionOk="0">
                    <a:moveTo>
                      <a:pt x="625" y="1"/>
                    </a:moveTo>
                    <a:cubicBezTo>
                      <a:pt x="494" y="1"/>
                      <a:pt x="355" y="61"/>
                      <a:pt x="252" y="207"/>
                    </a:cubicBezTo>
                    <a:cubicBezTo>
                      <a:pt x="1" y="536"/>
                      <a:pt x="167" y="864"/>
                      <a:pt x="450" y="864"/>
                    </a:cubicBezTo>
                    <a:cubicBezTo>
                      <a:pt x="574" y="864"/>
                      <a:pt x="719" y="802"/>
                      <a:pt x="862" y="651"/>
                    </a:cubicBezTo>
                    <a:cubicBezTo>
                      <a:pt x="1168" y="306"/>
                      <a:pt x="919"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8"/>
              <p:cNvSpPr/>
              <p:nvPr/>
            </p:nvSpPr>
            <p:spPr>
              <a:xfrm>
                <a:off x="1298750" y="4742850"/>
                <a:ext cx="23475" cy="22750"/>
              </a:xfrm>
              <a:custGeom>
                <a:avLst/>
                <a:gdLst/>
                <a:ahLst/>
                <a:cxnLst/>
                <a:rect l="l" t="t" r="r" b="b"/>
                <a:pathLst>
                  <a:path w="939" h="910" extrusionOk="0">
                    <a:moveTo>
                      <a:pt x="557" y="0"/>
                    </a:moveTo>
                    <a:cubicBezTo>
                      <a:pt x="404" y="0"/>
                      <a:pt x="233" y="116"/>
                      <a:pt x="139" y="388"/>
                    </a:cubicBezTo>
                    <a:cubicBezTo>
                      <a:pt x="1" y="724"/>
                      <a:pt x="201" y="909"/>
                      <a:pt x="427" y="909"/>
                    </a:cubicBezTo>
                    <a:cubicBezTo>
                      <a:pt x="610" y="909"/>
                      <a:pt x="810" y="787"/>
                      <a:pt x="860" y="526"/>
                    </a:cubicBezTo>
                    <a:cubicBezTo>
                      <a:pt x="939" y="209"/>
                      <a:pt x="763" y="0"/>
                      <a:pt x="5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8"/>
              <p:cNvSpPr/>
              <p:nvPr/>
            </p:nvSpPr>
            <p:spPr>
              <a:xfrm>
                <a:off x="1272775" y="4744200"/>
                <a:ext cx="33325" cy="19025"/>
              </a:xfrm>
              <a:custGeom>
                <a:avLst/>
                <a:gdLst/>
                <a:ahLst/>
                <a:cxnLst/>
                <a:rect l="l" t="t" r="r" b="b"/>
                <a:pathLst>
                  <a:path w="1333" h="761" extrusionOk="0">
                    <a:moveTo>
                      <a:pt x="663" y="0"/>
                    </a:moveTo>
                    <a:cubicBezTo>
                      <a:pt x="650" y="0"/>
                      <a:pt x="637" y="0"/>
                      <a:pt x="623" y="1"/>
                    </a:cubicBezTo>
                    <a:cubicBezTo>
                      <a:pt x="1" y="53"/>
                      <a:pt x="155" y="760"/>
                      <a:pt x="654" y="760"/>
                    </a:cubicBezTo>
                    <a:cubicBezTo>
                      <a:pt x="688" y="760"/>
                      <a:pt x="724" y="757"/>
                      <a:pt x="762" y="750"/>
                    </a:cubicBezTo>
                    <a:cubicBezTo>
                      <a:pt x="1332" y="641"/>
                      <a:pt x="1291" y="0"/>
                      <a:pt x="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8"/>
              <p:cNvSpPr/>
              <p:nvPr/>
            </p:nvSpPr>
            <p:spPr>
              <a:xfrm>
                <a:off x="1250625" y="4743450"/>
                <a:ext cx="33700" cy="19075"/>
              </a:xfrm>
              <a:custGeom>
                <a:avLst/>
                <a:gdLst/>
                <a:ahLst/>
                <a:cxnLst/>
                <a:rect l="l" t="t" r="r" b="b"/>
                <a:pathLst>
                  <a:path w="1348" h="763" extrusionOk="0">
                    <a:moveTo>
                      <a:pt x="699" y="0"/>
                    </a:moveTo>
                    <a:cubicBezTo>
                      <a:pt x="674" y="0"/>
                      <a:pt x="648" y="1"/>
                      <a:pt x="622" y="3"/>
                    </a:cubicBezTo>
                    <a:cubicBezTo>
                      <a:pt x="1" y="81"/>
                      <a:pt x="201" y="763"/>
                      <a:pt x="682" y="763"/>
                    </a:cubicBezTo>
                    <a:cubicBezTo>
                      <a:pt x="716" y="763"/>
                      <a:pt x="751" y="759"/>
                      <a:pt x="788" y="752"/>
                    </a:cubicBezTo>
                    <a:cubicBezTo>
                      <a:pt x="1347" y="619"/>
                      <a:pt x="1293" y="0"/>
                      <a:pt x="6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8"/>
              <p:cNvSpPr/>
              <p:nvPr/>
            </p:nvSpPr>
            <p:spPr>
              <a:xfrm>
                <a:off x="1232850" y="4741400"/>
                <a:ext cx="27525" cy="21925"/>
              </a:xfrm>
              <a:custGeom>
                <a:avLst/>
                <a:gdLst/>
                <a:ahLst/>
                <a:cxnLst/>
                <a:rect l="l" t="t" r="r" b="b"/>
                <a:pathLst>
                  <a:path w="1101" h="877" extrusionOk="0">
                    <a:moveTo>
                      <a:pt x="664" y="0"/>
                    </a:moveTo>
                    <a:cubicBezTo>
                      <a:pt x="533" y="0"/>
                      <a:pt x="383" y="74"/>
                      <a:pt x="252" y="252"/>
                    </a:cubicBezTo>
                    <a:cubicBezTo>
                      <a:pt x="0" y="611"/>
                      <a:pt x="226" y="877"/>
                      <a:pt x="498" y="877"/>
                    </a:cubicBezTo>
                    <a:cubicBezTo>
                      <a:pt x="647" y="877"/>
                      <a:pt x="810" y="798"/>
                      <a:pt x="917" y="612"/>
                    </a:cubicBezTo>
                    <a:cubicBezTo>
                      <a:pt x="1101" y="282"/>
                      <a:pt x="920" y="0"/>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8"/>
              <p:cNvSpPr/>
              <p:nvPr/>
            </p:nvSpPr>
            <p:spPr>
              <a:xfrm>
                <a:off x="1213700" y="4739425"/>
                <a:ext cx="23800" cy="23500"/>
              </a:xfrm>
              <a:custGeom>
                <a:avLst/>
                <a:gdLst/>
                <a:ahLst/>
                <a:cxnLst/>
                <a:rect l="l" t="t" r="r" b="b"/>
                <a:pathLst>
                  <a:path w="952" h="940" extrusionOk="0">
                    <a:moveTo>
                      <a:pt x="490" y="1"/>
                    </a:moveTo>
                    <a:cubicBezTo>
                      <a:pt x="242" y="1"/>
                      <a:pt x="0" y="285"/>
                      <a:pt x="158" y="636"/>
                    </a:cubicBezTo>
                    <a:cubicBezTo>
                      <a:pt x="246" y="844"/>
                      <a:pt x="399" y="940"/>
                      <a:pt x="541" y="940"/>
                    </a:cubicBezTo>
                    <a:cubicBezTo>
                      <a:pt x="759" y="940"/>
                      <a:pt x="952" y="716"/>
                      <a:pt x="851" y="331"/>
                    </a:cubicBezTo>
                    <a:cubicBezTo>
                      <a:pt x="780" y="96"/>
                      <a:pt x="634" y="1"/>
                      <a:pt x="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8"/>
              <p:cNvSpPr/>
              <p:nvPr/>
            </p:nvSpPr>
            <p:spPr>
              <a:xfrm>
                <a:off x="1190525" y="4736525"/>
                <a:ext cx="30750" cy="20425"/>
              </a:xfrm>
              <a:custGeom>
                <a:avLst/>
                <a:gdLst/>
                <a:ahLst/>
                <a:cxnLst/>
                <a:rect l="l" t="t" r="r" b="b"/>
                <a:pathLst>
                  <a:path w="1230" h="817" extrusionOk="0">
                    <a:moveTo>
                      <a:pt x="487" y="1"/>
                    </a:moveTo>
                    <a:cubicBezTo>
                      <a:pt x="74" y="1"/>
                      <a:pt x="1" y="613"/>
                      <a:pt x="475" y="779"/>
                    </a:cubicBezTo>
                    <a:cubicBezTo>
                      <a:pt x="549" y="805"/>
                      <a:pt x="618" y="817"/>
                      <a:pt x="680" y="817"/>
                    </a:cubicBezTo>
                    <a:cubicBezTo>
                      <a:pt x="1088" y="817"/>
                      <a:pt x="1230" y="323"/>
                      <a:pt x="725" y="59"/>
                    </a:cubicBezTo>
                    <a:cubicBezTo>
                      <a:pt x="637" y="18"/>
                      <a:pt x="557"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8"/>
              <p:cNvSpPr/>
              <p:nvPr/>
            </p:nvSpPr>
            <p:spPr>
              <a:xfrm>
                <a:off x="1171075" y="4731500"/>
                <a:ext cx="28425" cy="21825"/>
              </a:xfrm>
              <a:custGeom>
                <a:avLst/>
                <a:gdLst/>
                <a:ahLst/>
                <a:cxnLst/>
                <a:rect l="l" t="t" r="r" b="b"/>
                <a:pathLst>
                  <a:path w="1137" h="873" extrusionOk="0">
                    <a:moveTo>
                      <a:pt x="611" y="1"/>
                    </a:moveTo>
                    <a:cubicBezTo>
                      <a:pt x="473" y="1"/>
                      <a:pt x="327" y="69"/>
                      <a:pt x="227" y="232"/>
                    </a:cubicBezTo>
                    <a:cubicBezTo>
                      <a:pt x="1" y="572"/>
                      <a:pt x="173" y="873"/>
                      <a:pt x="437" y="873"/>
                    </a:cubicBezTo>
                    <a:cubicBezTo>
                      <a:pt x="561" y="873"/>
                      <a:pt x="705" y="807"/>
                      <a:pt x="837" y="648"/>
                    </a:cubicBezTo>
                    <a:cubicBezTo>
                      <a:pt x="1136" y="293"/>
                      <a:pt x="894" y="1"/>
                      <a:pt x="6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8"/>
              <p:cNvSpPr/>
              <p:nvPr/>
            </p:nvSpPr>
            <p:spPr>
              <a:xfrm>
                <a:off x="1151450" y="4726125"/>
                <a:ext cx="23475" cy="22900"/>
              </a:xfrm>
              <a:custGeom>
                <a:avLst/>
                <a:gdLst/>
                <a:ahLst/>
                <a:cxnLst/>
                <a:rect l="l" t="t" r="r" b="b"/>
                <a:pathLst>
                  <a:path w="939" h="916" extrusionOk="0">
                    <a:moveTo>
                      <a:pt x="545" y="0"/>
                    </a:moveTo>
                    <a:cubicBezTo>
                      <a:pt x="395" y="0"/>
                      <a:pt x="229" y="110"/>
                      <a:pt x="125" y="364"/>
                    </a:cubicBezTo>
                    <a:cubicBezTo>
                      <a:pt x="0" y="723"/>
                      <a:pt x="210" y="915"/>
                      <a:pt x="441" y="915"/>
                    </a:cubicBezTo>
                    <a:cubicBezTo>
                      <a:pt x="621" y="915"/>
                      <a:pt x="813" y="800"/>
                      <a:pt x="874" y="558"/>
                    </a:cubicBezTo>
                    <a:cubicBezTo>
                      <a:pt x="939" y="217"/>
                      <a:pt x="757" y="0"/>
                      <a:pt x="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8"/>
              <p:cNvSpPr/>
              <p:nvPr/>
            </p:nvSpPr>
            <p:spPr>
              <a:xfrm>
                <a:off x="1134100" y="4719000"/>
                <a:ext cx="20475" cy="23450"/>
              </a:xfrm>
              <a:custGeom>
                <a:avLst/>
                <a:gdLst/>
                <a:ahLst/>
                <a:cxnLst/>
                <a:rect l="l" t="t" r="r" b="b"/>
                <a:pathLst>
                  <a:path w="819" h="938" extrusionOk="0">
                    <a:moveTo>
                      <a:pt x="438" y="0"/>
                    </a:moveTo>
                    <a:cubicBezTo>
                      <a:pt x="235" y="0"/>
                      <a:pt x="15" y="160"/>
                      <a:pt x="15" y="455"/>
                    </a:cubicBezTo>
                    <a:cubicBezTo>
                      <a:pt x="0" y="762"/>
                      <a:pt x="179" y="938"/>
                      <a:pt x="367" y="938"/>
                    </a:cubicBezTo>
                    <a:cubicBezTo>
                      <a:pt x="535" y="938"/>
                      <a:pt x="711" y="797"/>
                      <a:pt x="764" y="482"/>
                    </a:cubicBezTo>
                    <a:cubicBezTo>
                      <a:pt x="819" y="153"/>
                      <a:pt x="636" y="0"/>
                      <a:pt x="4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8"/>
              <p:cNvSpPr/>
              <p:nvPr/>
            </p:nvSpPr>
            <p:spPr>
              <a:xfrm>
                <a:off x="881550" y="2700350"/>
                <a:ext cx="29300" cy="21475"/>
              </a:xfrm>
              <a:custGeom>
                <a:avLst/>
                <a:gdLst/>
                <a:ahLst/>
                <a:cxnLst/>
                <a:rect l="l" t="t" r="r" b="b"/>
                <a:pathLst>
                  <a:path w="1172" h="859" extrusionOk="0">
                    <a:moveTo>
                      <a:pt x="736" y="1"/>
                    </a:moveTo>
                    <a:cubicBezTo>
                      <a:pt x="616" y="1"/>
                      <a:pt x="473" y="63"/>
                      <a:pt x="330" y="214"/>
                    </a:cubicBezTo>
                    <a:cubicBezTo>
                      <a:pt x="1" y="543"/>
                      <a:pt x="253" y="859"/>
                      <a:pt x="558" y="859"/>
                    </a:cubicBezTo>
                    <a:cubicBezTo>
                      <a:pt x="690" y="859"/>
                      <a:pt x="831" y="800"/>
                      <a:pt x="940" y="658"/>
                    </a:cubicBezTo>
                    <a:cubicBezTo>
                      <a:pt x="1172" y="329"/>
                      <a:pt x="1013" y="1"/>
                      <a:pt x="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8"/>
              <p:cNvSpPr/>
              <p:nvPr/>
            </p:nvSpPr>
            <p:spPr>
              <a:xfrm>
                <a:off x="900275" y="2687425"/>
                <a:ext cx="28275" cy="22650"/>
              </a:xfrm>
              <a:custGeom>
                <a:avLst/>
                <a:gdLst/>
                <a:ahLst/>
                <a:cxnLst/>
                <a:rect l="l" t="t" r="r" b="b"/>
                <a:pathLst>
                  <a:path w="1131" h="906" extrusionOk="0">
                    <a:moveTo>
                      <a:pt x="517" y="1"/>
                    </a:moveTo>
                    <a:cubicBezTo>
                      <a:pt x="223" y="1"/>
                      <a:pt x="0" y="410"/>
                      <a:pt x="302" y="731"/>
                    </a:cubicBezTo>
                    <a:cubicBezTo>
                      <a:pt x="424" y="853"/>
                      <a:pt x="555" y="906"/>
                      <a:pt x="670" y="906"/>
                    </a:cubicBezTo>
                    <a:cubicBezTo>
                      <a:pt x="948" y="906"/>
                      <a:pt x="1131" y="597"/>
                      <a:pt x="856" y="204"/>
                    </a:cubicBezTo>
                    <a:cubicBezTo>
                      <a:pt x="750" y="59"/>
                      <a:pt x="628" y="1"/>
                      <a:pt x="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8"/>
              <p:cNvSpPr/>
              <p:nvPr/>
            </p:nvSpPr>
            <p:spPr>
              <a:xfrm>
                <a:off x="918150" y="2675675"/>
                <a:ext cx="27050" cy="22100"/>
              </a:xfrm>
              <a:custGeom>
                <a:avLst/>
                <a:gdLst/>
                <a:ahLst/>
                <a:cxnLst/>
                <a:rect l="l" t="t" r="r" b="b"/>
                <a:pathLst>
                  <a:path w="1082" h="884" extrusionOk="0">
                    <a:moveTo>
                      <a:pt x="654" y="0"/>
                    </a:moveTo>
                    <a:cubicBezTo>
                      <a:pt x="524" y="0"/>
                      <a:pt x="377" y="77"/>
                      <a:pt x="252" y="258"/>
                    </a:cubicBezTo>
                    <a:cubicBezTo>
                      <a:pt x="1" y="617"/>
                      <a:pt x="238" y="883"/>
                      <a:pt x="511" y="883"/>
                    </a:cubicBezTo>
                    <a:cubicBezTo>
                      <a:pt x="660" y="883"/>
                      <a:pt x="820" y="805"/>
                      <a:pt x="918" y="619"/>
                    </a:cubicBezTo>
                    <a:cubicBezTo>
                      <a:pt x="1081" y="274"/>
                      <a:pt x="900" y="0"/>
                      <a:pt x="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8"/>
              <p:cNvSpPr/>
              <p:nvPr/>
            </p:nvSpPr>
            <p:spPr>
              <a:xfrm>
                <a:off x="932875" y="2661975"/>
                <a:ext cx="31525" cy="19675"/>
              </a:xfrm>
              <a:custGeom>
                <a:avLst/>
                <a:gdLst/>
                <a:ahLst/>
                <a:cxnLst/>
                <a:rect l="l" t="t" r="r" b="b"/>
                <a:pathLst>
                  <a:path w="1261" h="787" extrusionOk="0">
                    <a:moveTo>
                      <a:pt x="481" y="1"/>
                    </a:moveTo>
                    <a:cubicBezTo>
                      <a:pt x="14" y="1"/>
                      <a:pt x="1" y="679"/>
                      <a:pt x="523" y="779"/>
                    </a:cubicBezTo>
                    <a:cubicBezTo>
                      <a:pt x="558" y="784"/>
                      <a:pt x="592" y="786"/>
                      <a:pt x="624" y="786"/>
                    </a:cubicBezTo>
                    <a:cubicBezTo>
                      <a:pt x="1125" y="786"/>
                      <a:pt x="1260" y="212"/>
                      <a:pt x="661" y="30"/>
                    </a:cubicBezTo>
                    <a:cubicBezTo>
                      <a:pt x="595" y="10"/>
                      <a:pt x="535"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8"/>
              <p:cNvSpPr/>
              <p:nvPr/>
            </p:nvSpPr>
            <p:spPr>
              <a:xfrm>
                <a:off x="952775" y="2645425"/>
                <a:ext cx="21725" cy="23350"/>
              </a:xfrm>
              <a:custGeom>
                <a:avLst/>
                <a:gdLst/>
                <a:ahLst/>
                <a:cxnLst/>
                <a:rect l="l" t="t" r="r" b="b"/>
                <a:pathLst>
                  <a:path w="869" h="934" extrusionOk="0">
                    <a:moveTo>
                      <a:pt x="466" y="1"/>
                    </a:moveTo>
                    <a:cubicBezTo>
                      <a:pt x="277" y="1"/>
                      <a:pt x="71" y="140"/>
                      <a:pt x="32" y="415"/>
                    </a:cubicBezTo>
                    <a:cubicBezTo>
                      <a:pt x="1" y="738"/>
                      <a:pt x="184" y="934"/>
                      <a:pt x="382" y="934"/>
                    </a:cubicBezTo>
                    <a:cubicBezTo>
                      <a:pt x="540" y="934"/>
                      <a:pt x="706" y="809"/>
                      <a:pt x="780" y="526"/>
                    </a:cubicBezTo>
                    <a:cubicBezTo>
                      <a:pt x="868" y="175"/>
                      <a:pt x="678"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48"/>
            <p:cNvGrpSpPr/>
            <p:nvPr/>
          </p:nvGrpSpPr>
          <p:grpSpPr>
            <a:xfrm>
              <a:off x="1812850" y="2465172"/>
              <a:ext cx="1578072" cy="830295"/>
              <a:chOff x="6927775" y="718122"/>
              <a:chExt cx="1578072" cy="830295"/>
            </a:xfrm>
          </p:grpSpPr>
          <p:sp>
            <p:nvSpPr>
              <p:cNvPr id="3928" name="Google Shape;3928;p48"/>
              <p:cNvSpPr/>
              <p:nvPr/>
            </p:nvSpPr>
            <p:spPr>
              <a:xfrm>
                <a:off x="8232700" y="1307286"/>
                <a:ext cx="273147" cy="24113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29" name="Google Shape;3929;p48"/>
              <p:cNvSpPr/>
              <p:nvPr/>
            </p:nvSpPr>
            <p:spPr>
              <a:xfrm>
                <a:off x="8062325" y="942802"/>
                <a:ext cx="170373" cy="1503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30" name="Google Shape;3930;p48"/>
              <p:cNvSpPr/>
              <p:nvPr/>
            </p:nvSpPr>
            <p:spPr>
              <a:xfrm>
                <a:off x="6927775" y="718122"/>
                <a:ext cx="120745" cy="106569"/>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4"/>
        <p:cNvGrpSpPr/>
        <p:nvPr/>
      </p:nvGrpSpPr>
      <p:grpSpPr>
        <a:xfrm>
          <a:off x="0" y="0"/>
          <a:ext cx="0" cy="0"/>
          <a:chOff x="0" y="0"/>
          <a:chExt cx="0" cy="0"/>
        </a:xfrm>
      </p:grpSpPr>
      <p:sp>
        <p:nvSpPr>
          <p:cNvPr id="3937" name="Google Shape;3937;p49"/>
          <p:cNvSpPr txBox="1">
            <a:spLocks noGrp="1"/>
          </p:cNvSpPr>
          <p:nvPr>
            <p:ph type="title"/>
          </p:nvPr>
        </p:nvSpPr>
        <p:spPr>
          <a:xfrm>
            <a:off x="713225" y="445025"/>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Centros de proyección</a:t>
            </a:r>
            <a:endParaRPr dirty="0"/>
          </a:p>
        </p:txBody>
      </p:sp>
      <p:sp>
        <p:nvSpPr>
          <p:cNvPr id="3941" name="Google Shape;3941;p49"/>
          <p:cNvSpPr txBox="1"/>
          <p:nvPr/>
        </p:nvSpPr>
        <p:spPr>
          <a:xfrm>
            <a:off x="2086220" y="1421603"/>
            <a:ext cx="2340000" cy="572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Red Hat Display"/>
                <a:ea typeface="Red Hat Display"/>
                <a:cs typeface="Red Hat Display"/>
                <a:sym typeface="Red Hat Display"/>
              </a:rPr>
              <a:t>Mercury is the closest planet to the Sun</a:t>
            </a:r>
            <a:endParaRPr sz="1500" dirty="0">
              <a:solidFill>
                <a:schemeClr val="dk1"/>
              </a:solidFill>
              <a:latin typeface="Red Hat Display"/>
              <a:ea typeface="Red Hat Display"/>
              <a:cs typeface="Red Hat Display"/>
              <a:sym typeface="Red Hat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8"/>
        <p:cNvGrpSpPr/>
        <p:nvPr/>
      </p:nvGrpSpPr>
      <p:grpSpPr>
        <a:xfrm>
          <a:off x="0" y="0"/>
          <a:ext cx="0" cy="0"/>
          <a:chOff x="0" y="0"/>
          <a:chExt cx="0" cy="0"/>
        </a:xfrm>
      </p:grpSpPr>
      <p:sp>
        <p:nvSpPr>
          <p:cNvPr id="4050" name="Google Shape;4050;p50"/>
          <p:cNvSpPr txBox="1">
            <a:spLocks noGrp="1"/>
          </p:cNvSpPr>
          <p:nvPr>
            <p:ph type="title"/>
          </p:nvPr>
        </p:nvSpPr>
        <p:spPr>
          <a:xfrm>
            <a:off x="1931067" y="999250"/>
            <a:ext cx="3579395" cy="37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DESPLAZAMIENTOS</a:t>
            </a:r>
            <a:endParaRPr dirty="0"/>
          </a:p>
        </p:txBody>
      </p:sp>
      <p:sp>
        <p:nvSpPr>
          <p:cNvPr id="4051" name="Google Shape;4051;p50"/>
          <p:cNvSpPr txBox="1">
            <a:spLocks noGrp="1"/>
          </p:cNvSpPr>
          <p:nvPr>
            <p:ph type="subTitle" idx="1"/>
          </p:nvPr>
        </p:nvSpPr>
        <p:spPr>
          <a:xfrm>
            <a:off x="392706" y="2219337"/>
            <a:ext cx="8566483" cy="4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 Se pueden definir como: pasar de un punto a otro en el espacio, siendo una de las habilidades básicas más importantes, porque en ellos se fundamenta gran parte del resto de las habilidades.</a:t>
            </a:r>
          </a:p>
          <a:p>
            <a:pPr marL="0" lvl="0" indent="0" algn="l" rtl="0">
              <a:spcBef>
                <a:spcPts val="0"/>
              </a:spcBef>
              <a:spcAft>
                <a:spcPts val="0"/>
              </a:spcAft>
              <a:buNone/>
            </a:pPr>
            <a:r>
              <a:rPr lang="es-MX" dirty="0"/>
              <a:t>    Dentro del trabajo de los desplazamientos, a la vez que éstos se mejoran y perfeccionan creándose patrones de movimientos, el niño toma contacto con el espacio que le rodea, mejorando así su estructuración espacio-temporal.</a:t>
            </a:r>
          </a:p>
          <a:p>
            <a:pPr marL="0" lvl="0" indent="0" algn="l" rtl="0">
              <a:spcBef>
                <a:spcPts val="0"/>
              </a:spcBef>
              <a:spcAft>
                <a:spcPts val="0"/>
              </a:spcAft>
              <a:buNone/>
            </a:pPr>
            <a:r>
              <a:rPr lang="es-MX" dirty="0"/>
              <a:t>    Por la variedad de desplazamientos que existen, éstos se pueden trabajar de muy diversas formas, consiguiendo así que el niño no se aburra y esté motivado, pero para conseguir una buena base de desplazamientos hay que procurar que el individuo tenga la oportunidad de variar de velocidad, realizar cambios de dirección y reaccionar con soltura.</a:t>
            </a:r>
            <a:endParaRPr dirty="0"/>
          </a:p>
        </p:txBody>
      </p:sp>
      <p:sp>
        <p:nvSpPr>
          <p:cNvPr id="4061" name="Google Shape;4061;p50"/>
          <p:cNvSpPr txBox="1">
            <a:spLocks noGrp="1"/>
          </p:cNvSpPr>
          <p:nvPr>
            <p:ph type="title" idx="15"/>
          </p:nvPr>
        </p:nvSpPr>
        <p:spPr>
          <a:xfrm>
            <a:off x="544782" y="426550"/>
            <a:ext cx="826233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FORMAS BÁSICAS DE LOCOMOCIÓN</a:t>
            </a:r>
            <a:endParaRPr dirty="0"/>
          </a:p>
        </p:txBody>
      </p:sp>
      <p:pic>
        <p:nvPicPr>
          <p:cNvPr id="2052" name="Picture 4" descr="La locomoción en la etapa infantil">
            <a:extLst>
              <a:ext uri="{FF2B5EF4-FFF2-40B4-BE49-F238E27FC236}">
                <a16:creationId xmlns:a16="http://schemas.microsoft.com/office/drawing/2014/main" id="{A109E5BE-6990-2371-3517-F09AFD9EA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16" y="3560024"/>
            <a:ext cx="3571875" cy="127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1"/>
        <p:cNvGrpSpPr/>
        <p:nvPr/>
      </p:nvGrpSpPr>
      <p:grpSpPr>
        <a:xfrm>
          <a:off x="0" y="0"/>
          <a:ext cx="0" cy="0"/>
          <a:chOff x="0" y="0"/>
          <a:chExt cx="0" cy="0"/>
        </a:xfrm>
      </p:grpSpPr>
      <p:sp>
        <p:nvSpPr>
          <p:cNvPr id="4085" name="Google Shape;4085;p51"/>
          <p:cNvSpPr txBox="1">
            <a:spLocks noGrp="1"/>
          </p:cNvSpPr>
          <p:nvPr>
            <p:ph type="title"/>
          </p:nvPr>
        </p:nvSpPr>
        <p:spPr>
          <a:xfrm>
            <a:off x="1147105" y="338223"/>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saltos</a:t>
            </a:r>
            <a:endParaRPr dirty="0"/>
          </a:p>
        </p:txBody>
      </p:sp>
      <p:sp>
        <p:nvSpPr>
          <p:cNvPr id="4092" name="Google Shape;4092;p51"/>
          <p:cNvSpPr txBox="1"/>
          <p:nvPr/>
        </p:nvSpPr>
        <p:spPr>
          <a:xfrm>
            <a:off x="4259179" y="910923"/>
            <a:ext cx="3800329" cy="36127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MX" sz="1500">
                <a:solidFill>
                  <a:schemeClr val="dk1"/>
                </a:solidFill>
                <a:latin typeface="Red Hat Display"/>
                <a:ea typeface="Red Hat Display"/>
                <a:cs typeface="Red Hat Display"/>
                <a:sym typeface="Red Hat Display"/>
              </a:rPr>
              <a:t> El salto se origina en los patrones elementales de la marcha y la carrera, y se puede definir como un movimiento en el que está implicado un despegue del cuerpo del suelo, realizado por el impulso de uno o dos pies, quedando momentáneamente en el aire hasta volver a tocar el suelo posteriormente.</a:t>
            </a:r>
          </a:p>
          <a:p>
            <a:pPr marL="0" lvl="0" indent="0" rtl="0">
              <a:spcBef>
                <a:spcPts val="0"/>
              </a:spcBef>
              <a:spcAft>
                <a:spcPts val="0"/>
              </a:spcAft>
              <a:buNone/>
            </a:pPr>
            <a:endParaRPr lang="es-MX" sz="1500">
              <a:solidFill>
                <a:schemeClr val="dk1"/>
              </a:solidFill>
              <a:latin typeface="Red Hat Display"/>
              <a:ea typeface="Red Hat Display"/>
              <a:cs typeface="Red Hat Display"/>
              <a:sym typeface="Red Hat Display"/>
            </a:endParaRPr>
          </a:p>
          <a:p>
            <a:pPr marL="0" lvl="0" indent="0" rtl="0">
              <a:spcBef>
                <a:spcPts val="0"/>
              </a:spcBef>
              <a:spcAft>
                <a:spcPts val="0"/>
              </a:spcAft>
              <a:buNone/>
            </a:pPr>
            <a:r>
              <a:rPr lang="es-MX" sz="1500">
                <a:solidFill>
                  <a:schemeClr val="dk1"/>
                </a:solidFill>
                <a:latin typeface="Red Hat Display"/>
                <a:ea typeface="Red Hat Display"/>
                <a:cs typeface="Red Hat Display"/>
                <a:sym typeface="Red Hat Display"/>
              </a:rPr>
              <a:t>Los factores que van a intervenir en el salto son:</a:t>
            </a:r>
          </a:p>
          <a:p>
            <a:pPr marL="0" lvl="0" indent="0" rtl="0">
              <a:spcBef>
                <a:spcPts val="0"/>
              </a:spcBef>
              <a:spcAft>
                <a:spcPts val="0"/>
              </a:spcAft>
              <a:buNone/>
            </a:pPr>
            <a:endParaRPr lang="es-MX" sz="1500">
              <a:solidFill>
                <a:schemeClr val="dk1"/>
              </a:solidFill>
              <a:latin typeface="Red Hat Display"/>
              <a:ea typeface="Red Hat Display"/>
              <a:cs typeface="Red Hat Display"/>
              <a:sym typeface="Red Hat Display"/>
            </a:endParaRPr>
          </a:p>
          <a:p>
            <a:pPr marL="0" lvl="0" indent="0" rtl="0">
              <a:spcBef>
                <a:spcPts val="0"/>
              </a:spcBef>
              <a:spcAft>
                <a:spcPts val="0"/>
              </a:spcAft>
              <a:buNone/>
            </a:pPr>
            <a:r>
              <a:rPr lang="es-MX" sz="1500">
                <a:solidFill>
                  <a:schemeClr val="dk1"/>
                </a:solidFill>
                <a:latin typeface="Red Hat Display"/>
                <a:ea typeface="Red Hat Display"/>
                <a:cs typeface="Red Hat Display"/>
                <a:sym typeface="Red Hat Display"/>
              </a:rPr>
              <a:t>Coordinación dinámica general.</a:t>
            </a:r>
          </a:p>
          <a:p>
            <a:pPr marL="0" lvl="0" indent="0" rtl="0">
              <a:spcBef>
                <a:spcPts val="0"/>
              </a:spcBef>
              <a:spcAft>
                <a:spcPts val="0"/>
              </a:spcAft>
              <a:buNone/>
            </a:pPr>
            <a:endParaRPr lang="es-MX" sz="1500">
              <a:solidFill>
                <a:schemeClr val="dk1"/>
              </a:solidFill>
              <a:latin typeface="Red Hat Display"/>
              <a:ea typeface="Red Hat Display"/>
              <a:cs typeface="Red Hat Display"/>
              <a:sym typeface="Red Hat Display"/>
            </a:endParaRPr>
          </a:p>
          <a:p>
            <a:pPr marL="0" lvl="0" indent="0" rtl="0">
              <a:spcBef>
                <a:spcPts val="0"/>
              </a:spcBef>
              <a:spcAft>
                <a:spcPts val="0"/>
              </a:spcAft>
              <a:buNone/>
            </a:pPr>
            <a:r>
              <a:rPr lang="es-MX" sz="1500">
                <a:solidFill>
                  <a:schemeClr val="dk1"/>
                </a:solidFill>
                <a:latin typeface="Red Hat Display"/>
                <a:ea typeface="Red Hat Display"/>
                <a:cs typeface="Red Hat Display"/>
                <a:sym typeface="Red Hat Display"/>
              </a:rPr>
              <a:t>Fuerza.</a:t>
            </a:r>
          </a:p>
          <a:p>
            <a:pPr marL="0" lvl="0" indent="0" rtl="0">
              <a:spcBef>
                <a:spcPts val="0"/>
              </a:spcBef>
              <a:spcAft>
                <a:spcPts val="0"/>
              </a:spcAft>
              <a:buNone/>
            </a:pPr>
            <a:endParaRPr lang="es-MX" sz="1500">
              <a:solidFill>
                <a:schemeClr val="dk1"/>
              </a:solidFill>
              <a:latin typeface="Red Hat Display"/>
              <a:ea typeface="Red Hat Display"/>
              <a:cs typeface="Red Hat Display"/>
              <a:sym typeface="Red Hat Display"/>
            </a:endParaRPr>
          </a:p>
          <a:p>
            <a:pPr marL="0" lvl="0" indent="0" rtl="0">
              <a:spcBef>
                <a:spcPts val="0"/>
              </a:spcBef>
              <a:spcAft>
                <a:spcPts val="0"/>
              </a:spcAft>
              <a:buNone/>
            </a:pPr>
            <a:r>
              <a:rPr lang="es-MX" sz="1500">
                <a:solidFill>
                  <a:schemeClr val="dk1"/>
                </a:solidFill>
                <a:latin typeface="Red Hat Display"/>
                <a:ea typeface="Red Hat Display"/>
                <a:cs typeface="Red Hat Display"/>
                <a:sym typeface="Red Hat Display"/>
              </a:rPr>
              <a:t>Equilibrio.</a:t>
            </a:r>
            <a:endParaRPr sz="1500" dirty="0">
              <a:solidFill>
                <a:schemeClr val="dk1"/>
              </a:solidFill>
              <a:latin typeface="Red Hat Display"/>
              <a:ea typeface="Red Hat Display"/>
              <a:cs typeface="Red Hat Display"/>
              <a:sym typeface="Red Hat Display"/>
            </a:endParaRPr>
          </a:p>
        </p:txBody>
      </p:sp>
      <p:pic>
        <p:nvPicPr>
          <p:cNvPr id="3074" name="Picture 2" descr="PATRONES DE LOCOMOCIÓN • SALTAR: Es un patrón locomotor en la cual las  articulaciones del tobillo, la rodilla son flexionada">
            <a:extLst>
              <a:ext uri="{FF2B5EF4-FFF2-40B4-BE49-F238E27FC236}">
                <a16:creationId xmlns:a16="http://schemas.microsoft.com/office/drawing/2014/main" id="{DA3D07B5-8011-8254-CF60-F1116313B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65" y="2064195"/>
            <a:ext cx="3996614" cy="2459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sp>
        <p:nvSpPr>
          <p:cNvPr id="4109" name="Google Shape;4109;p52"/>
          <p:cNvSpPr txBox="1">
            <a:spLocks noGrp="1"/>
          </p:cNvSpPr>
          <p:nvPr>
            <p:ph type="title" idx="8"/>
          </p:nvPr>
        </p:nvSpPr>
        <p:spPr>
          <a:xfrm>
            <a:off x="592909" y="457057"/>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GIROS</a:t>
            </a:r>
            <a:endParaRPr dirty="0"/>
          </a:p>
        </p:txBody>
      </p:sp>
      <p:sp>
        <p:nvSpPr>
          <p:cNvPr id="4117" name="Google Shape;4117;p52"/>
          <p:cNvSpPr txBox="1">
            <a:spLocks noGrp="1"/>
          </p:cNvSpPr>
          <p:nvPr>
            <p:ph type="subTitle" idx="7"/>
          </p:nvPr>
        </p:nvSpPr>
        <p:spPr>
          <a:xfrm>
            <a:off x="592909" y="2081463"/>
            <a:ext cx="7708200" cy="9805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 Los giros, a pesar de ser una habilidad básica, por sus características peculiares no tienen su origen en ninguno de los patrones motrices elementales, ya que no se consideran ni dentro de los patrones locomotores ni en los manipulativos, por lo que se consideran de una forma aislada.</a:t>
            </a:r>
          </a:p>
          <a:p>
            <a:pPr marL="0" lvl="0" indent="0" algn="ctr" rtl="0">
              <a:spcBef>
                <a:spcPts val="0"/>
              </a:spcBef>
              <a:spcAft>
                <a:spcPts val="0"/>
              </a:spcAft>
              <a:buNone/>
            </a:pPr>
            <a:r>
              <a:rPr lang="es-MX" dirty="0"/>
              <a:t>    Se pueden definir como cualquier rotación, con o sin desplazamiento, que tenga como centro un eje del cuerpo humano (longitudinal, transversal y sagital).</a:t>
            </a:r>
          </a:p>
          <a:p>
            <a:pPr marL="0" lvl="0" indent="0" algn="ctr" rtl="0">
              <a:spcBef>
                <a:spcPts val="0"/>
              </a:spcBef>
              <a:spcAft>
                <a:spcPts val="0"/>
              </a:spcAft>
              <a:buNone/>
            </a:pPr>
            <a:r>
              <a:rPr lang="es-MX" dirty="0"/>
              <a:t>    Los giros se van a caracterizar por estar relacionados íntimamente con los sentidos kinestésicos y el equilibrio, ayudando a la mejora de:</a:t>
            </a:r>
          </a:p>
          <a:p>
            <a:pPr marL="0" lvl="0" indent="0" algn="ctr" rtl="0">
              <a:spcBef>
                <a:spcPts val="0"/>
              </a:spcBef>
              <a:spcAft>
                <a:spcPts val="0"/>
              </a:spcAft>
              <a:buNone/>
            </a:pPr>
            <a:r>
              <a:rPr lang="es-MX" dirty="0"/>
              <a:t>La coordinación dinámica general.</a:t>
            </a:r>
          </a:p>
          <a:p>
            <a:pPr marL="0" lvl="0" indent="0" algn="ctr" rtl="0">
              <a:spcBef>
                <a:spcPts val="0"/>
              </a:spcBef>
              <a:spcAft>
                <a:spcPts val="0"/>
              </a:spcAft>
              <a:buNone/>
            </a:pPr>
            <a:r>
              <a:rPr lang="es-MX" dirty="0"/>
              <a:t>El esquema corporal.</a:t>
            </a:r>
          </a:p>
          <a:p>
            <a:pPr marL="0" lvl="0" indent="0" algn="ctr" rtl="0">
              <a:spcBef>
                <a:spcPts val="0"/>
              </a:spcBef>
              <a:spcAft>
                <a:spcPts val="0"/>
              </a:spcAft>
              <a:buNone/>
            </a:pPr>
            <a:r>
              <a:rPr lang="es-MX" dirty="0"/>
              <a:t>La estructuración espacial.</a:t>
            </a:r>
          </a:p>
          <a:p>
            <a:pPr marL="0" lvl="0" indent="0" algn="ctr" rtl="0">
              <a:spcBef>
                <a:spcPts val="0"/>
              </a:spcBef>
              <a:spcAft>
                <a:spcPts val="0"/>
              </a:spcAft>
              <a:buNone/>
            </a:pPr>
            <a:r>
              <a:rPr lang="es-MX" dirty="0"/>
              <a:t>La estructuración temporal.</a:t>
            </a:r>
            <a:endParaRPr dirty="0"/>
          </a:p>
        </p:txBody>
      </p:sp>
      <p:pic>
        <p:nvPicPr>
          <p:cNvPr id="16" name="Imagen 15">
            <a:extLst>
              <a:ext uri="{FF2B5EF4-FFF2-40B4-BE49-F238E27FC236}">
                <a16:creationId xmlns:a16="http://schemas.microsoft.com/office/drawing/2014/main" id="{B81339DB-1DC0-F16A-8C74-BF055D988079}"/>
              </a:ext>
            </a:extLst>
          </p:cNvPr>
          <p:cNvPicPr>
            <a:picLocks noChangeAspect="1"/>
          </p:cNvPicPr>
          <p:nvPr/>
        </p:nvPicPr>
        <p:blipFill>
          <a:blip r:embed="rId3"/>
          <a:stretch>
            <a:fillRect/>
          </a:stretch>
        </p:blipFill>
        <p:spPr>
          <a:xfrm>
            <a:off x="0" y="3498683"/>
            <a:ext cx="3114675" cy="1466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Google Shape;1919;p41"/>
          <p:cNvSpPr txBox="1">
            <a:spLocks noGrp="1"/>
          </p:cNvSpPr>
          <p:nvPr>
            <p:ph type="body" idx="1"/>
          </p:nvPr>
        </p:nvSpPr>
        <p:spPr>
          <a:xfrm>
            <a:off x="302917" y="343582"/>
            <a:ext cx="3260898" cy="1419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400" dirty="0"/>
              <a:t>Dentro del contenido de expresión corporal, uno de sus elementos más importantes por su desarrollo expresivo y comunicativo, sería el desarrollo de diferentes tipos de actividades coreográficas. Estas actividades están formadas por diversos elementos rítmicos que deben ser dominados por el profesional </a:t>
            </a:r>
            <a:endParaRPr sz="1400" dirty="0"/>
          </a:p>
        </p:txBody>
      </p:sp>
      <p:sp>
        <p:nvSpPr>
          <p:cNvPr id="2" name="CuadroTexto 1">
            <a:extLst>
              <a:ext uri="{FF2B5EF4-FFF2-40B4-BE49-F238E27FC236}">
                <a16:creationId xmlns:a16="http://schemas.microsoft.com/office/drawing/2014/main" id="{D6F59E64-5D8A-EAF5-5FFA-38A2BAFF6E1F}"/>
              </a:ext>
            </a:extLst>
          </p:cNvPr>
          <p:cNvSpPr txBox="1"/>
          <p:nvPr/>
        </p:nvSpPr>
        <p:spPr>
          <a:xfrm>
            <a:off x="5146431" y="2297724"/>
            <a:ext cx="3716215" cy="2677656"/>
          </a:xfrm>
          <a:prstGeom prst="rect">
            <a:avLst/>
          </a:prstGeom>
          <a:noFill/>
        </p:spPr>
        <p:txBody>
          <a:bodyPr wrap="square" rtlCol="0">
            <a:spAutoFit/>
          </a:bodyPr>
          <a:lstStyle/>
          <a:p>
            <a:r>
              <a:rPr lang="es-MX" dirty="0"/>
              <a:t>Si la persona encargada de llevar a cabo la danza en el ámbito escolar carece de estos conocimientos básicos, probablemente no consiga los mismos resultados al que si domina todos los aspectos y conceptos básicos necesarias para la organización de puestas coreográficas, cometiendo errores en la elección de la música, en la selección progresiva de las danzas que va a aplicar, el ajuste a los movimientos de las características de la música, las riquezas de sus coreografías, etc. </a:t>
            </a:r>
          </a:p>
        </p:txBody>
      </p:sp>
      <p:pic>
        <p:nvPicPr>
          <p:cNvPr id="6" name="Imagen 5">
            <a:extLst>
              <a:ext uri="{FF2B5EF4-FFF2-40B4-BE49-F238E27FC236}">
                <a16:creationId xmlns:a16="http://schemas.microsoft.com/office/drawing/2014/main" id="{0F2DB690-0678-0983-9FE0-BA74FEFAE3C8}"/>
              </a:ext>
            </a:extLst>
          </p:cNvPr>
          <p:cNvPicPr>
            <a:picLocks noChangeAspect="1"/>
          </p:cNvPicPr>
          <p:nvPr/>
        </p:nvPicPr>
        <p:blipFill>
          <a:blip r:embed="rId3"/>
          <a:stretch>
            <a:fillRect/>
          </a:stretch>
        </p:blipFill>
        <p:spPr>
          <a:xfrm>
            <a:off x="4263170" y="486507"/>
            <a:ext cx="3571875" cy="1276350"/>
          </a:xfrm>
          <a:prstGeom prst="rect">
            <a:avLst/>
          </a:prstGeom>
        </p:spPr>
      </p:pic>
      <p:pic>
        <p:nvPicPr>
          <p:cNvPr id="1026" name="Picture 2" descr="La danza no solo es movimiento, también es filosofía, poesía, narrativa…”">
            <a:extLst>
              <a:ext uri="{FF2B5EF4-FFF2-40B4-BE49-F238E27FC236}">
                <a16:creationId xmlns:a16="http://schemas.microsoft.com/office/drawing/2014/main" id="{20580BC8-9FF7-1E16-B067-B4BD5F78C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527" y="283645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59"/>
        <p:cNvGrpSpPr/>
        <p:nvPr/>
      </p:nvGrpSpPr>
      <p:grpSpPr>
        <a:xfrm>
          <a:off x="0" y="0"/>
          <a:ext cx="0" cy="0"/>
          <a:chOff x="0" y="0"/>
          <a:chExt cx="0" cy="0"/>
        </a:xfrm>
      </p:grpSpPr>
      <p:sp>
        <p:nvSpPr>
          <p:cNvPr id="34" name="CuadroTexto 33">
            <a:extLst>
              <a:ext uri="{FF2B5EF4-FFF2-40B4-BE49-F238E27FC236}">
                <a16:creationId xmlns:a16="http://schemas.microsoft.com/office/drawing/2014/main" id="{B5DFBD1B-D9C8-55A9-BBA6-BD56E4845AB3}"/>
              </a:ext>
            </a:extLst>
          </p:cNvPr>
          <p:cNvSpPr txBox="1"/>
          <p:nvPr/>
        </p:nvSpPr>
        <p:spPr>
          <a:xfrm>
            <a:off x="820616" y="613998"/>
            <a:ext cx="3481754" cy="954107"/>
          </a:xfrm>
          <a:prstGeom prst="rect">
            <a:avLst/>
          </a:prstGeom>
          <a:noFill/>
        </p:spPr>
        <p:txBody>
          <a:bodyPr wrap="square" rtlCol="0">
            <a:spAutoFit/>
          </a:bodyPr>
          <a:lstStyle/>
          <a:p>
            <a:r>
              <a:rPr lang="es-MX" dirty="0">
                <a:solidFill>
                  <a:schemeClr val="accent1"/>
                </a:solidFill>
              </a:rPr>
              <a:t>La educación debe preparar al alumno para la interpretación y el uso de variadas formas de expresión, representación y comunicación.</a:t>
            </a:r>
          </a:p>
        </p:txBody>
      </p:sp>
      <p:sp>
        <p:nvSpPr>
          <p:cNvPr id="35" name="CuadroTexto 34">
            <a:extLst>
              <a:ext uri="{FF2B5EF4-FFF2-40B4-BE49-F238E27FC236}">
                <a16:creationId xmlns:a16="http://schemas.microsoft.com/office/drawing/2014/main" id="{3A4A764A-B47A-62F3-8542-6B05CBCF7A52}"/>
              </a:ext>
            </a:extLst>
          </p:cNvPr>
          <p:cNvSpPr txBox="1"/>
          <p:nvPr/>
        </p:nvSpPr>
        <p:spPr>
          <a:xfrm>
            <a:off x="5146431" y="2477967"/>
            <a:ext cx="3810000" cy="1384995"/>
          </a:xfrm>
          <a:prstGeom prst="rect">
            <a:avLst/>
          </a:prstGeom>
          <a:noFill/>
        </p:spPr>
        <p:txBody>
          <a:bodyPr wrap="square" rtlCol="0">
            <a:spAutoFit/>
          </a:bodyPr>
          <a:lstStyle/>
          <a:p>
            <a:r>
              <a:rPr lang="es-MX" dirty="0">
                <a:solidFill>
                  <a:srgbClr val="7030A0"/>
                </a:solidFill>
              </a:rPr>
              <a:t>Comprender las posibilidades del sonido, la imagen, el gesto y el movimiento expresivo como elementos de representación y utilizarlas para expresar ideas, sentimientos y vivencias en situaciones de comunicación, de forma útil y gratificante.</a:t>
            </a:r>
          </a:p>
        </p:txBody>
      </p:sp>
      <p:pic>
        <p:nvPicPr>
          <p:cNvPr id="2050" name="Picture 2" descr="DIFERENTES FORMAS DE EXPRESION CORPORAL | Web Oficial">
            <a:extLst>
              <a:ext uri="{FF2B5EF4-FFF2-40B4-BE49-F238E27FC236}">
                <a16:creationId xmlns:a16="http://schemas.microsoft.com/office/drawing/2014/main" id="{9A7F6037-3A1F-067F-BB97-A5DA6773A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51" y="1832321"/>
            <a:ext cx="3243995" cy="2158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presión corporal | Qué es, características, elementos, beneficios,  objetivos">
            <a:extLst>
              <a:ext uri="{FF2B5EF4-FFF2-40B4-BE49-F238E27FC236}">
                <a16:creationId xmlns:a16="http://schemas.microsoft.com/office/drawing/2014/main" id="{B94C6860-7600-D032-C80A-6B79C0228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2737" y="613998"/>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8" name="Google Shape;1928;p42"/>
          <p:cNvSpPr txBox="1">
            <a:spLocks noGrp="1"/>
          </p:cNvSpPr>
          <p:nvPr>
            <p:ph type="subTitle" idx="1"/>
          </p:nvPr>
        </p:nvSpPr>
        <p:spPr>
          <a:xfrm>
            <a:off x="146855" y="209754"/>
            <a:ext cx="5000878" cy="6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Es fundamental el desarrollo del sentido y coordinación del ritmo, que prepare para participar en actividades musicales de muchos tipos. La educación del ritmo se producen aprovechar la manifestación espontánea que surge en el niño de acompañar la audición musical con el movimiento del propio cuerpo. Se trata de desbloquear las propias potencialidades expresivas, explorando las posibilidades de improvisación de movimientos según la música que ofrecen otros.</a:t>
            </a:r>
            <a:endParaRPr dirty="0"/>
          </a:p>
        </p:txBody>
      </p:sp>
      <p:sp>
        <p:nvSpPr>
          <p:cNvPr id="1934" name="Google Shape;1934;p42"/>
          <p:cNvSpPr txBox="1">
            <a:spLocks noGrp="1"/>
          </p:cNvSpPr>
          <p:nvPr>
            <p:ph type="subTitle" idx="7"/>
          </p:nvPr>
        </p:nvSpPr>
        <p:spPr>
          <a:xfrm>
            <a:off x="4684889" y="3528687"/>
            <a:ext cx="4116142" cy="6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El movimiento y la danza deben capacitar no solo para adquirir unas destrezas rítmicas, si no también para alcanzar esa necesidad de expresión y comunicación que toda educación estética debe desarrollar. </a:t>
            </a:r>
            <a:endParaRPr dirty="0"/>
          </a:p>
        </p:txBody>
      </p:sp>
      <p:pic>
        <p:nvPicPr>
          <p:cNvPr id="3074" name="Picture 2" descr="Ritmo - Concepto, elementos, ritmo musical y qué es melodía">
            <a:extLst>
              <a:ext uri="{FF2B5EF4-FFF2-40B4-BE49-F238E27FC236}">
                <a16:creationId xmlns:a16="http://schemas.microsoft.com/office/drawing/2014/main" id="{2946E8BE-B031-57FB-3172-C007A40B3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733" y="516804"/>
            <a:ext cx="3685148" cy="18425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gnificado de Danza - Qué es, Definición y Concepto">
            <a:extLst>
              <a:ext uri="{FF2B5EF4-FFF2-40B4-BE49-F238E27FC236}">
                <a16:creationId xmlns:a16="http://schemas.microsoft.com/office/drawing/2014/main" id="{E576FBF3-8D1B-0221-24B0-3E71682B2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506" y="2988012"/>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47"/>
        <p:cNvGrpSpPr/>
        <p:nvPr/>
      </p:nvGrpSpPr>
      <p:grpSpPr>
        <a:xfrm>
          <a:off x="0" y="0"/>
          <a:ext cx="0" cy="0"/>
          <a:chOff x="0" y="0"/>
          <a:chExt cx="0" cy="0"/>
        </a:xfrm>
      </p:grpSpPr>
      <p:sp>
        <p:nvSpPr>
          <p:cNvPr id="4249" name="Google Shape;4249;p53"/>
          <p:cNvSpPr txBox="1">
            <a:spLocks noGrp="1"/>
          </p:cNvSpPr>
          <p:nvPr>
            <p:ph type="subTitle" idx="1"/>
          </p:nvPr>
        </p:nvSpPr>
        <p:spPr>
          <a:xfrm>
            <a:off x="621689" y="1156007"/>
            <a:ext cx="5076565" cy="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Los alumnos y alumnas deberán explorar diferentes posibilidades y recursos expresivos del propio cuerpo utilizándolos en danzas, mimos, representaciones. La adaptación del movimiento a tiempos determinados supone ajustes corporales a diferentes frecuencias, ritmos variados, bailes, etc., conjuntando la música, el movimiento y la propia expresividad en relaciones con actitudes, sensaciones y estados de ánimo.</a:t>
            </a:r>
            <a:endParaRPr dirty="0"/>
          </a:p>
        </p:txBody>
      </p:sp>
      <p:sp>
        <p:nvSpPr>
          <p:cNvPr id="4252" name="Google Shape;4252;p53"/>
          <p:cNvSpPr/>
          <p:nvPr/>
        </p:nvSpPr>
        <p:spPr>
          <a:xfrm flipH="1">
            <a:off x="8163771" y="602786"/>
            <a:ext cx="118199" cy="178042"/>
          </a:xfrm>
          <a:custGeom>
            <a:avLst/>
            <a:gdLst/>
            <a:ahLst/>
            <a:cxnLst/>
            <a:rect l="l" t="t" r="r" b="b"/>
            <a:pathLst>
              <a:path w="2941" h="4430" extrusionOk="0">
                <a:moveTo>
                  <a:pt x="2731" y="1"/>
                </a:moveTo>
                <a:lnTo>
                  <a:pt x="2389" y="394"/>
                </a:lnTo>
                <a:lnTo>
                  <a:pt x="2074" y="788"/>
                </a:lnTo>
                <a:lnTo>
                  <a:pt x="316" y="2809"/>
                </a:lnTo>
                <a:cubicBezTo>
                  <a:pt x="1" y="3150"/>
                  <a:pt x="132" y="3754"/>
                  <a:pt x="578" y="4122"/>
                </a:cubicBezTo>
                <a:cubicBezTo>
                  <a:pt x="808" y="4322"/>
                  <a:pt x="1084" y="4429"/>
                  <a:pt x="1339" y="4429"/>
                </a:cubicBezTo>
                <a:cubicBezTo>
                  <a:pt x="1551" y="4429"/>
                  <a:pt x="1748" y="4355"/>
                  <a:pt x="1891" y="4200"/>
                </a:cubicBezTo>
                <a:cubicBezTo>
                  <a:pt x="2179" y="3833"/>
                  <a:pt x="2048" y="3255"/>
                  <a:pt x="1628" y="2888"/>
                </a:cubicBezTo>
                <a:cubicBezTo>
                  <a:pt x="1418" y="2704"/>
                  <a:pt x="1156" y="2599"/>
                  <a:pt x="893" y="2573"/>
                </a:cubicBezTo>
                <a:lnTo>
                  <a:pt x="2941" y="211"/>
                </a:lnTo>
                <a:lnTo>
                  <a:pt x="27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4" name="Google Shape;4254;p53"/>
          <p:cNvGrpSpPr/>
          <p:nvPr/>
        </p:nvGrpSpPr>
        <p:grpSpPr>
          <a:xfrm>
            <a:off x="5429399" y="1226377"/>
            <a:ext cx="2343662" cy="3134226"/>
            <a:chOff x="10540611" y="-1505630"/>
            <a:chExt cx="6159427" cy="8237125"/>
          </a:xfrm>
        </p:grpSpPr>
        <p:sp>
          <p:nvSpPr>
            <p:cNvPr id="4255" name="Google Shape;4255;p53"/>
            <p:cNvSpPr/>
            <p:nvPr/>
          </p:nvSpPr>
          <p:spPr>
            <a:xfrm>
              <a:off x="13437356" y="6291125"/>
              <a:ext cx="1008434" cy="287002"/>
            </a:xfrm>
            <a:custGeom>
              <a:avLst/>
              <a:gdLst/>
              <a:ahLst/>
              <a:cxnLst/>
              <a:rect l="l" t="t" r="r" b="b"/>
              <a:pathLst>
                <a:path w="10527" h="2996" extrusionOk="0">
                  <a:moveTo>
                    <a:pt x="6958" y="1"/>
                  </a:moveTo>
                  <a:cubicBezTo>
                    <a:pt x="5718" y="1"/>
                    <a:pt x="4502" y="157"/>
                    <a:pt x="3308" y="450"/>
                  </a:cubicBezTo>
                  <a:cubicBezTo>
                    <a:pt x="2179" y="712"/>
                    <a:pt x="1077" y="1080"/>
                    <a:pt x="1" y="1526"/>
                  </a:cubicBezTo>
                  <a:lnTo>
                    <a:pt x="237" y="2655"/>
                  </a:lnTo>
                  <a:cubicBezTo>
                    <a:pt x="1549" y="2891"/>
                    <a:pt x="5198" y="2812"/>
                    <a:pt x="7009" y="2996"/>
                  </a:cubicBezTo>
                  <a:cubicBezTo>
                    <a:pt x="7298" y="2891"/>
                    <a:pt x="7613" y="2786"/>
                    <a:pt x="7928" y="2655"/>
                  </a:cubicBezTo>
                  <a:cubicBezTo>
                    <a:pt x="8794" y="2340"/>
                    <a:pt x="9765" y="1920"/>
                    <a:pt x="10527" y="1552"/>
                  </a:cubicBezTo>
                  <a:cubicBezTo>
                    <a:pt x="9372" y="1185"/>
                    <a:pt x="8269" y="660"/>
                    <a:pt x="7245" y="3"/>
                  </a:cubicBezTo>
                  <a:cubicBezTo>
                    <a:pt x="7149" y="1"/>
                    <a:pt x="7053" y="1"/>
                    <a:pt x="6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3"/>
            <p:cNvSpPr/>
            <p:nvPr/>
          </p:nvSpPr>
          <p:spPr>
            <a:xfrm>
              <a:off x="10560728" y="6266218"/>
              <a:ext cx="794715" cy="344575"/>
            </a:xfrm>
            <a:custGeom>
              <a:avLst/>
              <a:gdLst/>
              <a:ahLst/>
              <a:cxnLst/>
              <a:rect l="l" t="t" r="r" b="b"/>
              <a:pathLst>
                <a:path w="8296" h="3597" extrusionOk="0">
                  <a:moveTo>
                    <a:pt x="1260" y="1"/>
                  </a:moveTo>
                  <a:cubicBezTo>
                    <a:pt x="735" y="552"/>
                    <a:pt x="315" y="1208"/>
                    <a:pt x="0" y="1917"/>
                  </a:cubicBezTo>
                  <a:cubicBezTo>
                    <a:pt x="1182" y="3046"/>
                    <a:pt x="5434" y="3597"/>
                    <a:pt x="5434" y="3597"/>
                  </a:cubicBezTo>
                  <a:cubicBezTo>
                    <a:pt x="5854" y="3361"/>
                    <a:pt x="6930" y="3125"/>
                    <a:pt x="8085" y="2495"/>
                  </a:cubicBezTo>
                  <a:lnTo>
                    <a:pt x="8295" y="2390"/>
                  </a:lnTo>
                  <a:lnTo>
                    <a:pt x="7639" y="1812"/>
                  </a:lnTo>
                  <a:cubicBezTo>
                    <a:pt x="6431" y="1628"/>
                    <a:pt x="5224" y="1366"/>
                    <a:pt x="4043" y="1025"/>
                  </a:cubicBezTo>
                  <a:cubicBezTo>
                    <a:pt x="3098" y="762"/>
                    <a:pt x="2153" y="421"/>
                    <a:pt x="1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3"/>
            <p:cNvSpPr/>
            <p:nvPr/>
          </p:nvSpPr>
          <p:spPr>
            <a:xfrm>
              <a:off x="13459964" y="6547855"/>
              <a:ext cx="651406" cy="75582"/>
            </a:xfrm>
            <a:custGeom>
              <a:avLst/>
              <a:gdLst/>
              <a:ahLst/>
              <a:cxnLst/>
              <a:rect l="l" t="t" r="r" b="b"/>
              <a:pathLst>
                <a:path w="6800" h="789" extrusionOk="0">
                  <a:moveTo>
                    <a:pt x="1" y="1"/>
                  </a:moveTo>
                  <a:lnTo>
                    <a:pt x="53" y="290"/>
                  </a:lnTo>
                  <a:cubicBezTo>
                    <a:pt x="80" y="631"/>
                    <a:pt x="946" y="657"/>
                    <a:pt x="5198" y="788"/>
                  </a:cubicBezTo>
                  <a:cubicBezTo>
                    <a:pt x="5267" y="697"/>
                    <a:pt x="5375" y="626"/>
                    <a:pt x="5505" y="626"/>
                  </a:cubicBezTo>
                  <a:cubicBezTo>
                    <a:pt x="5525" y="626"/>
                    <a:pt x="5545" y="627"/>
                    <a:pt x="5566" y="631"/>
                  </a:cubicBezTo>
                  <a:cubicBezTo>
                    <a:pt x="5986" y="552"/>
                    <a:pt x="6380" y="447"/>
                    <a:pt x="6799" y="316"/>
                  </a:cubicBezTo>
                  <a:cubicBezTo>
                    <a:pt x="4988" y="132"/>
                    <a:pt x="1313" y="2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3"/>
            <p:cNvSpPr/>
            <p:nvPr/>
          </p:nvSpPr>
          <p:spPr>
            <a:xfrm>
              <a:off x="10540611" y="6449857"/>
              <a:ext cx="538176" cy="213814"/>
            </a:xfrm>
            <a:custGeom>
              <a:avLst/>
              <a:gdLst/>
              <a:ahLst/>
              <a:cxnLst/>
              <a:rect l="l" t="t" r="r" b="b"/>
              <a:pathLst>
                <a:path w="5618" h="2232" extrusionOk="0">
                  <a:moveTo>
                    <a:pt x="210" y="0"/>
                  </a:moveTo>
                  <a:cubicBezTo>
                    <a:pt x="53" y="341"/>
                    <a:pt x="0" y="630"/>
                    <a:pt x="105" y="709"/>
                  </a:cubicBezTo>
                  <a:cubicBezTo>
                    <a:pt x="368" y="919"/>
                    <a:pt x="2310" y="1890"/>
                    <a:pt x="5618" y="2231"/>
                  </a:cubicBezTo>
                  <a:cubicBezTo>
                    <a:pt x="5513" y="2153"/>
                    <a:pt x="5434" y="2021"/>
                    <a:pt x="5434" y="1890"/>
                  </a:cubicBezTo>
                  <a:cubicBezTo>
                    <a:pt x="5434" y="1811"/>
                    <a:pt x="5513" y="1759"/>
                    <a:pt x="5618" y="1680"/>
                  </a:cubicBezTo>
                  <a:cubicBezTo>
                    <a:pt x="5618" y="1680"/>
                    <a:pt x="1392" y="1129"/>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3"/>
            <p:cNvSpPr/>
            <p:nvPr/>
          </p:nvSpPr>
          <p:spPr>
            <a:xfrm>
              <a:off x="12947077" y="4832933"/>
              <a:ext cx="866274" cy="1606961"/>
            </a:xfrm>
            <a:custGeom>
              <a:avLst/>
              <a:gdLst/>
              <a:ahLst/>
              <a:cxnLst/>
              <a:rect l="l" t="t" r="r" b="b"/>
              <a:pathLst>
                <a:path w="9043" h="16775" extrusionOk="0">
                  <a:moveTo>
                    <a:pt x="2494" y="1"/>
                  </a:moveTo>
                  <a:cubicBezTo>
                    <a:pt x="1680" y="867"/>
                    <a:pt x="1076" y="1891"/>
                    <a:pt x="735" y="3019"/>
                  </a:cubicBezTo>
                  <a:cubicBezTo>
                    <a:pt x="525" y="3649"/>
                    <a:pt x="289" y="4253"/>
                    <a:pt x="0" y="4857"/>
                  </a:cubicBezTo>
                  <a:cubicBezTo>
                    <a:pt x="814" y="7849"/>
                    <a:pt x="2861" y="13257"/>
                    <a:pt x="5119" y="16774"/>
                  </a:cubicBezTo>
                  <a:cubicBezTo>
                    <a:pt x="6195" y="16302"/>
                    <a:pt x="7297" y="15934"/>
                    <a:pt x="8426" y="15698"/>
                  </a:cubicBezTo>
                  <a:cubicBezTo>
                    <a:pt x="8684" y="15621"/>
                    <a:pt x="9042" y="14962"/>
                    <a:pt x="8089" y="14962"/>
                  </a:cubicBezTo>
                  <a:cubicBezTo>
                    <a:pt x="8070" y="14962"/>
                    <a:pt x="8052" y="14962"/>
                    <a:pt x="8032" y="14963"/>
                  </a:cubicBezTo>
                  <a:cubicBezTo>
                    <a:pt x="7035" y="14963"/>
                    <a:pt x="7534" y="14595"/>
                    <a:pt x="7954" y="14202"/>
                  </a:cubicBezTo>
                  <a:cubicBezTo>
                    <a:pt x="8347" y="13782"/>
                    <a:pt x="7455" y="14202"/>
                    <a:pt x="7166" y="12942"/>
                  </a:cubicBezTo>
                  <a:cubicBezTo>
                    <a:pt x="6904" y="11708"/>
                    <a:pt x="4515" y="7377"/>
                    <a:pt x="3675" y="4279"/>
                  </a:cubicBezTo>
                  <a:cubicBezTo>
                    <a:pt x="3150" y="2206"/>
                    <a:pt x="2651" y="2547"/>
                    <a:pt x="2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3"/>
            <p:cNvSpPr/>
            <p:nvPr/>
          </p:nvSpPr>
          <p:spPr>
            <a:xfrm>
              <a:off x="12713146" y="4241974"/>
              <a:ext cx="176167" cy="296869"/>
            </a:xfrm>
            <a:custGeom>
              <a:avLst/>
              <a:gdLst/>
              <a:ahLst/>
              <a:cxnLst/>
              <a:rect l="l" t="t" r="r" b="b"/>
              <a:pathLst>
                <a:path w="1839" h="3099" extrusionOk="0">
                  <a:moveTo>
                    <a:pt x="1838" y="1"/>
                  </a:moveTo>
                  <a:cubicBezTo>
                    <a:pt x="1207" y="492"/>
                    <a:pt x="597" y="1024"/>
                    <a:pt x="156" y="1024"/>
                  </a:cubicBezTo>
                  <a:cubicBezTo>
                    <a:pt x="102" y="1024"/>
                    <a:pt x="50" y="1016"/>
                    <a:pt x="1" y="998"/>
                  </a:cubicBezTo>
                  <a:lnTo>
                    <a:pt x="1" y="998"/>
                  </a:lnTo>
                  <a:cubicBezTo>
                    <a:pt x="290" y="1655"/>
                    <a:pt x="526" y="2363"/>
                    <a:pt x="710" y="3046"/>
                  </a:cubicBezTo>
                  <a:lnTo>
                    <a:pt x="762" y="3098"/>
                  </a:lnTo>
                  <a:cubicBezTo>
                    <a:pt x="1130" y="2258"/>
                    <a:pt x="1418" y="1392"/>
                    <a:pt x="1681" y="500"/>
                  </a:cubicBezTo>
                  <a:cubicBezTo>
                    <a:pt x="1707" y="342"/>
                    <a:pt x="1760" y="158"/>
                    <a:pt x="1838" y="1"/>
                  </a:cubicBezTo>
                  <a:close/>
                </a:path>
              </a:pathLst>
            </a:custGeom>
            <a:solidFill>
              <a:srgbClr val="5F8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3"/>
            <p:cNvSpPr/>
            <p:nvPr/>
          </p:nvSpPr>
          <p:spPr>
            <a:xfrm>
              <a:off x="13183404" y="4714722"/>
              <a:ext cx="948083" cy="1622001"/>
            </a:xfrm>
            <a:custGeom>
              <a:avLst/>
              <a:gdLst/>
              <a:ahLst/>
              <a:cxnLst/>
              <a:rect l="l" t="t" r="r" b="b"/>
              <a:pathLst>
                <a:path w="9897" h="16932" extrusionOk="0">
                  <a:moveTo>
                    <a:pt x="1260" y="1"/>
                  </a:moveTo>
                  <a:lnTo>
                    <a:pt x="1260" y="1"/>
                  </a:lnTo>
                  <a:cubicBezTo>
                    <a:pt x="814" y="395"/>
                    <a:pt x="394" y="788"/>
                    <a:pt x="0" y="1235"/>
                  </a:cubicBezTo>
                  <a:cubicBezTo>
                    <a:pt x="158" y="3781"/>
                    <a:pt x="657" y="3440"/>
                    <a:pt x="1208" y="5487"/>
                  </a:cubicBezTo>
                  <a:cubicBezTo>
                    <a:pt x="2022" y="8611"/>
                    <a:pt x="4410" y="12942"/>
                    <a:pt x="4699" y="14176"/>
                  </a:cubicBezTo>
                  <a:cubicBezTo>
                    <a:pt x="4988" y="15409"/>
                    <a:pt x="5880" y="15016"/>
                    <a:pt x="5460" y="15409"/>
                  </a:cubicBezTo>
                  <a:cubicBezTo>
                    <a:pt x="5067" y="15829"/>
                    <a:pt x="4568" y="16197"/>
                    <a:pt x="5565" y="16197"/>
                  </a:cubicBezTo>
                  <a:cubicBezTo>
                    <a:pt x="5584" y="16196"/>
                    <a:pt x="5602" y="16196"/>
                    <a:pt x="5620" y="16196"/>
                  </a:cubicBezTo>
                  <a:cubicBezTo>
                    <a:pt x="6550" y="16196"/>
                    <a:pt x="6217" y="16855"/>
                    <a:pt x="5959" y="16932"/>
                  </a:cubicBezTo>
                  <a:cubicBezTo>
                    <a:pt x="7245" y="16591"/>
                    <a:pt x="8558" y="16459"/>
                    <a:pt x="9896" y="16459"/>
                  </a:cubicBezTo>
                  <a:lnTo>
                    <a:pt x="8269" y="14071"/>
                  </a:lnTo>
                  <a:cubicBezTo>
                    <a:pt x="8269" y="14071"/>
                    <a:pt x="5854" y="9477"/>
                    <a:pt x="4988" y="6773"/>
                  </a:cubicBezTo>
                  <a:cubicBezTo>
                    <a:pt x="3492" y="5356"/>
                    <a:pt x="2730" y="4332"/>
                    <a:pt x="1864" y="3781"/>
                  </a:cubicBezTo>
                  <a:lnTo>
                    <a:pt x="1707" y="3650"/>
                  </a:lnTo>
                  <a:cubicBezTo>
                    <a:pt x="1155" y="3282"/>
                    <a:pt x="814" y="2678"/>
                    <a:pt x="788" y="2048"/>
                  </a:cubicBezTo>
                  <a:cubicBezTo>
                    <a:pt x="788" y="1340"/>
                    <a:pt x="945" y="63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3"/>
            <p:cNvSpPr/>
            <p:nvPr/>
          </p:nvSpPr>
          <p:spPr>
            <a:xfrm>
              <a:off x="10899651" y="2725731"/>
              <a:ext cx="2052504" cy="3714164"/>
            </a:xfrm>
            <a:custGeom>
              <a:avLst/>
              <a:gdLst/>
              <a:ahLst/>
              <a:cxnLst/>
              <a:rect l="l" t="t" r="r" b="b"/>
              <a:pathLst>
                <a:path w="21426" h="38772" extrusionOk="0">
                  <a:moveTo>
                    <a:pt x="20349" y="0"/>
                  </a:moveTo>
                  <a:cubicBezTo>
                    <a:pt x="18617" y="998"/>
                    <a:pt x="16648" y="1575"/>
                    <a:pt x="14653" y="1628"/>
                  </a:cubicBezTo>
                  <a:cubicBezTo>
                    <a:pt x="14338" y="1639"/>
                    <a:pt x="14018" y="1645"/>
                    <a:pt x="13697" y="1645"/>
                  </a:cubicBezTo>
                  <a:cubicBezTo>
                    <a:pt x="13244" y="1645"/>
                    <a:pt x="12789" y="1632"/>
                    <a:pt x="12343" y="1602"/>
                  </a:cubicBezTo>
                  <a:cubicBezTo>
                    <a:pt x="11766" y="4752"/>
                    <a:pt x="11713" y="4358"/>
                    <a:pt x="12343" y="5487"/>
                  </a:cubicBezTo>
                  <a:cubicBezTo>
                    <a:pt x="12999" y="6615"/>
                    <a:pt x="12002" y="6720"/>
                    <a:pt x="11897" y="8269"/>
                  </a:cubicBezTo>
                  <a:cubicBezTo>
                    <a:pt x="11766" y="9792"/>
                    <a:pt x="12291" y="11157"/>
                    <a:pt x="11897" y="14464"/>
                  </a:cubicBezTo>
                  <a:cubicBezTo>
                    <a:pt x="11477" y="17771"/>
                    <a:pt x="12028" y="20738"/>
                    <a:pt x="11319" y="21919"/>
                  </a:cubicBezTo>
                  <a:cubicBezTo>
                    <a:pt x="10585" y="23074"/>
                    <a:pt x="10243" y="22181"/>
                    <a:pt x="10033" y="23258"/>
                  </a:cubicBezTo>
                  <a:cubicBezTo>
                    <a:pt x="9945" y="23708"/>
                    <a:pt x="9807" y="23809"/>
                    <a:pt x="9665" y="23809"/>
                  </a:cubicBezTo>
                  <a:cubicBezTo>
                    <a:pt x="9548" y="23809"/>
                    <a:pt x="9428" y="23741"/>
                    <a:pt x="9331" y="23741"/>
                  </a:cubicBezTo>
                  <a:cubicBezTo>
                    <a:pt x="9262" y="23741"/>
                    <a:pt x="9205" y="23774"/>
                    <a:pt x="9167" y="23888"/>
                  </a:cubicBezTo>
                  <a:cubicBezTo>
                    <a:pt x="9010" y="24334"/>
                    <a:pt x="9272" y="24596"/>
                    <a:pt x="8170" y="25856"/>
                  </a:cubicBezTo>
                  <a:cubicBezTo>
                    <a:pt x="7067" y="27090"/>
                    <a:pt x="662" y="35070"/>
                    <a:pt x="1082" y="35962"/>
                  </a:cubicBezTo>
                  <a:cubicBezTo>
                    <a:pt x="1438" y="36742"/>
                    <a:pt x="1814" y="37275"/>
                    <a:pt x="1375" y="37275"/>
                  </a:cubicBezTo>
                  <a:cubicBezTo>
                    <a:pt x="1296" y="37275"/>
                    <a:pt x="1192" y="37258"/>
                    <a:pt x="1056" y="37222"/>
                  </a:cubicBezTo>
                  <a:cubicBezTo>
                    <a:pt x="884" y="37181"/>
                    <a:pt x="733" y="37161"/>
                    <a:pt x="608" y="37161"/>
                  </a:cubicBezTo>
                  <a:cubicBezTo>
                    <a:pt x="102" y="37161"/>
                    <a:pt x="0" y="37484"/>
                    <a:pt x="505" y="38010"/>
                  </a:cubicBezTo>
                  <a:cubicBezTo>
                    <a:pt x="1686" y="38351"/>
                    <a:pt x="2893" y="38587"/>
                    <a:pt x="4127" y="38771"/>
                  </a:cubicBezTo>
                  <a:cubicBezTo>
                    <a:pt x="4101" y="38456"/>
                    <a:pt x="4101" y="38141"/>
                    <a:pt x="4127" y="37826"/>
                  </a:cubicBezTo>
                  <a:cubicBezTo>
                    <a:pt x="4127" y="37826"/>
                    <a:pt x="7198" y="32655"/>
                    <a:pt x="10033" y="29347"/>
                  </a:cubicBezTo>
                  <a:cubicBezTo>
                    <a:pt x="12842" y="26040"/>
                    <a:pt x="14023" y="24518"/>
                    <a:pt x="14574" y="23888"/>
                  </a:cubicBezTo>
                  <a:cubicBezTo>
                    <a:pt x="15834" y="22444"/>
                    <a:pt x="16097" y="18139"/>
                    <a:pt x="16674" y="13152"/>
                  </a:cubicBezTo>
                  <a:lnTo>
                    <a:pt x="16674" y="13152"/>
                  </a:lnTo>
                  <a:cubicBezTo>
                    <a:pt x="16386" y="13257"/>
                    <a:pt x="16097" y="13388"/>
                    <a:pt x="15834" y="13519"/>
                  </a:cubicBezTo>
                  <a:cubicBezTo>
                    <a:pt x="15124" y="13906"/>
                    <a:pt x="14362" y="14382"/>
                    <a:pt x="13864" y="14382"/>
                  </a:cubicBezTo>
                  <a:cubicBezTo>
                    <a:pt x="13754" y="14382"/>
                    <a:pt x="13657" y="14359"/>
                    <a:pt x="13577" y="14306"/>
                  </a:cubicBezTo>
                  <a:cubicBezTo>
                    <a:pt x="13288" y="14149"/>
                    <a:pt x="13209" y="13676"/>
                    <a:pt x="13183" y="13125"/>
                  </a:cubicBezTo>
                  <a:cubicBezTo>
                    <a:pt x="13157" y="12600"/>
                    <a:pt x="13183" y="11944"/>
                    <a:pt x="13183" y="11445"/>
                  </a:cubicBezTo>
                  <a:cubicBezTo>
                    <a:pt x="13157" y="10920"/>
                    <a:pt x="13104" y="10500"/>
                    <a:pt x="12894" y="10290"/>
                  </a:cubicBezTo>
                  <a:cubicBezTo>
                    <a:pt x="15546" y="7928"/>
                    <a:pt x="18381" y="5828"/>
                    <a:pt x="21426" y="4017"/>
                  </a:cubicBezTo>
                  <a:cubicBezTo>
                    <a:pt x="20822" y="1418"/>
                    <a:pt x="20349" y="0"/>
                    <a:pt x="20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3"/>
            <p:cNvSpPr/>
            <p:nvPr/>
          </p:nvSpPr>
          <p:spPr>
            <a:xfrm>
              <a:off x="10681430" y="2808689"/>
              <a:ext cx="1463556" cy="3555719"/>
            </a:xfrm>
            <a:custGeom>
              <a:avLst/>
              <a:gdLst/>
              <a:ahLst/>
              <a:cxnLst/>
              <a:rect l="l" t="t" r="r" b="b"/>
              <a:pathLst>
                <a:path w="15278" h="37118" extrusionOk="0">
                  <a:moveTo>
                    <a:pt x="10631" y="1"/>
                  </a:moveTo>
                  <a:cubicBezTo>
                    <a:pt x="10623" y="62"/>
                    <a:pt x="10617" y="82"/>
                    <a:pt x="10613" y="82"/>
                  </a:cubicBezTo>
                  <a:cubicBezTo>
                    <a:pt x="10605" y="82"/>
                    <a:pt x="10605" y="1"/>
                    <a:pt x="10605" y="1"/>
                  </a:cubicBezTo>
                  <a:lnTo>
                    <a:pt x="10605" y="1"/>
                  </a:lnTo>
                  <a:cubicBezTo>
                    <a:pt x="9870" y="6589"/>
                    <a:pt x="10789" y="3676"/>
                    <a:pt x="10605" y="8401"/>
                  </a:cubicBezTo>
                  <a:cubicBezTo>
                    <a:pt x="10395" y="13125"/>
                    <a:pt x="11078" y="18244"/>
                    <a:pt x="10448" y="20974"/>
                  </a:cubicBezTo>
                  <a:cubicBezTo>
                    <a:pt x="10185" y="22155"/>
                    <a:pt x="6038" y="24912"/>
                    <a:pt x="945" y="34151"/>
                  </a:cubicBezTo>
                  <a:lnTo>
                    <a:pt x="0" y="36094"/>
                  </a:lnTo>
                  <a:cubicBezTo>
                    <a:pt x="893" y="36514"/>
                    <a:pt x="1812" y="36855"/>
                    <a:pt x="2783" y="37118"/>
                  </a:cubicBezTo>
                  <a:cubicBezTo>
                    <a:pt x="2263" y="36598"/>
                    <a:pt x="2353" y="36292"/>
                    <a:pt x="2856" y="36292"/>
                  </a:cubicBezTo>
                  <a:cubicBezTo>
                    <a:pt x="2988" y="36292"/>
                    <a:pt x="3149" y="36313"/>
                    <a:pt x="3334" y="36356"/>
                  </a:cubicBezTo>
                  <a:cubicBezTo>
                    <a:pt x="3462" y="36391"/>
                    <a:pt x="3561" y="36408"/>
                    <a:pt x="3636" y="36408"/>
                  </a:cubicBezTo>
                  <a:cubicBezTo>
                    <a:pt x="4069" y="36408"/>
                    <a:pt x="3696" y="35857"/>
                    <a:pt x="3360" y="35096"/>
                  </a:cubicBezTo>
                  <a:cubicBezTo>
                    <a:pt x="2940" y="34230"/>
                    <a:pt x="9345" y="26224"/>
                    <a:pt x="10448" y="24990"/>
                  </a:cubicBezTo>
                  <a:cubicBezTo>
                    <a:pt x="11550" y="23730"/>
                    <a:pt x="11261" y="23468"/>
                    <a:pt x="11419" y="23022"/>
                  </a:cubicBezTo>
                  <a:cubicBezTo>
                    <a:pt x="11456" y="22917"/>
                    <a:pt x="11513" y="22886"/>
                    <a:pt x="11581" y="22886"/>
                  </a:cubicBezTo>
                  <a:cubicBezTo>
                    <a:pt x="11680" y="22886"/>
                    <a:pt x="11802" y="22951"/>
                    <a:pt x="11920" y="22951"/>
                  </a:cubicBezTo>
                  <a:cubicBezTo>
                    <a:pt x="12067" y="22951"/>
                    <a:pt x="12207" y="22849"/>
                    <a:pt x="12285" y="22392"/>
                  </a:cubicBezTo>
                  <a:cubicBezTo>
                    <a:pt x="12495" y="21315"/>
                    <a:pt x="12863" y="22234"/>
                    <a:pt x="13571" y="21053"/>
                  </a:cubicBezTo>
                  <a:cubicBezTo>
                    <a:pt x="14306" y="19872"/>
                    <a:pt x="13755" y="16905"/>
                    <a:pt x="14149" y="13624"/>
                  </a:cubicBezTo>
                  <a:cubicBezTo>
                    <a:pt x="14542" y="10291"/>
                    <a:pt x="14017" y="8926"/>
                    <a:pt x="14149" y="7403"/>
                  </a:cubicBezTo>
                  <a:cubicBezTo>
                    <a:pt x="14280" y="5881"/>
                    <a:pt x="15277" y="5749"/>
                    <a:pt x="14621" y="4621"/>
                  </a:cubicBezTo>
                  <a:cubicBezTo>
                    <a:pt x="13965" y="3492"/>
                    <a:pt x="14017" y="3886"/>
                    <a:pt x="14621" y="736"/>
                  </a:cubicBezTo>
                  <a:cubicBezTo>
                    <a:pt x="13283" y="631"/>
                    <a:pt x="11944" y="394"/>
                    <a:pt x="10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3"/>
            <p:cNvSpPr/>
            <p:nvPr/>
          </p:nvSpPr>
          <p:spPr>
            <a:xfrm>
              <a:off x="14978794" y="3211028"/>
              <a:ext cx="128365" cy="138424"/>
            </a:xfrm>
            <a:custGeom>
              <a:avLst/>
              <a:gdLst/>
              <a:ahLst/>
              <a:cxnLst/>
              <a:rect l="l" t="t" r="r" b="b"/>
              <a:pathLst>
                <a:path w="1340" h="1445" extrusionOk="0">
                  <a:moveTo>
                    <a:pt x="998" y="1"/>
                  </a:moveTo>
                  <a:cubicBezTo>
                    <a:pt x="683" y="263"/>
                    <a:pt x="342" y="499"/>
                    <a:pt x="1" y="736"/>
                  </a:cubicBezTo>
                  <a:cubicBezTo>
                    <a:pt x="237" y="972"/>
                    <a:pt x="473" y="1208"/>
                    <a:pt x="762" y="1444"/>
                  </a:cubicBezTo>
                  <a:cubicBezTo>
                    <a:pt x="972" y="1129"/>
                    <a:pt x="1156" y="841"/>
                    <a:pt x="1339" y="499"/>
                  </a:cubicBezTo>
                  <a:lnTo>
                    <a:pt x="998" y="1"/>
                  </a:lnTo>
                  <a:close/>
                </a:path>
              </a:pathLst>
            </a:custGeom>
            <a:solidFill>
              <a:srgbClr val="664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3"/>
            <p:cNvSpPr/>
            <p:nvPr/>
          </p:nvSpPr>
          <p:spPr>
            <a:xfrm>
              <a:off x="14131391" y="3140619"/>
              <a:ext cx="155954" cy="327236"/>
            </a:xfrm>
            <a:custGeom>
              <a:avLst/>
              <a:gdLst/>
              <a:ahLst/>
              <a:cxnLst/>
              <a:rect l="l" t="t" r="r" b="b"/>
              <a:pathLst>
                <a:path w="1628" h="3416" extrusionOk="0">
                  <a:moveTo>
                    <a:pt x="447" y="1"/>
                  </a:moveTo>
                  <a:cubicBezTo>
                    <a:pt x="210" y="1943"/>
                    <a:pt x="0" y="3413"/>
                    <a:pt x="0" y="3413"/>
                  </a:cubicBezTo>
                  <a:cubicBezTo>
                    <a:pt x="12" y="3414"/>
                    <a:pt x="24" y="3415"/>
                    <a:pt x="36" y="3415"/>
                  </a:cubicBezTo>
                  <a:cubicBezTo>
                    <a:pt x="500" y="3415"/>
                    <a:pt x="1037" y="2422"/>
                    <a:pt x="1549" y="1628"/>
                  </a:cubicBezTo>
                  <a:cubicBezTo>
                    <a:pt x="1575" y="1287"/>
                    <a:pt x="1628" y="867"/>
                    <a:pt x="1628" y="421"/>
                  </a:cubicBezTo>
                  <a:cubicBezTo>
                    <a:pt x="1287" y="289"/>
                    <a:pt x="867" y="132"/>
                    <a:pt x="447" y="1"/>
                  </a:cubicBezTo>
                  <a:close/>
                </a:path>
              </a:pathLst>
            </a:custGeom>
            <a:solidFill>
              <a:srgbClr val="664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3"/>
            <p:cNvSpPr/>
            <p:nvPr/>
          </p:nvSpPr>
          <p:spPr>
            <a:xfrm>
              <a:off x="13603369" y="3062642"/>
              <a:ext cx="274165" cy="328098"/>
            </a:xfrm>
            <a:custGeom>
              <a:avLst/>
              <a:gdLst/>
              <a:ahLst/>
              <a:cxnLst/>
              <a:rect l="l" t="t" r="r" b="b"/>
              <a:pathLst>
                <a:path w="2862" h="3425" extrusionOk="0">
                  <a:moveTo>
                    <a:pt x="1575" y="1"/>
                  </a:moveTo>
                  <a:cubicBezTo>
                    <a:pt x="656" y="1628"/>
                    <a:pt x="0" y="2862"/>
                    <a:pt x="0" y="2862"/>
                  </a:cubicBezTo>
                  <a:cubicBezTo>
                    <a:pt x="26" y="2967"/>
                    <a:pt x="79" y="3046"/>
                    <a:pt x="131" y="3151"/>
                  </a:cubicBezTo>
                  <a:cubicBezTo>
                    <a:pt x="210" y="3256"/>
                    <a:pt x="315" y="3361"/>
                    <a:pt x="446" y="3413"/>
                  </a:cubicBezTo>
                  <a:cubicBezTo>
                    <a:pt x="474" y="3421"/>
                    <a:pt x="502" y="3425"/>
                    <a:pt x="532" y="3425"/>
                  </a:cubicBezTo>
                  <a:cubicBezTo>
                    <a:pt x="701" y="3425"/>
                    <a:pt x="902" y="3303"/>
                    <a:pt x="1103" y="3125"/>
                  </a:cubicBezTo>
                  <a:cubicBezTo>
                    <a:pt x="1313" y="2915"/>
                    <a:pt x="1549" y="2705"/>
                    <a:pt x="1759" y="2442"/>
                  </a:cubicBezTo>
                  <a:cubicBezTo>
                    <a:pt x="2074" y="1786"/>
                    <a:pt x="2468" y="972"/>
                    <a:pt x="2861" y="132"/>
                  </a:cubicBezTo>
                  <a:cubicBezTo>
                    <a:pt x="2363" y="80"/>
                    <a:pt x="1943" y="27"/>
                    <a:pt x="1575" y="1"/>
                  </a:cubicBezTo>
                  <a:close/>
                </a:path>
              </a:pathLst>
            </a:custGeom>
            <a:solidFill>
              <a:srgbClr val="664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3"/>
            <p:cNvSpPr/>
            <p:nvPr/>
          </p:nvSpPr>
          <p:spPr>
            <a:xfrm>
              <a:off x="15076888" y="3133051"/>
              <a:ext cx="72996" cy="125875"/>
            </a:xfrm>
            <a:custGeom>
              <a:avLst/>
              <a:gdLst/>
              <a:ahLst/>
              <a:cxnLst/>
              <a:rect l="l" t="t" r="r" b="b"/>
              <a:pathLst>
                <a:path w="762" h="1314" extrusionOk="0">
                  <a:moveTo>
                    <a:pt x="762" y="1"/>
                  </a:moveTo>
                  <a:cubicBezTo>
                    <a:pt x="525" y="290"/>
                    <a:pt x="263" y="578"/>
                    <a:pt x="0" y="815"/>
                  </a:cubicBezTo>
                  <a:lnTo>
                    <a:pt x="315" y="1313"/>
                  </a:lnTo>
                  <a:cubicBezTo>
                    <a:pt x="525" y="893"/>
                    <a:pt x="683" y="447"/>
                    <a:pt x="762" y="1"/>
                  </a:cubicBezTo>
                  <a:close/>
                </a:path>
              </a:pathLst>
            </a:custGeom>
            <a:solidFill>
              <a:srgbClr val="77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3"/>
            <p:cNvSpPr/>
            <p:nvPr/>
          </p:nvSpPr>
          <p:spPr>
            <a:xfrm>
              <a:off x="13540432" y="3060247"/>
              <a:ext cx="213910" cy="276656"/>
            </a:xfrm>
            <a:custGeom>
              <a:avLst/>
              <a:gdLst/>
              <a:ahLst/>
              <a:cxnLst/>
              <a:rect l="l" t="t" r="r" b="b"/>
              <a:pathLst>
                <a:path w="2233" h="2888" extrusionOk="0">
                  <a:moveTo>
                    <a:pt x="1659" y="1"/>
                  </a:moveTo>
                  <a:cubicBezTo>
                    <a:pt x="1249" y="1"/>
                    <a:pt x="842" y="41"/>
                    <a:pt x="447" y="131"/>
                  </a:cubicBezTo>
                  <a:cubicBezTo>
                    <a:pt x="290" y="367"/>
                    <a:pt x="132" y="577"/>
                    <a:pt x="1" y="761"/>
                  </a:cubicBezTo>
                  <a:cubicBezTo>
                    <a:pt x="53" y="892"/>
                    <a:pt x="106" y="1023"/>
                    <a:pt x="132" y="1181"/>
                  </a:cubicBezTo>
                  <a:cubicBezTo>
                    <a:pt x="211" y="1443"/>
                    <a:pt x="263" y="1732"/>
                    <a:pt x="342" y="1995"/>
                  </a:cubicBezTo>
                  <a:cubicBezTo>
                    <a:pt x="421" y="2310"/>
                    <a:pt x="500" y="2598"/>
                    <a:pt x="631" y="2887"/>
                  </a:cubicBezTo>
                  <a:cubicBezTo>
                    <a:pt x="631" y="2887"/>
                    <a:pt x="1287" y="1653"/>
                    <a:pt x="2232" y="26"/>
                  </a:cubicBezTo>
                  <a:cubicBezTo>
                    <a:pt x="2041" y="9"/>
                    <a:pt x="1850" y="1"/>
                    <a:pt x="1659" y="1"/>
                  </a:cubicBezTo>
                  <a:close/>
                </a:path>
              </a:pathLst>
            </a:custGeom>
            <a:solidFill>
              <a:srgbClr val="77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3"/>
            <p:cNvSpPr/>
            <p:nvPr/>
          </p:nvSpPr>
          <p:spPr>
            <a:xfrm>
              <a:off x="14028316" y="3112934"/>
              <a:ext cx="145896" cy="354729"/>
            </a:xfrm>
            <a:custGeom>
              <a:avLst/>
              <a:gdLst/>
              <a:ahLst/>
              <a:cxnLst/>
              <a:rect l="l" t="t" r="r" b="b"/>
              <a:pathLst>
                <a:path w="1523" h="3703" extrusionOk="0">
                  <a:moveTo>
                    <a:pt x="447" y="1"/>
                  </a:moveTo>
                  <a:cubicBezTo>
                    <a:pt x="158" y="1261"/>
                    <a:pt x="0" y="2101"/>
                    <a:pt x="0" y="2101"/>
                  </a:cubicBezTo>
                  <a:cubicBezTo>
                    <a:pt x="27" y="2206"/>
                    <a:pt x="79" y="2285"/>
                    <a:pt x="105" y="2363"/>
                  </a:cubicBezTo>
                  <a:cubicBezTo>
                    <a:pt x="342" y="2915"/>
                    <a:pt x="578" y="3440"/>
                    <a:pt x="866" y="3623"/>
                  </a:cubicBezTo>
                  <a:cubicBezTo>
                    <a:pt x="919" y="3676"/>
                    <a:pt x="998" y="3702"/>
                    <a:pt x="1076" y="3702"/>
                  </a:cubicBezTo>
                  <a:cubicBezTo>
                    <a:pt x="1076" y="3702"/>
                    <a:pt x="1286" y="2232"/>
                    <a:pt x="1523" y="290"/>
                  </a:cubicBezTo>
                  <a:cubicBezTo>
                    <a:pt x="1181" y="185"/>
                    <a:pt x="814" y="80"/>
                    <a:pt x="447" y="1"/>
                  </a:cubicBezTo>
                  <a:close/>
                </a:path>
              </a:pathLst>
            </a:custGeom>
            <a:solidFill>
              <a:srgbClr val="775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3"/>
            <p:cNvSpPr/>
            <p:nvPr/>
          </p:nvSpPr>
          <p:spPr>
            <a:xfrm>
              <a:off x="13238677" y="3110443"/>
              <a:ext cx="314495" cy="414984"/>
            </a:xfrm>
            <a:custGeom>
              <a:avLst/>
              <a:gdLst/>
              <a:ahLst/>
              <a:cxnLst/>
              <a:rect l="l" t="t" r="r" b="b"/>
              <a:pathLst>
                <a:path w="3283" h="4332" extrusionOk="0">
                  <a:moveTo>
                    <a:pt x="3098" y="1"/>
                  </a:moveTo>
                  <a:cubicBezTo>
                    <a:pt x="1943" y="1366"/>
                    <a:pt x="920" y="2809"/>
                    <a:pt x="1" y="4332"/>
                  </a:cubicBezTo>
                  <a:cubicBezTo>
                    <a:pt x="1235" y="2757"/>
                    <a:pt x="2416" y="1366"/>
                    <a:pt x="3282" y="657"/>
                  </a:cubicBezTo>
                  <a:cubicBezTo>
                    <a:pt x="3256" y="499"/>
                    <a:pt x="3203" y="368"/>
                    <a:pt x="3151" y="237"/>
                  </a:cubicBezTo>
                  <a:cubicBezTo>
                    <a:pt x="3125" y="158"/>
                    <a:pt x="3125" y="79"/>
                    <a:pt x="3098" y="1"/>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3"/>
            <p:cNvSpPr/>
            <p:nvPr/>
          </p:nvSpPr>
          <p:spPr>
            <a:xfrm>
              <a:off x="14928501" y="912715"/>
              <a:ext cx="1771537" cy="1885533"/>
            </a:xfrm>
            <a:custGeom>
              <a:avLst/>
              <a:gdLst/>
              <a:ahLst/>
              <a:cxnLst/>
              <a:rect l="l" t="t" r="r" b="b"/>
              <a:pathLst>
                <a:path w="18493" h="19683" extrusionOk="0">
                  <a:moveTo>
                    <a:pt x="1786" y="1"/>
                  </a:moveTo>
                  <a:cubicBezTo>
                    <a:pt x="972" y="1024"/>
                    <a:pt x="499" y="2311"/>
                    <a:pt x="526" y="3623"/>
                  </a:cubicBezTo>
                  <a:cubicBezTo>
                    <a:pt x="526" y="4253"/>
                    <a:pt x="342" y="4857"/>
                    <a:pt x="1" y="5355"/>
                  </a:cubicBezTo>
                  <a:cubicBezTo>
                    <a:pt x="1024" y="7350"/>
                    <a:pt x="3912" y="9582"/>
                    <a:pt x="4200" y="10080"/>
                  </a:cubicBezTo>
                  <a:cubicBezTo>
                    <a:pt x="5250" y="11892"/>
                    <a:pt x="8689" y="14412"/>
                    <a:pt x="10107" y="15173"/>
                  </a:cubicBezTo>
                  <a:cubicBezTo>
                    <a:pt x="11498" y="15934"/>
                    <a:pt x="11734" y="16617"/>
                    <a:pt x="11760" y="17063"/>
                  </a:cubicBezTo>
                  <a:cubicBezTo>
                    <a:pt x="11787" y="17509"/>
                    <a:pt x="12312" y="18113"/>
                    <a:pt x="11787" y="18769"/>
                  </a:cubicBezTo>
                  <a:cubicBezTo>
                    <a:pt x="11288" y="19399"/>
                    <a:pt x="10553" y="19373"/>
                    <a:pt x="11130" y="19661"/>
                  </a:cubicBezTo>
                  <a:cubicBezTo>
                    <a:pt x="11162" y="19675"/>
                    <a:pt x="11198" y="19682"/>
                    <a:pt x="11236" y="19682"/>
                  </a:cubicBezTo>
                  <a:cubicBezTo>
                    <a:pt x="11919" y="19682"/>
                    <a:pt x="13535" y="17573"/>
                    <a:pt x="14280" y="16853"/>
                  </a:cubicBezTo>
                  <a:cubicBezTo>
                    <a:pt x="15068" y="16092"/>
                    <a:pt x="16748" y="15593"/>
                    <a:pt x="17693" y="14832"/>
                  </a:cubicBezTo>
                  <a:cubicBezTo>
                    <a:pt x="18437" y="14215"/>
                    <a:pt x="18492" y="13754"/>
                    <a:pt x="18361" y="13754"/>
                  </a:cubicBezTo>
                  <a:cubicBezTo>
                    <a:pt x="18330" y="13754"/>
                    <a:pt x="18289" y="13779"/>
                    <a:pt x="18244" y="13834"/>
                  </a:cubicBezTo>
                  <a:cubicBezTo>
                    <a:pt x="17824" y="14307"/>
                    <a:pt x="16643" y="14805"/>
                    <a:pt x="15698" y="15094"/>
                  </a:cubicBezTo>
                  <a:cubicBezTo>
                    <a:pt x="15278" y="15225"/>
                    <a:pt x="14884" y="15304"/>
                    <a:pt x="14464" y="15330"/>
                  </a:cubicBezTo>
                  <a:cubicBezTo>
                    <a:pt x="14096" y="15330"/>
                    <a:pt x="13414" y="15068"/>
                    <a:pt x="12600" y="14438"/>
                  </a:cubicBezTo>
                  <a:cubicBezTo>
                    <a:pt x="11393" y="13545"/>
                    <a:pt x="10369" y="12469"/>
                    <a:pt x="9503" y="11235"/>
                  </a:cubicBezTo>
                  <a:cubicBezTo>
                    <a:pt x="7377" y="8348"/>
                    <a:pt x="7350" y="9240"/>
                    <a:pt x="6195" y="8033"/>
                  </a:cubicBezTo>
                  <a:cubicBezTo>
                    <a:pt x="5014" y="6825"/>
                    <a:pt x="3282" y="2311"/>
                    <a:pt x="1786"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3"/>
            <p:cNvSpPr/>
            <p:nvPr/>
          </p:nvSpPr>
          <p:spPr>
            <a:xfrm>
              <a:off x="15592361" y="2843942"/>
              <a:ext cx="983240" cy="824891"/>
            </a:xfrm>
            <a:custGeom>
              <a:avLst/>
              <a:gdLst/>
              <a:ahLst/>
              <a:cxnLst/>
              <a:rect l="l" t="t" r="r" b="b"/>
              <a:pathLst>
                <a:path w="10264" h="8611" extrusionOk="0">
                  <a:moveTo>
                    <a:pt x="53" y="0"/>
                  </a:moveTo>
                  <a:cubicBezTo>
                    <a:pt x="0" y="263"/>
                    <a:pt x="0" y="499"/>
                    <a:pt x="0" y="761"/>
                  </a:cubicBezTo>
                  <a:cubicBezTo>
                    <a:pt x="5355" y="3675"/>
                    <a:pt x="9949" y="8610"/>
                    <a:pt x="9949" y="8610"/>
                  </a:cubicBezTo>
                  <a:cubicBezTo>
                    <a:pt x="9975" y="8374"/>
                    <a:pt x="10106" y="8190"/>
                    <a:pt x="10264" y="8033"/>
                  </a:cubicBezTo>
                  <a:cubicBezTo>
                    <a:pt x="7403" y="4751"/>
                    <a:pt x="3938" y="2021"/>
                    <a:pt x="53"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3"/>
            <p:cNvSpPr/>
            <p:nvPr/>
          </p:nvSpPr>
          <p:spPr>
            <a:xfrm>
              <a:off x="15592361" y="2914351"/>
              <a:ext cx="953064" cy="1008434"/>
            </a:xfrm>
            <a:custGeom>
              <a:avLst/>
              <a:gdLst/>
              <a:ahLst/>
              <a:cxnLst/>
              <a:rect l="l" t="t" r="r" b="b"/>
              <a:pathLst>
                <a:path w="9949" h="10527" extrusionOk="0">
                  <a:moveTo>
                    <a:pt x="0" y="0"/>
                  </a:moveTo>
                  <a:cubicBezTo>
                    <a:pt x="0" y="604"/>
                    <a:pt x="79" y="1313"/>
                    <a:pt x="53" y="1864"/>
                  </a:cubicBezTo>
                  <a:lnTo>
                    <a:pt x="53" y="2048"/>
                  </a:lnTo>
                  <a:cubicBezTo>
                    <a:pt x="3780" y="4594"/>
                    <a:pt x="9686" y="10526"/>
                    <a:pt x="9686" y="10526"/>
                  </a:cubicBezTo>
                  <a:cubicBezTo>
                    <a:pt x="9818" y="9739"/>
                    <a:pt x="9765" y="8558"/>
                    <a:pt x="9949" y="7849"/>
                  </a:cubicBezTo>
                  <a:cubicBezTo>
                    <a:pt x="9949" y="7849"/>
                    <a:pt x="5355" y="2940"/>
                    <a:pt x="0" y="0"/>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3"/>
            <p:cNvSpPr/>
            <p:nvPr/>
          </p:nvSpPr>
          <p:spPr>
            <a:xfrm>
              <a:off x="16118084" y="1988301"/>
              <a:ext cx="439986" cy="395538"/>
            </a:xfrm>
            <a:custGeom>
              <a:avLst/>
              <a:gdLst/>
              <a:ahLst/>
              <a:cxnLst/>
              <a:rect l="l" t="t" r="r" b="b"/>
              <a:pathLst>
                <a:path w="4593" h="4129" extrusionOk="0">
                  <a:moveTo>
                    <a:pt x="2412" y="0"/>
                  </a:moveTo>
                  <a:cubicBezTo>
                    <a:pt x="2109" y="0"/>
                    <a:pt x="1841" y="2410"/>
                    <a:pt x="1153" y="2869"/>
                  </a:cubicBezTo>
                  <a:cubicBezTo>
                    <a:pt x="1087" y="2913"/>
                    <a:pt x="1029" y="2933"/>
                    <a:pt x="978" y="2933"/>
                  </a:cubicBezTo>
                  <a:cubicBezTo>
                    <a:pt x="493" y="2933"/>
                    <a:pt x="699" y="1066"/>
                    <a:pt x="366" y="900"/>
                  </a:cubicBezTo>
                  <a:cubicBezTo>
                    <a:pt x="351" y="892"/>
                    <a:pt x="336" y="889"/>
                    <a:pt x="323" y="889"/>
                  </a:cubicBezTo>
                  <a:cubicBezTo>
                    <a:pt x="1" y="889"/>
                    <a:pt x="30" y="2859"/>
                    <a:pt x="156" y="3236"/>
                  </a:cubicBezTo>
                  <a:cubicBezTo>
                    <a:pt x="970" y="3840"/>
                    <a:pt x="1652" y="4129"/>
                    <a:pt x="2020" y="4129"/>
                  </a:cubicBezTo>
                  <a:cubicBezTo>
                    <a:pt x="2440" y="4102"/>
                    <a:pt x="2833" y="3997"/>
                    <a:pt x="3253" y="3866"/>
                  </a:cubicBezTo>
                  <a:lnTo>
                    <a:pt x="3253" y="3840"/>
                  </a:lnTo>
                  <a:cubicBezTo>
                    <a:pt x="3962" y="3026"/>
                    <a:pt x="4592" y="795"/>
                    <a:pt x="4172" y="716"/>
                  </a:cubicBezTo>
                  <a:cubicBezTo>
                    <a:pt x="4168" y="716"/>
                    <a:pt x="4164" y="715"/>
                    <a:pt x="4160" y="715"/>
                  </a:cubicBezTo>
                  <a:cubicBezTo>
                    <a:pt x="3984" y="715"/>
                    <a:pt x="3869" y="1289"/>
                    <a:pt x="3227" y="2265"/>
                  </a:cubicBezTo>
                  <a:cubicBezTo>
                    <a:pt x="2755" y="2982"/>
                    <a:pt x="2446" y="3170"/>
                    <a:pt x="2310" y="3170"/>
                  </a:cubicBezTo>
                  <a:cubicBezTo>
                    <a:pt x="2257" y="3170"/>
                    <a:pt x="2230" y="3142"/>
                    <a:pt x="2230" y="3105"/>
                  </a:cubicBezTo>
                  <a:cubicBezTo>
                    <a:pt x="2230" y="2974"/>
                    <a:pt x="2781" y="165"/>
                    <a:pt x="2440" y="7"/>
                  </a:cubicBezTo>
                  <a:cubicBezTo>
                    <a:pt x="2430" y="3"/>
                    <a:pt x="2421" y="0"/>
                    <a:pt x="2412" y="0"/>
                  </a:cubicBezTo>
                  <a:close/>
                </a:path>
              </a:pathLst>
            </a:custGeom>
            <a:solidFill>
              <a:srgbClr val="DD9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3"/>
            <p:cNvSpPr/>
            <p:nvPr/>
          </p:nvSpPr>
          <p:spPr>
            <a:xfrm>
              <a:off x="15267999" y="3027485"/>
              <a:ext cx="1252328" cy="984198"/>
            </a:xfrm>
            <a:custGeom>
              <a:avLst/>
              <a:gdLst/>
              <a:ahLst/>
              <a:cxnLst/>
              <a:rect l="l" t="t" r="r" b="b"/>
              <a:pathLst>
                <a:path w="13073" h="10274" extrusionOk="0">
                  <a:moveTo>
                    <a:pt x="0" y="0"/>
                  </a:moveTo>
                  <a:lnTo>
                    <a:pt x="0" y="0"/>
                  </a:lnTo>
                  <a:cubicBezTo>
                    <a:pt x="6" y="2"/>
                    <a:pt x="11" y="4"/>
                    <a:pt x="17" y="5"/>
                  </a:cubicBezTo>
                  <a:lnTo>
                    <a:pt x="17" y="5"/>
                  </a:lnTo>
                  <a:cubicBezTo>
                    <a:pt x="11" y="4"/>
                    <a:pt x="6" y="2"/>
                    <a:pt x="0" y="0"/>
                  </a:cubicBezTo>
                  <a:close/>
                  <a:moveTo>
                    <a:pt x="17" y="5"/>
                  </a:moveTo>
                  <a:cubicBezTo>
                    <a:pt x="1212" y="369"/>
                    <a:pt x="7286" y="6080"/>
                    <a:pt x="10316" y="9372"/>
                  </a:cubicBezTo>
                  <a:cubicBezTo>
                    <a:pt x="11064" y="9767"/>
                    <a:pt x="11866" y="10273"/>
                    <a:pt x="12400" y="10273"/>
                  </a:cubicBezTo>
                  <a:cubicBezTo>
                    <a:pt x="12504" y="10273"/>
                    <a:pt x="12598" y="10254"/>
                    <a:pt x="12679" y="10212"/>
                  </a:cubicBezTo>
                  <a:cubicBezTo>
                    <a:pt x="12915" y="9975"/>
                    <a:pt x="13072" y="9687"/>
                    <a:pt x="13072" y="9372"/>
                  </a:cubicBezTo>
                  <a:cubicBezTo>
                    <a:pt x="13072" y="9372"/>
                    <a:pt x="7193" y="3439"/>
                    <a:pt x="3439" y="867"/>
                  </a:cubicBezTo>
                  <a:cubicBezTo>
                    <a:pt x="3439" y="1103"/>
                    <a:pt x="3360" y="1313"/>
                    <a:pt x="3176" y="1470"/>
                  </a:cubicBezTo>
                  <a:cubicBezTo>
                    <a:pt x="3116" y="1504"/>
                    <a:pt x="3045" y="1520"/>
                    <a:pt x="2967" y="1520"/>
                  </a:cubicBezTo>
                  <a:cubicBezTo>
                    <a:pt x="2500" y="1520"/>
                    <a:pt x="1747" y="975"/>
                    <a:pt x="1050" y="525"/>
                  </a:cubicBezTo>
                  <a:cubicBezTo>
                    <a:pt x="740" y="293"/>
                    <a:pt x="379" y="111"/>
                    <a:pt x="17" y="5"/>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3"/>
            <p:cNvSpPr/>
            <p:nvPr/>
          </p:nvSpPr>
          <p:spPr>
            <a:xfrm>
              <a:off x="15290606" y="-500453"/>
              <a:ext cx="1041100" cy="857557"/>
            </a:xfrm>
            <a:custGeom>
              <a:avLst/>
              <a:gdLst/>
              <a:ahLst/>
              <a:cxnLst/>
              <a:rect l="l" t="t" r="r" b="b"/>
              <a:pathLst>
                <a:path w="10868" h="8952" extrusionOk="0">
                  <a:moveTo>
                    <a:pt x="0" y="0"/>
                  </a:moveTo>
                  <a:lnTo>
                    <a:pt x="0" y="0"/>
                  </a:lnTo>
                  <a:cubicBezTo>
                    <a:pt x="473" y="184"/>
                    <a:pt x="919" y="420"/>
                    <a:pt x="1339" y="709"/>
                  </a:cubicBezTo>
                  <a:cubicBezTo>
                    <a:pt x="1733" y="1024"/>
                    <a:pt x="2074" y="1365"/>
                    <a:pt x="2389" y="1759"/>
                  </a:cubicBezTo>
                  <a:cubicBezTo>
                    <a:pt x="3492" y="3124"/>
                    <a:pt x="4305" y="4935"/>
                    <a:pt x="6117" y="6510"/>
                  </a:cubicBezTo>
                  <a:cubicBezTo>
                    <a:pt x="6117" y="6510"/>
                    <a:pt x="8768" y="8846"/>
                    <a:pt x="10868" y="8951"/>
                  </a:cubicBezTo>
                  <a:cubicBezTo>
                    <a:pt x="10868" y="8951"/>
                    <a:pt x="8532" y="7560"/>
                    <a:pt x="7770" y="6248"/>
                  </a:cubicBezTo>
                  <a:lnTo>
                    <a:pt x="7770" y="6274"/>
                  </a:lnTo>
                  <a:cubicBezTo>
                    <a:pt x="7062" y="5408"/>
                    <a:pt x="6379" y="4647"/>
                    <a:pt x="5723" y="3938"/>
                  </a:cubicBezTo>
                  <a:cubicBezTo>
                    <a:pt x="3465" y="1602"/>
                    <a:pt x="1575" y="26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3"/>
            <p:cNvSpPr/>
            <p:nvPr/>
          </p:nvSpPr>
          <p:spPr>
            <a:xfrm>
              <a:off x="15519461" y="-331950"/>
              <a:ext cx="739346" cy="887732"/>
            </a:xfrm>
            <a:custGeom>
              <a:avLst/>
              <a:gdLst/>
              <a:ahLst/>
              <a:cxnLst/>
              <a:rect l="l" t="t" r="r" b="b"/>
              <a:pathLst>
                <a:path w="7718" h="9267" extrusionOk="0">
                  <a:moveTo>
                    <a:pt x="0" y="0"/>
                  </a:moveTo>
                  <a:lnTo>
                    <a:pt x="0" y="0"/>
                  </a:lnTo>
                  <a:cubicBezTo>
                    <a:pt x="814" y="1444"/>
                    <a:pt x="1470" y="2940"/>
                    <a:pt x="1969" y="4515"/>
                  </a:cubicBezTo>
                  <a:cubicBezTo>
                    <a:pt x="2625" y="5749"/>
                    <a:pt x="3491" y="6877"/>
                    <a:pt x="4515" y="7849"/>
                  </a:cubicBezTo>
                  <a:cubicBezTo>
                    <a:pt x="5250" y="8347"/>
                    <a:pt x="6011" y="8820"/>
                    <a:pt x="6799" y="9266"/>
                  </a:cubicBezTo>
                  <a:cubicBezTo>
                    <a:pt x="7219" y="8925"/>
                    <a:pt x="7534" y="8452"/>
                    <a:pt x="7717" y="7954"/>
                  </a:cubicBezTo>
                  <a:cubicBezTo>
                    <a:pt x="7717" y="7954"/>
                    <a:pt x="5066" y="6641"/>
                    <a:pt x="3728" y="4751"/>
                  </a:cubicBezTo>
                  <a:cubicBezTo>
                    <a:pt x="1943" y="3176"/>
                    <a:pt x="1129" y="136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3"/>
            <p:cNvSpPr/>
            <p:nvPr/>
          </p:nvSpPr>
          <p:spPr>
            <a:xfrm>
              <a:off x="15197589" y="3024611"/>
              <a:ext cx="1058726" cy="1006231"/>
            </a:xfrm>
            <a:custGeom>
              <a:avLst/>
              <a:gdLst/>
              <a:ahLst/>
              <a:cxnLst/>
              <a:rect l="l" t="t" r="r" b="b"/>
              <a:pathLst>
                <a:path w="11052" h="10504" extrusionOk="0">
                  <a:moveTo>
                    <a:pt x="602" y="0"/>
                  </a:moveTo>
                  <a:cubicBezTo>
                    <a:pt x="541" y="0"/>
                    <a:pt x="481" y="15"/>
                    <a:pt x="420" y="30"/>
                  </a:cubicBezTo>
                  <a:cubicBezTo>
                    <a:pt x="210" y="109"/>
                    <a:pt x="105" y="372"/>
                    <a:pt x="0" y="713"/>
                  </a:cubicBezTo>
                  <a:cubicBezTo>
                    <a:pt x="525" y="1054"/>
                    <a:pt x="7114" y="7800"/>
                    <a:pt x="8951" y="10504"/>
                  </a:cubicBezTo>
                  <a:cubicBezTo>
                    <a:pt x="9056" y="9795"/>
                    <a:pt x="9240" y="9165"/>
                    <a:pt x="9581" y="9008"/>
                  </a:cubicBezTo>
                  <a:cubicBezTo>
                    <a:pt x="9657" y="8964"/>
                    <a:pt x="9746" y="8944"/>
                    <a:pt x="9847" y="8944"/>
                  </a:cubicBezTo>
                  <a:cubicBezTo>
                    <a:pt x="10164" y="8944"/>
                    <a:pt x="10593" y="9142"/>
                    <a:pt x="11051" y="9402"/>
                  </a:cubicBezTo>
                  <a:cubicBezTo>
                    <a:pt x="8006" y="6094"/>
                    <a:pt x="1890" y="345"/>
                    <a:pt x="735" y="30"/>
                  </a:cubicBezTo>
                  <a:cubicBezTo>
                    <a:pt x="691" y="8"/>
                    <a:pt x="646" y="0"/>
                    <a:pt x="602"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3"/>
            <p:cNvSpPr/>
            <p:nvPr/>
          </p:nvSpPr>
          <p:spPr>
            <a:xfrm>
              <a:off x="15011460" y="-726338"/>
              <a:ext cx="1347931" cy="945113"/>
            </a:xfrm>
            <a:custGeom>
              <a:avLst/>
              <a:gdLst/>
              <a:ahLst/>
              <a:cxnLst/>
              <a:rect l="l" t="t" r="r" b="b"/>
              <a:pathLst>
                <a:path w="14071" h="9866" extrusionOk="0">
                  <a:moveTo>
                    <a:pt x="3208" y="1"/>
                  </a:moveTo>
                  <a:cubicBezTo>
                    <a:pt x="2046" y="1"/>
                    <a:pt x="876" y="461"/>
                    <a:pt x="1" y="1387"/>
                  </a:cubicBezTo>
                  <a:cubicBezTo>
                    <a:pt x="106" y="1413"/>
                    <a:pt x="185" y="1466"/>
                    <a:pt x="263" y="1545"/>
                  </a:cubicBezTo>
                  <a:cubicBezTo>
                    <a:pt x="755" y="1255"/>
                    <a:pt x="1393" y="1072"/>
                    <a:pt x="2119" y="1072"/>
                  </a:cubicBezTo>
                  <a:cubicBezTo>
                    <a:pt x="4027" y="1072"/>
                    <a:pt x="6545" y="2341"/>
                    <a:pt x="8637" y="6296"/>
                  </a:cubicBezTo>
                  <a:cubicBezTo>
                    <a:pt x="9293" y="6978"/>
                    <a:pt x="9976" y="7766"/>
                    <a:pt x="10684" y="8606"/>
                  </a:cubicBezTo>
                  <a:cubicBezTo>
                    <a:pt x="11656" y="9367"/>
                    <a:pt x="12837" y="9813"/>
                    <a:pt x="14070" y="9866"/>
                  </a:cubicBezTo>
                  <a:cubicBezTo>
                    <a:pt x="10842" y="9629"/>
                    <a:pt x="8611" y="3960"/>
                    <a:pt x="6537" y="1571"/>
                  </a:cubicBezTo>
                  <a:cubicBezTo>
                    <a:pt x="5682" y="527"/>
                    <a:pt x="4450" y="1"/>
                    <a:pt x="3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3"/>
            <p:cNvSpPr/>
            <p:nvPr/>
          </p:nvSpPr>
          <p:spPr>
            <a:xfrm>
              <a:off x="15707985" y="97978"/>
              <a:ext cx="432610" cy="573429"/>
            </a:xfrm>
            <a:custGeom>
              <a:avLst/>
              <a:gdLst/>
              <a:ahLst/>
              <a:cxnLst/>
              <a:rect l="l" t="t" r="r" b="b"/>
              <a:pathLst>
                <a:path w="4516" h="5986" extrusionOk="0">
                  <a:moveTo>
                    <a:pt x="1" y="1"/>
                  </a:moveTo>
                  <a:lnTo>
                    <a:pt x="1" y="1"/>
                  </a:lnTo>
                  <a:cubicBezTo>
                    <a:pt x="815" y="2547"/>
                    <a:pt x="920" y="4148"/>
                    <a:pt x="2757" y="5592"/>
                  </a:cubicBezTo>
                  <a:lnTo>
                    <a:pt x="3545" y="5986"/>
                  </a:lnTo>
                  <a:cubicBezTo>
                    <a:pt x="3545" y="5986"/>
                    <a:pt x="3546" y="5986"/>
                    <a:pt x="3550" y="5986"/>
                  </a:cubicBezTo>
                  <a:cubicBezTo>
                    <a:pt x="3599" y="5986"/>
                    <a:pt x="4000" y="5963"/>
                    <a:pt x="4516" y="5251"/>
                  </a:cubicBezTo>
                  <a:cubicBezTo>
                    <a:pt x="3781" y="4699"/>
                    <a:pt x="3125" y="4069"/>
                    <a:pt x="2547" y="3361"/>
                  </a:cubicBezTo>
                  <a:lnTo>
                    <a:pt x="2573" y="3361"/>
                  </a:lnTo>
                  <a:cubicBezTo>
                    <a:pt x="1523" y="2389"/>
                    <a:pt x="657" y="126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3"/>
            <p:cNvSpPr/>
            <p:nvPr/>
          </p:nvSpPr>
          <p:spPr>
            <a:xfrm>
              <a:off x="15174886" y="3092817"/>
              <a:ext cx="880260" cy="1106528"/>
            </a:xfrm>
            <a:custGeom>
              <a:avLst/>
              <a:gdLst/>
              <a:ahLst/>
              <a:cxnLst/>
              <a:rect l="l" t="t" r="r" b="b"/>
              <a:pathLst>
                <a:path w="9189" h="11551" extrusionOk="0">
                  <a:moveTo>
                    <a:pt x="237" y="1"/>
                  </a:moveTo>
                  <a:cubicBezTo>
                    <a:pt x="211" y="106"/>
                    <a:pt x="185" y="211"/>
                    <a:pt x="158" y="342"/>
                  </a:cubicBezTo>
                  <a:cubicBezTo>
                    <a:pt x="106" y="578"/>
                    <a:pt x="53" y="867"/>
                    <a:pt x="1" y="1156"/>
                  </a:cubicBezTo>
                  <a:cubicBezTo>
                    <a:pt x="3230" y="4122"/>
                    <a:pt x="8821" y="11551"/>
                    <a:pt x="8821" y="11551"/>
                  </a:cubicBezTo>
                  <a:cubicBezTo>
                    <a:pt x="8978" y="10973"/>
                    <a:pt x="9110" y="10369"/>
                    <a:pt x="9188" y="9792"/>
                  </a:cubicBezTo>
                  <a:cubicBezTo>
                    <a:pt x="7351" y="7088"/>
                    <a:pt x="762" y="342"/>
                    <a:pt x="237" y="1"/>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3"/>
            <p:cNvSpPr/>
            <p:nvPr/>
          </p:nvSpPr>
          <p:spPr>
            <a:xfrm>
              <a:off x="15416289" y="-432535"/>
              <a:ext cx="593546" cy="1131626"/>
            </a:xfrm>
            <a:custGeom>
              <a:avLst/>
              <a:gdLst/>
              <a:ahLst/>
              <a:cxnLst/>
              <a:rect l="l" t="t" r="r" b="b"/>
              <a:pathLst>
                <a:path w="6196" h="11813" extrusionOk="0">
                  <a:moveTo>
                    <a:pt x="1" y="0"/>
                  </a:moveTo>
                  <a:lnTo>
                    <a:pt x="1" y="0"/>
                  </a:lnTo>
                  <a:cubicBezTo>
                    <a:pt x="3203" y="6090"/>
                    <a:pt x="1943" y="9371"/>
                    <a:pt x="5198" y="11471"/>
                  </a:cubicBezTo>
                  <a:cubicBezTo>
                    <a:pt x="5513" y="11629"/>
                    <a:pt x="5828" y="11734"/>
                    <a:pt x="6196" y="11812"/>
                  </a:cubicBezTo>
                  <a:lnTo>
                    <a:pt x="5776" y="11130"/>
                  </a:lnTo>
                  <a:cubicBezTo>
                    <a:pt x="3938" y="9660"/>
                    <a:pt x="3833" y="8085"/>
                    <a:pt x="3020" y="5539"/>
                  </a:cubicBezTo>
                  <a:cubicBezTo>
                    <a:pt x="2521" y="3990"/>
                    <a:pt x="1865" y="2468"/>
                    <a:pt x="1077" y="1050"/>
                  </a:cubicBezTo>
                  <a:cubicBezTo>
                    <a:pt x="762" y="656"/>
                    <a:pt x="395" y="31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3"/>
            <p:cNvSpPr/>
            <p:nvPr/>
          </p:nvSpPr>
          <p:spPr>
            <a:xfrm>
              <a:off x="15159846" y="3203460"/>
              <a:ext cx="860048" cy="1049338"/>
            </a:xfrm>
            <a:custGeom>
              <a:avLst/>
              <a:gdLst/>
              <a:ahLst/>
              <a:cxnLst/>
              <a:rect l="l" t="t" r="r" b="b"/>
              <a:pathLst>
                <a:path w="8978" h="10954" extrusionOk="0">
                  <a:moveTo>
                    <a:pt x="158" y="1"/>
                  </a:moveTo>
                  <a:cubicBezTo>
                    <a:pt x="132" y="316"/>
                    <a:pt x="79" y="631"/>
                    <a:pt x="1" y="920"/>
                  </a:cubicBezTo>
                  <a:cubicBezTo>
                    <a:pt x="2389" y="3702"/>
                    <a:pt x="6432" y="9713"/>
                    <a:pt x="6537" y="9897"/>
                  </a:cubicBezTo>
                  <a:cubicBezTo>
                    <a:pt x="7206" y="10405"/>
                    <a:pt x="7896" y="10953"/>
                    <a:pt x="8374" y="10953"/>
                  </a:cubicBezTo>
                  <a:cubicBezTo>
                    <a:pt x="8439" y="10953"/>
                    <a:pt x="8501" y="10943"/>
                    <a:pt x="8558" y="10921"/>
                  </a:cubicBezTo>
                  <a:cubicBezTo>
                    <a:pt x="8768" y="10816"/>
                    <a:pt x="8925" y="10606"/>
                    <a:pt x="8978" y="10396"/>
                  </a:cubicBezTo>
                  <a:cubicBezTo>
                    <a:pt x="8978" y="10396"/>
                    <a:pt x="3387" y="2967"/>
                    <a:pt x="158"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3"/>
            <p:cNvSpPr/>
            <p:nvPr/>
          </p:nvSpPr>
          <p:spPr>
            <a:xfrm>
              <a:off x="15190022" y="-504285"/>
              <a:ext cx="724306" cy="1170711"/>
            </a:xfrm>
            <a:custGeom>
              <a:avLst/>
              <a:gdLst/>
              <a:ahLst/>
              <a:cxnLst/>
              <a:rect l="l" t="t" r="r" b="b"/>
              <a:pathLst>
                <a:path w="7561" h="12221" extrusionOk="0">
                  <a:moveTo>
                    <a:pt x="516" y="1"/>
                  </a:moveTo>
                  <a:cubicBezTo>
                    <a:pt x="342" y="1"/>
                    <a:pt x="171" y="14"/>
                    <a:pt x="0" y="40"/>
                  </a:cubicBezTo>
                  <a:cubicBezTo>
                    <a:pt x="2022" y="1510"/>
                    <a:pt x="1995" y="7049"/>
                    <a:pt x="4463" y="9910"/>
                  </a:cubicBezTo>
                  <a:cubicBezTo>
                    <a:pt x="4699" y="10146"/>
                    <a:pt x="4935" y="10356"/>
                    <a:pt x="5172" y="10566"/>
                  </a:cubicBezTo>
                  <a:cubicBezTo>
                    <a:pt x="5907" y="11196"/>
                    <a:pt x="6720" y="11748"/>
                    <a:pt x="7560" y="12220"/>
                  </a:cubicBezTo>
                  <a:cubicBezTo>
                    <a:pt x="4332" y="10120"/>
                    <a:pt x="5565" y="6839"/>
                    <a:pt x="2363" y="749"/>
                  </a:cubicBezTo>
                  <a:cubicBezTo>
                    <a:pt x="1969" y="434"/>
                    <a:pt x="1523" y="198"/>
                    <a:pt x="1050" y="40"/>
                  </a:cubicBezTo>
                  <a:cubicBezTo>
                    <a:pt x="867" y="14"/>
                    <a:pt x="690" y="1"/>
                    <a:pt x="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3"/>
            <p:cNvSpPr/>
            <p:nvPr/>
          </p:nvSpPr>
          <p:spPr>
            <a:xfrm>
              <a:off x="15330840" y="-27705"/>
              <a:ext cx="460295" cy="761953"/>
            </a:xfrm>
            <a:custGeom>
              <a:avLst/>
              <a:gdLst/>
              <a:ahLst/>
              <a:cxnLst/>
              <a:rect l="l" t="t" r="r" b="b"/>
              <a:pathLst>
                <a:path w="4805" h="7954" extrusionOk="0">
                  <a:moveTo>
                    <a:pt x="0" y="0"/>
                  </a:moveTo>
                  <a:lnTo>
                    <a:pt x="0" y="0"/>
                  </a:lnTo>
                  <a:cubicBezTo>
                    <a:pt x="158" y="683"/>
                    <a:pt x="263" y="1391"/>
                    <a:pt x="289" y="2074"/>
                  </a:cubicBezTo>
                  <a:cubicBezTo>
                    <a:pt x="473" y="4751"/>
                    <a:pt x="2337" y="7193"/>
                    <a:pt x="4804" y="7954"/>
                  </a:cubicBezTo>
                  <a:cubicBezTo>
                    <a:pt x="4804" y="7954"/>
                    <a:pt x="3885" y="7298"/>
                    <a:pt x="3702" y="5591"/>
                  </a:cubicBezTo>
                  <a:cubicBezTo>
                    <a:pt x="3465" y="5408"/>
                    <a:pt x="3229" y="5171"/>
                    <a:pt x="3019" y="4935"/>
                  </a:cubicBezTo>
                  <a:cubicBezTo>
                    <a:pt x="1680" y="3518"/>
                    <a:pt x="657" y="181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3"/>
            <p:cNvSpPr/>
            <p:nvPr/>
          </p:nvSpPr>
          <p:spPr>
            <a:xfrm>
              <a:off x="14747449" y="2378761"/>
              <a:ext cx="1126645" cy="538176"/>
            </a:xfrm>
            <a:custGeom>
              <a:avLst/>
              <a:gdLst/>
              <a:ahLst/>
              <a:cxnLst/>
              <a:rect l="l" t="t" r="r" b="b"/>
              <a:pathLst>
                <a:path w="11761" h="5618" extrusionOk="0">
                  <a:moveTo>
                    <a:pt x="1" y="0"/>
                  </a:moveTo>
                  <a:cubicBezTo>
                    <a:pt x="316" y="263"/>
                    <a:pt x="578" y="499"/>
                    <a:pt x="867" y="761"/>
                  </a:cubicBezTo>
                  <a:cubicBezTo>
                    <a:pt x="3807" y="1444"/>
                    <a:pt x="6563" y="2809"/>
                    <a:pt x="8925" y="4725"/>
                  </a:cubicBezTo>
                  <a:cubicBezTo>
                    <a:pt x="8952" y="4620"/>
                    <a:pt x="9004" y="4541"/>
                    <a:pt x="9083" y="4489"/>
                  </a:cubicBezTo>
                  <a:cubicBezTo>
                    <a:pt x="9176" y="4411"/>
                    <a:pt x="9297" y="4378"/>
                    <a:pt x="9435" y="4378"/>
                  </a:cubicBezTo>
                  <a:cubicBezTo>
                    <a:pt x="10228" y="4378"/>
                    <a:pt x="11604" y="5483"/>
                    <a:pt x="11760" y="5617"/>
                  </a:cubicBezTo>
                  <a:cubicBezTo>
                    <a:pt x="6642" y="866"/>
                    <a:pt x="1" y="0"/>
                    <a:pt x="1"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3"/>
            <p:cNvSpPr/>
            <p:nvPr/>
          </p:nvSpPr>
          <p:spPr>
            <a:xfrm>
              <a:off x="15074397" y="3291496"/>
              <a:ext cx="711661" cy="925475"/>
            </a:xfrm>
            <a:custGeom>
              <a:avLst/>
              <a:gdLst/>
              <a:ahLst/>
              <a:cxnLst/>
              <a:rect l="l" t="t" r="r" b="b"/>
              <a:pathLst>
                <a:path w="7429" h="9661" extrusionOk="0">
                  <a:moveTo>
                    <a:pt x="893" y="1"/>
                  </a:moveTo>
                  <a:cubicBezTo>
                    <a:pt x="866" y="106"/>
                    <a:pt x="840" y="237"/>
                    <a:pt x="788" y="316"/>
                  </a:cubicBezTo>
                  <a:cubicBezTo>
                    <a:pt x="709" y="578"/>
                    <a:pt x="578" y="762"/>
                    <a:pt x="420" y="814"/>
                  </a:cubicBezTo>
                  <a:cubicBezTo>
                    <a:pt x="387" y="821"/>
                    <a:pt x="353" y="824"/>
                    <a:pt x="317" y="824"/>
                  </a:cubicBezTo>
                  <a:cubicBezTo>
                    <a:pt x="212" y="824"/>
                    <a:pt x="98" y="795"/>
                    <a:pt x="0" y="736"/>
                  </a:cubicBezTo>
                  <a:lnTo>
                    <a:pt x="0" y="736"/>
                  </a:lnTo>
                  <a:cubicBezTo>
                    <a:pt x="1732" y="3413"/>
                    <a:pt x="5014" y="9660"/>
                    <a:pt x="5014" y="9660"/>
                  </a:cubicBezTo>
                  <a:cubicBezTo>
                    <a:pt x="5224" y="8978"/>
                    <a:pt x="5434" y="8374"/>
                    <a:pt x="5827" y="8243"/>
                  </a:cubicBezTo>
                  <a:cubicBezTo>
                    <a:pt x="5877" y="8226"/>
                    <a:pt x="5931" y="8219"/>
                    <a:pt x="5987" y="8219"/>
                  </a:cubicBezTo>
                  <a:cubicBezTo>
                    <a:pt x="6374" y="8219"/>
                    <a:pt x="6901" y="8588"/>
                    <a:pt x="7429" y="8978"/>
                  </a:cubicBezTo>
                  <a:cubicBezTo>
                    <a:pt x="7297" y="8794"/>
                    <a:pt x="3281" y="2783"/>
                    <a:pt x="893" y="1"/>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3"/>
            <p:cNvSpPr/>
            <p:nvPr/>
          </p:nvSpPr>
          <p:spPr>
            <a:xfrm>
              <a:off x="14830407" y="2451661"/>
              <a:ext cx="772108" cy="641252"/>
            </a:xfrm>
            <a:custGeom>
              <a:avLst/>
              <a:gdLst/>
              <a:ahLst/>
              <a:cxnLst/>
              <a:rect l="l" t="t" r="r" b="b"/>
              <a:pathLst>
                <a:path w="8060" h="6694" extrusionOk="0">
                  <a:moveTo>
                    <a:pt x="1" y="0"/>
                  </a:moveTo>
                  <a:lnTo>
                    <a:pt x="1" y="0"/>
                  </a:lnTo>
                  <a:cubicBezTo>
                    <a:pt x="736" y="683"/>
                    <a:pt x="1418" y="1418"/>
                    <a:pt x="2022" y="2258"/>
                  </a:cubicBezTo>
                  <a:cubicBezTo>
                    <a:pt x="5093" y="4305"/>
                    <a:pt x="8033" y="6694"/>
                    <a:pt x="8033" y="6694"/>
                  </a:cubicBezTo>
                  <a:cubicBezTo>
                    <a:pt x="8059" y="6169"/>
                    <a:pt x="7954" y="5434"/>
                    <a:pt x="7954" y="4856"/>
                  </a:cubicBezTo>
                  <a:cubicBezTo>
                    <a:pt x="7954" y="4594"/>
                    <a:pt x="7954" y="4358"/>
                    <a:pt x="8007" y="4095"/>
                  </a:cubicBezTo>
                  <a:cubicBezTo>
                    <a:pt x="8033" y="4069"/>
                    <a:pt x="8059" y="4016"/>
                    <a:pt x="8059" y="3964"/>
                  </a:cubicBezTo>
                  <a:cubicBezTo>
                    <a:pt x="5697" y="2048"/>
                    <a:pt x="2941" y="683"/>
                    <a:pt x="1" y="0"/>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3"/>
            <p:cNvSpPr/>
            <p:nvPr/>
          </p:nvSpPr>
          <p:spPr>
            <a:xfrm>
              <a:off x="15021518" y="2667871"/>
              <a:ext cx="578506" cy="505223"/>
            </a:xfrm>
            <a:custGeom>
              <a:avLst/>
              <a:gdLst/>
              <a:ahLst/>
              <a:cxnLst/>
              <a:rect l="l" t="t" r="r" b="b"/>
              <a:pathLst>
                <a:path w="6039" h="5274" extrusionOk="0">
                  <a:moveTo>
                    <a:pt x="1" y="1"/>
                  </a:moveTo>
                  <a:lnTo>
                    <a:pt x="1" y="1"/>
                  </a:lnTo>
                  <a:cubicBezTo>
                    <a:pt x="473" y="631"/>
                    <a:pt x="841" y="1313"/>
                    <a:pt x="1130" y="2048"/>
                  </a:cubicBezTo>
                  <a:cubicBezTo>
                    <a:pt x="1917" y="2731"/>
                    <a:pt x="2757" y="3466"/>
                    <a:pt x="3649" y="4279"/>
                  </a:cubicBezTo>
                  <a:cubicBezTo>
                    <a:pt x="4346" y="4729"/>
                    <a:pt x="5081" y="5274"/>
                    <a:pt x="5558" y="5274"/>
                  </a:cubicBezTo>
                  <a:cubicBezTo>
                    <a:pt x="5638" y="5274"/>
                    <a:pt x="5711" y="5258"/>
                    <a:pt x="5776" y="5224"/>
                  </a:cubicBezTo>
                  <a:cubicBezTo>
                    <a:pt x="5933" y="5067"/>
                    <a:pt x="6038" y="4857"/>
                    <a:pt x="6038" y="4621"/>
                  </a:cubicBezTo>
                  <a:lnTo>
                    <a:pt x="6038" y="4437"/>
                  </a:lnTo>
                  <a:cubicBezTo>
                    <a:pt x="6038" y="4437"/>
                    <a:pt x="3098" y="2048"/>
                    <a:pt x="1" y="1"/>
                  </a:cubicBezTo>
                  <a:close/>
                </a:path>
              </a:pathLst>
            </a:custGeom>
            <a:solidFill>
              <a:srgbClr val="999999">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3"/>
            <p:cNvSpPr/>
            <p:nvPr/>
          </p:nvSpPr>
          <p:spPr>
            <a:xfrm>
              <a:off x="15011460" y="3349356"/>
              <a:ext cx="543253" cy="1061217"/>
            </a:xfrm>
            <a:custGeom>
              <a:avLst/>
              <a:gdLst/>
              <a:ahLst/>
              <a:cxnLst/>
              <a:rect l="l" t="t" r="r" b="b"/>
              <a:pathLst>
                <a:path w="5671" h="11078" extrusionOk="0">
                  <a:moveTo>
                    <a:pt x="421" y="0"/>
                  </a:moveTo>
                  <a:cubicBezTo>
                    <a:pt x="290" y="184"/>
                    <a:pt x="158" y="342"/>
                    <a:pt x="1" y="525"/>
                  </a:cubicBezTo>
                  <a:cubicBezTo>
                    <a:pt x="2022" y="4437"/>
                    <a:pt x="4831" y="11078"/>
                    <a:pt x="4831" y="11078"/>
                  </a:cubicBezTo>
                  <a:cubicBezTo>
                    <a:pt x="5198" y="10736"/>
                    <a:pt x="5408" y="9844"/>
                    <a:pt x="5671" y="9030"/>
                  </a:cubicBezTo>
                  <a:cubicBezTo>
                    <a:pt x="5671" y="9030"/>
                    <a:pt x="2416" y="2809"/>
                    <a:pt x="657" y="132"/>
                  </a:cubicBezTo>
                  <a:cubicBezTo>
                    <a:pt x="578" y="105"/>
                    <a:pt x="500" y="53"/>
                    <a:pt x="421" y="0"/>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3"/>
            <p:cNvSpPr/>
            <p:nvPr/>
          </p:nvSpPr>
          <p:spPr>
            <a:xfrm>
              <a:off x="15079378" y="-500453"/>
              <a:ext cx="540763" cy="945592"/>
            </a:xfrm>
            <a:custGeom>
              <a:avLst/>
              <a:gdLst/>
              <a:ahLst/>
              <a:cxnLst/>
              <a:rect l="l" t="t" r="r" b="b"/>
              <a:pathLst>
                <a:path w="5645" h="9871" extrusionOk="0">
                  <a:moveTo>
                    <a:pt x="1155" y="0"/>
                  </a:moveTo>
                  <a:cubicBezTo>
                    <a:pt x="762" y="79"/>
                    <a:pt x="368" y="237"/>
                    <a:pt x="27" y="473"/>
                  </a:cubicBezTo>
                  <a:lnTo>
                    <a:pt x="1" y="473"/>
                  </a:lnTo>
                  <a:cubicBezTo>
                    <a:pt x="27" y="735"/>
                    <a:pt x="27" y="998"/>
                    <a:pt x="1" y="1260"/>
                  </a:cubicBezTo>
                  <a:cubicBezTo>
                    <a:pt x="1339" y="1628"/>
                    <a:pt x="2179" y="3124"/>
                    <a:pt x="2625" y="4909"/>
                  </a:cubicBezTo>
                  <a:cubicBezTo>
                    <a:pt x="3282" y="6746"/>
                    <a:pt x="4305" y="8453"/>
                    <a:pt x="5644" y="9870"/>
                  </a:cubicBezTo>
                  <a:cubicBezTo>
                    <a:pt x="3124" y="7009"/>
                    <a:pt x="3177" y="1470"/>
                    <a:pt x="1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3"/>
            <p:cNvSpPr/>
            <p:nvPr/>
          </p:nvSpPr>
          <p:spPr>
            <a:xfrm>
              <a:off x="14933578" y="3399649"/>
              <a:ext cx="540667" cy="1024911"/>
            </a:xfrm>
            <a:custGeom>
              <a:avLst/>
              <a:gdLst/>
              <a:ahLst/>
              <a:cxnLst/>
              <a:rect l="l" t="t" r="r" b="b"/>
              <a:pathLst>
                <a:path w="5644" h="10699" extrusionOk="0">
                  <a:moveTo>
                    <a:pt x="814" y="0"/>
                  </a:moveTo>
                  <a:cubicBezTo>
                    <a:pt x="551" y="289"/>
                    <a:pt x="289" y="578"/>
                    <a:pt x="0" y="840"/>
                  </a:cubicBezTo>
                  <a:cubicBezTo>
                    <a:pt x="1103" y="3334"/>
                    <a:pt x="2599" y="6825"/>
                    <a:pt x="3491" y="9371"/>
                  </a:cubicBezTo>
                  <a:cubicBezTo>
                    <a:pt x="4121" y="10002"/>
                    <a:pt x="4796" y="10699"/>
                    <a:pt x="5289" y="10699"/>
                  </a:cubicBezTo>
                  <a:cubicBezTo>
                    <a:pt x="5330" y="10699"/>
                    <a:pt x="5369" y="10694"/>
                    <a:pt x="5407" y="10684"/>
                  </a:cubicBezTo>
                  <a:cubicBezTo>
                    <a:pt x="5486" y="10658"/>
                    <a:pt x="5565" y="10605"/>
                    <a:pt x="5644" y="10553"/>
                  </a:cubicBezTo>
                  <a:cubicBezTo>
                    <a:pt x="5644" y="10553"/>
                    <a:pt x="2835" y="3912"/>
                    <a:pt x="814"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3"/>
            <p:cNvSpPr/>
            <p:nvPr/>
          </p:nvSpPr>
          <p:spPr>
            <a:xfrm>
              <a:off x="15036654" y="-623741"/>
              <a:ext cx="802187" cy="500529"/>
            </a:xfrm>
            <a:custGeom>
              <a:avLst/>
              <a:gdLst/>
              <a:ahLst/>
              <a:cxnLst/>
              <a:rect l="l" t="t" r="r" b="b"/>
              <a:pathLst>
                <a:path w="8374" h="5225" extrusionOk="0">
                  <a:moveTo>
                    <a:pt x="1856" y="1"/>
                  </a:moveTo>
                  <a:cubicBezTo>
                    <a:pt x="1130" y="1"/>
                    <a:pt x="492" y="184"/>
                    <a:pt x="0" y="474"/>
                  </a:cubicBezTo>
                  <a:cubicBezTo>
                    <a:pt x="105" y="631"/>
                    <a:pt x="210" y="789"/>
                    <a:pt x="263" y="999"/>
                  </a:cubicBezTo>
                  <a:cubicBezTo>
                    <a:pt x="342" y="1235"/>
                    <a:pt x="394" y="1497"/>
                    <a:pt x="420" y="1760"/>
                  </a:cubicBezTo>
                  <a:lnTo>
                    <a:pt x="447" y="1760"/>
                  </a:lnTo>
                  <a:cubicBezTo>
                    <a:pt x="788" y="1524"/>
                    <a:pt x="1182" y="1366"/>
                    <a:pt x="1601" y="1287"/>
                  </a:cubicBezTo>
                  <a:cubicBezTo>
                    <a:pt x="1772" y="1261"/>
                    <a:pt x="1949" y="1248"/>
                    <a:pt x="2126" y="1248"/>
                  </a:cubicBezTo>
                  <a:cubicBezTo>
                    <a:pt x="2304" y="1248"/>
                    <a:pt x="2481" y="1261"/>
                    <a:pt x="2651" y="1287"/>
                  </a:cubicBezTo>
                  <a:cubicBezTo>
                    <a:pt x="4226" y="1550"/>
                    <a:pt x="6116" y="2862"/>
                    <a:pt x="8374" y="5225"/>
                  </a:cubicBezTo>
                  <a:cubicBezTo>
                    <a:pt x="6282" y="1270"/>
                    <a:pt x="3764" y="1"/>
                    <a:pt x="1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3"/>
            <p:cNvSpPr/>
            <p:nvPr/>
          </p:nvSpPr>
          <p:spPr>
            <a:xfrm>
              <a:off x="15124689" y="2861472"/>
              <a:ext cx="243990" cy="261616"/>
            </a:xfrm>
            <a:custGeom>
              <a:avLst/>
              <a:gdLst/>
              <a:ahLst/>
              <a:cxnLst/>
              <a:rect l="l" t="t" r="r" b="b"/>
              <a:pathLst>
                <a:path w="2547" h="2731" extrusionOk="0">
                  <a:moveTo>
                    <a:pt x="0" y="1"/>
                  </a:moveTo>
                  <a:lnTo>
                    <a:pt x="0" y="1"/>
                  </a:lnTo>
                  <a:cubicBezTo>
                    <a:pt x="263" y="710"/>
                    <a:pt x="368" y="1471"/>
                    <a:pt x="341" y="2232"/>
                  </a:cubicBezTo>
                  <a:cubicBezTo>
                    <a:pt x="446" y="2390"/>
                    <a:pt x="551" y="2573"/>
                    <a:pt x="656" y="2731"/>
                  </a:cubicBezTo>
                  <a:cubicBezTo>
                    <a:pt x="682" y="2626"/>
                    <a:pt x="709" y="2521"/>
                    <a:pt x="735" y="2416"/>
                  </a:cubicBezTo>
                  <a:cubicBezTo>
                    <a:pt x="840" y="2075"/>
                    <a:pt x="971" y="1812"/>
                    <a:pt x="1155" y="1733"/>
                  </a:cubicBezTo>
                  <a:cubicBezTo>
                    <a:pt x="1216" y="1703"/>
                    <a:pt x="1287" y="1690"/>
                    <a:pt x="1356" y="1690"/>
                  </a:cubicBezTo>
                  <a:cubicBezTo>
                    <a:pt x="1405" y="1690"/>
                    <a:pt x="1453" y="1696"/>
                    <a:pt x="1496" y="1707"/>
                  </a:cubicBezTo>
                  <a:cubicBezTo>
                    <a:pt x="1864" y="1838"/>
                    <a:pt x="2205" y="2022"/>
                    <a:pt x="2546" y="2258"/>
                  </a:cubicBezTo>
                  <a:cubicBezTo>
                    <a:pt x="1654" y="1445"/>
                    <a:pt x="840" y="710"/>
                    <a:pt x="0" y="1"/>
                  </a:cubicBezTo>
                  <a:close/>
                </a:path>
              </a:pathLst>
            </a:custGeom>
            <a:solidFill>
              <a:srgbClr val="6C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3"/>
            <p:cNvSpPr/>
            <p:nvPr/>
          </p:nvSpPr>
          <p:spPr>
            <a:xfrm>
              <a:off x="15107063" y="3075287"/>
              <a:ext cx="83054" cy="246481"/>
            </a:xfrm>
            <a:custGeom>
              <a:avLst/>
              <a:gdLst/>
              <a:ahLst/>
              <a:cxnLst/>
              <a:rect l="l" t="t" r="r" b="b"/>
              <a:pathLst>
                <a:path w="867" h="2573" extrusionOk="0">
                  <a:moveTo>
                    <a:pt x="525" y="0"/>
                  </a:moveTo>
                  <a:cubicBezTo>
                    <a:pt x="525" y="210"/>
                    <a:pt x="499" y="394"/>
                    <a:pt x="447" y="604"/>
                  </a:cubicBezTo>
                  <a:cubicBezTo>
                    <a:pt x="368" y="1050"/>
                    <a:pt x="210" y="1496"/>
                    <a:pt x="0" y="1916"/>
                  </a:cubicBezTo>
                  <a:cubicBezTo>
                    <a:pt x="289" y="2310"/>
                    <a:pt x="473" y="2573"/>
                    <a:pt x="473" y="2573"/>
                  </a:cubicBezTo>
                  <a:cubicBezTo>
                    <a:pt x="499" y="2468"/>
                    <a:pt x="525" y="2363"/>
                    <a:pt x="552" y="2231"/>
                  </a:cubicBezTo>
                  <a:cubicBezTo>
                    <a:pt x="630" y="1969"/>
                    <a:pt x="683" y="1601"/>
                    <a:pt x="709" y="1313"/>
                  </a:cubicBezTo>
                  <a:cubicBezTo>
                    <a:pt x="761" y="1050"/>
                    <a:pt x="814" y="761"/>
                    <a:pt x="866" y="499"/>
                  </a:cubicBezTo>
                  <a:cubicBezTo>
                    <a:pt x="761" y="341"/>
                    <a:pt x="656" y="158"/>
                    <a:pt x="525" y="0"/>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3"/>
            <p:cNvSpPr/>
            <p:nvPr/>
          </p:nvSpPr>
          <p:spPr>
            <a:xfrm>
              <a:off x="14606630" y="2496876"/>
              <a:ext cx="558293" cy="578506"/>
            </a:xfrm>
            <a:custGeom>
              <a:avLst/>
              <a:gdLst/>
              <a:ahLst/>
              <a:cxnLst/>
              <a:rect l="l" t="t" r="r" b="b"/>
              <a:pathLst>
                <a:path w="5828" h="6039" extrusionOk="0">
                  <a:moveTo>
                    <a:pt x="736" y="1"/>
                  </a:moveTo>
                  <a:cubicBezTo>
                    <a:pt x="604" y="53"/>
                    <a:pt x="499" y="106"/>
                    <a:pt x="368" y="132"/>
                  </a:cubicBezTo>
                  <a:cubicBezTo>
                    <a:pt x="237" y="185"/>
                    <a:pt x="132" y="211"/>
                    <a:pt x="1" y="237"/>
                  </a:cubicBezTo>
                  <a:cubicBezTo>
                    <a:pt x="106" y="342"/>
                    <a:pt x="4227" y="3886"/>
                    <a:pt x="5776" y="6038"/>
                  </a:cubicBezTo>
                  <a:cubicBezTo>
                    <a:pt x="5828" y="5303"/>
                    <a:pt x="5697" y="4542"/>
                    <a:pt x="5434" y="3833"/>
                  </a:cubicBezTo>
                  <a:cubicBezTo>
                    <a:pt x="3833" y="2416"/>
                    <a:pt x="2311" y="1182"/>
                    <a:pt x="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3"/>
            <p:cNvSpPr/>
            <p:nvPr/>
          </p:nvSpPr>
          <p:spPr>
            <a:xfrm>
              <a:off x="14566396" y="2519580"/>
              <a:ext cx="591055" cy="691544"/>
            </a:xfrm>
            <a:custGeom>
              <a:avLst/>
              <a:gdLst/>
              <a:ahLst/>
              <a:cxnLst/>
              <a:rect l="l" t="t" r="r" b="b"/>
              <a:pathLst>
                <a:path w="6170" h="7219" extrusionOk="0">
                  <a:moveTo>
                    <a:pt x="394" y="0"/>
                  </a:moveTo>
                  <a:cubicBezTo>
                    <a:pt x="289" y="26"/>
                    <a:pt x="132" y="53"/>
                    <a:pt x="1" y="79"/>
                  </a:cubicBezTo>
                  <a:cubicBezTo>
                    <a:pt x="1549" y="1890"/>
                    <a:pt x="4043" y="5407"/>
                    <a:pt x="5303" y="7219"/>
                  </a:cubicBezTo>
                  <a:cubicBezTo>
                    <a:pt x="5592" y="6982"/>
                    <a:pt x="5854" y="6694"/>
                    <a:pt x="6091" y="6405"/>
                  </a:cubicBezTo>
                  <a:cubicBezTo>
                    <a:pt x="6143" y="6221"/>
                    <a:pt x="6169" y="6011"/>
                    <a:pt x="6169" y="5801"/>
                  </a:cubicBezTo>
                  <a:cubicBezTo>
                    <a:pt x="4647" y="3649"/>
                    <a:pt x="526" y="105"/>
                    <a:pt x="394" y="0"/>
                  </a:cubicBezTo>
                  <a:close/>
                </a:path>
              </a:pathLst>
            </a:custGeom>
            <a:solidFill>
              <a:srgbClr val="999999">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3"/>
            <p:cNvSpPr/>
            <p:nvPr/>
          </p:nvSpPr>
          <p:spPr>
            <a:xfrm>
              <a:off x="14790173" y="3480116"/>
              <a:ext cx="477921" cy="943006"/>
            </a:xfrm>
            <a:custGeom>
              <a:avLst/>
              <a:gdLst/>
              <a:ahLst/>
              <a:cxnLst/>
              <a:rect l="l" t="t" r="r" b="b"/>
              <a:pathLst>
                <a:path w="4989" h="9844" extrusionOk="0">
                  <a:moveTo>
                    <a:pt x="1471" y="0"/>
                  </a:moveTo>
                  <a:cubicBezTo>
                    <a:pt x="1156" y="289"/>
                    <a:pt x="867" y="499"/>
                    <a:pt x="605" y="709"/>
                  </a:cubicBezTo>
                  <a:cubicBezTo>
                    <a:pt x="368" y="840"/>
                    <a:pt x="185" y="1024"/>
                    <a:pt x="1" y="1182"/>
                  </a:cubicBezTo>
                  <a:cubicBezTo>
                    <a:pt x="710" y="3597"/>
                    <a:pt x="1523" y="6773"/>
                    <a:pt x="2153" y="9844"/>
                  </a:cubicBezTo>
                  <a:cubicBezTo>
                    <a:pt x="2573" y="8925"/>
                    <a:pt x="2967" y="7744"/>
                    <a:pt x="3518" y="7639"/>
                  </a:cubicBezTo>
                  <a:cubicBezTo>
                    <a:pt x="3547" y="7633"/>
                    <a:pt x="3577" y="7630"/>
                    <a:pt x="3608" y="7630"/>
                  </a:cubicBezTo>
                  <a:cubicBezTo>
                    <a:pt x="3990" y="7630"/>
                    <a:pt x="4478" y="8070"/>
                    <a:pt x="4988" y="8531"/>
                  </a:cubicBezTo>
                  <a:cubicBezTo>
                    <a:pt x="4096" y="5985"/>
                    <a:pt x="2600" y="2494"/>
                    <a:pt x="1471"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3"/>
            <p:cNvSpPr/>
            <p:nvPr/>
          </p:nvSpPr>
          <p:spPr>
            <a:xfrm>
              <a:off x="15051694" y="3258830"/>
              <a:ext cx="98190" cy="110835"/>
            </a:xfrm>
            <a:custGeom>
              <a:avLst/>
              <a:gdLst/>
              <a:ahLst/>
              <a:cxnLst/>
              <a:rect l="l" t="t" r="r" b="b"/>
              <a:pathLst>
                <a:path w="1025" h="1157" extrusionOk="0">
                  <a:moveTo>
                    <a:pt x="578" y="0"/>
                  </a:moveTo>
                  <a:cubicBezTo>
                    <a:pt x="421" y="315"/>
                    <a:pt x="237" y="630"/>
                    <a:pt x="1" y="919"/>
                  </a:cubicBezTo>
                  <a:cubicBezTo>
                    <a:pt x="80" y="972"/>
                    <a:pt x="158" y="1024"/>
                    <a:pt x="237" y="1077"/>
                  </a:cubicBezTo>
                  <a:cubicBezTo>
                    <a:pt x="322" y="1127"/>
                    <a:pt x="417" y="1156"/>
                    <a:pt x="510" y="1156"/>
                  </a:cubicBezTo>
                  <a:cubicBezTo>
                    <a:pt x="561" y="1156"/>
                    <a:pt x="611" y="1148"/>
                    <a:pt x="657" y="1129"/>
                  </a:cubicBezTo>
                  <a:cubicBezTo>
                    <a:pt x="815" y="1077"/>
                    <a:pt x="946" y="919"/>
                    <a:pt x="1025" y="657"/>
                  </a:cubicBezTo>
                  <a:cubicBezTo>
                    <a:pt x="1025" y="657"/>
                    <a:pt x="867" y="420"/>
                    <a:pt x="578" y="0"/>
                  </a:cubicBezTo>
                  <a:close/>
                </a:path>
              </a:pathLst>
            </a:custGeom>
            <a:solidFill>
              <a:srgbClr val="59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3"/>
            <p:cNvSpPr/>
            <p:nvPr/>
          </p:nvSpPr>
          <p:spPr>
            <a:xfrm>
              <a:off x="14775133" y="638645"/>
              <a:ext cx="337007" cy="935534"/>
            </a:xfrm>
            <a:custGeom>
              <a:avLst/>
              <a:gdLst/>
              <a:ahLst/>
              <a:cxnLst/>
              <a:rect l="l" t="t" r="r" b="b"/>
              <a:pathLst>
                <a:path w="3518" h="9766" extrusionOk="0">
                  <a:moveTo>
                    <a:pt x="0" y="0"/>
                  </a:moveTo>
                  <a:lnTo>
                    <a:pt x="0" y="0"/>
                  </a:lnTo>
                  <a:cubicBezTo>
                    <a:pt x="1917" y="972"/>
                    <a:pt x="2967" y="2730"/>
                    <a:pt x="473" y="9765"/>
                  </a:cubicBezTo>
                  <a:cubicBezTo>
                    <a:pt x="735" y="9319"/>
                    <a:pt x="1024" y="8899"/>
                    <a:pt x="1365" y="8505"/>
                  </a:cubicBezTo>
                  <a:cubicBezTo>
                    <a:pt x="1444" y="8426"/>
                    <a:pt x="1523" y="8321"/>
                    <a:pt x="1602" y="8243"/>
                  </a:cubicBezTo>
                  <a:cubicBezTo>
                    <a:pt x="1943" y="7718"/>
                    <a:pt x="2127" y="7114"/>
                    <a:pt x="2127" y="6484"/>
                  </a:cubicBezTo>
                  <a:cubicBezTo>
                    <a:pt x="2127" y="5172"/>
                    <a:pt x="2573" y="3885"/>
                    <a:pt x="3387" y="2862"/>
                  </a:cubicBezTo>
                  <a:cubicBezTo>
                    <a:pt x="3465" y="2783"/>
                    <a:pt x="3518" y="2730"/>
                    <a:pt x="3518" y="2730"/>
                  </a:cubicBezTo>
                  <a:cubicBezTo>
                    <a:pt x="3203" y="1733"/>
                    <a:pt x="1549" y="5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3"/>
            <p:cNvSpPr/>
            <p:nvPr/>
          </p:nvSpPr>
          <p:spPr>
            <a:xfrm>
              <a:off x="14943637" y="-597973"/>
              <a:ext cx="135837" cy="283745"/>
            </a:xfrm>
            <a:custGeom>
              <a:avLst/>
              <a:gdLst/>
              <a:ahLst/>
              <a:cxnLst/>
              <a:rect l="l" t="t" r="r" b="b"/>
              <a:pathLst>
                <a:path w="1418" h="2962" extrusionOk="0">
                  <a:moveTo>
                    <a:pt x="515" y="0"/>
                  </a:moveTo>
                  <a:cubicBezTo>
                    <a:pt x="336" y="0"/>
                    <a:pt x="154" y="49"/>
                    <a:pt x="0" y="126"/>
                  </a:cubicBezTo>
                  <a:cubicBezTo>
                    <a:pt x="105" y="257"/>
                    <a:pt x="184" y="388"/>
                    <a:pt x="263" y="546"/>
                  </a:cubicBezTo>
                  <a:cubicBezTo>
                    <a:pt x="656" y="1255"/>
                    <a:pt x="840" y="2331"/>
                    <a:pt x="604" y="2908"/>
                  </a:cubicBezTo>
                  <a:cubicBezTo>
                    <a:pt x="702" y="2944"/>
                    <a:pt x="789" y="2961"/>
                    <a:pt x="865" y="2961"/>
                  </a:cubicBezTo>
                  <a:cubicBezTo>
                    <a:pt x="1180" y="2961"/>
                    <a:pt x="1328" y="2679"/>
                    <a:pt x="1391" y="2278"/>
                  </a:cubicBezTo>
                  <a:cubicBezTo>
                    <a:pt x="1418" y="2016"/>
                    <a:pt x="1418" y="1753"/>
                    <a:pt x="1391" y="1491"/>
                  </a:cubicBezTo>
                  <a:cubicBezTo>
                    <a:pt x="1365" y="1228"/>
                    <a:pt x="1313" y="966"/>
                    <a:pt x="1234" y="730"/>
                  </a:cubicBezTo>
                  <a:cubicBezTo>
                    <a:pt x="1181" y="520"/>
                    <a:pt x="1076" y="362"/>
                    <a:pt x="945" y="205"/>
                  </a:cubicBezTo>
                  <a:cubicBezTo>
                    <a:pt x="893" y="126"/>
                    <a:pt x="814" y="73"/>
                    <a:pt x="709" y="21"/>
                  </a:cubicBezTo>
                  <a:cubicBezTo>
                    <a:pt x="645" y="7"/>
                    <a:pt x="580"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3"/>
            <p:cNvSpPr/>
            <p:nvPr/>
          </p:nvSpPr>
          <p:spPr>
            <a:xfrm>
              <a:off x="14674549" y="2479346"/>
              <a:ext cx="452727" cy="384809"/>
            </a:xfrm>
            <a:custGeom>
              <a:avLst/>
              <a:gdLst/>
              <a:ahLst/>
              <a:cxnLst/>
              <a:rect l="l" t="t" r="r" b="b"/>
              <a:pathLst>
                <a:path w="4726" h="4017" extrusionOk="0">
                  <a:moveTo>
                    <a:pt x="368" y="0"/>
                  </a:moveTo>
                  <a:cubicBezTo>
                    <a:pt x="263" y="53"/>
                    <a:pt x="132" y="131"/>
                    <a:pt x="0" y="184"/>
                  </a:cubicBezTo>
                  <a:cubicBezTo>
                    <a:pt x="1602" y="1365"/>
                    <a:pt x="3124" y="2599"/>
                    <a:pt x="4725" y="4016"/>
                  </a:cubicBezTo>
                  <a:cubicBezTo>
                    <a:pt x="4463" y="3281"/>
                    <a:pt x="4095" y="2572"/>
                    <a:pt x="3649" y="1969"/>
                  </a:cubicBezTo>
                  <a:cubicBezTo>
                    <a:pt x="2599" y="1234"/>
                    <a:pt x="1497" y="578"/>
                    <a:pt x="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3"/>
            <p:cNvSpPr/>
            <p:nvPr/>
          </p:nvSpPr>
          <p:spPr>
            <a:xfrm>
              <a:off x="14958677" y="3281438"/>
              <a:ext cx="95699" cy="118307"/>
            </a:xfrm>
            <a:custGeom>
              <a:avLst/>
              <a:gdLst/>
              <a:ahLst/>
              <a:cxnLst/>
              <a:rect l="l" t="t" r="r" b="b"/>
              <a:pathLst>
                <a:path w="999" h="1235" extrusionOk="0">
                  <a:moveTo>
                    <a:pt x="237" y="1"/>
                  </a:moveTo>
                  <a:lnTo>
                    <a:pt x="1" y="158"/>
                  </a:lnTo>
                  <a:cubicBezTo>
                    <a:pt x="184" y="473"/>
                    <a:pt x="368" y="841"/>
                    <a:pt x="578" y="1234"/>
                  </a:cubicBezTo>
                  <a:cubicBezTo>
                    <a:pt x="709" y="1077"/>
                    <a:pt x="867" y="893"/>
                    <a:pt x="998" y="709"/>
                  </a:cubicBezTo>
                  <a:cubicBezTo>
                    <a:pt x="709" y="499"/>
                    <a:pt x="473" y="263"/>
                    <a:pt x="237" y="1"/>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3"/>
            <p:cNvSpPr/>
            <p:nvPr/>
          </p:nvSpPr>
          <p:spPr>
            <a:xfrm>
              <a:off x="14795250" y="-625753"/>
              <a:ext cx="228950" cy="345054"/>
            </a:xfrm>
            <a:custGeom>
              <a:avLst/>
              <a:gdLst/>
              <a:ahLst/>
              <a:cxnLst/>
              <a:rect l="l" t="t" r="r" b="b"/>
              <a:pathLst>
                <a:path w="2390" h="3602" extrusionOk="0">
                  <a:moveTo>
                    <a:pt x="801" y="0"/>
                  </a:moveTo>
                  <a:cubicBezTo>
                    <a:pt x="516" y="0"/>
                    <a:pt x="239" y="163"/>
                    <a:pt x="0" y="416"/>
                  </a:cubicBezTo>
                  <a:cubicBezTo>
                    <a:pt x="79" y="495"/>
                    <a:pt x="158" y="547"/>
                    <a:pt x="237" y="626"/>
                  </a:cubicBezTo>
                  <a:cubicBezTo>
                    <a:pt x="447" y="836"/>
                    <a:pt x="657" y="1072"/>
                    <a:pt x="814" y="1335"/>
                  </a:cubicBezTo>
                  <a:cubicBezTo>
                    <a:pt x="867" y="1413"/>
                    <a:pt x="919" y="1518"/>
                    <a:pt x="972" y="1597"/>
                  </a:cubicBezTo>
                  <a:cubicBezTo>
                    <a:pt x="998" y="1676"/>
                    <a:pt x="1050" y="1755"/>
                    <a:pt x="1077" y="1833"/>
                  </a:cubicBezTo>
                  <a:cubicBezTo>
                    <a:pt x="1287" y="2332"/>
                    <a:pt x="1392" y="2883"/>
                    <a:pt x="1365" y="3435"/>
                  </a:cubicBezTo>
                  <a:lnTo>
                    <a:pt x="1365" y="3540"/>
                  </a:lnTo>
                  <a:cubicBezTo>
                    <a:pt x="1450" y="3582"/>
                    <a:pt x="1538" y="3601"/>
                    <a:pt x="1624" y="3601"/>
                  </a:cubicBezTo>
                  <a:cubicBezTo>
                    <a:pt x="1858" y="3601"/>
                    <a:pt x="2076" y="3455"/>
                    <a:pt x="2153" y="3225"/>
                  </a:cubicBezTo>
                  <a:cubicBezTo>
                    <a:pt x="2389" y="2647"/>
                    <a:pt x="2205" y="1545"/>
                    <a:pt x="1838" y="836"/>
                  </a:cubicBezTo>
                  <a:cubicBezTo>
                    <a:pt x="1759" y="705"/>
                    <a:pt x="1654" y="547"/>
                    <a:pt x="1549" y="416"/>
                  </a:cubicBezTo>
                  <a:cubicBezTo>
                    <a:pt x="1305" y="123"/>
                    <a:pt x="1050" y="0"/>
                    <a:pt x="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3"/>
            <p:cNvSpPr/>
            <p:nvPr/>
          </p:nvSpPr>
          <p:spPr>
            <a:xfrm>
              <a:off x="13942771" y="6414605"/>
              <a:ext cx="1093213" cy="315549"/>
            </a:xfrm>
            <a:custGeom>
              <a:avLst/>
              <a:gdLst/>
              <a:ahLst/>
              <a:cxnLst/>
              <a:rect l="l" t="t" r="r" b="b"/>
              <a:pathLst>
                <a:path w="11412" h="3294" extrusionOk="0">
                  <a:moveTo>
                    <a:pt x="10291" y="1"/>
                  </a:moveTo>
                  <a:cubicBezTo>
                    <a:pt x="9582" y="27"/>
                    <a:pt x="8663" y="447"/>
                    <a:pt x="7062" y="1051"/>
                  </a:cubicBezTo>
                  <a:cubicBezTo>
                    <a:pt x="6041" y="1413"/>
                    <a:pt x="4844" y="1672"/>
                    <a:pt x="3925" y="1672"/>
                  </a:cubicBezTo>
                  <a:cubicBezTo>
                    <a:pt x="3380" y="1672"/>
                    <a:pt x="2932" y="1581"/>
                    <a:pt x="2678" y="1366"/>
                  </a:cubicBezTo>
                  <a:cubicBezTo>
                    <a:pt x="2337" y="1497"/>
                    <a:pt x="2048" y="1602"/>
                    <a:pt x="1759" y="1707"/>
                  </a:cubicBezTo>
                  <a:cubicBezTo>
                    <a:pt x="1366" y="1838"/>
                    <a:pt x="946" y="1943"/>
                    <a:pt x="526" y="2022"/>
                  </a:cubicBezTo>
                  <a:cubicBezTo>
                    <a:pt x="505" y="2018"/>
                    <a:pt x="485" y="2017"/>
                    <a:pt x="465" y="2017"/>
                  </a:cubicBezTo>
                  <a:cubicBezTo>
                    <a:pt x="335" y="2017"/>
                    <a:pt x="230" y="2088"/>
                    <a:pt x="185" y="2179"/>
                  </a:cubicBezTo>
                  <a:cubicBezTo>
                    <a:pt x="1" y="2494"/>
                    <a:pt x="500" y="3098"/>
                    <a:pt x="1917" y="3255"/>
                  </a:cubicBezTo>
                  <a:cubicBezTo>
                    <a:pt x="2158" y="3282"/>
                    <a:pt x="2418" y="3293"/>
                    <a:pt x="2691" y="3293"/>
                  </a:cubicBezTo>
                  <a:cubicBezTo>
                    <a:pt x="4476" y="3293"/>
                    <a:pt x="6824" y="2803"/>
                    <a:pt x="8185" y="2803"/>
                  </a:cubicBezTo>
                  <a:cubicBezTo>
                    <a:pt x="8269" y="2803"/>
                    <a:pt x="8350" y="2805"/>
                    <a:pt x="8427" y="2809"/>
                  </a:cubicBezTo>
                  <a:cubicBezTo>
                    <a:pt x="8770" y="2821"/>
                    <a:pt x="9117" y="2836"/>
                    <a:pt x="9441" y="2836"/>
                  </a:cubicBezTo>
                  <a:cubicBezTo>
                    <a:pt x="10555" y="2836"/>
                    <a:pt x="11412" y="2665"/>
                    <a:pt x="11026" y="1628"/>
                  </a:cubicBezTo>
                  <a:cubicBezTo>
                    <a:pt x="10842" y="1129"/>
                    <a:pt x="10553" y="552"/>
                    <a:pt x="10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3"/>
            <p:cNvSpPr/>
            <p:nvPr/>
          </p:nvSpPr>
          <p:spPr>
            <a:xfrm>
              <a:off x="14531239" y="2527052"/>
              <a:ext cx="543253" cy="754481"/>
            </a:xfrm>
            <a:custGeom>
              <a:avLst/>
              <a:gdLst/>
              <a:ahLst/>
              <a:cxnLst/>
              <a:rect l="l" t="t" r="r" b="b"/>
              <a:pathLst>
                <a:path w="5671" h="7876" extrusionOk="0">
                  <a:moveTo>
                    <a:pt x="368" y="1"/>
                  </a:moveTo>
                  <a:cubicBezTo>
                    <a:pt x="236" y="27"/>
                    <a:pt x="131" y="53"/>
                    <a:pt x="0" y="53"/>
                  </a:cubicBezTo>
                  <a:cubicBezTo>
                    <a:pt x="1549" y="2442"/>
                    <a:pt x="2966" y="4883"/>
                    <a:pt x="4253" y="7429"/>
                  </a:cubicBezTo>
                  <a:lnTo>
                    <a:pt x="4699" y="7876"/>
                  </a:lnTo>
                  <a:cubicBezTo>
                    <a:pt x="5040" y="7639"/>
                    <a:pt x="5355" y="7403"/>
                    <a:pt x="5670" y="7141"/>
                  </a:cubicBezTo>
                  <a:cubicBezTo>
                    <a:pt x="4410" y="5329"/>
                    <a:pt x="1916" y="1812"/>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3"/>
            <p:cNvSpPr/>
            <p:nvPr/>
          </p:nvSpPr>
          <p:spPr>
            <a:xfrm>
              <a:off x="14903403" y="3206047"/>
              <a:ext cx="75486" cy="90622"/>
            </a:xfrm>
            <a:custGeom>
              <a:avLst/>
              <a:gdLst/>
              <a:ahLst/>
              <a:cxnLst/>
              <a:rect l="l" t="t" r="r" b="b"/>
              <a:pathLst>
                <a:path w="788" h="946" extrusionOk="0">
                  <a:moveTo>
                    <a:pt x="0" y="0"/>
                  </a:moveTo>
                  <a:cubicBezTo>
                    <a:pt x="184" y="263"/>
                    <a:pt x="368" y="578"/>
                    <a:pt x="551" y="945"/>
                  </a:cubicBezTo>
                  <a:lnTo>
                    <a:pt x="788" y="788"/>
                  </a:lnTo>
                  <a:lnTo>
                    <a:pt x="368" y="341"/>
                  </a:lnTo>
                  <a:cubicBezTo>
                    <a:pt x="236" y="210"/>
                    <a:pt x="131" y="105"/>
                    <a:pt x="0" y="0"/>
                  </a:cubicBez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3"/>
            <p:cNvSpPr/>
            <p:nvPr/>
          </p:nvSpPr>
          <p:spPr>
            <a:xfrm>
              <a:off x="14870641" y="3296573"/>
              <a:ext cx="140914" cy="183639"/>
            </a:xfrm>
            <a:custGeom>
              <a:avLst/>
              <a:gdLst/>
              <a:ahLst/>
              <a:cxnLst/>
              <a:rect l="l" t="t" r="r" b="b"/>
              <a:pathLst>
                <a:path w="1471" h="1917" extrusionOk="0">
                  <a:moveTo>
                    <a:pt x="893" y="0"/>
                  </a:moveTo>
                  <a:cubicBezTo>
                    <a:pt x="605" y="184"/>
                    <a:pt x="316" y="341"/>
                    <a:pt x="1" y="499"/>
                  </a:cubicBezTo>
                  <a:cubicBezTo>
                    <a:pt x="185" y="919"/>
                    <a:pt x="421" y="1391"/>
                    <a:pt x="631" y="1916"/>
                  </a:cubicBezTo>
                  <a:cubicBezTo>
                    <a:pt x="946" y="1654"/>
                    <a:pt x="1208" y="1365"/>
                    <a:pt x="1471" y="1076"/>
                  </a:cubicBezTo>
                  <a:cubicBezTo>
                    <a:pt x="1287" y="683"/>
                    <a:pt x="1077" y="315"/>
                    <a:pt x="893" y="0"/>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3"/>
            <p:cNvSpPr/>
            <p:nvPr/>
          </p:nvSpPr>
          <p:spPr>
            <a:xfrm>
              <a:off x="14455753" y="2532129"/>
              <a:ext cx="482903" cy="719229"/>
            </a:xfrm>
            <a:custGeom>
              <a:avLst/>
              <a:gdLst/>
              <a:ahLst/>
              <a:cxnLst/>
              <a:rect l="l" t="t" r="r" b="b"/>
              <a:pathLst>
                <a:path w="5041" h="7508" extrusionOk="0">
                  <a:moveTo>
                    <a:pt x="788" y="0"/>
                  </a:moveTo>
                  <a:cubicBezTo>
                    <a:pt x="552" y="27"/>
                    <a:pt x="289" y="53"/>
                    <a:pt x="1" y="53"/>
                  </a:cubicBezTo>
                  <a:cubicBezTo>
                    <a:pt x="237" y="447"/>
                    <a:pt x="2468" y="5145"/>
                    <a:pt x="3046" y="7508"/>
                  </a:cubicBezTo>
                  <a:cubicBezTo>
                    <a:pt x="3177" y="7219"/>
                    <a:pt x="3334" y="6930"/>
                    <a:pt x="3544" y="6694"/>
                  </a:cubicBezTo>
                  <a:cubicBezTo>
                    <a:pt x="3597" y="6615"/>
                    <a:pt x="3702" y="6563"/>
                    <a:pt x="3781" y="6536"/>
                  </a:cubicBezTo>
                  <a:cubicBezTo>
                    <a:pt x="3805" y="6531"/>
                    <a:pt x="3830" y="6528"/>
                    <a:pt x="3856" y="6528"/>
                  </a:cubicBezTo>
                  <a:cubicBezTo>
                    <a:pt x="4087" y="6528"/>
                    <a:pt x="4390" y="6729"/>
                    <a:pt x="4673" y="7035"/>
                  </a:cubicBezTo>
                  <a:cubicBezTo>
                    <a:pt x="4804" y="7140"/>
                    <a:pt x="4909" y="7245"/>
                    <a:pt x="5041" y="7376"/>
                  </a:cubicBezTo>
                  <a:cubicBezTo>
                    <a:pt x="3754" y="4830"/>
                    <a:pt x="2337" y="2389"/>
                    <a:pt x="788" y="0"/>
                  </a:cubicBezTo>
                  <a:close/>
                </a:path>
              </a:pathLst>
            </a:custGeom>
            <a:solidFill>
              <a:srgbClr val="4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3"/>
            <p:cNvSpPr/>
            <p:nvPr/>
          </p:nvSpPr>
          <p:spPr>
            <a:xfrm>
              <a:off x="14538711" y="-450161"/>
              <a:ext cx="402435" cy="734364"/>
            </a:xfrm>
            <a:custGeom>
              <a:avLst/>
              <a:gdLst/>
              <a:ahLst/>
              <a:cxnLst/>
              <a:rect l="l" t="t" r="r" b="b"/>
              <a:pathLst>
                <a:path w="4201" h="7666" extrusionOk="0">
                  <a:moveTo>
                    <a:pt x="3755" y="0"/>
                  </a:moveTo>
                  <a:cubicBezTo>
                    <a:pt x="4201" y="3570"/>
                    <a:pt x="2232" y="6064"/>
                    <a:pt x="1" y="7009"/>
                  </a:cubicBezTo>
                  <a:cubicBezTo>
                    <a:pt x="106" y="7403"/>
                    <a:pt x="500" y="7665"/>
                    <a:pt x="920" y="7665"/>
                  </a:cubicBezTo>
                  <a:cubicBezTo>
                    <a:pt x="4070" y="6353"/>
                    <a:pt x="4070" y="2442"/>
                    <a:pt x="4043" y="1707"/>
                  </a:cubicBezTo>
                  <a:cubicBezTo>
                    <a:pt x="4043" y="1628"/>
                    <a:pt x="4043" y="1602"/>
                    <a:pt x="4043" y="1602"/>
                  </a:cubicBezTo>
                  <a:cubicBezTo>
                    <a:pt x="4070" y="1050"/>
                    <a:pt x="3965" y="499"/>
                    <a:pt x="3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3"/>
            <p:cNvSpPr/>
            <p:nvPr/>
          </p:nvSpPr>
          <p:spPr>
            <a:xfrm>
              <a:off x="14795250" y="3158054"/>
              <a:ext cx="163522" cy="186321"/>
            </a:xfrm>
            <a:custGeom>
              <a:avLst/>
              <a:gdLst/>
              <a:ahLst/>
              <a:cxnLst/>
              <a:rect l="l" t="t" r="r" b="b"/>
              <a:pathLst>
                <a:path w="1707" h="1945" extrusionOk="0">
                  <a:moveTo>
                    <a:pt x="282" y="0"/>
                  </a:moveTo>
                  <a:cubicBezTo>
                    <a:pt x="266" y="0"/>
                    <a:pt x="251" y="1"/>
                    <a:pt x="237" y="2"/>
                  </a:cubicBezTo>
                  <a:cubicBezTo>
                    <a:pt x="158" y="29"/>
                    <a:pt x="53" y="81"/>
                    <a:pt x="0" y="160"/>
                  </a:cubicBezTo>
                  <a:cubicBezTo>
                    <a:pt x="0" y="160"/>
                    <a:pt x="315" y="842"/>
                    <a:pt x="814" y="1945"/>
                  </a:cubicBezTo>
                  <a:cubicBezTo>
                    <a:pt x="1103" y="1787"/>
                    <a:pt x="1392" y="1630"/>
                    <a:pt x="1707" y="1446"/>
                  </a:cubicBezTo>
                  <a:cubicBezTo>
                    <a:pt x="1497" y="1079"/>
                    <a:pt x="1313" y="764"/>
                    <a:pt x="1129" y="501"/>
                  </a:cubicBezTo>
                  <a:cubicBezTo>
                    <a:pt x="832" y="204"/>
                    <a:pt x="535" y="0"/>
                    <a:pt x="282" y="0"/>
                  </a:cubicBez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3"/>
            <p:cNvSpPr/>
            <p:nvPr/>
          </p:nvSpPr>
          <p:spPr>
            <a:xfrm>
              <a:off x="13771777" y="5149823"/>
              <a:ext cx="1156820" cy="1424855"/>
            </a:xfrm>
            <a:custGeom>
              <a:avLst/>
              <a:gdLst/>
              <a:ahLst/>
              <a:cxnLst/>
              <a:rect l="l" t="t" r="r" b="b"/>
              <a:pathLst>
                <a:path w="12076" h="14874" extrusionOk="0">
                  <a:moveTo>
                    <a:pt x="4279" y="0"/>
                  </a:moveTo>
                  <a:cubicBezTo>
                    <a:pt x="3361" y="1601"/>
                    <a:pt x="1812" y="2809"/>
                    <a:pt x="1" y="3281"/>
                  </a:cubicBezTo>
                  <a:cubicBezTo>
                    <a:pt x="552" y="3754"/>
                    <a:pt x="1182" y="4252"/>
                    <a:pt x="1891" y="4777"/>
                  </a:cubicBezTo>
                  <a:cubicBezTo>
                    <a:pt x="4516" y="6720"/>
                    <a:pt x="6721" y="9240"/>
                    <a:pt x="8296" y="12101"/>
                  </a:cubicBezTo>
                  <a:cubicBezTo>
                    <a:pt x="8296" y="12101"/>
                    <a:pt x="8663" y="12652"/>
                    <a:pt x="7062" y="13440"/>
                  </a:cubicBezTo>
                  <a:cubicBezTo>
                    <a:pt x="6274" y="13834"/>
                    <a:pt x="5329" y="14227"/>
                    <a:pt x="4463" y="14569"/>
                  </a:cubicBezTo>
                  <a:cubicBezTo>
                    <a:pt x="4716" y="14782"/>
                    <a:pt x="5158" y="14874"/>
                    <a:pt x="5698" y="14874"/>
                  </a:cubicBezTo>
                  <a:cubicBezTo>
                    <a:pt x="6618" y="14874"/>
                    <a:pt x="7821" y="14608"/>
                    <a:pt x="8847" y="14227"/>
                  </a:cubicBezTo>
                  <a:cubicBezTo>
                    <a:pt x="10474" y="13650"/>
                    <a:pt x="11367" y="13204"/>
                    <a:pt x="12076" y="13204"/>
                  </a:cubicBezTo>
                  <a:cubicBezTo>
                    <a:pt x="11603" y="12259"/>
                    <a:pt x="11131" y="11419"/>
                    <a:pt x="11131" y="11419"/>
                  </a:cubicBezTo>
                  <a:cubicBezTo>
                    <a:pt x="10317" y="9791"/>
                    <a:pt x="8138" y="3281"/>
                    <a:pt x="4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3"/>
            <p:cNvSpPr/>
            <p:nvPr/>
          </p:nvSpPr>
          <p:spPr>
            <a:xfrm>
              <a:off x="14662000" y="3593250"/>
              <a:ext cx="334516" cy="935821"/>
            </a:xfrm>
            <a:custGeom>
              <a:avLst/>
              <a:gdLst/>
              <a:ahLst/>
              <a:cxnLst/>
              <a:rect l="l" t="t" r="r" b="b"/>
              <a:pathLst>
                <a:path w="3492" h="9769" extrusionOk="0">
                  <a:moveTo>
                    <a:pt x="1339" y="1"/>
                  </a:moveTo>
                  <a:cubicBezTo>
                    <a:pt x="840" y="447"/>
                    <a:pt x="368" y="946"/>
                    <a:pt x="0" y="1523"/>
                  </a:cubicBezTo>
                  <a:cubicBezTo>
                    <a:pt x="578" y="4673"/>
                    <a:pt x="1103" y="8532"/>
                    <a:pt x="1129" y="8637"/>
                  </a:cubicBezTo>
                  <a:cubicBezTo>
                    <a:pt x="1605" y="9239"/>
                    <a:pt x="2082" y="9769"/>
                    <a:pt x="2513" y="9769"/>
                  </a:cubicBezTo>
                  <a:cubicBezTo>
                    <a:pt x="2533" y="9769"/>
                    <a:pt x="2553" y="9768"/>
                    <a:pt x="2573" y="9765"/>
                  </a:cubicBezTo>
                  <a:cubicBezTo>
                    <a:pt x="2914" y="9713"/>
                    <a:pt x="3203" y="9240"/>
                    <a:pt x="3491" y="8637"/>
                  </a:cubicBezTo>
                  <a:cubicBezTo>
                    <a:pt x="2861" y="5592"/>
                    <a:pt x="2048" y="2416"/>
                    <a:pt x="1339"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3"/>
            <p:cNvSpPr/>
            <p:nvPr/>
          </p:nvSpPr>
          <p:spPr>
            <a:xfrm>
              <a:off x="14470888" y="-472769"/>
              <a:ext cx="472844" cy="691544"/>
            </a:xfrm>
            <a:custGeom>
              <a:avLst/>
              <a:gdLst/>
              <a:ahLst/>
              <a:cxnLst/>
              <a:rect l="l" t="t" r="r" b="b"/>
              <a:pathLst>
                <a:path w="4936" h="7219" extrusionOk="0">
                  <a:moveTo>
                    <a:pt x="4331" y="0"/>
                  </a:moveTo>
                  <a:cubicBezTo>
                    <a:pt x="4331" y="1680"/>
                    <a:pt x="2415" y="3701"/>
                    <a:pt x="1208" y="4358"/>
                  </a:cubicBezTo>
                  <a:cubicBezTo>
                    <a:pt x="1181" y="4568"/>
                    <a:pt x="1103" y="4777"/>
                    <a:pt x="971" y="4961"/>
                  </a:cubicBezTo>
                  <a:cubicBezTo>
                    <a:pt x="814" y="5171"/>
                    <a:pt x="656" y="5381"/>
                    <a:pt x="446" y="5565"/>
                  </a:cubicBezTo>
                  <a:cubicBezTo>
                    <a:pt x="105" y="6405"/>
                    <a:pt x="0" y="7087"/>
                    <a:pt x="709" y="7219"/>
                  </a:cubicBezTo>
                  <a:cubicBezTo>
                    <a:pt x="2940" y="6274"/>
                    <a:pt x="4935" y="3780"/>
                    <a:pt x="4463" y="236"/>
                  </a:cubicBezTo>
                  <a:cubicBezTo>
                    <a:pt x="4436" y="158"/>
                    <a:pt x="4384" y="79"/>
                    <a:pt x="4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3"/>
            <p:cNvSpPr/>
            <p:nvPr/>
          </p:nvSpPr>
          <p:spPr>
            <a:xfrm>
              <a:off x="14573964" y="-500453"/>
              <a:ext cx="311909" cy="445159"/>
            </a:xfrm>
            <a:custGeom>
              <a:avLst/>
              <a:gdLst/>
              <a:ahLst/>
              <a:cxnLst/>
              <a:rect l="l" t="t" r="r" b="b"/>
              <a:pathLst>
                <a:path w="3256" h="4647" extrusionOk="0">
                  <a:moveTo>
                    <a:pt x="3124" y="0"/>
                  </a:moveTo>
                  <a:cubicBezTo>
                    <a:pt x="2757" y="2310"/>
                    <a:pt x="0" y="4174"/>
                    <a:pt x="0" y="4174"/>
                  </a:cubicBezTo>
                  <a:cubicBezTo>
                    <a:pt x="105" y="4305"/>
                    <a:pt x="158" y="4463"/>
                    <a:pt x="132" y="4647"/>
                  </a:cubicBezTo>
                  <a:cubicBezTo>
                    <a:pt x="1339" y="3964"/>
                    <a:pt x="3255" y="1969"/>
                    <a:pt x="3255" y="263"/>
                  </a:cubicBezTo>
                  <a:cubicBezTo>
                    <a:pt x="3229" y="184"/>
                    <a:pt x="3177" y="105"/>
                    <a:pt x="3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3"/>
            <p:cNvSpPr/>
            <p:nvPr/>
          </p:nvSpPr>
          <p:spPr>
            <a:xfrm>
              <a:off x="14734900" y="3344279"/>
              <a:ext cx="196188" cy="249067"/>
            </a:xfrm>
            <a:custGeom>
              <a:avLst/>
              <a:gdLst/>
              <a:ahLst/>
              <a:cxnLst/>
              <a:rect l="l" t="t" r="r" b="b"/>
              <a:pathLst>
                <a:path w="2048" h="2600" extrusionOk="0">
                  <a:moveTo>
                    <a:pt x="1418" y="1"/>
                  </a:moveTo>
                  <a:cubicBezTo>
                    <a:pt x="893" y="263"/>
                    <a:pt x="394" y="500"/>
                    <a:pt x="0" y="657"/>
                  </a:cubicBezTo>
                  <a:cubicBezTo>
                    <a:pt x="184" y="1235"/>
                    <a:pt x="368" y="1891"/>
                    <a:pt x="578" y="2600"/>
                  </a:cubicBezTo>
                  <a:cubicBezTo>
                    <a:pt x="762" y="2442"/>
                    <a:pt x="945" y="2285"/>
                    <a:pt x="1155" y="2127"/>
                  </a:cubicBezTo>
                  <a:cubicBezTo>
                    <a:pt x="1444" y="1917"/>
                    <a:pt x="1733" y="1681"/>
                    <a:pt x="2048" y="1418"/>
                  </a:cubicBezTo>
                  <a:cubicBezTo>
                    <a:pt x="1838" y="893"/>
                    <a:pt x="1602" y="421"/>
                    <a:pt x="1418" y="1"/>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3"/>
            <p:cNvSpPr/>
            <p:nvPr/>
          </p:nvSpPr>
          <p:spPr>
            <a:xfrm>
              <a:off x="14712292" y="3173285"/>
              <a:ext cx="158445" cy="234027"/>
            </a:xfrm>
            <a:custGeom>
              <a:avLst/>
              <a:gdLst/>
              <a:ahLst/>
              <a:cxnLst/>
              <a:rect l="l" t="t" r="r" b="b"/>
              <a:pathLst>
                <a:path w="1654" h="2443" extrusionOk="0">
                  <a:moveTo>
                    <a:pt x="866" y="1"/>
                  </a:moveTo>
                  <a:cubicBezTo>
                    <a:pt x="656" y="237"/>
                    <a:pt x="473" y="526"/>
                    <a:pt x="368" y="815"/>
                  </a:cubicBezTo>
                  <a:cubicBezTo>
                    <a:pt x="236" y="1103"/>
                    <a:pt x="131" y="1418"/>
                    <a:pt x="0" y="1707"/>
                  </a:cubicBezTo>
                  <a:lnTo>
                    <a:pt x="158" y="2127"/>
                  </a:lnTo>
                  <a:lnTo>
                    <a:pt x="236" y="2442"/>
                  </a:lnTo>
                  <a:cubicBezTo>
                    <a:pt x="630" y="2285"/>
                    <a:pt x="1129" y="2048"/>
                    <a:pt x="1654" y="1786"/>
                  </a:cubicBezTo>
                  <a:cubicBezTo>
                    <a:pt x="1181" y="683"/>
                    <a:pt x="866" y="1"/>
                    <a:pt x="866" y="1"/>
                  </a:cubicBezTo>
                  <a:close/>
                </a:path>
              </a:pathLst>
            </a:custGeom>
            <a:solidFill>
              <a:srgbClr val="33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3"/>
            <p:cNvSpPr/>
            <p:nvPr/>
          </p:nvSpPr>
          <p:spPr>
            <a:xfrm>
              <a:off x="14709705" y="2434035"/>
              <a:ext cx="314495" cy="233931"/>
            </a:xfrm>
            <a:custGeom>
              <a:avLst/>
              <a:gdLst/>
              <a:ahLst/>
              <a:cxnLst/>
              <a:rect l="l" t="t" r="r" b="b"/>
              <a:pathLst>
                <a:path w="3283" h="2442" extrusionOk="0">
                  <a:moveTo>
                    <a:pt x="395" y="1"/>
                  </a:moveTo>
                  <a:cubicBezTo>
                    <a:pt x="316" y="184"/>
                    <a:pt x="158" y="342"/>
                    <a:pt x="1" y="473"/>
                  </a:cubicBezTo>
                  <a:cubicBezTo>
                    <a:pt x="1130" y="1051"/>
                    <a:pt x="2206" y="1733"/>
                    <a:pt x="3282" y="2442"/>
                  </a:cubicBezTo>
                  <a:cubicBezTo>
                    <a:pt x="2678" y="1602"/>
                    <a:pt x="1996" y="867"/>
                    <a:pt x="1261" y="184"/>
                  </a:cubicBezTo>
                  <a:cubicBezTo>
                    <a:pt x="972" y="106"/>
                    <a:pt x="683" y="53"/>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3"/>
            <p:cNvSpPr/>
            <p:nvPr/>
          </p:nvSpPr>
          <p:spPr>
            <a:xfrm>
              <a:off x="14586513" y="605979"/>
              <a:ext cx="470353" cy="1181919"/>
            </a:xfrm>
            <a:custGeom>
              <a:avLst/>
              <a:gdLst/>
              <a:ahLst/>
              <a:cxnLst/>
              <a:rect l="l" t="t" r="r" b="b"/>
              <a:pathLst>
                <a:path w="4910" h="12338" extrusionOk="0">
                  <a:moveTo>
                    <a:pt x="631" y="0"/>
                  </a:moveTo>
                  <a:lnTo>
                    <a:pt x="631" y="0"/>
                  </a:lnTo>
                  <a:cubicBezTo>
                    <a:pt x="762" y="131"/>
                    <a:pt x="919" y="210"/>
                    <a:pt x="1077" y="289"/>
                  </a:cubicBezTo>
                  <a:cubicBezTo>
                    <a:pt x="1576" y="814"/>
                    <a:pt x="1602" y="1313"/>
                    <a:pt x="1287" y="1628"/>
                  </a:cubicBezTo>
                  <a:cubicBezTo>
                    <a:pt x="2783" y="3281"/>
                    <a:pt x="1497" y="7035"/>
                    <a:pt x="1" y="10736"/>
                  </a:cubicBezTo>
                  <a:cubicBezTo>
                    <a:pt x="1" y="10736"/>
                    <a:pt x="667" y="10298"/>
                    <a:pt x="1254" y="10298"/>
                  </a:cubicBezTo>
                  <a:cubicBezTo>
                    <a:pt x="1356" y="10298"/>
                    <a:pt x="1456" y="10311"/>
                    <a:pt x="1549" y="10342"/>
                  </a:cubicBezTo>
                  <a:cubicBezTo>
                    <a:pt x="1654" y="10395"/>
                    <a:pt x="1654" y="10474"/>
                    <a:pt x="1549" y="10579"/>
                  </a:cubicBezTo>
                  <a:cubicBezTo>
                    <a:pt x="1570" y="10577"/>
                    <a:pt x="1589" y="10577"/>
                    <a:pt x="1607" y="10577"/>
                  </a:cubicBezTo>
                  <a:cubicBezTo>
                    <a:pt x="1916" y="10577"/>
                    <a:pt x="1896" y="10786"/>
                    <a:pt x="1549" y="11182"/>
                  </a:cubicBezTo>
                  <a:cubicBezTo>
                    <a:pt x="1261" y="11471"/>
                    <a:pt x="1313" y="11996"/>
                    <a:pt x="1103" y="12337"/>
                  </a:cubicBezTo>
                  <a:cubicBezTo>
                    <a:pt x="1234" y="12206"/>
                    <a:pt x="1392" y="12075"/>
                    <a:pt x="1549" y="11970"/>
                  </a:cubicBezTo>
                  <a:cubicBezTo>
                    <a:pt x="1786" y="11314"/>
                    <a:pt x="2074" y="10684"/>
                    <a:pt x="2442" y="10080"/>
                  </a:cubicBezTo>
                  <a:cubicBezTo>
                    <a:pt x="4909" y="3071"/>
                    <a:pt x="3859" y="1313"/>
                    <a:pt x="1943" y="341"/>
                  </a:cubicBezTo>
                  <a:cubicBezTo>
                    <a:pt x="1523" y="184"/>
                    <a:pt x="1077" y="53"/>
                    <a:pt x="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3"/>
            <p:cNvSpPr/>
            <p:nvPr/>
          </p:nvSpPr>
          <p:spPr>
            <a:xfrm>
              <a:off x="14174116" y="-676524"/>
              <a:ext cx="699208" cy="576015"/>
            </a:xfrm>
            <a:custGeom>
              <a:avLst/>
              <a:gdLst/>
              <a:ahLst/>
              <a:cxnLst/>
              <a:rect l="l" t="t" r="r" b="b"/>
              <a:pathLst>
                <a:path w="7299" h="6013" extrusionOk="0">
                  <a:moveTo>
                    <a:pt x="2510" y="0"/>
                  </a:moveTo>
                  <a:cubicBezTo>
                    <a:pt x="1276" y="0"/>
                    <a:pt x="363" y="298"/>
                    <a:pt x="1" y="526"/>
                  </a:cubicBezTo>
                  <a:cubicBezTo>
                    <a:pt x="394" y="1077"/>
                    <a:pt x="736" y="1707"/>
                    <a:pt x="998" y="2363"/>
                  </a:cubicBezTo>
                  <a:cubicBezTo>
                    <a:pt x="1024" y="2416"/>
                    <a:pt x="1051" y="2495"/>
                    <a:pt x="1077" y="2547"/>
                  </a:cubicBezTo>
                  <a:cubicBezTo>
                    <a:pt x="1471" y="3807"/>
                    <a:pt x="2074" y="5041"/>
                    <a:pt x="3702" y="5776"/>
                  </a:cubicBezTo>
                  <a:cubicBezTo>
                    <a:pt x="3859" y="5802"/>
                    <a:pt x="4043" y="5881"/>
                    <a:pt x="4174" y="6012"/>
                  </a:cubicBezTo>
                  <a:cubicBezTo>
                    <a:pt x="4174" y="6012"/>
                    <a:pt x="6931" y="4148"/>
                    <a:pt x="7298" y="1838"/>
                  </a:cubicBezTo>
                  <a:cubicBezTo>
                    <a:pt x="7114" y="1576"/>
                    <a:pt x="6931" y="1340"/>
                    <a:pt x="6721" y="1130"/>
                  </a:cubicBezTo>
                  <a:cubicBezTo>
                    <a:pt x="5157" y="271"/>
                    <a:pt x="3687" y="0"/>
                    <a:pt x="2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3"/>
            <p:cNvSpPr/>
            <p:nvPr/>
          </p:nvSpPr>
          <p:spPr>
            <a:xfrm>
              <a:off x="14149017" y="-714938"/>
              <a:ext cx="668936" cy="146662"/>
            </a:xfrm>
            <a:custGeom>
              <a:avLst/>
              <a:gdLst/>
              <a:ahLst/>
              <a:cxnLst/>
              <a:rect l="l" t="t" r="r" b="b"/>
              <a:pathLst>
                <a:path w="6983" h="1531" extrusionOk="0">
                  <a:moveTo>
                    <a:pt x="2338" y="1"/>
                  </a:moveTo>
                  <a:cubicBezTo>
                    <a:pt x="1414" y="1"/>
                    <a:pt x="562" y="181"/>
                    <a:pt x="0" y="612"/>
                  </a:cubicBezTo>
                  <a:cubicBezTo>
                    <a:pt x="0" y="612"/>
                    <a:pt x="105" y="717"/>
                    <a:pt x="236" y="927"/>
                  </a:cubicBezTo>
                  <a:cubicBezTo>
                    <a:pt x="599" y="699"/>
                    <a:pt x="1512" y="401"/>
                    <a:pt x="2749" y="401"/>
                  </a:cubicBezTo>
                  <a:cubicBezTo>
                    <a:pt x="3930" y="401"/>
                    <a:pt x="5406" y="672"/>
                    <a:pt x="6983" y="1531"/>
                  </a:cubicBezTo>
                  <a:cubicBezTo>
                    <a:pt x="6904" y="1478"/>
                    <a:pt x="6825" y="1399"/>
                    <a:pt x="6746" y="1347"/>
                  </a:cubicBezTo>
                  <a:cubicBezTo>
                    <a:pt x="5902" y="587"/>
                    <a:pt x="4004" y="1"/>
                    <a:pt x="2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3"/>
            <p:cNvSpPr/>
            <p:nvPr/>
          </p:nvSpPr>
          <p:spPr>
            <a:xfrm>
              <a:off x="14747449" y="2378761"/>
              <a:ext cx="83054" cy="72996"/>
            </a:xfrm>
            <a:custGeom>
              <a:avLst/>
              <a:gdLst/>
              <a:ahLst/>
              <a:cxnLst/>
              <a:rect l="l" t="t" r="r" b="b"/>
              <a:pathLst>
                <a:path w="867" h="762" extrusionOk="0">
                  <a:moveTo>
                    <a:pt x="1" y="0"/>
                  </a:moveTo>
                  <a:lnTo>
                    <a:pt x="1" y="0"/>
                  </a:lnTo>
                  <a:cubicBezTo>
                    <a:pt x="79" y="184"/>
                    <a:pt x="79" y="394"/>
                    <a:pt x="1" y="578"/>
                  </a:cubicBezTo>
                  <a:cubicBezTo>
                    <a:pt x="289" y="630"/>
                    <a:pt x="578" y="683"/>
                    <a:pt x="867" y="761"/>
                  </a:cubicBezTo>
                  <a:cubicBezTo>
                    <a:pt x="578" y="499"/>
                    <a:pt x="316" y="263"/>
                    <a:pt x="1" y="0"/>
                  </a:cubicBezTo>
                  <a:close/>
                </a:path>
              </a:pathLst>
            </a:custGeom>
            <a:solidFill>
              <a:srgbClr val="4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3"/>
            <p:cNvSpPr/>
            <p:nvPr/>
          </p:nvSpPr>
          <p:spPr>
            <a:xfrm>
              <a:off x="12743321" y="1592476"/>
              <a:ext cx="2044457" cy="587128"/>
            </a:xfrm>
            <a:custGeom>
              <a:avLst/>
              <a:gdLst/>
              <a:ahLst/>
              <a:cxnLst/>
              <a:rect l="l" t="t" r="r" b="b"/>
              <a:pathLst>
                <a:path w="21342" h="6129" extrusionOk="0">
                  <a:moveTo>
                    <a:pt x="20029" y="806"/>
                  </a:moveTo>
                  <a:cubicBezTo>
                    <a:pt x="19557" y="1383"/>
                    <a:pt x="19557" y="1646"/>
                    <a:pt x="19557" y="1646"/>
                  </a:cubicBezTo>
                  <a:cubicBezTo>
                    <a:pt x="19557" y="1646"/>
                    <a:pt x="19163" y="1724"/>
                    <a:pt x="18717" y="1777"/>
                  </a:cubicBezTo>
                  <a:cubicBezTo>
                    <a:pt x="18375" y="1856"/>
                    <a:pt x="18008" y="1908"/>
                    <a:pt x="17850" y="1961"/>
                  </a:cubicBezTo>
                  <a:cubicBezTo>
                    <a:pt x="17850" y="1961"/>
                    <a:pt x="18323" y="1777"/>
                    <a:pt x="18822" y="1514"/>
                  </a:cubicBezTo>
                  <a:cubicBezTo>
                    <a:pt x="19005" y="1409"/>
                    <a:pt x="19215" y="1304"/>
                    <a:pt x="19399" y="1199"/>
                  </a:cubicBezTo>
                  <a:cubicBezTo>
                    <a:pt x="19557" y="1094"/>
                    <a:pt x="19793" y="963"/>
                    <a:pt x="20029" y="806"/>
                  </a:cubicBezTo>
                  <a:close/>
                  <a:moveTo>
                    <a:pt x="20344" y="2039"/>
                  </a:moveTo>
                  <a:lnTo>
                    <a:pt x="20344" y="2039"/>
                  </a:lnTo>
                  <a:cubicBezTo>
                    <a:pt x="20292" y="2118"/>
                    <a:pt x="20239" y="2197"/>
                    <a:pt x="20160" y="2249"/>
                  </a:cubicBezTo>
                  <a:cubicBezTo>
                    <a:pt x="20213" y="2171"/>
                    <a:pt x="20292" y="2118"/>
                    <a:pt x="20344" y="2039"/>
                  </a:cubicBezTo>
                  <a:close/>
                  <a:moveTo>
                    <a:pt x="20495" y="0"/>
                  </a:moveTo>
                  <a:cubicBezTo>
                    <a:pt x="19908" y="0"/>
                    <a:pt x="19242" y="438"/>
                    <a:pt x="19242" y="438"/>
                  </a:cubicBezTo>
                  <a:cubicBezTo>
                    <a:pt x="19242" y="438"/>
                    <a:pt x="18402" y="674"/>
                    <a:pt x="17115" y="1121"/>
                  </a:cubicBezTo>
                  <a:lnTo>
                    <a:pt x="16354" y="1383"/>
                  </a:lnTo>
                  <a:cubicBezTo>
                    <a:pt x="16354" y="1383"/>
                    <a:pt x="14779" y="1383"/>
                    <a:pt x="13913" y="1856"/>
                  </a:cubicBezTo>
                  <a:cubicBezTo>
                    <a:pt x="13388" y="2328"/>
                    <a:pt x="13231" y="2696"/>
                    <a:pt x="12863" y="2748"/>
                  </a:cubicBezTo>
                  <a:cubicBezTo>
                    <a:pt x="12692" y="2761"/>
                    <a:pt x="12528" y="2768"/>
                    <a:pt x="12364" y="2768"/>
                  </a:cubicBezTo>
                  <a:cubicBezTo>
                    <a:pt x="12200" y="2768"/>
                    <a:pt x="12036" y="2761"/>
                    <a:pt x="11866" y="2748"/>
                  </a:cubicBezTo>
                  <a:cubicBezTo>
                    <a:pt x="9241" y="2643"/>
                    <a:pt x="6957" y="1121"/>
                    <a:pt x="4621" y="963"/>
                  </a:cubicBezTo>
                  <a:cubicBezTo>
                    <a:pt x="4240" y="1090"/>
                    <a:pt x="3936" y="1188"/>
                    <a:pt x="3709" y="1188"/>
                  </a:cubicBezTo>
                  <a:cubicBezTo>
                    <a:pt x="3560" y="1188"/>
                    <a:pt x="3444" y="1146"/>
                    <a:pt x="3361" y="1042"/>
                  </a:cubicBezTo>
                  <a:cubicBezTo>
                    <a:pt x="3256" y="937"/>
                    <a:pt x="2993" y="569"/>
                    <a:pt x="2626" y="44"/>
                  </a:cubicBezTo>
                  <a:cubicBezTo>
                    <a:pt x="1103" y="386"/>
                    <a:pt x="342" y="1908"/>
                    <a:pt x="1" y="3011"/>
                  </a:cubicBezTo>
                  <a:lnTo>
                    <a:pt x="211" y="3247"/>
                  </a:lnTo>
                  <a:cubicBezTo>
                    <a:pt x="447" y="3460"/>
                    <a:pt x="726" y="3566"/>
                    <a:pt x="1028" y="3566"/>
                  </a:cubicBezTo>
                  <a:cubicBezTo>
                    <a:pt x="1062" y="3566"/>
                    <a:pt x="1095" y="3565"/>
                    <a:pt x="1130" y="3562"/>
                  </a:cubicBezTo>
                  <a:cubicBezTo>
                    <a:pt x="1130" y="3562"/>
                    <a:pt x="2022" y="3851"/>
                    <a:pt x="1576" y="4664"/>
                  </a:cubicBezTo>
                  <a:cubicBezTo>
                    <a:pt x="1313" y="4717"/>
                    <a:pt x="1051" y="4743"/>
                    <a:pt x="788" y="4769"/>
                  </a:cubicBezTo>
                  <a:lnTo>
                    <a:pt x="1655" y="5058"/>
                  </a:lnTo>
                  <a:cubicBezTo>
                    <a:pt x="3594" y="5767"/>
                    <a:pt x="5650" y="6128"/>
                    <a:pt x="7703" y="6128"/>
                  </a:cubicBezTo>
                  <a:cubicBezTo>
                    <a:pt x="8234" y="6128"/>
                    <a:pt x="8764" y="6104"/>
                    <a:pt x="9293" y="6056"/>
                  </a:cubicBezTo>
                  <a:cubicBezTo>
                    <a:pt x="10868" y="5924"/>
                    <a:pt x="11997" y="5872"/>
                    <a:pt x="12863" y="5846"/>
                  </a:cubicBezTo>
                  <a:cubicBezTo>
                    <a:pt x="15540" y="5741"/>
                    <a:pt x="15488" y="5872"/>
                    <a:pt x="17273" y="5111"/>
                  </a:cubicBezTo>
                  <a:cubicBezTo>
                    <a:pt x="17693" y="4927"/>
                    <a:pt x="18087" y="4769"/>
                    <a:pt x="18402" y="4586"/>
                  </a:cubicBezTo>
                  <a:cubicBezTo>
                    <a:pt x="19110" y="4297"/>
                    <a:pt x="19767" y="3903"/>
                    <a:pt x="20344" y="3404"/>
                  </a:cubicBezTo>
                  <a:cubicBezTo>
                    <a:pt x="20528" y="3247"/>
                    <a:pt x="20659" y="2984"/>
                    <a:pt x="20659" y="2748"/>
                  </a:cubicBezTo>
                  <a:cubicBezTo>
                    <a:pt x="20790" y="2617"/>
                    <a:pt x="20869" y="2486"/>
                    <a:pt x="20922" y="2354"/>
                  </a:cubicBezTo>
                  <a:cubicBezTo>
                    <a:pt x="21079" y="1803"/>
                    <a:pt x="21342" y="1751"/>
                    <a:pt x="21184" y="1567"/>
                  </a:cubicBezTo>
                  <a:cubicBezTo>
                    <a:pt x="21159" y="1542"/>
                    <a:pt x="21128" y="1530"/>
                    <a:pt x="21092" y="1530"/>
                  </a:cubicBezTo>
                  <a:cubicBezTo>
                    <a:pt x="21016" y="1530"/>
                    <a:pt x="20915" y="1583"/>
                    <a:pt x="20790" y="1672"/>
                  </a:cubicBezTo>
                  <a:cubicBezTo>
                    <a:pt x="20633" y="1777"/>
                    <a:pt x="20475" y="1908"/>
                    <a:pt x="20344" y="2039"/>
                  </a:cubicBezTo>
                  <a:cubicBezTo>
                    <a:pt x="20554" y="1698"/>
                    <a:pt x="20502" y="1173"/>
                    <a:pt x="20790" y="884"/>
                  </a:cubicBezTo>
                  <a:cubicBezTo>
                    <a:pt x="21137" y="488"/>
                    <a:pt x="21157" y="279"/>
                    <a:pt x="20848" y="279"/>
                  </a:cubicBezTo>
                  <a:cubicBezTo>
                    <a:pt x="20830" y="279"/>
                    <a:pt x="20811" y="279"/>
                    <a:pt x="20790" y="281"/>
                  </a:cubicBezTo>
                  <a:cubicBezTo>
                    <a:pt x="20869" y="176"/>
                    <a:pt x="20895" y="97"/>
                    <a:pt x="20790" y="44"/>
                  </a:cubicBezTo>
                  <a:cubicBezTo>
                    <a:pt x="20697" y="13"/>
                    <a:pt x="20597" y="0"/>
                    <a:pt x="20495" y="0"/>
                  </a:cubicBez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3"/>
            <p:cNvSpPr/>
            <p:nvPr/>
          </p:nvSpPr>
          <p:spPr>
            <a:xfrm>
              <a:off x="14506045" y="1916071"/>
              <a:ext cx="249067" cy="593546"/>
            </a:xfrm>
            <a:custGeom>
              <a:avLst/>
              <a:gdLst/>
              <a:ahLst/>
              <a:cxnLst/>
              <a:rect l="l" t="t" r="r" b="b"/>
              <a:pathLst>
                <a:path w="2600" h="6196" extrusionOk="0">
                  <a:moveTo>
                    <a:pt x="1943" y="0"/>
                  </a:moveTo>
                  <a:lnTo>
                    <a:pt x="1943" y="0"/>
                  </a:lnTo>
                  <a:cubicBezTo>
                    <a:pt x="1366" y="499"/>
                    <a:pt x="709" y="919"/>
                    <a:pt x="1" y="1208"/>
                  </a:cubicBezTo>
                  <a:cubicBezTo>
                    <a:pt x="132" y="2966"/>
                    <a:pt x="604" y="4646"/>
                    <a:pt x="1418" y="6195"/>
                  </a:cubicBezTo>
                  <a:cubicBezTo>
                    <a:pt x="1523" y="6169"/>
                    <a:pt x="1654" y="6116"/>
                    <a:pt x="1759" y="6064"/>
                  </a:cubicBezTo>
                  <a:cubicBezTo>
                    <a:pt x="1891" y="6011"/>
                    <a:pt x="2022" y="5933"/>
                    <a:pt x="2127" y="5880"/>
                  </a:cubicBezTo>
                  <a:cubicBezTo>
                    <a:pt x="2311" y="5749"/>
                    <a:pt x="2442" y="5591"/>
                    <a:pt x="2521" y="5381"/>
                  </a:cubicBezTo>
                  <a:cubicBezTo>
                    <a:pt x="2599" y="5198"/>
                    <a:pt x="2599" y="4988"/>
                    <a:pt x="2521" y="4804"/>
                  </a:cubicBezTo>
                  <a:cubicBezTo>
                    <a:pt x="1864" y="3308"/>
                    <a:pt x="1654" y="1628"/>
                    <a:pt x="1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3"/>
            <p:cNvSpPr/>
            <p:nvPr/>
          </p:nvSpPr>
          <p:spPr>
            <a:xfrm>
              <a:off x="14397893" y="2539697"/>
              <a:ext cx="349652" cy="910340"/>
            </a:xfrm>
            <a:custGeom>
              <a:avLst/>
              <a:gdLst/>
              <a:ahLst/>
              <a:cxnLst/>
              <a:rect l="l" t="t" r="r" b="b"/>
              <a:pathLst>
                <a:path w="3650" h="9503" extrusionOk="0">
                  <a:moveTo>
                    <a:pt x="1" y="0"/>
                  </a:moveTo>
                  <a:cubicBezTo>
                    <a:pt x="1261" y="2940"/>
                    <a:pt x="2363" y="8636"/>
                    <a:pt x="2521" y="9502"/>
                  </a:cubicBezTo>
                  <a:cubicBezTo>
                    <a:pt x="2626" y="9450"/>
                    <a:pt x="2731" y="9371"/>
                    <a:pt x="2836" y="9292"/>
                  </a:cubicBezTo>
                  <a:cubicBezTo>
                    <a:pt x="3020" y="8977"/>
                    <a:pt x="3177" y="8662"/>
                    <a:pt x="3282" y="8321"/>
                  </a:cubicBezTo>
                  <a:cubicBezTo>
                    <a:pt x="3413" y="8032"/>
                    <a:pt x="3518" y="7717"/>
                    <a:pt x="3650" y="7429"/>
                  </a:cubicBezTo>
                  <a:cubicBezTo>
                    <a:pt x="3072" y="5092"/>
                    <a:pt x="815" y="368"/>
                    <a:pt x="578" y="0"/>
                  </a:cubicBezTo>
                  <a:close/>
                </a:path>
              </a:pathLst>
            </a:custGeom>
            <a:solidFill>
              <a:srgbClr val="999999">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3"/>
            <p:cNvSpPr/>
            <p:nvPr/>
          </p:nvSpPr>
          <p:spPr>
            <a:xfrm>
              <a:off x="14103706" y="-775289"/>
              <a:ext cx="691640" cy="186896"/>
            </a:xfrm>
            <a:custGeom>
              <a:avLst/>
              <a:gdLst/>
              <a:ahLst/>
              <a:cxnLst/>
              <a:rect l="l" t="t" r="r" b="b"/>
              <a:pathLst>
                <a:path w="7220" h="1951" extrusionOk="0">
                  <a:moveTo>
                    <a:pt x="2744" y="0"/>
                  </a:moveTo>
                  <a:cubicBezTo>
                    <a:pt x="816" y="0"/>
                    <a:pt x="1" y="927"/>
                    <a:pt x="1" y="927"/>
                  </a:cubicBezTo>
                  <a:cubicBezTo>
                    <a:pt x="53" y="979"/>
                    <a:pt x="79" y="1032"/>
                    <a:pt x="132" y="1084"/>
                  </a:cubicBezTo>
                  <a:cubicBezTo>
                    <a:pt x="237" y="1163"/>
                    <a:pt x="342" y="1216"/>
                    <a:pt x="473" y="1242"/>
                  </a:cubicBezTo>
                  <a:cubicBezTo>
                    <a:pt x="1037" y="810"/>
                    <a:pt x="1893" y="630"/>
                    <a:pt x="2820" y="630"/>
                  </a:cubicBezTo>
                  <a:cubicBezTo>
                    <a:pt x="4484" y="630"/>
                    <a:pt x="6377" y="1209"/>
                    <a:pt x="7219" y="1951"/>
                  </a:cubicBezTo>
                  <a:cubicBezTo>
                    <a:pt x="7219" y="1951"/>
                    <a:pt x="6747" y="638"/>
                    <a:pt x="3964" y="113"/>
                  </a:cubicBezTo>
                  <a:cubicBezTo>
                    <a:pt x="3516" y="34"/>
                    <a:pt x="3110" y="0"/>
                    <a:pt x="2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3"/>
            <p:cNvSpPr/>
            <p:nvPr/>
          </p:nvSpPr>
          <p:spPr>
            <a:xfrm>
              <a:off x="14604139" y="3407216"/>
              <a:ext cx="186130" cy="332025"/>
            </a:xfrm>
            <a:custGeom>
              <a:avLst/>
              <a:gdLst/>
              <a:ahLst/>
              <a:cxnLst/>
              <a:rect l="l" t="t" r="r" b="b"/>
              <a:pathLst>
                <a:path w="1943" h="3466" extrusionOk="0">
                  <a:moveTo>
                    <a:pt x="1365" y="0"/>
                  </a:moveTo>
                  <a:cubicBezTo>
                    <a:pt x="1050" y="158"/>
                    <a:pt x="788" y="236"/>
                    <a:pt x="657" y="289"/>
                  </a:cubicBezTo>
                  <a:cubicBezTo>
                    <a:pt x="578" y="394"/>
                    <a:pt x="499" y="473"/>
                    <a:pt x="394" y="551"/>
                  </a:cubicBezTo>
                  <a:cubicBezTo>
                    <a:pt x="342" y="578"/>
                    <a:pt x="289" y="604"/>
                    <a:pt x="237" y="604"/>
                  </a:cubicBezTo>
                  <a:lnTo>
                    <a:pt x="79" y="604"/>
                  </a:lnTo>
                  <a:lnTo>
                    <a:pt x="0" y="656"/>
                  </a:lnTo>
                  <a:cubicBezTo>
                    <a:pt x="184" y="1391"/>
                    <a:pt x="394" y="2389"/>
                    <a:pt x="604" y="3465"/>
                  </a:cubicBezTo>
                  <a:cubicBezTo>
                    <a:pt x="972" y="2888"/>
                    <a:pt x="1444" y="2389"/>
                    <a:pt x="1943" y="1943"/>
                  </a:cubicBezTo>
                  <a:cubicBezTo>
                    <a:pt x="1733" y="1208"/>
                    <a:pt x="1549" y="578"/>
                    <a:pt x="1365" y="0"/>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3"/>
            <p:cNvSpPr/>
            <p:nvPr/>
          </p:nvSpPr>
          <p:spPr>
            <a:xfrm>
              <a:off x="14666981" y="3377041"/>
              <a:ext cx="68014" cy="57860"/>
            </a:xfrm>
            <a:custGeom>
              <a:avLst/>
              <a:gdLst/>
              <a:ahLst/>
              <a:cxnLst/>
              <a:rect l="l" t="t" r="r" b="b"/>
              <a:pathLst>
                <a:path w="710" h="604" extrusionOk="0">
                  <a:moveTo>
                    <a:pt x="631" y="0"/>
                  </a:moveTo>
                  <a:cubicBezTo>
                    <a:pt x="447" y="210"/>
                    <a:pt x="237" y="394"/>
                    <a:pt x="27" y="551"/>
                  </a:cubicBezTo>
                  <a:lnTo>
                    <a:pt x="1" y="604"/>
                  </a:lnTo>
                  <a:cubicBezTo>
                    <a:pt x="132" y="578"/>
                    <a:pt x="394" y="473"/>
                    <a:pt x="709" y="315"/>
                  </a:cubicBezTo>
                  <a:lnTo>
                    <a:pt x="631" y="0"/>
                  </a:ln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3"/>
            <p:cNvSpPr/>
            <p:nvPr/>
          </p:nvSpPr>
          <p:spPr>
            <a:xfrm>
              <a:off x="14669472" y="3336807"/>
              <a:ext cx="57956" cy="93113"/>
            </a:xfrm>
            <a:custGeom>
              <a:avLst/>
              <a:gdLst/>
              <a:ahLst/>
              <a:cxnLst/>
              <a:rect l="l" t="t" r="r" b="b"/>
              <a:pathLst>
                <a:path w="605" h="972" extrusionOk="0">
                  <a:moveTo>
                    <a:pt x="447" y="0"/>
                  </a:moveTo>
                  <a:cubicBezTo>
                    <a:pt x="342" y="341"/>
                    <a:pt x="185" y="656"/>
                    <a:pt x="1" y="971"/>
                  </a:cubicBezTo>
                  <a:cubicBezTo>
                    <a:pt x="211" y="814"/>
                    <a:pt x="421" y="630"/>
                    <a:pt x="605" y="420"/>
                  </a:cubicBezTo>
                  <a:lnTo>
                    <a:pt x="447" y="0"/>
                  </a:ln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3"/>
            <p:cNvSpPr/>
            <p:nvPr/>
          </p:nvSpPr>
          <p:spPr>
            <a:xfrm>
              <a:off x="13656152" y="695835"/>
              <a:ext cx="1197054" cy="1162472"/>
            </a:xfrm>
            <a:custGeom>
              <a:avLst/>
              <a:gdLst/>
              <a:ahLst/>
              <a:cxnLst/>
              <a:rect l="l" t="t" r="r" b="b"/>
              <a:pathLst>
                <a:path w="12496" h="12135" extrusionOk="0">
                  <a:moveTo>
                    <a:pt x="5173" y="0"/>
                  </a:moveTo>
                  <a:cubicBezTo>
                    <a:pt x="4971" y="0"/>
                    <a:pt x="4769" y="11"/>
                    <a:pt x="4568" y="33"/>
                  </a:cubicBezTo>
                  <a:cubicBezTo>
                    <a:pt x="4200" y="60"/>
                    <a:pt x="3859" y="191"/>
                    <a:pt x="3570" y="375"/>
                  </a:cubicBezTo>
                  <a:cubicBezTo>
                    <a:pt x="2967" y="847"/>
                    <a:pt x="1917" y="2685"/>
                    <a:pt x="1838" y="2816"/>
                  </a:cubicBezTo>
                  <a:cubicBezTo>
                    <a:pt x="2974" y="1823"/>
                    <a:pt x="4173" y="1217"/>
                    <a:pt x="5280" y="1217"/>
                  </a:cubicBezTo>
                  <a:cubicBezTo>
                    <a:pt x="6193" y="1217"/>
                    <a:pt x="7044" y="1630"/>
                    <a:pt x="7744" y="2580"/>
                  </a:cubicBezTo>
                  <a:cubicBezTo>
                    <a:pt x="8479" y="3577"/>
                    <a:pt x="8689" y="5861"/>
                    <a:pt x="7429" y="7646"/>
                  </a:cubicBezTo>
                  <a:cubicBezTo>
                    <a:pt x="6696" y="8722"/>
                    <a:pt x="5499" y="9409"/>
                    <a:pt x="4467" y="9409"/>
                  </a:cubicBezTo>
                  <a:cubicBezTo>
                    <a:pt x="3762" y="9409"/>
                    <a:pt x="3134" y="9089"/>
                    <a:pt x="2783" y="8354"/>
                  </a:cubicBezTo>
                  <a:cubicBezTo>
                    <a:pt x="1890" y="8722"/>
                    <a:pt x="945" y="8984"/>
                    <a:pt x="0" y="9194"/>
                  </a:cubicBezTo>
                  <a:cubicBezTo>
                    <a:pt x="237" y="9929"/>
                    <a:pt x="1444" y="10717"/>
                    <a:pt x="2337" y="12134"/>
                  </a:cubicBezTo>
                  <a:cubicBezTo>
                    <a:pt x="2678" y="12134"/>
                    <a:pt x="3019" y="12134"/>
                    <a:pt x="3334" y="12108"/>
                  </a:cubicBezTo>
                  <a:cubicBezTo>
                    <a:pt x="3702" y="12082"/>
                    <a:pt x="3885" y="11688"/>
                    <a:pt x="4384" y="11216"/>
                  </a:cubicBezTo>
                  <a:cubicBezTo>
                    <a:pt x="4778" y="10848"/>
                    <a:pt x="5250" y="10533"/>
                    <a:pt x="5775" y="10323"/>
                  </a:cubicBezTo>
                  <a:cubicBezTo>
                    <a:pt x="7401" y="9619"/>
                    <a:pt x="7659" y="8354"/>
                    <a:pt x="7937" y="8354"/>
                  </a:cubicBezTo>
                  <a:cubicBezTo>
                    <a:pt x="7960" y="8354"/>
                    <a:pt x="7983" y="8363"/>
                    <a:pt x="8006" y="8381"/>
                  </a:cubicBezTo>
                  <a:cubicBezTo>
                    <a:pt x="8295" y="8617"/>
                    <a:pt x="8033" y="9956"/>
                    <a:pt x="7586" y="10481"/>
                  </a:cubicBezTo>
                  <a:cubicBezTo>
                    <a:pt x="8873" y="10034"/>
                    <a:pt x="9713" y="9798"/>
                    <a:pt x="9713" y="9798"/>
                  </a:cubicBezTo>
                  <a:cubicBezTo>
                    <a:pt x="11209" y="6097"/>
                    <a:pt x="12495" y="2343"/>
                    <a:pt x="10999" y="690"/>
                  </a:cubicBezTo>
                  <a:lnTo>
                    <a:pt x="10999" y="690"/>
                  </a:lnTo>
                  <a:cubicBezTo>
                    <a:pt x="10745" y="972"/>
                    <a:pt x="10254" y="1148"/>
                    <a:pt x="9663" y="1148"/>
                  </a:cubicBezTo>
                  <a:cubicBezTo>
                    <a:pt x="9157" y="1148"/>
                    <a:pt x="8576" y="1019"/>
                    <a:pt x="8006" y="716"/>
                  </a:cubicBezTo>
                  <a:cubicBezTo>
                    <a:pt x="7136" y="259"/>
                    <a:pt x="6156" y="0"/>
                    <a:pt x="5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3"/>
            <p:cNvSpPr/>
            <p:nvPr/>
          </p:nvSpPr>
          <p:spPr>
            <a:xfrm>
              <a:off x="14440713" y="3739146"/>
              <a:ext cx="329439" cy="741836"/>
            </a:xfrm>
            <a:custGeom>
              <a:avLst/>
              <a:gdLst/>
              <a:ahLst/>
              <a:cxnLst/>
              <a:rect l="l" t="t" r="r" b="b"/>
              <a:pathLst>
                <a:path w="3439" h="7744" extrusionOk="0">
                  <a:moveTo>
                    <a:pt x="2310" y="0"/>
                  </a:moveTo>
                  <a:cubicBezTo>
                    <a:pt x="1470" y="1339"/>
                    <a:pt x="709" y="2704"/>
                    <a:pt x="26" y="4095"/>
                  </a:cubicBezTo>
                  <a:lnTo>
                    <a:pt x="0" y="4147"/>
                  </a:lnTo>
                  <a:cubicBezTo>
                    <a:pt x="26" y="5407"/>
                    <a:pt x="79" y="6641"/>
                    <a:pt x="131" y="7744"/>
                  </a:cubicBezTo>
                  <a:cubicBezTo>
                    <a:pt x="656" y="6851"/>
                    <a:pt x="1181" y="5749"/>
                    <a:pt x="1759" y="5696"/>
                  </a:cubicBezTo>
                  <a:cubicBezTo>
                    <a:pt x="1775" y="5695"/>
                    <a:pt x="1791" y="5694"/>
                    <a:pt x="1807" y="5694"/>
                  </a:cubicBezTo>
                  <a:cubicBezTo>
                    <a:pt x="2294" y="5694"/>
                    <a:pt x="2854" y="6454"/>
                    <a:pt x="3439" y="7140"/>
                  </a:cubicBezTo>
                  <a:cubicBezTo>
                    <a:pt x="3413" y="7009"/>
                    <a:pt x="2914" y="3176"/>
                    <a:pt x="2310"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3"/>
            <p:cNvSpPr/>
            <p:nvPr/>
          </p:nvSpPr>
          <p:spPr>
            <a:xfrm>
              <a:off x="13671192" y="60235"/>
              <a:ext cx="1068785" cy="746051"/>
            </a:xfrm>
            <a:custGeom>
              <a:avLst/>
              <a:gdLst/>
              <a:ahLst/>
              <a:cxnLst/>
              <a:rect l="l" t="t" r="r" b="b"/>
              <a:pathLst>
                <a:path w="11157" h="7788" extrusionOk="0">
                  <a:moveTo>
                    <a:pt x="8794" y="1"/>
                  </a:moveTo>
                  <a:lnTo>
                    <a:pt x="8794" y="1"/>
                  </a:lnTo>
                  <a:cubicBezTo>
                    <a:pt x="8519" y="261"/>
                    <a:pt x="8213" y="440"/>
                    <a:pt x="7933" y="440"/>
                  </a:cubicBezTo>
                  <a:cubicBezTo>
                    <a:pt x="7759" y="440"/>
                    <a:pt x="7596" y="371"/>
                    <a:pt x="7456" y="211"/>
                  </a:cubicBezTo>
                  <a:cubicBezTo>
                    <a:pt x="7456" y="211"/>
                    <a:pt x="7377" y="1471"/>
                    <a:pt x="6826" y="2048"/>
                  </a:cubicBezTo>
                  <a:cubicBezTo>
                    <a:pt x="6340" y="2558"/>
                    <a:pt x="6282" y="2740"/>
                    <a:pt x="5303" y="2740"/>
                  </a:cubicBezTo>
                  <a:cubicBezTo>
                    <a:pt x="5172" y="2740"/>
                    <a:pt x="5024" y="2737"/>
                    <a:pt x="4857" y="2731"/>
                  </a:cubicBezTo>
                  <a:cubicBezTo>
                    <a:pt x="3440" y="2678"/>
                    <a:pt x="657" y="2678"/>
                    <a:pt x="1" y="2468"/>
                  </a:cubicBezTo>
                  <a:lnTo>
                    <a:pt x="1" y="2468"/>
                  </a:lnTo>
                  <a:cubicBezTo>
                    <a:pt x="473" y="2626"/>
                    <a:pt x="946" y="2731"/>
                    <a:pt x="1445" y="2783"/>
                  </a:cubicBezTo>
                  <a:cubicBezTo>
                    <a:pt x="3650" y="3098"/>
                    <a:pt x="4463" y="4673"/>
                    <a:pt x="4411" y="6668"/>
                  </a:cubicBezTo>
                  <a:cubicBezTo>
                    <a:pt x="4611" y="6646"/>
                    <a:pt x="4812" y="6635"/>
                    <a:pt x="5013" y="6635"/>
                  </a:cubicBezTo>
                  <a:cubicBezTo>
                    <a:pt x="5997" y="6635"/>
                    <a:pt x="6977" y="6898"/>
                    <a:pt x="7849" y="7377"/>
                  </a:cubicBezTo>
                  <a:cubicBezTo>
                    <a:pt x="8411" y="7664"/>
                    <a:pt x="8984" y="7788"/>
                    <a:pt x="9485" y="7788"/>
                  </a:cubicBezTo>
                  <a:cubicBezTo>
                    <a:pt x="10086" y="7788"/>
                    <a:pt x="10584" y="7611"/>
                    <a:pt x="10842" y="7325"/>
                  </a:cubicBezTo>
                  <a:cubicBezTo>
                    <a:pt x="11157" y="7010"/>
                    <a:pt x="11157" y="6511"/>
                    <a:pt x="10632" y="5986"/>
                  </a:cubicBezTo>
                  <a:cubicBezTo>
                    <a:pt x="10474" y="5907"/>
                    <a:pt x="10317" y="5802"/>
                    <a:pt x="10186" y="5671"/>
                  </a:cubicBezTo>
                  <a:cubicBezTo>
                    <a:pt x="9031" y="4595"/>
                    <a:pt x="9949" y="2311"/>
                    <a:pt x="9949" y="2311"/>
                  </a:cubicBezTo>
                  <a:cubicBezTo>
                    <a:pt x="9529" y="2311"/>
                    <a:pt x="9162" y="2048"/>
                    <a:pt x="9057" y="1655"/>
                  </a:cubicBezTo>
                  <a:cubicBezTo>
                    <a:pt x="8348" y="1523"/>
                    <a:pt x="8453" y="841"/>
                    <a:pt x="8794"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3"/>
            <p:cNvSpPr/>
            <p:nvPr/>
          </p:nvSpPr>
          <p:spPr>
            <a:xfrm>
              <a:off x="14435636" y="3470058"/>
              <a:ext cx="226459" cy="666446"/>
            </a:xfrm>
            <a:custGeom>
              <a:avLst/>
              <a:gdLst/>
              <a:ahLst/>
              <a:cxnLst/>
              <a:rect l="l" t="t" r="r" b="b"/>
              <a:pathLst>
                <a:path w="2364" h="6957" extrusionOk="0">
                  <a:moveTo>
                    <a:pt x="1759" y="0"/>
                  </a:moveTo>
                  <a:cubicBezTo>
                    <a:pt x="1339" y="210"/>
                    <a:pt x="893" y="394"/>
                    <a:pt x="447" y="552"/>
                  </a:cubicBezTo>
                  <a:cubicBezTo>
                    <a:pt x="289" y="604"/>
                    <a:pt x="158" y="683"/>
                    <a:pt x="1" y="735"/>
                  </a:cubicBezTo>
                  <a:cubicBezTo>
                    <a:pt x="1" y="2520"/>
                    <a:pt x="1" y="4778"/>
                    <a:pt x="53" y="6956"/>
                  </a:cubicBezTo>
                  <a:lnTo>
                    <a:pt x="79" y="6904"/>
                  </a:lnTo>
                  <a:cubicBezTo>
                    <a:pt x="762" y="5513"/>
                    <a:pt x="1523" y="4148"/>
                    <a:pt x="2363" y="2809"/>
                  </a:cubicBezTo>
                  <a:cubicBezTo>
                    <a:pt x="2153" y="1733"/>
                    <a:pt x="1943" y="735"/>
                    <a:pt x="1759" y="0"/>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3"/>
            <p:cNvSpPr/>
            <p:nvPr/>
          </p:nvSpPr>
          <p:spPr>
            <a:xfrm>
              <a:off x="14536221" y="1669591"/>
              <a:ext cx="125875" cy="93113"/>
            </a:xfrm>
            <a:custGeom>
              <a:avLst/>
              <a:gdLst/>
              <a:ahLst/>
              <a:cxnLst/>
              <a:rect l="l" t="t" r="r" b="b"/>
              <a:pathLst>
                <a:path w="1314" h="972" extrusionOk="0">
                  <a:moveTo>
                    <a:pt x="1313" y="1"/>
                  </a:moveTo>
                  <a:lnTo>
                    <a:pt x="1313" y="1"/>
                  </a:lnTo>
                  <a:cubicBezTo>
                    <a:pt x="1051" y="158"/>
                    <a:pt x="814" y="289"/>
                    <a:pt x="683" y="394"/>
                  </a:cubicBezTo>
                  <a:cubicBezTo>
                    <a:pt x="499" y="499"/>
                    <a:pt x="289" y="604"/>
                    <a:pt x="106" y="709"/>
                  </a:cubicBezTo>
                  <a:cubicBezTo>
                    <a:pt x="79" y="814"/>
                    <a:pt x="27" y="893"/>
                    <a:pt x="1" y="972"/>
                  </a:cubicBezTo>
                  <a:cubicBezTo>
                    <a:pt x="421" y="919"/>
                    <a:pt x="841" y="841"/>
                    <a:pt x="841" y="841"/>
                  </a:cubicBezTo>
                  <a:cubicBezTo>
                    <a:pt x="841" y="841"/>
                    <a:pt x="841" y="578"/>
                    <a:pt x="1313" y="1"/>
                  </a:cubicBezTo>
                  <a:close/>
                </a:path>
              </a:pathLst>
            </a:custGeom>
            <a:solidFill>
              <a:srgbClr val="2EA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3"/>
            <p:cNvSpPr/>
            <p:nvPr/>
          </p:nvSpPr>
          <p:spPr>
            <a:xfrm>
              <a:off x="14355168" y="2539697"/>
              <a:ext cx="284224" cy="922889"/>
            </a:xfrm>
            <a:custGeom>
              <a:avLst/>
              <a:gdLst/>
              <a:ahLst/>
              <a:cxnLst/>
              <a:rect l="l" t="t" r="r" b="b"/>
              <a:pathLst>
                <a:path w="2967" h="9634" extrusionOk="0">
                  <a:moveTo>
                    <a:pt x="1" y="0"/>
                  </a:moveTo>
                  <a:cubicBezTo>
                    <a:pt x="1" y="0"/>
                    <a:pt x="657" y="3885"/>
                    <a:pt x="1339" y="7849"/>
                  </a:cubicBezTo>
                  <a:cubicBezTo>
                    <a:pt x="2547" y="8767"/>
                    <a:pt x="2757" y="9581"/>
                    <a:pt x="2757" y="9634"/>
                  </a:cubicBezTo>
                  <a:cubicBezTo>
                    <a:pt x="2836" y="9581"/>
                    <a:pt x="2888" y="9555"/>
                    <a:pt x="2967" y="9502"/>
                  </a:cubicBezTo>
                  <a:cubicBezTo>
                    <a:pt x="2809" y="8636"/>
                    <a:pt x="1707" y="2966"/>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3"/>
            <p:cNvSpPr/>
            <p:nvPr/>
          </p:nvSpPr>
          <p:spPr>
            <a:xfrm>
              <a:off x="14483438" y="3291496"/>
              <a:ext cx="135837" cy="173581"/>
            </a:xfrm>
            <a:custGeom>
              <a:avLst/>
              <a:gdLst/>
              <a:ahLst/>
              <a:cxnLst/>
              <a:rect l="l" t="t" r="r" b="b"/>
              <a:pathLst>
                <a:path w="1418" h="1812" extrusionOk="0">
                  <a:moveTo>
                    <a:pt x="0" y="1"/>
                  </a:moveTo>
                  <a:lnTo>
                    <a:pt x="53" y="263"/>
                  </a:lnTo>
                  <a:cubicBezTo>
                    <a:pt x="447" y="867"/>
                    <a:pt x="840" y="1549"/>
                    <a:pt x="1234" y="1759"/>
                  </a:cubicBezTo>
                  <a:cubicBezTo>
                    <a:pt x="1260" y="1786"/>
                    <a:pt x="1313" y="1812"/>
                    <a:pt x="1339" y="1812"/>
                  </a:cubicBezTo>
                  <a:cubicBezTo>
                    <a:pt x="1365" y="1812"/>
                    <a:pt x="1392" y="1786"/>
                    <a:pt x="1418" y="1786"/>
                  </a:cubicBezTo>
                  <a:cubicBezTo>
                    <a:pt x="1418" y="1733"/>
                    <a:pt x="1208" y="919"/>
                    <a:pt x="0" y="1"/>
                  </a:cubicBez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3"/>
            <p:cNvSpPr/>
            <p:nvPr/>
          </p:nvSpPr>
          <p:spPr>
            <a:xfrm>
              <a:off x="13952829" y="2034187"/>
              <a:ext cx="689149" cy="503020"/>
            </a:xfrm>
            <a:custGeom>
              <a:avLst/>
              <a:gdLst/>
              <a:ahLst/>
              <a:cxnLst/>
              <a:rect l="l" t="t" r="r" b="b"/>
              <a:pathLst>
                <a:path w="7194" h="5251" extrusionOk="0">
                  <a:moveTo>
                    <a:pt x="5776" y="1"/>
                  </a:moveTo>
                  <a:cubicBezTo>
                    <a:pt x="5434" y="158"/>
                    <a:pt x="5067" y="316"/>
                    <a:pt x="4647" y="500"/>
                  </a:cubicBezTo>
                  <a:cubicBezTo>
                    <a:pt x="2862" y="1261"/>
                    <a:pt x="2914" y="1156"/>
                    <a:pt x="237" y="1235"/>
                  </a:cubicBezTo>
                  <a:cubicBezTo>
                    <a:pt x="290" y="2101"/>
                    <a:pt x="211" y="2967"/>
                    <a:pt x="1" y="3807"/>
                  </a:cubicBezTo>
                  <a:cubicBezTo>
                    <a:pt x="27" y="3860"/>
                    <a:pt x="80" y="3886"/>
                    <a:pt x="106" y="3938"/>
                  </a:cubicBezTo>
                  <a:lnTo>
                    <a:pt x="237" y="4070"/>
                  </a:lnTo>
                  <a:cubicBezTo>
                    <a:pt x="342" y="4122"/>
                    <a:pt x="421" y="4201"/>
                    <a:pt x="526" y="4280"/>
                  </a:cubicBezTo>
                  <a:cubicBezTo>
                    <a:pt x="605" y="4332"/>
                    <a:pt x="683" y="4385"/>
                    <a:pt x="788" y="4437"/>
                  </a:cubicBezTo>
                  <a:cubicBezTo>
                    <a:pt x="893" y="4516"/>
                    <a:pt x="1025" y="4568"/>
                    <a:pt x="1156" y="4621"/>
                  </a:cubicBezTo>
                  <a:cubicBezTo>
                    <a:pt x="1313" y="4700"/>
                    <a:pt x="1471" y="4778"/>
                    <a:pt x="1654" y="4831"/>
                  </a:cubicBezTo>
                  <a:cubicBezTo>
                    <a:pt x="1759" y="4883"/>
                    <a:pt x="1891" y="4910"/>
                    <a:pt x="2022" y="4962"/>
                  </a:cubicBezTo>
                  <a:cubicBezTo>
                    <a:pt x="2232" y="5015"/>
                    <a:pt x="2442" y="5067"/>
                    <a:pt x="2678" y="5120"/>
                  </a:cubicBezTo>
                  <a:lnTo>
                    <a:pt x="2914" y="5146"/>
                  </a:lnTo>
                  <a:lnTo>
                    <a:pt x="3413" y="5225"/>
                  </a:lnTo>
                  <a:cubicBezTo>
                    <a:pt x="3649" y="5225"/>
                    <a:pt x="3912" y="5251"/>
                    <a:pt x="4201" y="5251"/>
                  </a:cubicBezTo>
                  <a:lnTo>
                    <a:pt x="5224" y="5251"/>
                  </a:lnTo>
                  <a:cubicBezTo>
                    <a:pt x="5539" y="5251"/>
                    <a:pt x="5802" y="5225"/>
                    <a:pt x="6038" y="5198"/>
                  </a:cubicBezTo>
                  <a:cubicBezTo>
                    <a:pt x="6169" y="5172"/>
                    <a:pt x="6274" y="5172"/>
                    <a:pt x="6406" y="5146"/>
                  </a:cubicBezTo>
                  <a:cubicBezTo>
                    <a:pt x="6563" y="5120"/>
                    <a:pt x="6668" y="5093"/>
                    <a:pt x="6799" y="5067"/>
                  </a:cubicBezTo>
                  <a:cubicBezTo>
                    <a:pt x="6957" y="5041"/>
                    <a:pt x="7062" y="5015"/>
                    <a:pt x="7193" y="4962"/>
                  </a:cubicBezTo>
                  <a:cubicBezTo>
                    <a:pt x="6379" y="3413"/>
                    <a:pt x="5907" y="1733"/>
                    <a:pt x="5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3"/>
            <p:cNvSpPr/>
            <p:nvPr/>
          </p:nvSpPr>
          <p:spPr>
            <a:xfrm>
              <a:off x="14435636" y="3261321"/>
              <a:ext cx="168599" cy="279242"/>
            </a:xfrm>
            <a:custGeom>
              <a:avLst/>
              <a:gdLst/>
              <a:ahLst/>
              <a:cxnLst/>
              <a:rect l="l" t="t" r="r" b="b"/>
              <a:pathLst>
                <a:path w="1760" h="2915" extrusionOk="0">
                  <a:moveTo>
                    <a:pt x="53" y="1"/>
                  </a:moveTo>
                  <a:cubicBezTo>
                    <a:pt x="27" y="578"/>
                    <a:pt x="1" y="1602"/>
                    <a:pt x="1" y="2914"/>
                  </a:cubicBezTo>
                  <a:cubicBezTo>
                    <a:pt x="158" y="2862"/>
                    <a:pt x="289" y="2783"/>
                    <a:pt x="447" y="2731"/>
                  </a:cubicBezTo>
                  <a:cubicBezTo>
                    <a:pt x="893" y="2573"/>
                    <a:pt x="1313" y="2389"/>
                    <a:pt x="1759" y="2179"/>
                  </a:cubicBezTo>
                  <a:cubicBezTo>
                    <a:pt x="1733" y="2153"/>
                    <a:pt x="1733" y="2127"/>
                    <a:pt x="1733" y="2074"/>
                  </a:cubicBezTo>
                  <a:cubicBezTo>
                    <a:pt x="1339" y="1864"/>
                    <a:pt x="946" y="1182"/>
                    <a:pt x="526" y="578"/>
                  </a:cubicBezTo>
                  <a:cubicBezTo>
                    <a:pt x="421" y="421"/>
                    <a:pt x="316" y="263"/>
                    <a:pt x="237" y="132"/>
                  </a:cubicBezTo>
                  <a:lnTo>
                    <a:pt x="53" y="1"/>
                  </a:ln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3"/>
            <p:cNvSpPr/>
            <p:nvPr/>
          </p:nvSpPr>
          <p:spPr>
            <a:xfrm>
              <a:off x="13585735" y="-454024"/>
              <a:ext cx="1000875" cy="776843"/>
            </a:xfrm>
            <a:custGeom>
              <a:avLst/>
              <a:gdLst/>
              <a:ahLst/>
              <a:cxnLst/>
              <a:rect l="l" t="t" r="r" b="b"/>
              <a:pathLst>
                <a:path w="10396" h="8069" extrusionOk="0">
                  <a:moveTo>
                    <a:pt x="9453" y="3814"/>
                  </a:moveTo>
                  <a:cubicBezTo>
                    <a:pt x="9642" y="3814"/>
                    <a:pt x="9776" y="3921"/>
                    <a:pt x="9871" y="4095"/>
                  </a:cubicBezTo>
                  <a:cubicBezTo>
                    <a:pt x="9996" y="4326"/>
                    <a:pt x="9420" y="5107"/>
                    <a:pt x="8955" y="5107"/>
                  </a:cubicBezTo>
                  <a:cubicBezTo>
                    <a:pt x="8838" y="5107"/>
                    <a:pt x="8727" y="5057"/>
                    <a:pt x="8637" y="4935"/>
                  </a:cubicBezTo>
                  <a:lnTo>
                    <a:pt x="8689" y="4909"/>
                  </a:lnTo>
                  <a:cubicBezTo>
                    <a:pt x="8821" y="4804"/>
                    <a:pt x="8952" y="4673"/>
                    <a:pt x="9004" y="4515"/>
                  </a:cubicBezTo>
                  <a:cubicBezTo>
                    <a:pt x="9109" y="4253"/>
                    <a:pt x="8847" y="4095"/>
                    <a:pt x="8847" y="4095"/>
                  </a:cubicBezTo>
                  <a:cubicBezTo>
                    <a:pt x="8899" y="4043"/>
                    <a:pt x="8952" y="3990"/>
                    <a:pt x="9004" y="3964"/>
                  </a:cubicBezTo>
                  <a:cubicBezTo>
                    <a:pt x="9181" y="3860"/>
                    <a:pt x="9329" y="3814"/>
                    <a:pt x="9453" y="3814"/>
                  </a:cubicBezTo>
                  <a:close/>
                  <a:moveTo>
                    <a:pt x="5573" y="3630"/>
                  </a:moveTo>
                  <a:cubicBezTo>
                    <a:pt x="5816" y="3630"/>
                    <a:pt x="6012" y="3697"/>
                    <a:pt x="6117" y="3859"/>
                  </a:cubicBezTo>
                  <a:cubicBezTo>
                    <a:pt x="6620" y="4673"/>
                    <a:pt x="4700" y="5159"/>
                    <a:pt x="3741" y="5159"/>
                  </a:cubicBezTo>
                  <a:cubicBezTo>
                    <a:pt x="3648" y="5159"/>
                    <a:pt x="3564" y="5155"/>
                    <a:pt x="3492" y="5145"/>
                  </a:cubicBezTo>
                  <a:cubicBezTo>
                    <a:pt x="2418" y="4995"/>
                    <a:pt x="4475" y="3630"/>
                    <a:pt x="5573" y="3630"/>
                  </a:cubicBezTo>
                  <a:close/>
                  <a:moveTo>
                    <a:pt x="8678" y="5148"/>
                  </a:moveTo>
                  <a:cubicBezTo>
                    <a:pt x="8794" y="5148"/>
                    <a:pt x="8899" y="5241"/>
                    <a:pt x="8899" y="5381"/>
                  </a:cubicBezTo>
                  <a:lnTo>
                    <a:pt x="8899" y="5408"/>
                  </a:lnTo>
                  <a:cubicBezTo>
                    <a:pt x="8899" y="5504"/>
                    <a:pt x="8812" y="5621"/>
                    <a:pt x="8697" y="5621"/>
                  </a:cubicBezTo>
                  <a:cubicBezTo>
                    <a:pt x="8686" y="5621"/>
                    <a:pt x="8675" y="5620"/>
                    <a:pt x="8663" y="5618"/>
                  </a:cubicBezTo>
                  <a:cubicBezTo>
                    <a:pt x="8453" y="5618"/>
                    <a:pt x="8348" y="5381"/>
                    <a:pt x="8506" y="5224"/>
                  </a:cubicBezTo>
                  <a:cubicBezTo>
                    <a:pt x="8558" y="5171"/>
                    <a:pt x="8619" y="5148"/>
                    <a:pt x="8678" y="5148"/>
                  </a:cubicBezTo>
                  <a:close/>
                  <a:moveTo>
                    <a:pt x="7062" y="0"/>
                  </a:moveTo>
                  <a:cubicBezTo>
                    <a:pt x="5959" y="604"/>
                    <a:pt x="5828" y="1234"/>
                    <a:pt x="5828" y="1234"/>
                  </a:cubicBezTo>
                  <a:cubicBezTo>
                    <a:pt x="6683" y="2342"/>
                    <a:pt x="5639" y="2485"/>
                    <a:pt x="5008" y="2485"/>
                  </a:cubicBezTo>
                  <a:cubicBezTo>
                    <a:pt x="4786" y="2485"/>
                    <a:pt x="4615" y="2468"/>
                    <a:pt x="4595" y="2468"/>
                  </a:cubicBezTo>
                  <a:lnTo>
                    <a:pt x="4542" y="2389"/>
                  </a:lnTo>
                  <a:cubicBezTo>
                    <a:pt x="4428" y="2451"/>
                    <a:pt x="4302" y="2481"/>
                    <a:pt x="4176" y="2481"/>
                  </a:cubicBezTo>
                  <a:cubicBezTo>
                    <a:pt x="3984" y="2481"/>
                    <a:pt x="3793" y="2411"/>
                    <a:pt x="3650" y="2284"/>
                  </a:cubicBezTo>
                  <a:lnTo>
                    <a:pt x="3466" y="2153"/>
                  </a:lnTo>
                  <a:cubicBezTo>
                    <a:pt x="3387" y="2100"/>
                    <a:pt x="3308" y="2048"/>
                    <a:pt x="3230" y="2022"/>
                  </a:cubicBezTo>
                  <a:lnTo>
                    <a:pt x="3098" y="1943"/>
                  </a:lnTo>
                  <a:cubicBezTo>
                    <a:pt x="2993" y="2048"/>
                    <a:pt x="2967" y="2153"/>
                    <a:pt x="2993" y="2284"/>
                  </a:cubicBezTo>
                  <a:cubicBezTo>
                    <a:pt x="2993" y="2284"/>
                    <a:pt x="2981" y="2283"/>
                    <a:pt x="2959" y="2283"/>
                  </a:cubicBezTo>
                  <a:cubicBezTo>
                    <a:pt x="2823" y="2283"/>
                    <a:pt x="2316" y="2341"/>
                    <a:pt x="2022" y="3177"/>
                  </a:cubicBezTo>
                  <a:cubicBezTo>
                    <a:pt x="2022" y="3509"/>
                    <a:pt x="1921" y="3639"/>
                    <a:pt x="1777" y="3639"/>
                  </a:cubicBezTo>
                  <a:cubicBezTo>
                    <a:pt x="1637" y="3639"/>
                    <a:pt x="1456" y="3515"/>
                    <a:pt x="1287" y="3334"/>
                  </a:cubicBezTo>
                  <a:cubicBezTo>
                    <a:pt x="1287" y="3334"/>
                    <a:pt x="1130" y="3964"/>
                    <a:pt x="605" y="3964"/>
                  </a:cubicBezTo>
                  <a:cubicBezTo>
                    <a:pt x="1077" y="4200"/>
                    <a:pt x="1261" y="4699"/>
                    <a:pt x="1550" y="5066"/>
                  </a:cubicBezTo>
                  <a:cubicBezTo>
                    <a:pt x="1395" y="5356"/>
                    <a:pt x="1085" y="5532"/>
                    <a:pt x="754" y="5532"/>
                  </a:cubicBezTo>
                  <a:cubicBezTo>
                    <a:pt x="635" y="5532"/>
                    <a:pt x="513" y="5509"/>
                    <a:pt x="395" y="5460"/>
                  </a:cubicBezTo>
                  <a:lnTo>
                    <a:pt x="395" y="5460"/>
                  </a:lnTo>
                  <a:cubicBezTo>
                    <a:pt x="631" y="6011"/>
                    <a:pt x="710" y="5959"/>
                    <a:pt x="578" y="6589"/>
                  </a:cubicBezTo>
                  <a:cubicBezTo>
                    <a:pt x="447" y="7061"/>
                    <a:pt x="1" y="7481"/>
                    <a:pt x="815" y="7796"/>
                  </a:cubicBezTo>
                  <a:cubicBezTo>
                    <a:pt x="1497" y="8006"/>
                    <a:pt x="4280" y="8006"/>
                    <a:pt x="5671" y="8059"/>
                  </a:cubicBezTo>
                  <a:cubicBezTo>
                    <a:pt x="5835" y="8065"/>
                    <a:pt x="5980" y="8068"/>
                    <a:pt x="6108" y="8068"/>
                  </a:cubicBezTo>
                  <a:cubicBezTo>
                    <a:pt x="7070" y="8068"/>
                    <a:pt x="7130" y="7886"/>
                    <a:pt x="7639" y="7376"/>
                  </a:cubicBezTo>
                  <a:cubicBezTo>
                    <a:pt x="8217" y="6825"/>
                    <a:pt x="8269" y="5539"/>
                    <a:pt x="8269" y="5539"/>
                  </a:cubicBezTo>
                  <a:cubicBezTo>
                    <a:pt x="8409" y="5708"/>
                    <a:pt x="8571" y="5779"/>
                    <a:pt x="8743" y="5779"/>
                  </a:cubicBezTo>
                  <a:cubicBezTo>
                    <a:pt x="9024" y="5779"/>
                    <a:pt x="9331" y="5590"/>
                    <a:pt x="9608" y="5329"/>
                  </a:cubicBezTo>
                  <a:cubicBezTo>
                    <a:pt x="9818" y="5145"/>
                    <a:pt x="9976" y="4935"/>
                    <a:pt x="10133" y="4725"/>
                  </a:cubicBezTo>
                  <a:cubicBezTo>
                    <a:pt x="10238" y="4541"/>
                    <a:pt x="10317" y="4332"/>
                    <a:pt x="10343" y="4122"/>
                  </a:cubicBezTo>
                  <a:cubicBezTo>
                    <a:pt x="10396" y="3964"/>
                    <a:pt x="10343" y="3780"/>
                    <a:pt x="10238" y="3649"/>
                  </a:cubicBezTo>
                  <a:cubicBezTo>
                    <a:pt x="10107" y="3518"/>
                    <a:pt x="9923" y="3439"/>
                    <a:pt x="9766" y="3413"/>
                  </a:cubicBezTo>
                  <a:cubicBezTo>
                    <a:pt x="9661" y="3400"/>
                    <a:pt x="9556" y="3393"/>
                    <a:pt x="9447" y="3393"/>
                  </a:cubicBezTo>
                  <a:cubicBezTo>
                    <a:pt x="9339" y="3393"/>
                    <a:pt x="9228" y="3400"/>
                    <a:pt x="9109" y="3413"/>
                  </a:cubicBezTo>
                  <a:cubicBezTo>
                    <a:pt x="8680" y="3512"/>
                    <a:pt x="8469" y="3777"/>
                    <a:pt x="8267" y="3777"/>
                  </a:cubicBezTo>
                  <a:cubicBezTo>
                    <a:pt x="8147" y="3777"/>
                    <a:pt x="8031" y="3685"/>
                    <a:pt x="7876" y="3413"/>
                  </a:cubicBezTo>
                  <a:cubicBezTo>
                    <a:pt x="7114" y="2153"/>
                    <a:pt x="7114" y="184"/>
                    <a:pt x="7114" y="184"/>
                  </a:cubicBezTo>
                  <a:cubicBezTo>
                    <a:pt x="7114" y="132"/>
                    <a:pt x="7088" y="53"/>
                    <a:pt x="7062"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3"/>
            <p:cNvSpPr/>
            <p:nvPr/>
          </p:nvSpPr>
          <p:spPr>
            <a:xfrm>
              <a:off x="14453262" y="1737510"/>
              <a:ext cx="93113" cy="40521"/>
            </a:xfrm>
            <a:custGeom>
              <a:avLst/>
              <a:gdLst/>
              <a:ahLst/>
              <a:cxnLst/>
              <a:rect l="l" t="t" r="r" b="b"/>
              <a:pathLst>
                <a:path w="972" h="423" extrusionOk="0">
                  <a:moveTo>
                    <a:pt x="972" y="0"/>
                  </a:moveTo>
                  <a:lnTo>
                    <a:pt x="972" y="0"/>
                  </a:lnTo>
                  <a:cubicBezTo>
                    <a:pt x="580" y="207"/>
                    <a:pt x="204" y="365"/>
                    <a:pt x="61" y="410"/>
                  </a:cubicBezTo>
                  <a:lnTo>
                    <a:pt x="61" y="410"/>
                  </a:lnTo>
                  <a:cubicBezTo>
                    <a:pt x="240" y="377"/>
                    <a:pt x="564" y="310"/>
                    <a:pt x="867" y="263"/>
                  </a:cubicBezTo>
                  <a:cubicBezTo>
                    <a:pt x="893" y="184"/>
                    <a:pt x="945" y="79"/>
                    <a:pt x="972" y="0"/>
                  </a:cubicBezTo>
                  <a:close/>
                  <a:moveTo>
                    <a:pt x="61" y="410"/>
                  </a:moveTo>
                  <a:cubicBezTo>
                    <a:pt x="38" y="414"/>
                    <a:pt x="18" y="417"/>
                    <a:pt x="0" y="420"/>
                  </a:cubicBezTo>
                  <a:cubicBezTo>
                    <a:pt x="0" y="422"/>
                    <a:pt x="2" y="423"/>
                    <a:pt x="6" y="423"/>
                  </a:cubicBezTo>
                  <a:cubicBezTo>
                    <a:pt x="15" y="423"/>
                    <a:pt x="34" y="418"/>
                    <a:pt x="61" y="410"/>
                  </a:cubicBezTo>
                  <a:close/>
                </a:path>
              </a:pathLst>
            </a:custGeom>
            <a:solidFill>
              <a:srgbClr val="35C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3"/>
            <p:cNvSpPr/>
            <p:nvPr/>
          </p:nvSpPr>
          <p:spPr>
            <a:xfrm>
              <a:off x="14418010" y="-84224"/>
              <a:ext cx="130377" cy="123384"/>
            </a:xfrm>
            <a:custGeom>
              <a:avLst/>
              <a:gdLst/>
              <a:ahLst/>
              <a:cxnLst/>
              <a:rect l="l" t="t" r="r" b="b"/>
              <a:pathLst>
                <a:path w="1361" h="1288" extrusionOk="0">
                  <a:moveTo>
                    <a:pt x="811" y="1"/>
                  </a:moveTo>
                  <a:cubicBezTo>
                    <a:pt x="686" y="1"/>
                    <a:pt x="539" y="44"/>
                    <a:pt x="368" y="144"/>
                  </a:cubicBezTo>
                  <a:cubicBezTo>
                    <a:pt x="762" y="170"/>
                    <a:pt x="841" y="984"/>
                    <a:pt x="53" y="1089"/>
                  </a:cubicBezTo>
                  <a:lnTo>
                    <a:pt x="1" y="1115"/>
                  </a:lnTo>
                  <a:cubicBezTo>
                    <a:pt x="91" y="1237"/>
                    <a:pt x="202" y="1287"/>
                    <a:pt x="319" y="1287"/>
                  </a:cubicBezTo>
                  <a:cubicBezTo>
                    <a:pt x="784" y="1287"/>
                    <a:pt x="1360" y="506"/>
                    <a:pt x="1235" y="275"/>
                  </a:cubicBezTo>
                  <a:cubicBezTo>
                    <a:pt x="1154" y="113"/>
                    <a:pt x="1012" y="1"/>
                    <a:pt x="811"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3"/>
            <p:cNvSpPr/>
            <p:nvPr/>
          </p:nvSpPr>
          <p:spPr>
            <a:xfrm>
              <a:off x="14274700" y="-432535"/>
              <a:ext cx="254048" cy="343617"/>
            </a:xfrm>
            <a:custGeom>
              <a:avLst/>
              <a:gdLst/>
              <a:ahLst/>
              <a:cxnLst/>
              <a:rect l="l" t="t" r="r" b="b"/>
              <a:pathLst>
                <a:path w="2652" h="3587" extrusionOk="0">
                  <a:moveTo>
                    <a:pt x="1" y="0"/>
                  </a:moveTo>
                  <a:cubicBezTo>
                    <a:pt x="1" y="0"/>
                    <a:pt x="1" y="1969"/>
                    <a:pt x="762" y="3229"/>
                  </a:cubicBezTo>
                  <a:cubicBezTo>
                    <a:pt x="915" y="3497"/>
                    <a:pt x="1030" y="3587"/>
                    <a:pt x="1148" y="3587"/>
                  </a:cubicBezTo>
                  <a:cubicBezTo>
                    <a:pt x="1354" y="3587"/>
                    <a:pt x="1571" y="3312"/>
                    <a:pt x="2022" y="3229"/>
                  </a:cubicBezTo>
                  <a:cubicBezTo>
                    <a:pt x="2127" y="3216"/>
                    <a:pt x="2232" y="3209"/>
                    <a:pt x="2337" y="3209"/>
                  </a:cubicBezTo>
                  <a:cubicBezTo>
                    <a:pt x="2442" y="3209"/>
                    <a:pt x="2547" y="3216"/>
                    <a:pt x="2652" y="3229"/>
                  </a:cubicBezTo>
                  <a:cubicBezTo>
                    <a:pt x="1051" y="2494"/>
                    <a:pt x="447" y="126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3"/>
            <p:cNvSpPr/>
            <p:nvPr/>
          </p:nvSpPr>
          <p:spPr>
            <a:xfrm>
              <a:off x="14279777" y="2534620"/>
              <a:ext cx="203756" cy="754481"/>
            </a:xfrm>
            <a:custGeom>
              <a:avLst/>
              <a:gdLst/>
              <a:ahLst/>
              <a:cxnLst/>
              <a:rect l="l" t="t" r="r" b="b"/>
              <a:pathLst>
                <a:path w="2127" h="7876" extrusionOk="0">
                  <a:moveTo>
                    <a:pt x="0" y="1"/>
                  </a:moveTo>
                  <a:cubicBezTo>
                    <a:pt x="0" y="106"/>
                    <a:pt x="236" y="4017"/>
                    <a:pt x="105" y="6747"/>
                  </a:cubicBezTo>
                  <a:cubicBezTo>
                    <a:pt x="315" y="6852"/>
                    <a:pt x="551" y="6957"/>
                    <a:pt x="761" y="7062"/>
                  </a:cubicBezTo>
                  <a:cubicBezTo>
                    <a:pt x="840" y="6983"/>
                    <a:pt x="919" y="6957"/>
                    <a:pt x="1024" y="6957"/>
                  </a:cubicBezTo>
                  <a:cubicBezTo>
                    <a:pt x="1234" y="6957"/>
                    <a:pt x="1470" y="7167"/>
                    <a:pt x="1706" y="7482"/>
                  </a:cubicBezTo>
                  <a:cubicBezTo>
                    <a:pt x="1759" y="7534"/>
                    <a:pt x="1811" y="7613"/>
                    <a:pt x="1864" y="7692"/>
                  </a:cubicBezTo>
                  <a:lnTo>
                    <a:pt x="2126" y="7875"/>
                  </a:lnTo>
                  <a:cubicBezTo>
                    <a:pt x="1444" y="3938"/>
                    <a:pt x="788" y="53"/>
                    <a:pt x="788" y="53"/>
                  </a:cubicBezTo>
                  <a:cubicBezTo>
                    <a:pt x="499" y="27"/>
                    <a:pt x="236" y="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3"/>
            <p:cNvSpPr/>
            <p:nvPr/>
          </p:nvSpPr>
          <p:spPr>
            <a:xfrm>
              <a:off x="14425577" y="-70430"/>
              <a:ext cx="72996" cy="90526"/>
            </a:xfrm>
            <a:custGeom>
              <a:avLst/>
              <a:gdLst/>
              <a:ahLst/>
              <a:cxnLst/>
              <a:rect l="l" t="t" r="r" b="b"/>
              <a:pathLst>
                <a:path w="762" h="945" extrusionOk="0">
                  <a:moveTo>
                    <a:pt x="316" y="0"/>
                  </a:moveTo>
                  <a:lnTo>
                    <a:pt x="316" y="0"/>
                  </a:lnTo>
                  <a:cubicBezTo>
                    <a:pt x="263" y="53"/>
                    <a:pt x="211" y="79"/>
                    <a:pt x="158" y="131"/>
                  </a:cubicBezTo>
                  <a:cubicBezTo>
                    <a:pt x="158" y="131"/>
                    <a:pt x="421" y="289"/>
                    <a:pt x="316" y="551"/>
                  </a:cubicBezTo>
                  <a:cubicBezTo>
                    <a:pt x="237" y="709"/>
                    <a:pt x="132" y="840"/>
                    <a:pt x="1" y="945"/>
                  </a:cubicBezTo>
                  <a:cubicBezTo>
                    <a:pt x="762" y="866"/>
                    <a:pt x="709" y="26"/>
                    <a:pt x="316" y="0"/>
                  </a:cubicBezTo>
                  <a:close/>
                </a:path>
              </a:pathLst>
            </a:custGeom>
            <a:solidFill>
              <a:srgbClr val="9E6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3"/>
            <p:cNvSpPr/>
            <p:nvPr/>
          </p:nvSpPr>
          <p:spPr>
            <a:xfrm>
              <a:off x="14330070" y="4133917"/>
              <a:ext cx="123288" cy="440082"/>
            </a:xfrm>
            <a:custGeom>
              <a:avLst/>
              <a:gdLst/>
              <a:ahLst/>
              <a:cxnLst/>
              <a:rect l="l" t="t" r="r" b="b"/>
              <a:pathLst>
                <a:path w="1287" h="4594" extrusionOk="0">
                  <a:moveTo>
                    <a:pt x="1155" y="0"/>
                  </a:moveTo>
                  <a:cubicBezTo>
                    <a:pt x="840" y="578"/>
                    <a:pt x="499" y="1129"/>
                    <a:pt x="79" y="1654"/>
                  </a:cubicBezTo>
                  <a:cubicBezTo>
                    <a:pt x="26" y="3360"/>
                    <a:pt x="0" y="4541"/>
                    <a:pt x="0" y="4541"/>
                  </a:cubicBezTo>
                  <a:cubicBezTo>
                    <a:pt x="79" y="4568"/>
                    <a:pt x="184" y="4594"/>
                    <a:pt x="263" y="4594"/>
                  </a:cubicBezTo>
                  <a:cubicBezTo>
                    <a:pt x="630" y="4594"/>
                    <a:pt x="971" y="4148"/>
                    <a:pt x="1286" y="3623"/>
                  </a:cubicBezTo>
                  <a:cubicBezTo>
                    <a:pt x="1234" y="2520"/>
                    <a:pt x="1181" y="1286"/>
                    <a:pt x="1155" y="0"/>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3"/>
            <p:cNvSpPr/>
            <p:nvPr/>
          </p:nvSpPr>
          <p:spPr>
            <a:xfrm>
              <a:off x="14377776" y="3200970"/>
              <a:ext cx="65524" cy="60447"/>
            </a:xfrm>
            <a:custGeom>
              <a:avLst/>
              <a:gdLst/>
              <a:ahLst/>
              <a:cxnLst/>
              <a:rect l="l" t="t" r="r" b="b"/>
              <a:pathLst>
                <a:path w="684" h="631" extrusionOk="0">
                  <a:moveTo>
                    <a:pt x="1" y="1"/>
                  </a:moveTo>
                  <a:lnTo>
                    <a:pt x="1" y="237"/>
                  </a:lnTo>
                  <a:cubicBezTo>
                    <a:pt x="237" y="368"/>
                    <a:pt x="473" y="499"/>
                    <a:pt x="683" y="631"/>
                  </a:cubicBezTo>
                  <a:lnTo>
                    <a:pt x="683" y="526"/>
                  </a:lnTo>
                  <a:cubicBezTo>
                    <a:pt x="447" y="211"/>
                    <a:pt x="211" y="1"/>
                    <a:pt x="1" y="1"/>
                  </a:cubicBez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3"/>
            <p:cNvSpPr/>
            <p:nvPr/>
          </p:nvSpPr>
          <p:spPr>
            <a:xfrm>
              <a:off x="14362736" y="3223577"/>
              <a:ext cx="80564" cy="357220"/>
            </a:xfrm>
            <a:custGeom>
              <a:avLst/>
              <a:gdLst/>
              <a:ahLst/>
              <a:cxnLst/>
              <a:rect l="l" t="t" r="r" b="b"/>
              <a:pathLst>
                <a:path w="841" h="3729" extrusionOk="0">
                  <a:moveTo>
                    <a:pt x="158" y="1"/>
                  </a:moveTo>
                  <a:cubicBezTo>
                    <a:pt x="105" y="1051"/>
                    <a:pt x="53" y="2337"/>
                    <a:pt x="0" y="3728"/>
                  </a:cubicBezTo>
                  <a:cubicBezTo>
                    <a:pt x="263" y="3571"/>
                    <a:pt x="525" y="3440"/>
                    <a:pt x="788" y="3308"/>
                  </a:cubicBezTo>
                  <a:cubicBezTo>
                    <a:pt x="788" y="2022"/>
                    <a:pt x="814" y="972"/>
                    <a:pt x="840" y="395"/>
                  </a:cubicBezTo>
                  <a:cubicBezTo>
                    <a:pt x="657" y="263"/>
                    <a:pt x="394" y="132"/>
                    <a:pt x="158" y="1"/>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3"/>
            <p:cNvSpPr/>
            <p:nvPr/>
          </p:nvSpPr>
          <p:spPr>
            <a:xfrm>
              <a:off x="14337542" y="3540467"/>
              <a:ext cx="103267" cy="754481"/>
            </a:xfrm>
            <a:custGeom>
              <a:avLst/>
              <a:gdLst/>
              <a:ahLst/>
              <a:cxnLst/>
              <a:rect l="l" t="t" r="r" b="b"/>
              <a:pathLst>
                <a:path w="1078" h="7876" extrusionOk="0">
                  <a:moveTo>
                    <a:pt x="1051" y="0"/>
                  </a:moveTo>
                  <a:lnTo>
                    <a:pt x="1051" y="0"/>
                  </a:lnTo>
                  <a:cubicBezTo>
                    <a:pt x="788" y="132"/>
                    <a:pt x="526" y="263"/>
                    <a:pt x="263" y="420"/>
                  </a:cubicBezTo>
                  <a:cubicBezTo>
                    <a:pt x="185" y="2967"/>
                    <a:pt x="80" y="5801"/>
                    <a:pt x="1" y="7875"/>
                  </a:cubicBezTo>
                  <a:cubicBezTo>
                    <a:pt x="421" y="7350"/>
                    <a:pt x="762" y="6799"/>
                    <a:pt x="1077" y="6221"/>
                  </a:cubicBezTo>
                  <a:cubicBezTo>
                    <a:pt x="1025" y="4043"/>
                    <a:pt x="1025" y="1785"/>
                    <a:pt x="1051" y="0"/>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53"/>
            <p:cNvSpPr/>
            <p:nvPr/>
          </p:nvSpPr>
          <p:spPr>
            <a:xfrm>
              <a:off x="14397893" y="42704"/>
              <a:ext cx="45407" cy="47802"/>
            </a:xfrm>
            <a:custGeom>
              <a:avLst/>
              <a:gdLst/>
              <a:ahLst/>
              <a:cxnLst/>
              <a:rect l="l" t="t" r="r" b="b"/>
              <a:pathLst>
                <a:path w="474" h="499" extrusionOk="0">
                  <a:moveTo>
                    <a:pt x="237" y="0"/>
                  </a:moveTo>
                  <a:cubicBezTo>
                    <a:pt x="106" y="0"/>
                    <a:pt x="1" y="105"/>
                    <a:pt x="1" y="236"/>
                  </a:cubicBezTo>
                  <a:cubicBezTo>
                    <a:pt x="1" y="394"/>
                    <a:pt x="106" y="499"/>
                    <a:pt x="237" y="499"/>
                  </a:cubicBezTo>
                  <a:cubicBezTo>
                    <a:pt x="368" y="499"/>
                    <a:pt x="473" y="394"/>
                    <a:pt x="473" y="236"/>
                  </a:cubicBezTo>
                  <a:cubicBezTo>
                    <a:pt x="473" y="105"/>
                    <a:pt x="368"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53"/>
            <p:cNvSpPr/>
            <p:nvPr/>
          </p:nvSpPr>
          <p:spPr>
            <a:xfrm>
              <a:off x="14076117" y="1495627"/>
              <a:ext cx="374750" cy="274644"/>
            </a:xfrm>
            <a:custGeom>
              <a:avLst/>
              <a:gdLst/>
              <a:ahLst/>
              <a:cxnLst/>
              <a:rect l="l" t="t" r="r" b="b"/>
              <a:pathLst>
                <a:path w="3912" h="2867" extrusionOk="0">
                  <a:moveTo>
                    <a:pt x="3548" y="0"/>
                  </a:moveTo>
                  <a:cubicBezTo>
                    <a:pt x="3271" y="0"/>
                    <a:pt x="3006" y="1275"/>
                    <a:pt x="1391" y="1974"/>
                  </a:cubicBezTo>
                  <a:cubicBezTo>
                    <a:pt x="892" y="2184"/>
                    <a:pt x="420" y="2473"/>
                    <a:pt x="0" y="2867"/>
                  </a:cubicBezTo>
                  <a:cubicBezTo>
                    <a:pt x="866" y="2394"/>
                    <a:pt x="2441" y="2394"/>
                    <a:pt x="2441" y="2394"/>
                  </a:cubicBezTo>
                  <a:lnTo>
                    <a:pt x="3202" y="2132"/>
                  </a:lnTo>
                  <a:cubicBezTo>
                    <a:pt x="3649" y="1607"/>
                    <a:pt x="3911" y="268"/>
                    <a:pt x="3622" y="32"/>
                  </a:cubicBezTo>
                  <a:cubicBezTo>
                    <a:pt x="3597" y="10"/>
                    <a:pt x="3572" y="0"/>
                    <a:pt x="3548" y="0"/>
                  </a:cubicBezTo>
                  <a:close/>
                </a:path>
              </a:pathLst>
            </a:custGeom>
            <a:solidFill>
              <a:srgbClr val="DD9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3"/>
            <p:cNvSpPr/>
            <p:nvPr/>
          </p:nvSpPr>
          <p:spPr>
            <a:xfrm>
              <a:off x="11863157" y="220404"/>
              <a:ext cx="2622867" cy="1485972"/>
            </a:xfrm>
            <a:custGeom>
              <a:avLst/>
              <a:gdLst/>
              <a:ahLst/>
              <a:cxnLst/>
              <a:rect l="l" t="t" r="r" b="b"/>
              <a:pathLst>
                <a:path w="27380" h="15512" extrusionOk="0">
                  <a:moveTo>
                    <a:pt x="2784" y="639"/>
                  </a:moveTo>
                  <a:cubicBezTo>
                    <a:pt x="3230" y="928"/>
                    <a:pt x="3703" y="1190"/>
                    <a:pt x="4175" y="1426"/>
                  </a:cubicBezTo>
                  <a:cubicBezTo>
                    <a:pt x="3073" y="1190"/>
                    <a:pt x="2364" y="1111"/>
                    <a:pt x="1760" y="1006"/>
                  </a:cubicBezTo>
                  <a:cubicBezTo>
                    <a:pt x="2101" y="901"/>
                    <a:pt x="2443" y="770"/>
                    <a:pt x="2784" y="639"/>
                  </a:cubicBezTo>
                  <a:close/>
                  <a:moveTo>
                    <a:pt x="2698" y="0"/>
                  </a:moveTo>
                  <a:cubicBezTo>
                    <a:pt x="2341" y="0"/>
                    <a:pt x="1706" y="802"/>
                    <a:pt x="1235" y="901"/>
                  </a:cubicBezTo>
                  <a:lnTo>
                    <a:pt x="1078" y="849"/>
                  </a:lnTo>
                  <a:cubicBezTo>
                    <a:pt x="868" y="796"/>
                    <a:pt x="684" y="744"/>
                    <a:pt x="500" y="665"/>
                  </a:cubicBezTo>
                  <a:cubicBezTo>
                    <a:pt x="469" y="655"/>
                    <a:pt x="446" y="650"/>
                    <a:pt x="430" y="650"/>
                  </a:cubicBezTo>
                  <a:cubicBezTo>
                    <a:pt x="330" y="650"/>
                    <a:pt x="556" y="858"/>
                    <a:pt x="920" y="1085"/>
                  </a:cubicBezTo>
                  <a:cubicBezTo>
                    <a:pt x="1104" y="1190"/>
                    <a:pt x="1314" y="1321"/>
                    <a:pt x="1550" y="1400"/>
                  </a:cubicBezTo>
                  <a:cubicBezTo>
                    <a:pt x="2285" y="1715"/>
                    <a:pt x="2731" y="1505"/>
                    <a:pt x="3493" y="1978"/>
                  </a:cubicBezTo>
                  <a:cubicBezTo>
                    <a:pt x="2101" y="1846"/>
                    <a:pt x="1603" y="1899"/>
                    <a:pt x="395" y="1715"/>
                  </a:cubicBezTo>
                  <a:cubicBezTo>
                    <a:pt x="290" y="1689"/>
                    <a:pt x="159" y="1689"/>
                    <a:pt x="28" y="1689"/>
                  </a:cubicBezTo>
                  <a:cubicBezTo>
                    <a:pt x="28" y="1715"/>
                    <a:pt x="2" y="1741"/>
                    <a:pt x="2" y="1768"/>
                  </a:cubicBezTo>
                  <a:cubicBezTo>
                    <a:pt x="107" y="1925"/>
                    <a:pt x="1025" y="2266"/>
                    <a:pt x="1603" y="2293"/>
                  </a:cubicBezTo>
                  <a:cubicBezTo>
                    <a:pt x="2075" y="2476"/>
                    <a:pt x="2574" y="2608"/>
                    <a:pt x="3073" y="2713"/>
                  </a:cubicBezTo>
                  <a:cubicBezTo>
                    <a:pt x="3073" y="2713"/>
                    <a:pt x="2653" y="2719"/>
                    <a:pt x="2138" y="2719"/>
                  </a:cubicBezTo>
                  <a:cubicBezTo>
                    <a:pt x="1622" y="2719"/>
                    <a:pt x="1012" y="2713"/>
                    <a:pt x="632" y="2686"/>
                  </a:cubicBezTo>
                  <a:cubicBezTo>
                    <a:pt x="558" y="2679"/>
                    <a:pt x="496" y="2675"/>
                    <a:pt x="447" y="2675"/>
                  </a:cubicBezTo>
                  <a:cubicBezTo>
                    <a:pt x="1" y="2675"/>
                    <a:pt x="485" y="2970"/>
                    <a:pt x="1288" y="3159"/>
                  </a:cubicBezTo>
                  <a:cubicBezTo>
                    <a:pt x="2206" y="3369"/>
                    <a:pt x="2941" y="3238"/>
                    <a:pt x="3703" y="3841"/>
                  </a:cubicBezTo>
                  <a:cubicBezTo>
                    <a:pt x="4464" y="4445"/>
                    <a:pt x="5461" y="5311"/>
                    <a:pt x="6196" y="5495"/>
                  </a:cubicBezTo>
                  <a:cubicBezTo>
                    <a:pt x="6643" y="5626"/>
                    <a:pt x="6984" y="5941"/>
                    <a:pt x="7168" y="6361"/>
                  </a:cubicBezTo>
                  <a:cubicBezTo>
                    <a:pt x="7614" y="7858"/>
                    <a:pt x="9609" y="11034"/>
                    <a:pt x="11026" y="13212"/>
                  </a:cubicBezTo>
                  <a:lnTo>
                    <a:pt x="11368" y="13711"/>
                  </a:lnTo>
                  <a:lnTo>
                    <a:pt x="11814" y="14367"/>
                  </a:lnTo>
                  <a:cubicBezTo>
                    <a:pt x="12181" y="14892"/>
                    <a:pt x="12444" y="15260"/>
                    <a:pt x="12549" y="15365"/>
                  </a:cubicBezTo>
                  <a:cubicBezTo>
                    <a:pt x="12632" y="15469"/>
                    <a:pt x="12748" y="15511"/>
                    <a:pt x="12895" y="15511"/>
                  </a:cubicBezTo>
                  <a:cubicBezTo>
                    <a:pt x="13120" y="15511"/>
                    <a:pt x="13418" y="15413"/>
                    <a:pt x="13782" y="15286"/>
                  </a:cubicBezTo>
                  <a:cubicBezTo>
                    <a:pt x="14675" y="14919"/>
                    <a:pt x="15620" y="14682"/>
                    <a:pt x="16565" y="14525"/>
                  </a:cubicBezTo>
                  <a:cubicBezTo>
                    <a:pt x="17326" y="14420"/>
                    <a:pt x="18035" y="14289"/>
                    <a:pt x="18717" y="14157"/>
                  </a:cubicBezTo>
                  <a:cubicBezTo>
                    <a:pt x="19662" y="13947"/>
                    <a:pt x="20581" y="13685"/>
                    <a:pt x="21474" y="13317"/>
                  </a:cubicBezTo>
                  <a:cubicBezTo>
                    <a:pt x="21836" y="14052"/>
                    <a:pt x="22470" y="14372"/>
                    <a:pt x="23178" y="14372"/>
                  </a:cubicBezTo>
                  <a:cubicBezTo>
                    <a:pt x="24216" y="14372"/>
                    <a:pt x="25413" y="13685"/>
                    <a:pt x="26146" y="12609"/>
                  </a:cubicBezTo>
                  <a:cubicBezTo>
                    <a:pt x="27380" y="10824"/>
                    <a:pt x="27170" y="8540"/>
                    <a:pt x="26461" y="7543"/>
                  </a:cubicBezTo>
                  <a:cubicBezTo>
                    <a:pt x="25761" y="6593"/>
                    <a:pt x="24910" y="6180"/>
                    <a:pt x="23994" y="6180"/>
                  </a:cubicBezTo>
                  <a:cubicBezTo>
                    <a:pt x="22885" y="6180"/>
                    <a:pt x="21679" y="6786"/>
                    <a:pt x="20529" y="7779"/>
                  </a:cubicBezTo>
                  <a:cubicBezTo>
                    <a:pt x="20371" y="7910"/>
                    <a:pt x="20214" y="8068"/>
                    <a:pt x="20056" y="8225"/>
                  </a:cubicBezTo>
                  <a:cubicBezTo>
                    <a:pt x="20056" y="8225"/>
                    <a:pt x="16512" y="9800"/>
                    <a:pt x="14360" y="11637"/>
                  </a:cubicBezTo>
                  <a:cubicBezTo>
                    <a:pt x="13914" y="10798"/>
                    <a:pt x="12050" y="8934"/>
                    <a:pt x="10501" y="7228"/>
                  </a:cubicBezTo>
                  <a:cubicBezTo>
                    <a:pt x="9478" y="6099"/>
                    <a:pt x="8585" y="4996"/>
                    <a:pt x="8375" y="4340"/>
                  </a:cubicBezTo>
                  <a:cubicBezTo>
                    <a:pt x="8218" y="3841"/>
                    <a:pt x="7955" y="3395"/>
                    <a:pt x="7666" y="3028"/>
                  </a:cubicBezTo>
                  <a:cubicBezTo>
                    <a:pt x="7220" y="2476"/>
                    <a:pt x="6721" y="1978"/>
                    <a:pt x="6170" y="1558"/>
                  </a:cubicBezTo>
                  <a:cubicBezTo>
                    <a:pt x="5908" y="1348"/>
                    <a:pt x="5645" y="1164"/>
                    <a:pt x="5383" y="1006"/>
                  </a:cubicBezTo>
                  <a:cubicBezTo>
                    <a:pt x="4569" y="534"/>
                    <a:pt x="3676" y="193"/>
                    <a:pt x="2758" y="9"/>
                  </a:cubicBezTo>
                  <a:cubicBezTo>
                    <a:pt x="2739" y="3"/>
                    <a:pt x="2719" y="0"/>
                    <a:pt x="2698"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3"/>
            <p:cNvSpPr/>
            <p:nvPr/>
          </p:nvSpPr>
          <p:spPr>
            <a:xfrm>
              <a:off x="14352677" y="3200970"/>
              <a:ext cx="25194" cy="22703"/>
            </a:xfrm>
            <a:custGeom>
              <a:avLst/>
              <a:gdLst/>
              <a:ahLst/>
              <a:cxnLst/>
              <a:rect l="l" t="t" r="r" b="b"/>
              <a:pathLst>
                <a:path w="263" h="237" extrusionOk="0">
                  <a:moveTo>
                    <a:pt x="263" y="1"/>
                  </a:moveTo>
                  <a:cubicBezTo>
                    <a:pt x="158" y="1"/>
                    <a:pt x="79" y="53"/>
                    <a:pt x="0" y="106"/>
                  </a:cubicBezTo>
                  <a:lnTo>
                    <a:pt x="263" y="237"/>
                  </a:lnTo>
                  <a:lnTo>
                    <a:pt x="263" y="1"/>
                  </a:lnTo>
                  <a:close/>
                </a:path>
              </a:pathLst>
            </a:custGeom>
            <a:solidFill>
              <a:srgbClr val="16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3"/>
            <p:cNvSpPr/>
            <p:nvPr/>
          </p:nvSpPr>
          <p:spPr>
            <a:xfrm>
              <a:off x="14259661" y="3211028"/>
              <a:ext cx="118211" cy="447746"/>
            </a:xfrm>
            <a:custGeom>
              <a:avLst/>
              <a:gdLst/>
              <a:ahLst/>
              <a:cxnLst/>
              <a:rect l="l" t="t" r="r" b="b"/>
              <a:pathLst>
                <a:path w="1234" h="4674" extrusionOk="0">
                  <a:moveTo>
                    <a:pt x="945" y="1"/>
                  </a:moveTo>
                  <a:cubicBezTo>
                    <a:pt x="788" y="132"/>
                    <a:pt x="656" y="263"/>
                    <a:pt x="525" y="421"/>
                  </a:cubicBezTo>
                  <a:cubicBezTo>
                    <a:pt x="525" y="552"/>
                    <a:pt x="263" y="2389"/>
                    <a:pt x="0" y="4673"/>
                  </a:cubicBezTo>
                  <a:cubicBezTo>
                    <a:pt x="341" y="4358"/>
                    <a:pt x="709" y="4096"/>
                    <a:pt x="1076" y="3859"/>
                  </a:cubicBezTo>
                  <a:cubicBezTo>
                    <a:pt x="1129" y="2468"/>
                    <a:pt x="1181" y="1182"/>
                    <a:pt x="1234" y="132"/>
                  </a:cubicBezTo>
                  <a:lnTo>
                    <a:pt x="945" y="1"/>
                  </a:ln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3"/>
            <p:cNvSpPr/>
            <p:nvPr/>
          </p:nvSpPr>
          <p:spPr>
            <a:xfrm>
              <a:off x="14189251" y="3580701"/>
              <a:ext cx="173581" cy="857557"/>
            </a:xfrm>
            <a:custGeom>
              <a:avLst/>
              <a:gdLst/>
              <a:ahLst/>
              <a:cxnLst/>
              <a:rect l="l" t="t" r="r" b="b"/>
              <a:pathLst>
                <a:path w="1812" h="8952" extrusionOk="0">
                  <a:moveTo>
                    <a:pt x="1811" y="0"/>
                  </a:moveTo>
                  <a:cubicBezTo>
                    <a:pt x="1444" y="237"/>
                    <a:pt x="1076" y="499"/>
                    <a:pt x="735" y="814"/>
                  </a:cubicBezTo>
                  <a:cubicBezTo>
                    <a:pt x="420" y="3518"/>
                    <a:pt x="53" y="6825"/>
                    <a:pt x="0" y="8479"/>
                  </a:cubicBezTo>
                  <a:cubicBezTo>
                    <a:pt x="105" y="8610"/>
                    <a:pt x="210" y="8794"/>
                    <a:pt x="315" y="8951"/>
                  </a:cubicBezTo>
                  <a:cubicBezTo>
                    <a:pt x="761" y="8453"/>
                    <a:pt x="1181" y="7954"/>
                    <a:pt x="1549" y="7429"/>
                  </a:cubicBezTo>
                  <a:cubicBezTo>
                    <a:pt x="1628" y="5381"/>
                    <a:pt x="1733" y="2547"/>
                    <a:pt x="1811" y="0"/>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3"/>
            <p:cNvSpPr/>
            <p:nvPr/>
          </p:nvSpPr>
          <p:spPr>
            <a:xfrm>
              <a:off x="14219427" y="4292266"/>
              <a:ext cx="118211" cy="276752"/>
            </a:xfrm>
            <a:custGeom>
              <a:avLst/>
              <a:gdLst/>
              <a:ahLst/>
              <a:cxnLst/>
              <a:rect l="l" t="t" r="r" b="b"/>
              <a:pathLst>
                <a:path w="1234" h="2889" extrusionOk="0">
                  <a:moveTo>
                    <a:pt x="1234" y="1"/>
                  </a:moveTo>
                  <a:lnTo>
                    <a:pt x="1234" y="1"/>
                  </a:lnTo>
                  <a:cubicBezTo>
                    <a:pt x="866" y="526"/>
                    <a:pt x="446" y="1025"/>
                    <a:pt x="0" y="1523"/>
                  </a:cubicBezTo>
                  <a:cubicBezTo>
                    <a:pt x="394" y="2101"/>
                    <a:pt x="761" y="2705"/>
                    <a:pt x="1155" y="2888"/>
                  </a:cubicBezTo>
                  <a:cubicBezTo>
                    <a:pt x="1155" y="2888"/>
                    <a:pt x="1181" y="1733"/>
                    <a:pt x="1234"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3"/>
            <p:cNvSpPr/>
            <p:nvPr/>
          </p:nvSpPr>
          <p:spPr>
            <a:xfrm>
              <a:off x="14279777" y="3180853"/>
              <a:ext cx="72996" cy="115816"/>
            </a:xfrm>
            <a:custGeom>
              <a:avLst/>
              <a:gdLst/>
              <a:ahLst/>
              <a:cxnLst/>
              <a:rect l="l" t="t" r="r" b="b"/>
              <a:pathLst>
                <a:path w="762" h="1209" extrusionOk="0">
                  <a:moveTo>
                    <a:pt x="105" y="1"/>
                  </a:moveTo>
                  <a:cubicBezTo>
                    <a:pt x="79" y="447"/>
                    <a:pt x="26" y="841"/>
                    <a:pt x="0" y="1208"/>
                  </a:cubicBezTo>
                  <a:cubicBezTo>
                    <a:pt x="105" y="1051"/>
                    <a:pt x="210" y="893"/>
                    <a:pt x="315" y="736"/>
                  </a:cubicBezTo>
                  <a:cubicBezTo>
                    <a:pt x="446" y="578"/>
                    <a:pt x="578" y="421"/>
                    <a:pt x="761" y="316"/>
                  </a:cubicBezTo>
                  <a:cubicBezTo>
                    <a:pt x="551" y="211"/>
                    <a:pt x="315" y="106"/>
                    <a:pt x="105" y="1"/>
                  </a:cubicBezTo>
                  <a:close/>
                </a:path>
              </a:pathLst>
            </a:custGeom>
            <a:solidFill>
              <a:srgbClr val="84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3"/>
            <p:cNvSpPr/>
            <p:nvPr/>
          </p:nvSpPr>
          <p:spPr>
            <a:xfrm>
              <a:off x="14174116" y="2527052"/>
              <a:ext cx="125875" cy="653897"/>
            </a:xfrm>
            <a:custGeom>
              <a:avLst/>
              <a:gdLst/>
              <a:ahLst/>
              <a:cxnLst/>
              <a:rect l="l" t="t" r="r" b="b"/>
              <a:pathLst>
                <a:path w="1314" h="6826" extrusionOk="0">
                  <a:moveTo>
                    <a:pt x="604" y="1"/>
                  </a:moveTo>
                  <a:cubicBezTo>
                    <a:pt x="526" y="1917"/>
                    <a:pt x="237" y="4411"/>
                    <a:pt x="1" y="6406"/>
                  </a:cubicBezTo>
                  <a:cubicBezTo>
                    <a:pt x="447" y="6537"/>
                    <a:pt x="841" y="6694"/>
                    <a:pt x="1182" y="6826"/>
                  </a:cubicBezTo>
                  <a:cubicBezTo>
                    <a:pt x="1313" y="4096"/>
                    <a:pt x="1103" y="185"/>
                    <a:pt x="1103" y="80"/>
                  </a:cubicBez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3"/>
            <p:cNvSpPr/>
            <p:nvPr/>
          </p:nvSpPr>
          <p:spPr>
            <a:xfrm>
              <a:off x="14025825" y="3251262"/>
              <a:ext cx="284224" cy="681581"/>
            </a:xfrm>
            <a:custGeom>
              <a:avLst/>
              <a:gdLst/>
              <a:ahLst/>
              <a:cxnLst/>
              <a:rect l="l" t="t" r="r" b="b"/>
              <a:pathLst>
                <a:path w="2967" h="7115" extrusionOk="0">
                  <a:moveTo>
                    <a:pt x="2966" y="1"/>
                  </a:moveTo>
                  <a:cubicBezTo>
                    <a:pt x="2861" y="158"/>
                    <a:pt x="2756" y="316"/>
                    <a:pt x="2651" y="473"/>
                  </a:cubicBezTo>
                  <a:cubicBezTo>
                    <a:pt x="2139" y="1267"/>
                    <a:pt x="1602" y="2260"/>
                    <a:pt x="1138" y="2260"/>
                  </a:cubicBezTo>
                  <a:cubicBezTo>
                    <a:pt x="1126" y="2260"/>
                    <a:pt x="1114" y="2259"/>
                    <a:pt x="1102" y="2258"/>
                  </a:cubicBezTo>
                  <a:cubicBezTo>
                    <a:pt x="1024" y="2258"/>
                    <a:pt x="945" y="2232"/>
                    <a:pt x="892" y="2179"/>
                  </a:cubicBezTo>
                  <a:cubicBezTo>
                    <a:pt x="814" y="2626"/>
                    <a:pt x="420" y="4831"/>
                    <a:pt x="0" y="7114"/>
                  </a:cubicBezTo>
                  <a:cubicBezTo>
                    <a:pt x="709" y="6064"/>
                    <a:pt x="1522" y="5093"/>
                    <a:pt x="2441" y="4253"/>
                  </a:cubicBezTo>
                  <a:cubicBezTo>
                    <a:pt x="2704" y="1969"/>
                    <a:pt x="2966" y="132"/>
                    <a:pt x="2966" y="1"/>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3"/>
            <p:cNvSpPr/>
            <p:nvPr/>
          </p:nvSpPr>
          <p:spPr>
            <a:xfrm>
              <a:off x="13930222" y="3658678"/>
              <a:ext cx="329535" cy="789638"/>
            </a:xfrm>
            <a:custGeom>
              <a:avLst/>
              <a:gdLst/>
              <a:ahLst/>
              <a:cxnLst/>
              <a:rect l="l" t="t" r="r" b="b"/>
              <a:pathLst>
                <a:path w="3440" h="8243" extrusionOk="0">
                  <a:moveTo>
                    <a:pt x="3439" y="0"/>
                  </a:moveTo>
                  <a:lnTo>
                    <a:pt x="3439" y="0"/>
                  </a:lnTo>
                  <a:cubicBezTo>
                    <a:pt x="2520" y="840"/>
                    <a:pt x="1707" y="1811"/>
                    <a:pt x="998" y="2861"/>
                  </a:cubicBezTo>
                  <a:cubicBezTo>
                    <a:pt x="526" y="5512"/>
                    <a:pt x="1" y="8242"/>
                    <a:pt x="1" y="8242"/>
                  </a:cubicBezTo>
                  <a:cubicBezTo>
                    <a:pt x="552" y="7481"/>
                    <a:pt x="1103" y="6667"/>
                    <a:pt x="1628" y="6667"/>
                  </a:cubicBezTo>
                  <a:cubicBezTo>
                    <a:pt x="1995" y="6694"/>
                    <a:pt x="2337" y="7114"/>
                    <a:pt x="2704" y="7665"/>
                  </a:cubicBezTo>
                  <a:cubicBezTo>
                    <a:pt x="2757" y="6037"/>
                    <a:pt x="3124" y="2730"/>
                    <a:pt x="3439" y="0"/>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3"/>
            <p:cNvSpPr/>
            <p:nvPr/>
          </p:nvSpPr>
          <p:spPr>
            <a:xfrm>
              <a:off x="14068549" y="2524561"/>
              <a:ext cx="161031" cy="616153"/>
            </a:xfrm>
            <a:custGeom>
              <a:avLst/>
              <a:gdLst/>
              <a:ahLst/>
              <a:cxnLst/>
              <a:rect l="l" t="t" r="r" b="b"/>
              <a:pathLst>
                <a:path w="1681" h="6432" extrusionOk="0">
                  <a:moveTo>
                    <a:pt x="1470" y="1"/>
                  </a:moveTo>
                  <a:cubicBezTo>
                    <a:pt x="919" y="1917"/>
                    <a:pt x="394" y="4410"/>
                    <a:pt x="0" y="6143"/>
                  </a:cubicBezTo>
                  <a:cubicBezTo>
                    <a:pt x="394" y="6222"/>
                    <a:pt x="761" y="6327"/>
                    <a:pt x="1103" y="6432"/>
                  </a:cubicBezTo>
                  <a:cubicBezTo>
                    <a:pt x="1339" y="4437"/>
                    <a:pt x="1601" y="1917"/>
                    <a:pt x="1680" y="27"/>
                  </a:cubicBezTo>
                  <a:lnTo>
                    <a:pt x="1470" y="1"/>
                  </a:lnTo>
                  <a:close/>
                </a:path>
              </a:pathLst>
            </a:custGeom>
            <a:solidFill>
              <a:srgbClr val="999999">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3"/>
            <p:cNvSpPr/>
            <p:nvPr/>
          </p:nvSpPr>
          <p:spPr>
            <a:xfrm>
              <a:off x="13832127" y="-686583"/>
              <a:ext cx="435101" cy="354729"/>
            </a:xfrm>
            <a:custGeom>
              <a:avLst/>
              <a:gdLst/>
              <a:ahLst/>
              <a:cxnLst/>
              <a:rect l="l" t="t" r="r" b="b"/>
              <a:pathLst>
                <a:path w="4542" h="3703" extrusionOk="0">
                  <a:moveTo>
                    <a:pt x="2836" y="1"/>
                  </a:moveTo>
                  <a:cubicBezTo>
                    <a:pt x="342" y="1655"/>
                    <a:pt x="1" y="2180"/>
                    <a:pt x="132" y="3151"/>
                  </a:cubicBezTo>
                  <a:cubicBezTo>
                    <a:pt x="421" y="2678"/>
                    <a:pt x="710" y="2678"/>
                    <a:pt x="710" y="2678"/>
                  </a:cubicBezTo>
                  <a:cubicBezTo>
                    <a:pt x="710" y="2652"/>
                    <a:pt x="736" y="2600"/>
                    <a:pt x="736" y="2573"/>
                  </a:cubicBezTo>
                  <a:lnTo>
                    <a:pt x="736" y="2547"/>
                  </a:lnTo>
                  <a:cubicBezTo>
                    <a:pt x="815" y="2442"/>
                    <a:pt x="946" y="2363"/>
                    <a:pt x="1077" y="2311"/>
                  </a:cubicBezTo>
                  <a:cubicBezTo>
                    <a:pt x="1156" y="2298"/>
                    <a:pt x="1228" y="2291"/>
                    <a:pt x="1297" y="2291"/>
                  </a:cubicBezTo>
                  <a:cubicBezTo>
                    <a:pt x="1366" y="2291"/>
                    <a:pt x="1431" y="2298"/>
                    <a:pt x="1497" y="2311"/>
                  </a:cubicBezTo>
                  <a:cubicBezTo>
                    <a:pt x="1760" y="2390"/>
                    <a:pt x="1996" y="2495"/>
                    <a:pt x="2206" y="2678"/>
                  </a:cubicBezTo>
                  <a:cubicBezTo>
                    <a:pt x="2416" y="2810"/>
                    <a:pt x="2626" y="2967"/>
                    <a:pt x="2810" y="3151"/>
                  </a:cubicBezTo>
                  <a:cubicBezTo>
                    <a:pt x="2993" y="3308"/>
                    <a:pt x="3151" y="3492"/>
                    <a:pt x="3308" y="3702"/>
                  </a:cubicBezTo>
                  <a:cubicBezTo>
                    <a:pt x="3308" y="3702"/>
                    <a:pt x="3466" y="3072"/>
                    <a:pt x="4542" y="2468"/>
                  </a:cubicBezTo>
                  <a:cubicBezTo>
                    <a:pt x="4306" y="1812"/>
                    <a:pt x="3964" y="1182"/>
                    <a:pt x="3571" y="631"/>
                  </a:cubicBezTo>
                  <a:cubicBezTo>
                    <a:pt x="3413" y="421"/>
                    <a:pt x="3308" y="316"/>
                    <a:pt x="3308" y="316"/>
                  </a:cubicBezTo>
                  <a:cubicBezTo>
                    <a:pt x="3177" y="290"/>
                    <a:pt x="3046" y="237"/>
                    <a:pt x="2941" y="158"/>
                  </a:cubicBezTo>
                  <a:cubicBezTo>
                    <a:pt x="2888" y="106"/>
                    <a:pt x="2862" y="53"/>
                    <a:pt x="2836" y="1"/>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3"/>
            <p:cNvSpPr/>
            <p:nvPr/>
          </p:nvSpPr>
          <p:spPr>
            <a:xfrm>
              <a:off x="13261381" y="4299834"/>
              <a:ext cx="958142" cy="1164388"/>
            </a:xfrm>
            <a:custGeom>
              <a:avLst/>
              <a:gdLst/>
              <a:ahLst/>
              <a:cxnLst/>
              <a:rect l="l" t="t" r="r" b="b"/>
              <a:pathLst>
                <a:path w="10002" h="12155" extrusionOk="0">
                  <a:moveTo>
                    <a:pt x="8587" y="0"/>
                  </a:moveTo>
                  <a:cubicBezTo>
                    <a:pt x="8094" y="0"/>
                    <a:pt x="7552" y="826"/>
                    <a:pt x="7009" y="1549"/>
                  </a:cubicBezTo>
                  <a:cubicBezTo>
                    <a:pt x="6556" y="2178"/>
                    <a:pt x="6104" y="2734"/>
                    <a:pt x="5698" y="2734"/>
                  </a:cubicBezTo>
                  <a:cubicBezTo>
                    <a:pt x="5680" y="2734"/>
                    <a:pt x="5662" y="2733"/>
                    <a:pt x="5644" y="2731"/>
                  </a:cubicBezTo>
                  <a:cubicBezTo>
                    <a:pt x="5460" y="2704"/>
                    <a:pt x="5276" y="2599"/>
                    <a:pt x="5171" y="2442"/>
                  </a:cubicBezTo>
                  <a:cubicBezTo>
                    <a:pt x="4804" y="1943"/>
                    <a:pt x="4489" y="1418"/>
                    <a:pt x="4226" y="841"/>
                  </a:cubicBezTo>
                  <a:cubicBezTo>
                    <a:pt x="3360" y="1786"/>
                    <a:pt x="2468" y="2652"/>
                    <a:pt x="1496" y="3466"/>
                  </a:cubicBezTo>
                  <a:cubicBezTo>
                    <a:pt x="1129" y="3781"/>
                    <a:pt x="788" y="4069"/>
                    <a:pt x="473" y="4358"/>
                  </a:cubicBezTo>
                  <a:cubicBezTo>
                    <a:pt x="158" y="4988"/>
                    <a:pt x="0" y="5671"/>
                    <a:pt x="0" y="6379"/>
                  </a:cubicBezTo>
                  <a:cubicBezTo>
                    <a:pt x="161" y="6327"/>
                    <a:pt x="318" y="6303"/>
                    <a:pt x="466" y="6303"/>
                  </a:cubicBezTo>
                  <a:cubicBezTo>
                    <a:pt x="1355" y="6303"/>
                    <a:pt x="1905" y="7174"/>
                    <a:pt x="893" y="8007"/>
                  </a:cubicBezTo>
                  <a:lnTo>
                    <a:pt x="1076" y="8138"/>
                  </a:lnTo>
                  <a:cubicBezTo>
                    <a:pt x="1916" y="8663"/>
                    <a:pt x="2678" y="9713"/>
                    <a:pt x="4174" y="11130"/>
                  </a:cubicBezTo>
                  <a:cubicBezTo>
                    <a:pt x="4515" y="11445"/>
                    <a:pt x="4909" y="11787"/>
                    <a:pt x="5329" y="12154"/>
                  </a:cubicBezTo>
                  <a:cubicBezTo>
                    <a:pt x="7140" y="11682"/>
                    <a:pt x="8689" y="10501"/>
                    <a:pt x="9607" y="8873"/>
                  </a:cubicBezTo>
                  <a:cubicBezTo>
                    <a:pt x="9397" y="8689"/>
                    <a:pt x="9161" y="8506"/>
                    <a:pt x="8925" y="8322"/>
                  </a:cubicBezTo>
                  <a:cubicBezTo>
                    <a:pt x="6379" y="6511"/>
                    <a:pt x="6038" y="6721"/>
                    <a:pt x="5723" y="6353"/>
                  </a:cubicBezTo>
                  <a:cubicBezTo>
                    <a:pt x="5329" y="5907"/>
                    <a:pt x="7849" y="3886"/>
                    <a:pt x="10001" y="1444"/>
                  </a:cubicBezTo>
                  <a:cubicBezTo>
                    <a:pt x="9896" y="1287"/>
                    <a:pt x="9791" y="1129"/>
                    <a:pt x="9686" y="972"/>
                  </a:cubicBezTo>
                  <a:cubicBezTo>
                    <a:pt x="9319" y="421"/>
                    <a:pt x="8977" y="1"/>
                    <a:pt x="8610" y="1"/>
                  </a:cubicBezTo>
                  <a:cubicBezTo>
                    <a:pt x="8602" y="0"/>
                    <a:pt x="8595" y="0"/>
                    <a:pt x="8587"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3"/>
            <p:cNvSpPr/>
            <p:nvPr/>
          </p:nvSpPr>
          <p:spPr>
            <a:xfrm>
              <a:off x="13821782" y="-102425"/>
              <a:ext cx="402914" cy="146566"/>
            </a:xfrm>
            <a:custGeom>
              <a:avLst/>
              <a:gdLst/>
              <a:ahLst/>
              <a:cxnLst/>
              <a:rect l="l" t="t" r="r" b="b"/>
              <a:pathLst>
                <a:path w="4206" h="1530" extrusionOk="0">
                  <a:moveTo>
                    <a:pt x="3137" y="0"/>
                  </a:moveTo>
                  <a:cubicBezTo>
                    <a:pt x="2044" y="0"/>
                    <a:pt x="1" y="1365"/>
                    <a:pt x="1054" y="1515"/>
                  </a:cubicBezTo>
                  <a:cubicBezTo>
                    <a:pt x="1126" y="1525"/>
                    <a:pt x="1210" y="1529"/>
                    <a:pt x="1303" y="1529"/>
                  </a:cubicBezTo>
                  <a:cubicBezTo>
                    <a:pt x="2266" y="1529"/>
                    <a:pt x="4205" y="1043"/>
                    <a:pt x="3679" y="229"/>
                  </a:cubicBezTo>
                  <a:cubicBezTo>
                    <a:pt x="3574" y="67"/>
                    <a:pt x="3379" y="0"/>
                    <a:pt x="3137"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3"/>
            <p:cNvSpPr/>
            <p:nvPr/>
          </p:nvSpPr>
          <p:spPr>
            <a:xfrm>
              <a:off x="13879929" y="2509521"/>
              <a:ext cx="329535" cy="603508"/>
            </a:xfrm>
            <a:custGeom>
              <a:avLst/>
              <a:gdLst/>
              <a:ahLst/>
              <a:cxnLst/>
              <a:rect l="l" t="t" r="r" b="b"/>
              <a:pathLst>
                <a:path w="3440" h="6300" extrusionOk="0">
                  <a:moveTo>
                    <a:pt x="2783" y="0"/>
                  </a:moveTo>
                  <a:cubicBezTo>
                    <a:pt x="2783" y="0"/>
                    <a:pt x="1313" y="3150"/>
                    <a:pt x="1" y="5906"/>
                  </a:cubicBezTo>
                  <a:cubicBezTo>
                    <a:pt x="447" y="5959"/>
                    <a:pt x="972" y="6064"/>
                    <a:pt x="1576" y="6195"/>
                  </a:cubicBezTo>
                  <a:lnTo>
                    <a:pt x="1996" y="6300"/>
                  </a:lnTo>
                  <a:cubicBezTo>
                    <a:pt x="2363" y="4567"/>
                    <a:pt x="2888" y="2074"/>
                    <a:pt x="3439" y="131"/>
                  </a:cubicBezTo>
                  <a:cubicBezTo>
                    <a:pt x="3203" y="105"/>
                    <a:pt x="2993" y="53"/>
                    <a:pt x="2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3"/>
            <p:cNvSpPr/>
            <p:nvPr/>
          </p:nvSpPr>
          <p:spPr>
            <a:xfrm>
              <a:off x="13897555" y="-437612"/>
              <a:ext cx="337773" cy="225214"/>
            </a:xfrm>
            <a:custGeom>
              <a:avLst/>
              <a:gdLst/>
              <a:ahLst/>
              <a:cxnLst/>
              <a:rect l="l" t="t" r="r" b="b"/>
              <a:pathLst>
                <a:path w="3526" h="2351" extrusionOk="0">
                  <a:moveTo>
                    <a:pt x="79" y="1"/>
                  </a:moveTo>
                  <a:cubicBezTo>
                    <a:pt x="79" y="27"/>
                    <a:pt x="53" y="53"/>
                    <a:pt x="53" y="106"/>
                  </a:cubicBezTo>
                  <a:cubicBezTo>
                    <a:pt x="0" y="421"/>
                    <a:pt x="53" y="736"/>
                    <a:pt x="184" y="1024"/>
                  </a:cubicBezTo>
                  <a:lnTo>
                    <a:pt x="263" y="1129"/>
                  </a:lnTo>
                  <a:cubicBezTo>
                    <a:pt x="397" y="980"/>
                    <a:pt x="521" y="918"/>
                    <a:pt x="633" y="918"/>
                  </a:cubicBezTo>
                  <a:cubicBezTo>
                    <a:pt x="1091" y="918"/>
                    <a:pt x="1350" y="1942"/>
                    <a:pt x="1287" y="2153"/>
                  </a:cubicBezTo>
                  <a:lnTo>
                    <a:pt x="1365" y="2232"/>
                  </a:lnTo>
                  <a:lnTo>
                    <a:pt x="1418" y="2337"/>
                  </a:lnTo>
                  <a:cubicBezTo>
                    <a:pt x="1437" y="2337"/>
                    <a:pt x="1588" y="2351"/>
                    <a:pt x="1789" y="2351"/>
                  </a:cubicBezTo>
                  <a:cubicBezTo>
                    <a:pt x="2415" y="2351"/>
                    <a:pt x="3526" y="2215"/>
                    <a:pt x="2651" y="1103"/>
                  </a:cubicBezTo>
                  <a:lnTo>
                    <a:pt x="2651" y="1103"/>
                  </a:lnTo>
                  <a:lnTo>
                    <a:pt x="2625" y="1129"/>
                  </a:lnTo>
                  <a:cubicBezTo>
                    <a:pt x="2441" y="972"/>
                    <a:pt x="2231" y="841"/>
                    <a:pt x="2022" y="709"/>
                  </a:cubicBezTo>
                  <a:cubicBezTo>
                    <a:pt x="1812" y="578"/>
                    <a:pt x="1602" y="473"/>
                    <a:pt x="1392" y="342"/>
                  </a:cubicBezTo>
                  <a:cubicBezTo>
                    <a:pt x="1182" y="263"/>
                    <a:pt x="945" y="211"/>
                    <a:pt x="735" y="132"/>
                  </a:cubicBezTo>
                  <a:cubicBezTo>
                    <a:pt x="525" y="27"/>
                    <a:pt x="315" y="1"/>
                    <a:pt x="79"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3"/>
            <p:cNvSpPr/>
            <p:nvPr/>
          </p:nvSpPr>
          <p:spPr>
            <a:xfrm>
              <a:off x="13902537" y="-464626"/>
              <a:ext cx="249067" cy="135263"/>
            </a:xfrm>
            <a:custGeom>
              <a:avLst/>
              <a:gdLst/>
              <a:ahLst/>
              <a:cxnLst/>
              <a:rect l="l" t="t" r="r" b="b"/>
              <a:pathLst>
                <a:path w="2600" h="1412" extrusionOk="0">
                  <a:moveTo>
                    <a:pt x="568" y="0"/>
                  </a:moveTo>
                  <a:cubicBezTo>
                    <a:pt x="500" y="0"/>
                    <a:pt x="434" y="7"/>
                    <a:pt x="368" y="20"/>
                  </a:cubicBezTo>
                  <a:cubicBezTo>
                    <a:pt x="211" y="46"/>
                    <a:pt x="80" y="125"/>
                    <a:pt x="1" y="230"/>
                  </a:cubicBezTo>
                  <a:lnTo>
                    <a:pt x="27" y="283"/>
                  </a:lnTo>
                  <a:cubicBezTo>
                    <a:pt x="237" y="283"/>
                    <a:pt x="473" y="309"/>
                    <a:pt x="683" y="414"/>
                  </a:cubicBezTo>
                  <a:cubicBezTo>
                    <a:pt x="893" y="493"/>
                    <a:pt x="1103" y="545"/>
                    <a:pt x="1340" y="650"/>
                  </a:cubicBezTo>
                  <a:cubicBezTo>
                    <a:pt x="1550" y="755"/>
                    <a:pt x="1760" y="860"/>
                    <a:pt x="1970" y="991"/>
                  </a:cubicBezTo>
                  <a:cubicBezTo>
                    <a:pt x="2153" y="1123"/>
                    <a:pt x="2363" y="1254"/>
                    <a:pt x="2573" y="1411"/>
                  </a:cubicBezTo>
                  <a:lnTo>
                    <a:pt x="2599" y="1385"/>
                  </a:lnTo>
                  <a:cubicBezTo>
                    <a:pt x="2442" y="1175"/>
                    <a:pt x="2258" y="1018"/>
                    <a:pt x="2075" y="834"/>
                  </a:cubicBezTo>
                  <a:cubicBezTo>
                    <a:pt x="1891" y="676"/>
                    <a:pt x="1707" y="519"/>
                    <a:pt x="1497" y="361"/>
                  </a:cubicBezTo>
                  <a:cubicBezTo>
                    <a:pt x="1287" y="204"/>
                    <a:pt x="1025" y="73"/>
                    <a:pt x="788" y="20"/>
                  </a:cubicBezTo>
                  <a:cubicBezTo>
                    <a:pt x="710" y="7"/>
                    <a:pt x="637"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3"/>
            <p:cNvSpPr/>
            <p:nvPr/>
          </p:nvSpPr>
          <p:spPr>
            <a:xfrm>
              <a:off x="13751660" y="2496876"/>
              <a:ext cx="394867" cy="578506"/>
            </a:xfrm>
            <a:custGeom>
              <a:avLst/>
              <a:gdLst/>
              <a:ahLst/>
              <a:cxnLst/>
              <a:rect l="l" t="t" r="r" b="b"/>
              <a:pathLst>
                <a:path w="4122" h="6039" extrusionOk="0">
                  <a:moveTo>
                    <a:pt x="3728" y="1"/>
                  </a:moveTo>
                  <a:cubicBezTo>
                    <a:pt x="2390" y="1891"/>
                    <a:pt x="1130" y="3859"/>
                    <a:pt x="1" y="5907"/>
                  </a:cubicBezTo>
                  <a:cubicBezTo>
                    <a:pt x="395" y="5933"/>
                    <a:pt x="815" y="5959"/>
                    <a:pt x="1313" y="6038"/>
                  </a:cubicBezTo>
                  <a:cubicBezTo>
                    <a:pt x="2652" y="3282"/>
                    <a:pt x="4122" y="132"/>
                    <a:pt x="4122" y="132"/>
                  </a:cubicBezTo>
                  <a:cubicBezTo>
                    <a:pt x="3991" y="80"/>
                    <a:pt x="3859" y="53"/>
                    <a:pt x="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3"/>
            <p:cNvSpPr/>
            <p:nvPr/>
          </p:nvSpPr>
          <p:spPr>
            <a:xfrm>
              <a:off x="13583252" y="2479346"/>
              <a:ext cx="528118" cy="593450"/>
            </a:xfrm>
            <a:custGeom>
              <a:avLst/>
              <a:gdLst/>
              <a:ahLst/>
              <a:cxnLst/>
              <a:rect l="l" t="t" r="r" b="b"/>
              <a:pathLst>
                <a:path w="5513" h="6195" extrusionOk="0">
                  <a:moveTo>
                    <a:pt x="5014" y="0"/>
                  </a:moveTo>
                  <a:cubicBezTo>
                    <a:pt x="5014" y="0"/>
                    <a:pt x="1601" y="3937"/>
                    <a:pt x="0" y="6195"/>
                  </a:cubicBezTo>
                  <a:cubicBezTo>
                    <a:pt x="423" y="6118"/>
                    <a:pt x="860" y="6069"/>
                    <a:pt x="1290" y="6069"/>
                  </a:cubicBezTo>
                  <a:cubicBezTo>
                    <a:pt x="1447" y="6069"/>
                    <a:pt x="1604" y="6076"/>
                    <a:pt x="1759" y="6090"/>
                  </a:cubicBezTo>
                  <a:cubicBezTo>
                    <a:pt x="2888" y="4042"/>
                    <a:pt x="4148" y="2074"/>
                    <a:pt x="5512" y="184"/>
                  </a:cubicBezTo>
                  <a:cubicBezTo>
                    <a:pt x="5329" y="131"/>
                    <a:pt x="5171" y="79"/>
                    <a:pt x="5014" y="0"/>
                  </a:cubicBezTo>
                  <a:close/>
                </a:path>
              </a:pathLst>
            </a:custGeom>
            <a:solidFill>
              <a:srgbClr val="999999">
                <a:alpha val="63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3"/>
            <p:cNvSpPr/>
            <p:nvPr/>
          </p:nvSpPr>
          <p:spPr>
            <a:xfrm>
              <a:off x="13822069" y="3336807"/>
              <a:ext cx="289301" cy="862538"/>
            </a:xfrm>
            <a:custGeom>
              <a:avLst/>
              <a:gdLst/>
              <a:ahLst/>
              <a:cxnLst/>
              <a:rect l="l" t="t" r="r" b="b"/>
              <a:pathLst>
                <a:path w="3020" h="9004" extrusionOk="0">
                  <a:moveTo>
                    <a:pt x="2232" y="0"/>
                  </a:moveTo>
                  <a:cubicBezTo>
                    <a:pt x="1576" y="1995"/>
                    <a:pt x="631" y="6064"/>
                    <a:pt x="1" y="9004"/>
                  </a:cubicBezTo>
                  <a:cubicBezTo>
                    <a:pt x="710" y="8190"/>
                    <a:pt x="1366" y="7324"/>
                    <a:pt x="1970" y="6431"/>
                  </a:cubicBezTo>
                  <a:cubicBezTo>
                    <a:pt x="2022" y="6353"/>
                    <a:pt x="2075" y="6274"/>
                    <a:pt x="2127" y="6221"/>
                  </a:cubicBezTo>
                  <a:cubicBezTo>
                    <a:pt x="2547" y="3938"/>
                    <a:pt x="2941" y="1733"/>
                    <a:pt x="3019" y="1286"/>
                  </a:cubicBezTo>
                  <a:cubicBezTo>
                    <a:pt x="2731" y="1103"/>
                    <a:pt x="2495" y="578"/>
                    <a:pt x="2232" y="0"/>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3"/>
            <p:cNvSpPr/>
            <p:nvPr/>
          </p:nvSpPr>
          <p:spPr>
            <a:xfrm>
              <a:off x="13769286" y="3075287"/>
              <a:ext cx="299359" cy="238913"/>
            </a:xfrm>
            <a:custGeom>
              <a:avLst/>
              <a:gdLst/>
              <a:ahLst/>
              <a:cxnLst/>
              <a:rect l="l" t="t" r="r" b="b"/>
              <a:pathLst>
                <a:path w="3125" h="2494" extrusionOk="0">
                  <a:moveTo>
                    <a:pt x="1129" y="0"/>
                  </a:moveTo>
                  <a:cubicBezTo>
                    <a:pt x="736" y="840"/>
                    <a:pt x="342" y="1654"/>
                    <a:pt x="1" y="2310"/>
                  </a:cubicBezTo>
                  <a:cubicBezTo>
                    <a:pt x="447" y="1811"/>
                    <a:pt x="919" y="1234"/>
                    <a:pt x="1313" y="1024"/>
                  </a:cubicBezTo>
                  <a:cubicBezTo>
                    <a:pt x="1411" y="965"/>
                    <a:pt x="1510" y="935"/>
                    <a:pt x="1608" y="935"/>
                  </a:cubicBezTo>
                  <a:cubicBezTo>
                    <a:pt x="1641" y="935"/>
                    <a:pt x="1674" y="939"/>
                    <a:pt x="1707" y="945"/>
                  </a:cubicBezTo>
                  <a:cubicBezTo>
                    <a:pt x="1891" y="998"/>
                    <a:pt x="2074" y="1155"/>
                    <a:pt x="2153" y="1339"/>
                  </a:cubicBezTo>
                  <a:cubicBezTo>
                    <a:pt x="2363" y="1706"/>
                    <a:pt x="2547" y="2100"/>
                    <a:pt x="2704" y="2494"/>
                  </a:cubicBezTo>
                  <a:cubicBezTo>
                    <a:pt x="2704" y="2494"/>
                    <a:pt x="2862" y="1654"/>
                    <a:pt x="3124" y="394"/>
                  </a:cubicBezTo>
                  <a:lnTo>
                    <a:pt x="2731" y="289"/>
                  </a:lnTo>
                  <a:cubicBezTo>
                    <a:pt x="2127" y="158"/>
                    <a:pt x="1602" y="79"/>
                    <a:pt x="1129" y="0"/>
                  </a:cubicBezTo>
                  <a:close/>
                </a:path>
              </a:pathLst>
            </a:custGeom>
            <a:solidFill>
              <a:srgbClr val="846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3"/>
            <p:cNvSpPr/>
            <p:nvPr/>
          </p:nvSpPr>
          <p:spPr>
            <a:xfrm>
              <a:off x="13565626" y="2459229"/>
              <a:ext cx="497942" cy="618644"/>
            </a:xfrm>
            <a:custGeom>
              <a:avLst/>
              <a:gdLst/>
              <a:ahLst/>
              <a:cxnLst/>
              <a:rect l="l" t="t" r="r" b="b"/>
              <a:pathLst>
                <a:path w="5198" h="6458" extrusionOk="0">
                  <a:moveTo>
                    <a:pt x="4830" y="0"/>
                  </a:moveTo>
                  <a:cubicBezTo>
                    <a:pt x="3623" y="1076"/>
                    <a:pt x="2442" y="2179"/>
                    <a:pt x="1339" y="3360"/>
                  </a:cubicBezTo>
                  <a:cubicBezTo>
                    <a:pt x="552" y="4987"/>
                    <a:pt x="0" y="6457"/>
                    <a:pt x="0" y="6457"/>
                  </a:cubicBezTo>
                  <a:cubicBezTo>
                    <a:pt x="79" y="6431"/>
                    <a:pt x="132" y="6405"/>
                    <a:pt x="184" y="6405"/>
                  </a:cubicBezTo>
                  <a:cubicBezTo>
                    <a:pt x="1812" y="4121"/>
                    <a:pt x="5198" y="184"/>
                    <a:pt x="5198" y="184"/>
                  </a:cubicBezTo>
                  <a:cubicBezTo>
                    <a:pt x="5067" y="131"/>
                    <a:pt x="4935" y="79"/>
                    <a:pt x="4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3"/>
            <p:cNvSpPr/>
            <p:nvPr/>
          </p:nvSpPr>
          <p:spPr>
            <a:xfrm>
              <a:off x="13646094" y="3203460"/>
              <a:ext cx="392376" cy="1176937"/>
            </a:xfrm>
            <a:custGeom>
              <a:avLst/>
              <a:gdLst/>
              <a:ahLst/>
              <a:cxnLst/>
              <a:rect l="l" t="t" r="r" b="b"/>
              <a:pathLst>
                <a:path w="4096" h="12286" extrusionOk="0">
                  <a:moveTo>
                    <a:pt x="3465" y="1"/>
                  </a:moveTo>
                  <a:cubicBezTo>
                    <a:pt x="3465" y="1"/>
                    <a:pt x="1103" y="6773"/>
                    <a:pt x="0" y="11866"/>
                  </a:cubicBezTo>
                  <a:cubicBezTo>
                    <a:pt x="79" y="11997"/>
                    <a:pt x="158" y="12128"/>
                    <a:pt x="237" y="12286"/>
                  </a:cubicBezTo>
                  <a:cubicBezTo>
                    <a:pt x="762" y="11682"/>
                    <a:pt x="1313" y="11078"/>
                    <a:pt x="1864" y="10422"/>
                  </a:cubicBezTo>
                  <a:cubicBezTo>
                    <a:pt x="2494" y="7456"/>
                    <a:pt x="3439" y="3387"/>
                    <a:pt x="4095" y="1418"/>
                  </a:cubicBezTo>
                  <a:cubicBezTo>
                    <a:pt x="4069" y="1340"/>
                    <a:pt x="4017" y="1261"/>
                    <a:pt x="3990" y="1156"/>
                  </a:cubicBezTo>
                  <a:cubicBezTo>
                    <a:pt x="3833" y="762"/>
                    <a:pt x="3675" y="368"/>
                    <a:pt x="3465" y="1"/>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3"/>
            <p:cNvSpPr/>
            <p:nvPr/>
          </p:nvSpPr>
          <p:spPr>
            <a:xfrm>
              <a:off x="13925240" y="-296793"/>
              <a:ext cx="100681" cy="84300"/>
            </a:xfrm>
            <a:custGeom>
              <a:avLst/>
              <a:gdLst/>
              <a:ahLst/>
              <a:cxnLst/>
              <a:rect l="l" t="t" r="r" b="b"/>
              <a:pathLst>
                <a:path w="1051" h="880" extrusionOk="0">
                  <a:moveTo>
                    <a:pt x="341" y="1"/>
                  </a:moveTo>
                  <a:cubicBezTo>
                    <a:pt x="341" y="1"/>
                    <a:pt x="184" y="27"/>
                    <a:pt x="0" y="552"/>
                  </a:cubicBezTo>
                  <a:lnTo>
                    <a:pt x="184" y="683"/>
                  </a:lnTo>
                  <a:cubicBezTo>
                    <a:pt x="327" y="810"/>
                    <a:pt x="518" y="880"/>
                    <a:pt x="705" y="880"/>
                  </a:cubicBezTo>
                  <a:cubicBezTo>
                    <a:pt x="827" y="880"/>
                    <a:pt x="946" y="850"/>
                    <a:pt x="1050" y="788"/>
                  </a:cubicBezTo>
                  <a:lnTo>
                    <a:pt x="998" y="683"/>
                  </a:lnTo>
                  <a:cubicBezTo>
                    <a:pt x="814" y="447"/>
                    <a:pt x="578" y="21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3"/>
            <p:cNvSpPr/>
            <p:nvPr/>
          </p:nvSpPr>
          <p:spPr>
            <a:xfrm>
              <a:off x="13756737" y="3932748"/>
              <a:ext cx="269184" cy="628798"/>
            </a:xfrm>
            <a:custGeom>
              <a:avLst/>
              <a:gdLst/>
              <a:ahLst/>
              <a:cxnLst/>
              <a:rect l="l" t="t" r="r" b="b"/>
              <a:pathLst>
                <a:path w="2810" h="6564" extrusionOk="0">
                  <a:moveTo>
                    <a:pt x="2809" y="0"/>
                  </a:moveTo>
                  <a:lnTo>
                    <a:pt x="2809" y="0"/>
                  </a:lnTo>
                  <a:cubicBezTo>
                    <a:pt x="2757" y="79"/>
                    <a:pt x="2704" y="158"/>
                    <a:pt x="2678" y="210"/>
                  </a:cubicBezTo>
                  <a:cubicBezTo>
                    <a:pt x="2048" y="1103"/>
                    <a:pt x="1392" y="1969"/>
                    <a:pt x="709" y="2809"/>
                  </a:cubicBezTo>
                  <a:cubicBezTo>
                    <a:pt x="289" y="4778"/>
                    <a:pt x="0" y="6274"/>
                    <a:pt x="0" y="6274"/>
                  </a:cubicBezTo>
                  <a:cubicBezTo>
                    <a:pt x="105" y="6431"/>
                    <a:pt x="289" y="6536"/>
                    <a:pt x="499" y="6563"/>
                  </a:cubicBezTo>
                  <a:cubicBezTo>
                    <a:pt x="508" y="6563"/>
                    <a:pt x="518" y="6564"/>
                    <a:pt x="527" y="6564"/>
                  </a:cubicBezTo>
                  <a:cubicBezTo>
                    <a:pt x="939" y="6564"/>
                    <a:pt x="1376" y="5998"/>
                    <a:pt x="1838" y="5381"/>
                  </a:cubicBezTo>
                  <a:cubicBezTo>
                    <a:pt x="1838" y="5381"/>
                    <a:pt x="2337" y="2651"/>
                    <a:pt x="2809" y="0"/>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3"/>
            <p:cNvSpPr/>
            <p:nvPr/>
          </p:nvSpPr>
          <p:spPr>
            <a:xfrm>
              <a:off x="13922654" y="-349672"/>
              <a:ext cx="104225" cy="118403"/>
            </a:xfrm>
            <a:custGeom>
              <a:avLst/>
              <a:gdLst/>
              <a:ahLst/>
              <a:cxnLst/>
              <a:rect l="l" t="t" r="r" b="b"/>
              <a:pathLst>
                <a:path w="1088" h="1236" extrusionOk="0">
                  <a:moveTo>
                    <a:pt x="371" y="0"/>
                  </a:moveTo>
                  <a:cubicBezTo>
                    <a:pt x="259" y="0"/>
                    <a:pt x="135" y="62"/>
                    <a:pt x="1" y="211"/>
                  </a:cubicBezTo>
                  <a:lnTo>
                    <a:pt x="106" y="316"/>
                  </a:lnTo>
                  <a:lnTo>
                    <a:pt x="368" y="553"/>
                  </a:lnTo>
                  <a:cubicBezTo>
                    <a:pt x="605" y="736"/>
                    <a:pt x="841" y="973"/>
                    <a:pt x="1025" y="1235"/>
                  </a:cubicBezTo>
                  <a:cubicBezTo>
                    <a:pt x="1088" y="1024"/>
                    <a:pt x="829"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3"/>
            <p:cNvSpPr/>
            <p:nvPr/>
          </p:nvSpPr>
          <p:spPr>
            <a:xfrm>
              <a:off x="13693895" y="2444093"/>
              <a:ext cx="334516" cy="337007"/>
            </a:xfrm>
            <a:custGeom>
              <a:avLst/>
              <a:gdLst/>
              <a:ahLst/>
              <a:cxnLst/>
              <a:rect l="l" t="t" r="r" b="b"/>
              <a:pathLst>
                <a:path w="3492" h="3518" extrusionOk="0">
                  <a:moveTo>
                    <a:pt x="3229" y="1"/>
                  </a:moveTo>
                  <a:cubicBezTo>
                    <a:pt x="2573" y="316"/>
                    <a:pt x="1969" y="709"/>
                    <a:pt x="1365" y="1156"/>
                  </a:cubicBezTo>
                  <a:cubicBezTo>
                    <a:pt x="866" y="1917"/>
                    <a:pt x="394" y="2704"/>
                    <a:pt x="0" y="3518"/>
                  </a:cubicBezTo>
                  <a:cubicBezTo>
                    <a:pt x="1103" y="2337"/>
                    <a:pt x="2284" y="1234"/>
                    <a:pt x="3491" y="158"/>
                  </a:cubicBezTo>
                  <a:cubicBezTo>
                    <a:pt x="3386" y="106"/>
                    <a:pt x="3308" y="53"/>
                    <a:pt x="3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3"/>
            <p:cNvSpPr/>
            <p:nvPr/>
          </p:nvSpPr>
          <p:spPr>
            <a:xfrm>
              <a:off x="13824655" y="2423976"/>
              <a:ext cx="178562" cy="130856"/>
            </a:xfrm>
            <a:custGeom>
              <a:avLst/>
              <a:gdLst/>
              <a:ahLst/>
              <a:cxnLst/>
              <a:rect l="l" t="t" r="r" b="b"/>
              <a:pathLst>
                <a:path w="1864" h="1366" extrusionOk="0">
                  <a:moveTo>
                    <a:pt x="1575" y="1"/>
                  </a:moveTo>
                  <a:cubicBezTo>
                    <a:pt x="1391" y="53"/>
                    <a:pt x="1181" y="132"/>
                    <a:pt x="998" y="237"/>
                  </a:cubicBezTo>
                  <a:cubicBezTo>
                    <a:pt x="630" y="578"/>
                    <a:pt x="289" y="946"/>
                    <a:pt x="0" y="1366"/>
                  </a:cubicBezTo>
                  <a:cubicBezTo>
                    <a:pt x="604" y="919"/>
                    <a:pt x="1208" y="526"/>
                    <a:pt x="1864" y="211"/>
                  </a:cubicBezTo>
                  <a:cubicBezTo>
                    <a:pt x="1759" y="132"/>
                    <a:pt x="1654" y="79"/>
                    <a:pt x="1575" y="1"/>
                  </a:cubicBezTo>
                  <a:close/>
                </a:path>
              </a:pathLst>
            </a:custGeom>
            <a:solidFill>
              <a:srgbClr val="33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3"/>
            <p:cNvSpPr/>
            <p:nvPr/>
          </p:nvSpPr>
          <p:spPr>
            <a:xfrm>
              <a:off x="13897555" y="-319401"/>
              <a:ext cx="60447" cy="75486"/>
            </a:xfrm>
            <a:custGeom>
              <a:avLst/>
              <a:gdLst/>
              <a:ahLst/>
              <a:cxnLst/>
              <a:rect l="l" t="t" r="r" b="b"/>
              <a:pathLst>
                <a:path w="631" h="788" extrusionOk="0">
                  <a:moveTo>
                    <a:pt x="312" y="99"/>
                  </a:moveTo>
                  <a:cubicBezTo>
                    <a:pt x="323" y="99"/>
                    <a:pt x="333" y="101"/>
                    <a:pt x="342" y="105"/>
                  </a:cubicBezTo>
                  <a:cubicBezTo>
                    <a:pt x="368" y="132"/>
                    <a:pt x="368" y="237"/>
                    <a:pt x="289" y="315"/>
                  </a:cubicBezTo>
                  <a:cubicBezTo>
                    <a:pt x="246" y="402"/>
                    <a:pt x="184" y="453"/>
                    <a:pt x="149" y="453"/>
                  </a:cubicBezTo>
                  <a:cubicBezTo>
                    <a:pt x="142" y="453"/>
                    <a:pt x="136" y="451"/>
                    <a:pt x="132" y="447"/>
                  </a:cubicBezTo>
                  <a:cubicBezTo>
                    <a:pt x="79" y="420"/>
                    <a:pt x="105" y="342"/>
                    <a:pt x="158" y="237"/>
                  </a:cubicBezTo>
                  <a:cubicBezTo>
                    <a:pt x="201" y="150"/>
                    <a:pt x="263" y="99"/>
                    <a:pt x="312" y="99"/>
                  </a:cubicBezTo>
                  <a:close/>
                  <a:moveTo>
                    <a:pt x="368" y="0"/>
                  </a:moveTo>
                  <a:cubicBezTo>
                    <a:pt x="368" y="0"/>
                    <a:pt x="0" y="105"/>
                    <a:pt x="53" y="657"/>
                  </a:cubicBezTo>
                  <a:cubicBezTo>
                    <a:pt x="132" y="683"/>
                    <a:pt x="210" y="735"/>
                    <a:pt x="289" y="788"/>
                  </a:cubicBezTo>
                  <a:cubicBezTo>
                    <a:pt x="473" y="263"/>
                    <a:pt x="630" y="237"/>
                    <a:pt x="630" y="237"/>
                  </a:cubicBezTo>
                  <a:lnTo>
                    <a:pt x="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3"/>
            <p:cNvSpPr/>
            <p:nvPr/>
          </p:nvSpPr>
          <p:spPr>
            <a:xfrm>
              <a:off x="13112994" y="2398878"/>
              <a:ext cx="852576" cy="578410"/>
            </a:xfrm>
            <a:custGeom>
              <a:avLst/>
              <a:gdLst/>
              <a:ahLst/>
              <a:cxnLst/>
              <a:rect l="l" t="t" r="r" b="b"/>
              <a:pathLst>
                <a:path w="8900" h="6038" extrusionOk="0">
                  <a:moveTo>
                    <a:pt x="8768" y="0"/>
                  </a:moveTo>
                  <a:cubicBezTo>
                    <a:pt x="8768" y="0"/>
                    <a:pt x="3360" y="2126"/>
                    <a:pt x="0" y="5486"/>
                  </a:cubicBezTo>
                  <a:cubicBezTo>
                    <a:pt x="79" y="5670"/>
                    <a:pt x="105" y="5854"/>
                    <a:pt x="132" y="6037"/>
                  </a:cubicBezTo>
                  <a:cubicBezTo>
                    <a:pt x="1444" y="4672"/>
                    <a:pt x="5408" y="1759"/>
                    <a:pt x="8427" y="473"/>
                  </a:cubicBezTo>
                  <a:cubicBezTo>
                    <a:pt x="8558" y="341"/>
                    <a:pt x="8715" y="236"/>
                    <a:pt x="8899" y="131"/>
                  </a:cubicBezTo>
                  <a:cubicBezTo>
                    <a:pt x="8847" y="105"/>
                    <a:pt x="8794" y="53"/>
                    <a:pt x="8768" y="0"/>
                  </a:cubicBezTo>
                  <a:close/>
                </a:path>
              </a:pathLst>
            </a:custGeom>
            <a:solidFill>
              <a:srgbClr val="89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3"/>
            <p:cNvSpPr/>
            <p:nvPr/>
          </p:nvSpPr>
          <p:spPr>
            <a:xfrm>
              <a:off x="13394632" y="3163227"/>
              <a:ext cx="580997" cy="1222248"/>
            </a:xfrm>
            <a:custGeom>
              <a:avLst/>
              <a:gdLst/>
              <a:ahLst/>
              <a:cxnLst/>
              <a:rect l="l" t="t" r="r" b="b"/>
              <a:pathLst>
                <a:path w="6065" h="12759" extrusionOk="0">
                  <a:moveTo>
                    <a:pt x="5618" y="1"/>
                  </a:moveTo>
                  <a:cubicBezTo>
                    <a:pt x="5487" y="1"/>
                    <a:pt x="5355" y="27"/>
                    <a:pt x="5250" y="106"/>
                  </a:cubicBezTo>
                  <a:cubicBezTo>
                    <a:pt x="4095" y="1838"/>
                    <a:pt x="1208" y="9477"/>
                    <a:pt x="0" y="12758"/>
                  </a:cubicBezTo>
                  <a:cubicBezTo>
                    <a:pt x="599" y="12110"/>
                    <a:pt x="1198" y="11414"/>
                    <a:pt x="1684" y="11414"/>
                  </a:cubicBezTo>
                  <a:cubicBezTo>
                    <a:pt x="1709" y="11414"/>
                    <a:pt x="1734" y="11416"/>
                    <a:pt x="1759" y="11419"/>
                  </a:cubicBezTo>
                  <a:cubicBezTo>
                    <a:pt x="2074" y="11446"/>
                    <a:pt x="2363" y="11813"/>
                    <a:pt x="2625" y="12286"/>
                  </a:cubicBezTo>
                  <a:cubicBezTo>
                    <a:pt x="3728" y="7167"/>
                    <a:pt x="6064" y="421"/>
                    <a:pt x="6064" y="421"/>
                  </a:cubicBezTo>
                  <a:cubicBezTo>
                    <a:pt x="5985" y="211"/>
                    <a:pt x="5802" y="80"/>
                    <a:pt x="5618" y="1"/>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3"/>
            <p:cNvSpPr/>
            <p:nvPr/>
          </p:nvSpPr>
          <p:spPr>
            <a:xfrm>
              <a:off x="13902537" y="-301774"/>
              <a:ext cx="27781" cy="35253"/>
            </a:xfrm>
            <a:custGeom>
              <a:avLst/>
              <a:gdLst/>
              <a:ahLst/>
              <a:cxnLst/>
              <a:rect l="l" t="t" r="r" b="b"/>
              <a:pathLst>
                <a:path w="290" h="368" extrusionOk="0">
                  <a:moveTo>
                    <a:pt x="263" y="0"/>
                  </a:moveTo>
                  <a:cubicBezTo>
                    <a:pt x="211" y="0"/>
                    <a:pt x="132" y="53"/>
                    <a:pt x="80" y="131"/>
                  </a:cubicBezTo>
                  <a:cubicBezTo>
                    <a:pt x="27" y="236"/>
                    <a:pt x="1" y="341"/>
                    <a:pt x="53" y="368"/>
                  </a:cubicBezTo>
                  <a:cubicBezTo>
                    <a:pt x="80" y="368"/>
                    <a:pt x="158" y="315"/>
                    <a:pt x="211" y="236"/>
                  </a:cubicBezTo>
                  <a:cubicBezTo>
                    <a:pt x="290" y="131"/>
                    <a:pt x="290" y="26"/>
                    <a:pt x="2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3"/>
            <p:cNvSpPr/>
            <p:nvPr/>
          </p:nvSpPr>
          <p:spPr>
            <a:xfrm>
              <a:off x="13628510" y="-452239"/>
              <a:ext cx="316863" cy="350786"/>
            </a:xfrm>
            <a:custGeom>
              <a:avLst/>
              <a:gdLst/>
              <a:ahLst/>
              <a:cxnLst/>
              <a:rect l="l" t="t" r="r" b="b"/>
              <a:pathLst>
                <a:path w="3098" h="3430" extrusionOk="0">
                  <a:moveTo>
                    <a:pt x="2783" y="0"/>
                  </a:moveTo>
                  <a:cubicBezTo>
                    <a:pt x="2783" y="0"/>
                    <a:pt x="2494" y="0"/>
                    <a:pt x="2205" y="499"/>
                  </a:cubicBezTo>
                  <a:cubicBezTo>
                    <a:pt x="2205" y="499"/>
                    <a:pt x="1654" y="1575"/>
                    <a:pt x="840" y="1969"/>
                  </a:cubicBezTo>
                  <a:cubicBezTo>
                    <a:pt x="0" y="2337"/>
                    <a:pt x="263" y="2520"/>
                    <a:pt x="840" y="3124"/>
                  </a:cubicBezTo>
                  <a:cubicBezTo>
                    <a:pt x="996" y="3305"/>
                    <a:pt x="1170" y="3429"/>
                    <a:pt x="1307" y="3429"/>
                  </a:cubicBezTo>
                  <a:cubicBezTo>
                    <a:pt x="1448" y="3429"/>
                    <a:pt x="1549" y="3299"/>
                    <a:pt x="1549" y="2967"/>
                  </a:cubicBezTo>
                  <a:cubicBezTo>
                    <a:pt x="1831" y="2143"/>
                    <a:pt x="2328" y="2071"/>
                    <a:pt x="2492" y="2071"/>
                  </a:cubicBezTo>
                  <a:cubicBezTo>
                    <a:pt x="2527" y="2071"/>
                    <a:pt x="2547" y="2074"/>
                    <a:pt x="2547" y="2074"/>
                  </a:cubicBezTo>
                  <a:cubicBezTo>
                    <a:pt x="2494" y="1943"/>
                    <a:pt x="2547" y="1812"/>
                    <a:pt x="2625" y="1733"/>
                  </a:cubicBezTo>
                  <a:lnTo>
                    <a:pt x="2783" y="1812"/>
                  </a:lnTo>
                  <a:cubicBezTo>
                    <a:pt x="2730" y="1260"/>
                    <a:pt x="3098" y="1155"/>
                    <a:pt x="3098" y="1155"/>
                  </a:cubicBezTo>
                  <a:lnTo>
                    <a:pt x="2993" y="1050"/>
                  </a:lnTo>
                  <a:lnTo>
                    <a:pt x="2888" y="945"/>
                  </a:lnTo>
                  <a:cubicBezTo>
                    <a:pt x="2757" y="657"/>
                    <a:pt x="2730" y="315"/>
                    <a:pt x="2783"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3"/>
            <p:cNvSpPr/>
            <p:nvPr/>
          </p:nvSpPr>
          <p:spPr>
            <a:xfrm>
              <a:off x="13115485" y="2446584"/>
              <a:ext cx="802283" cy="711757"/>
            </a:xfrm>
            <a:custGeom>
              <a:avLst/>
              <a:gdLst/>
              <a:ahLst/>
              <a:cxnLst/>
              <a:rect l="l" t="t" r="r" b="b"/>
              <a:pathLst>
                <a:path w="8375" h="7430" extrusionOk="0">
                  <a:moveTo>
                    <a:pt x="8374" y="1"/>
                  </a:moveTo>
                  <a:lnTo>
                    <a:pt x="8374" y="1"/>
                  </a:lnTo>
                  <a:cubicBezTo>
                    <a:pt x="5356" y="1261"/>
                    <a:pt x="1418" y="4174"/>
                    <a:pt x="53" y="5539"/>
                  </a:cubicBezTo>
                  <a:lnTo>
                    <a:pt x="53" y="5907"/>
                  </a:lnTo>
                  <a:cubicBezTo>
                    <a:pt x="53" y="6248"/>
                    <a:pt x="1" y="6589"/>
                    <a:pt x="1" y="6931"/>
                  </a:cubicBezTo>
                  <a:cubicBezTo>
                    <a:pt x="1" y="7088"/>
                    <a:pt x="1" y="7272"/>
                    <a:pt x="27" y="7429"/>
                  </a:cubicBezTo>
                  <a:cubicBezTo>
                    <a:pt x="27" y="7429"/>
                    <a:pt x="4358" y="3334"/>
                    <a:pt x="7403" y="1130"/>
                  </a:cubicBezTo>
                  <a:cubicBezTo>
                    <a:pt x="7692" y="710"/>
                    <a:pt x="8007" y="342"/>
                    <a:pt x="8374" y="1"/>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3"/>
            <p:cNvSpPr/>
            <p:nvPr/>
          </p:nvSpPr>
          <p:spPr>
            <a:xfrm>
              <a:off x="13223638" y="3173285"/>
              <a:ext cx="674014" cy="1313445"/>
            </a:xfrm>
            <a:custGeom>
              <a:avLst/>
              <a:gdLst/>
              <a:ahLst/>
              <a:cxnLst/>
              <a:rect l="l" t="t" r="r" b="b"/>
              <a:pathLst>
                <a:path w="7036" h="13711" extrusionOk="0">
                  <a:moveTo>
                    <a:pt x="7035" y="1"/>
                  </a:moveTo>
                  <a:cubicBezTo>
                    <a:pt x="6615" y="211"/>
                    <a:pt x="6169" y="788"/>
                    <a:pt x="5723" y="1287"/>
                  </a:cubicBezTo>
                  <a:cubicBezTo>
                    <a:pt x="5513" y="1550"/>
                    <a:pt x="5277" y="1760"/>
                    <a:pt x="5040" y="1970"/>
                  </a:cubicBezTo>
                  <a:cubicBezTo>
                    <a:pt x="3282" y="4988"/>
                    <a:pt x="0" y="13519"/>
                    <a:pt x="0" y="13519"/>
                  </a:cubicBezTo>
                  <a:cubicBezTo>
                    <a:pt x="79" y="13598"/>
                    <a:pt x="184" y="13651"/>
                    <a:pt x="289" y="13703"/>
                  </a:cubicBezTo>
                  <a:cubicBezTo>
                    <a:pt x="316" y="13708"/>
                    <a:pt x="344" y="13711"/>
                    <a:pt x="372" y="13711"/>
                  </a:cubicBezTo>
                  <a:cubicBezTo>
                    <a:pt x="777" y="13711"/>
                    <a:pt x="1270" y="13193"/>
                    <a:pt x="1785" y="12653"/>
                  </a:cubicBezTo>
                  <a:cubicBezTo>
                    <a:pt x="2993" y="9398"/>
                    <a:pt x="5880" y="1733"/>
                    <a:pt x="7035" y="1"/>
                  </a:cubicBezTo>
                  <a:close/>
                </a:path>
              </a:pathLst>
            </a:custGeom>
            <a:solidFill>
              <a:srgbClr val="C98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3"/>
            <p:cNvSpPr/>
            <p:nvPr/>
          </p:nvSpPr>
          <p:spPr>
            <a:xfrm>
              <a:off x="13666210" y="4201740"/>
              <a:ext cx="158541" cy="332025"/>
            </a:xfrm>
            <a:custGeom>
              <a:avLst/>
              <a:gdLst/>
              <a:ahLst/>
              <a:cxnLst/>
              <a:rect l="l" t="t" r="r" b="b"/>
              <a:pathLst>
                <a:path w="1655" h="3466" extrusionOk="0">
                  <a:moveTo>
                    <a:pt x="1654" y="1"/>
                  </a:moveTo>
                  <a:lnTo>
                    <a:pt x="1654" y="1"/>
                  </a:lnTo>
                  <a:cubicBezTo>
                    <a:pt x="1103" y="657"/>
                    <a:pt x="552" y="1261"/>
                    <a:pt x="0" y="1865"/>
                  </a:cubicBezTo>
                  <a:cubicBezTo>
                    <a:pt x="263" y="2416"/>
                    <a:pt x="552" y="2967"/>
                    <a:pt x="919" y="3466"/>
                  </a:cubicBezTo>
                  <a:cubicBezTo>
                    <a:pt x="919" y="3466"/>
                    <a:pt x="1234" y="1970"/>
                    <a:pt x="1654" y="1"/>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3"/>
            <p:cNvSpPr/>
            <p:nvPr/>
          </p:nvSpPr>
          <p:spPr>
            <a:xfrm>
              <a:off x="13608350" y="-70430"/>
              <a:ext cx="130856" cy="105662"/>
            </a:xfrm>
            <a:custGeom>
              <a:avLst/>
              <a:gdLst/>
              <a:ahLst/>
              <a:cxnLst/>
              <a:rect l="l" t="t" r="r" b="b"/>
              <a:pathLst>
                <a:path w="1366" h="1103" extrusionOk="0">
                  <a:moveTo>
                    <a:pt x="421" y="0"/>
                  </a:moveTo>
                  <a:cubicBezTo>
                    <a:pt x="421" y="0"/>
                    <a:pt x="1" y="26"/>
                    <a:pt x="421" y="735"/>
                  </a:cubicBezTo>
                  <a:cubicBezTo>
                    <a:pt x="762" y="787"/>
                    <a:pt x="1077" y="892"/>
                    <a:pt x="1366" y="1102"/>
                  </a:cubicBezTo>
                  <a:cubicBezTo>
                    <a:pt x="1077" y="735"/>
                    <a:pt x="893" y="236"/>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3"/>
            <p:cNvSpPr/>
            <p:nvPr/>
          </p:nvSpPr>
          <p:spPr>
            <a:xfrm>
              <a:off x="13143170" y="3361905"/>
              <a:ext cx="563370" cy="1106528"/>
            </a:xfrm>
            <a:custGeom>
              <a:avLst/>
              <a:gdLst/>
              <a:ahLst/>
              <a:cxnLst/>
              <a:rect l="l" t="t" r="r" b="b"/>
              <a:pathLst>
                <a:path w="5881" h="11551" extrusionOk="0">
                  <a:moveTo>
                    <a:pt x="4909" y="1"/>
                  </a:moveTo>
                  <a:cubicBezTo>
                    <a:pt x="3518" y="1969"/>
                    <a:pt x="0" y="9765"/>
                    <a:pt x="0" y="9765"/>
                  </a:cubicBezTo>
                  <a:cubicBezTo>
                    <a:pt x="237" y="10474"/>
                    <a:pt x="499" y="11209"/>
                    <a:pt x="840" y="11550"/>
                  </a:cubicBezTo>
                  <a:cubicBezTo>
                    <a:pt x="840" y="11550"/>
                    <a:pt x="4095" y="3019"/>
                    <a:pt x="5880" y="1"/>
                  </a:cubicBezTo>
                  <a:lnTo>
                    <a:pt x="5880" y="1"/>
                  </a:lnTo>
                  <a:cubicBezTo>
                    <a:pt x="5706" y="197"/>
                    <a:pt x="5513" y="303"/>
                    <a:pt x="5348" y="303"/>
                  </a:cubicBezTo>
                  <a:cubicBezTo>
                    <a:pt x="5314" y="303"/>
                    <a:pt x="5281" y="298"/>
                    <a:pt x="5250" y="289"/>
                  </a:cubicBezTo>
                  <a:cubicBezTo>
                    <a:pt x="5093" y="237"/>
                    <a:pt x="4988" y="132"/>
                    <a:pt x="4909" y="1"/>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3"/>
            <p:cNvSpPr/>
            <p:nvPr/>
          </p:nvSpPr>
          <p:spPr>
            <a:xfrm>
              <a:off x="13120562" y="2554737"/>
              <a:ext cx="704189" cy="690490"/>
            </a:xfrm>
            <a:custGeom>
              <a:avLst/>
              <a:gdLst/>
              <a:ahLst/>
              <a:cxnLst/>
              <a:rect l="l" t="t" r="r" b="b"/>
              <a:pathLst>
                <a:path w="7351" h="7208" extrusionOk="0">
                  <a:moveTo>
                    <a:pt x="7350" y="1"/>
                  </a:moveTo>
                  <a:cubicBezTo>
                    <a:pt x="4331" y="2205"/>
                    <a:pt x="0" y="6300"/>
                    <a:pt x="0" y="6300"/>
                  </a:cubicBezTo>
                  <a:cubicBezTo>
                    <a:pt x="0" y="6458"/>
                    <a:pt x="53" y="6615"/>
                    <a:pt x="131" y="6773"/>
                  </a:cubicBezTo>
                  <a:cubicBezTo>
                    <a:pt x="236" y="6957"/>
                    <a:pt x="420" y="7114"/>
                    <a:pt x="630" y="7193"/>
                  </a:cubicBezTo>
                  <a:cubicBezTo>
                    <a:pt x="658" y="7203"/>
                    <a:pt x="688" y="7207"/>
                    <a:pt x="720" y="7207"/>
                  </a:cubicBezTo>
                  <a:cubicBezTo>
                    <a:pt x="1115" y="7207"/>
                    <a:pt x="1840" y="6492"/>
                    <a:pt x="2520" y="5933"/>
                  </a:cubicBezTo>
                  <a:cubicBezTo>
                    <a:pt x="3255" y="5224"/>
                    <a:pt x="4594" y="3807"/>
                    <a:pt x="5985" y="2363"/>
                  </a:cubicBezTo>
                  <a:cubicBezTo>
                    <a:pt x="6379" y="1549"/>
                    <a:pt x="6851" y="762"/>
                    <a:pt x="7350" y="1"/>
                  </a:cubicBezTo>
                  <a:close/>
                </a:path>
              </a:pathLst>
            </a:custGeom>
            <a:solidFill>
              <a:srgbClr val="59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3"/>
            <p:cNvSpPr/>
            <p:nvPr/>
          </p:nvSpPr>
          <p:spPr>
            <a:xfrm>
              <a:off x="13361966" y="2781004"/>
              <a:ext cx="332025" cy="342084"/>
            </a:xfrm>
            <a:custGeom>
              <a:avLst/>
              <a:gdLst/>
              <a:ahLst/>
              <a:cxnLst/>
              <a:rect l="l" t="t" r="r" b="b"/>
              <a:pathLst>
                <a:path w="3466" h="3571" extrusionOk="0">
                  <a:moveTo>
                    <a:pt x="3465" y="1"/>
                  </a:moveTo>
                  <a:lnTo>
                    <a:pt x="3465" y="1"/>
                  </a:lnTo>
                  <a:cubicBezTo>
                    <a:pt x="2074" y="1445"/>
                    <a:pt x="735" y="2862"/>
                    <a:pt x="0" y="3571"/>
                  </a:cubicBezTo>
                  <a:cubicBezTo>
                    <a:pt x="210" y="3413"/>
                    <a:pt x="420" y="3230"/>
                    <a:pt x="656" y="3098"/>
                  </a:cubicBezTo>
                  <a:cubicBezTo>
                    <a:pt x="832" y="2966"/>
                    <a:pt x="1045" y="2908"/>
                    <a:pt x="1264" y="2908"/>
                  </a:cubicBezTo>
                  <a:cubicBezTo>
                    <a:pt x="1306" y="2908"/>
                    <a:pt x="1349" y="2910"/>
                    <a:pt x="1391" y="2915"/>
                  </a:cubicBezTo>
                  <a:cubicBezTo>
                    <a:pt x="1549" y="2993"/>
                    <a:pt x="1654" y="3098"/>
                    <a:pt x="1706" y="3256"/>
                  </a:cubicBezTo>
                  <a:cubicBezTo>
                    <a:pt x="1759" y="3308"/>
                    <a:pt x="1785" y="3387"/>
                    <a:pt x="1811" y="3440"/>
                  </a:cubicBezTo>
                  <a:cubicBezTo>
                    <a:pt x="1916" y="3308"/>
                    <a:pt x="2021" y="3203"/>
                    <a:pt x="2126" y="3098"/>
                  </a:cubicBezTo>
                  <a:cubicBezTo>
                    <a:pt x="2126" y="3098"/>
                    <a:pt x="2678" y="1628"/>
                    <a:pt x="3465" y="1"/>
                  </a:cubicBezTo>
                  <a:close/>
                </a:path>
              </a:pathLst>
            </a:custGeom>
            <a:solidFill>
              <a:srgbClr val="6C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3"/>
            <p:cNvSpPr/>
            <p:nvPr/>
          </p:nvSpPr>
          <p:spPr>
            <a:xfrm>
              <a:off x="13615918" y="-116"/>
              <a:ext cx="123288" cy="79893"/>
            </a:xfrm>
            <a:custGeom>
              <a:avLst/>
              <a:gdLst/>
              <a:ahLst/>
              <a:cxnLst/>
              <a:rect l="l" t="t" r="r" b="b"/>
              <a:pathLst>
                <a:path w="1287" h="834" extrusionOk="0">
                  <a:moveTo>
                    <a:pt x="342" y="1"/>
                  </a:moveTo>
                  <a:cubicBezTo>
                    <a:pt x="79" y="158"/>
                    <a:pt x="0" y="500"/>
                    <a:pt x="158" y="762"/>
                  </a:cubicBezTo>
                  <a:cubicBezTo>
                    <a:pt x="269" y="811"/>
                    <a:pt x="386" y="834"/>
                    <a:pt x="502" y="834"/>
                  </a:cubicBezTo>
                  <a:cubicBezTo>
                    <a:pt x="822" y="834"/>
                    <a:pt x="1132" y="658"/>
                    <a:pt x="1287" y="368"/>
                  </a:cubicBezTo>
                  <a:cubicBezTo>
                    <a:pt x="998" y="158"/>
                    <a:pt x="683" y="53"/>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53"/>
            <p:cNvSpPr/>
            <p:nvPr/>
          </p:nvSpPr>
          <p:spPr>
            <a:xfrm>
              <a:off x="12336001" y="4155280"/>
              <a:ext cx="1330305" cy="1381843"/>
            </a:xfrm>
            <a:custGeom>
              <a:avLst/>
              <a:gdLst/>
              <a:ahLst/>
              <a:cxnLst/>
              <a:rect l="l" t="t" r="r" b="b"/>
              <a:pathLst>
                <a:path w="13887" h="14425" extrusionOk="0">
                  <a:moveTo>
                    <a:pt x="7362" y="0"/>
                  </a:moveTo>
                  <a:cubicBezTo>
                    <a:pt x="7034" y="0"/>
                    <a:pt x="6612" y="265"/>
                    <a:pt x="6169" y="591"/>
                  </a:cubicBezTo>
                  <a:cubicBezTo>
                    <a:pt x="6038" y="696"/>
                    <a:pt x="5907" y="827"/>
                    <a:pt x="5775" y="932"/>
                  </a:cubicBezTo>
                  <a:cubicBezTo>
                    <a:pt x="5697" y="1116"/>
                    <a:pt x="5644" y="1273"/>
                    <a:pt x="5618" y="1431"/>
                  </a:cubicBezTo>
                  <a:cubicBezTo>
                    <a:pt x="5355" y="2323"/>
                    <a:pt x="5067" y="3190"/>
                    <a:pt x="4699" y="4030"/>
                  </a:cubicBezTo>
                  <a:cubicBezTo>
                    <a:pt x="4463" y="4607"/>
                    <a:pt x="4148" y="5158"/>
                    <a:pt x="3780" y="5657"/>
                  </a:cubicBezTo>
                  <a:cubicBezTo>
                    <a:pt x="4413" y="6562"/>
                    <a:pt x="3683" y="7894"/>
                    <a:pt x="2949" y="7894"/>
                  </a:cubicBezTo>
                  <a:cubicBezTo>
                    <a:pt x="2830" y="7894"/>
                    <a:pt x="2712" y="7860"/>
                    <a:pt x="2599" y="7783"/>
                  </a:cubicBezTo>
                  <a:cubicBezTo>
                    <a:pt x="2127" y="8965"/>
                    <a:pt x="1103" y="10671"/>
                    <a:pt x="0" y="12456"/>
                  </a:cubicBezTo>
                  <a:cubicBezTo>
                    <a:pt x="394" y="12928"/>
                    <a:pt x="1733" y="14267"/>
                    <a:pt x="5014" y="14424"/>
                  </a:cubicBezTo>
                  <a:cubicBezTo>
                    <a:pt x="5539" y="13637"/>
                    <a:pt x="5985" y="12797"/>
                    <a:pt x="6379" y="11931"/>
                  </a:cubicBezTo>
                  <a:cubicBezTo>
                    <a:pt x="6668" y="11327"/>
                    <a:pt x="6904" y="10723"/>
                    <a:pt x="7114" y="10093"/>
                  </a:cubicBezTo>
                  <a:cubicBezTo>
                    <a:pt x="7455" y="8965"/>
                    <a:pt x="8059" y="7941"/>
                    <a:pt x="8873" y="7075"/>
                  </a:cubicBezTo>
                  <a:cubicBezTo>
                    <a:pt x="9266" y="6628"/>
                    <a:pt x="9686" y="6235"/>
                    <a:pt x="10106" y="5841"/>
                  </a:cubicBezTo>
                  <a:cubicBezTo>
                    <a:pt x="10448" y="5552"/>
                    <a:pt x="10789" y="5263"/>
                    <a:pt x="11130" y="4975"/>
                  </a:cubicBezTo>
                  <a:cubicBezTo>
                    <a:pt x="12101" y="4161"/>
                    <a:pt x="13020" y="3268"/>
                    <a:pt x="13886" y="2350"/>
                  </a:cubicBezTo>
                  <a:cubicBezTo>
                    <a:pt x="13808" y="2192"/>
                    <a:pt x="13755" y="2061"/>
                    <a:pt x="13676" y="1930"/>
                  </a:cubicBezTo>
                  <a:cubicBezTo>
                    <a:pt x="13414" y="1457"/>
                    <a:pt x="13125" y="1090"/>
                    <a:pt x="12810" y="1090"/>
                  </a:cubicBezTo>
                  <a:cubicBezTo>
                    <a:pt x="12786" y="1086"/>
                    <a:pt x="12762" y="1084"/>
                    <a:pt x="12737" y="1084"/>
                  </a:cubicBezTo>
                  <a:cubicBezTo>
                    <a:pt x="12251" y="1084"/>
                    <a:pt x="11651" y="1804"/>
                    <a:pt x="11051" y="2428"/>
                  </a:cubicBezTo>
                  <a:cubicBezTo>
                    <a:pt x="10537" y="2992"/>
                    <a:pt x="10046" y="3486"/>
                    <a:pt x="9641" y="3486"/>
                  </a:cubicBezTo>
                  <a:cubicBezTo>
                    <a:pt x="9612" y="3486"/>
                    <a:pt x="9583" y="3484"/>
                    <a:pt x="9555" y="3478"/>
                  </a:cubicBezTo>
                  <a:cubicBezTo>
                    <a:pt x="9450" y="3452"/>
                    <a:pt x="9345" y="3400"/>
                    <a:pt x="9266" y="3295"/>
                  </a:cubicBezTo>
                  <a:cubicBezTo>
                    <a:pt x="8925" y="2980"/>
                    <a:pt x="8689" y="2245"/>
                    <a:pt x="8426" y="1510"/>
                  </a:cubicBezTo>
                  <a:cubicBezTo>
                    <a:pt x="8138" y="801"/>
                    <a:pt x="7849" y="118"/>
                    <a:pt x="7481" y="13"/>
                  </a:cubicBezTo>
                  <a:cubicBezTo>
                    <a:pt x="7443" y="5"/>
                    <a:pt x="7403" y="0"/>
                    <a:pt x="7362"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53"/>
            <p:cNvSpPr/>
            <p:nvPr/>
          </p:nvSpPr>
          <p:spPr>
            <a:xfrm>
              <a:off x="12929451" y="3251262"/>
              <a:ext cx="684072" cy="1046177"/>
            </a:xfrm>
            <a:custGeom>
              <a:avLst/>
              <a:gdLst/>
              <a:ahLst/>
              <a:cxnLst/>
              <a:rect l="l" t="t" r="r" b="b"/>
              <a:pathLst>
                <a:path w="7141" h="10921" extrusionOk="0">
                  <a:moveTo>
                    <a:pt x="6720" y="1"/>
                  </a:moveTo>
                  <a:cubicBezTo>
                    <a:pt x="5486" y="1261"/>
                    <a:pt x="1628" y="6616"/>
                    <a:pt x="0" y="10002"/>
                  </a:cubicBezTo>
                  <a:cubicBezTo>
                    <a:pt x="410" y="9683"/>
                    <a:pt x="800" y="9404"/>
                    <a:pt x="1153" y="9404"/>
                  </a:cubicBezTo>
                  <a:cubicBezTo>
                    <a:pt x="1207" y="9404"/>
                    <a:pt x="1260" y="9410"/>
                    <a:pt x="1313" y="9424"/>
                  </a:cubicBezTo>
                  <a:cubicBezTo>
                    <a:pt x="1706" y="9529"/>
                    <a:pt x="1969" y="10212"/>
                    <a:pt x="2231" y="10920"/>
                  </a:cubicBezTo>
                  <a:cubicBezTo>
                    <a:pt x="2231" y="10920"/>
                    <a:pt x="5749" y="3124"/>
                    <a:pt x="7140" y="1156"/>
                  </a:cubicBezTo>
                  <a:cubicBezTo>
                    <a:pt x="7088" y="1077"/>
                    <a:pt x="7035" y="998"/>
                    <a:pt x="7009" y="893"/>
                  </a:cubicBezTo>
                  <a:cubicBezTo>
                    <a:pt x="6878" y="604"/>
                    <a:pt x="6799" y="316"/>
                    <a:pt x="6720" y="1"/>
                  </a:cubicBezTo>
                  <a:close/>
                </a:path>
              </a:pathLst>
            </a:custGeom>
            <a:solidFill>
              <a:srgbClr val="B2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3"/>
            <p:cNvSpPr/>
            <p:nvPr/>
          </p:nvSpPr>
          <p:spPr>
            <a:xfrm>
              <a:off x="12886727" y="3173285"/>
              <a:ext cx="686563" cy="1068785"/>
            </a:xfrm>
            <a:custGeom>
              <a:avLst/>
              <a:gdLst/>
              <a:ahLst/>
              <a:cxnLst/>
              <a:rect l="l" t="t" r="r" b="b"/>
              <a:pathLst>
                <a:path w="7167" h="11157" extrusionOk="0">
                  <a:moveTo>
                    <a:pt x="6956" y="1"/>
                  </a:moveTo>
                  <a:cubicBezTo>
                    <a:pt x="6090" y="736"/>
                    <a:pt x="4909" y="2101"/>
                    <a:pt x="3649" y="3676"/>
                  </a:cubicBezTo>
                  <a:cubicBezTo>
                    <a:pt x="2231" y="6012"/>
                    <a:pt x="788" y="8768"/>
                    <a:pt x="0" y="11157"/>
                  </a:cubicBezTo>
                  <a:cubicBezTo>
                    <a:pt x="158" y="11052"/>
                    <a:pt x="289" y="10921"/>
                    <a:pt x="420" y="10816"/>
                  </a:cubicBezTo>
                  <a:cubicBezTo>
                    <a:pt x="2074" y="7430"/>
                    <a:pt x="5932" y="2048"/>
                    <a:pt x="7166" y="815"/>
                  </a:cubicBezTo>
                  <a:cubicBezTo>
                    <a:pt x="7087" y="552"/>
                    <a:pt x="7035" y="263"/>
                    <a:pt x="6956" y="1"/>
                  </a:cubicBezTo>
                  <a:close/>
                </a:path>
              </a:pathLst>
            </a:custGeom>
            <a:solidFill>
              <a:srgbClr val="AF7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3"/>
            <p:cNvSpPr/>
            <p:nvPr/>
          </p:nvSpPr>
          <p:spPr>
            <a:xfrm>
              <a:off x="13532960" y="3072700"/>
              <a:ext cx="50388" cy="60447"/>
            </a:xfrm>
            <a:custGeom>
              <a:avLst/>
              <a:gdLst/>
              <a:ahLst/>
              <a:cxnLst/>
              <a:rect l="l" t="t" r="r" b="b"/>
              <a:pathLst>
                <a:path w="526" h="631" extrusionOk="0">
                  <a:moveTo>
                    <a:pt x="525" y="1"/>
                  </a:moveTo>
                  <a:cubicBezTo>
                    <a:pt x="473" y="1"/>
                    <a:pt x="394" y="27"/>
                    <a:pt x="341" y="53"/>
                  </a:cubicBezTo>
                  <a:cubicBezTo>
                    <a:pt x="236" y="158"/>
                    <a:pt x="131" y="263"/>
                    <a:pt x="0" y="395"/>
                  </a:cubicBezTo>
                  <a:cubicBezTo>
                    <a:pt x="26" y="473"/>
                    <a:pt x="53" y="552"/>
                    <a:pt x="79" y="631"/>
                  </a:cubicBezTo>
                  <a:cubicBezTo>
                    <a:pt x="210" y="447"/>
                    <a:pt x="368" y="237"/>
                    <a:pt x="525" y="1"/>
                  </a:cubicBezTo>
                  <a:close/>
                </a:path>
              </a:pathLst>
            </a:custGeom>
            <a:solidFill>
              <a:srgbClr val="664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53"/>
            <p:cNvSpPr/>
            <p:nvPr/>
          </p:nvSpPr>
          <p:spPr>
            <a:xfrm>
              <a:off x="12627697" y="3092817"/>
              <a:ext cx="905359" cy="1204622"/>
            </a:xfrm>
            <a:custGeom>
              <a:avLst/>
              <a:gdLst/>
              <a:ahLst/>
              <a:cxnLst/>
              <a:rect l="l" t="t" r="r" b="b"/>
              <a:pathLst>
                <a:path w="9451" h="12575" extrusionOk="0">
                  <a:moveTo>
                    <a:pt x="9371" y="1"/>
                  </a:moveTo>
                  <a:cubicBezTo>
                    <a:pt x="7403" y="2022"/>
                    <a:pt x="1523" y="8401"/>
                    <a:pt x="0" y="10658"/>
                  </a:cubicBezTo>
                  <a:cubicBezTo>
                    <a:pt x="105" y="11314"/>
                    <a:pt x="263" y="11944"/>
                    <a:pt x="499" y="12574"/>
                  </a:cubicBezTo>
                  <a:cubicBezTo>
                    <a:pt x="499" y="12574"/>
                    <a:pt x="3544" y="8086"/>
                    <a:pt x="6353" y="4542"/>
                  </a:cubicBezTo>
                  <a:cubicBezTo>
                    <a:pt x="7271" y="2993"/>
                    <a:pt x="8321" y="1550"/>
                    <a:pt x="9450" y="211"/>
                  </a:cubicBezTo>
                  <a:cubicBezTo>
                    <a:pt x="9424" y="132"/>
                    <a:pt x="9398" y="53"/>
                    <a:pt x="9371" y="1"/>
                  </a:cubicBezTo>
                  <a:close/>
                </a:path>
              </a:pathLst>
            </a:custGeom>
            <a:solidFill>
              <a:srgbClr val="7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53"/>
            <p:cNvSpPr/>
            <p:nvPr/>
          </p:nvSpPr>
          <p:spPr>
            <a:xfrm>
              <a:off x="12416469" y="3059576"/>
              <a:ext cx="1109019" cy="1054320"/>
            </a:xfrm>
            <a:custGeom>
              <a:avLst/>
              <a:gdLst/>
              <a:ahLst/>
              <a:cxnLst/>
              <a:rect l="l" t="t" r="r" b="b"/>
              <a:pathLst>
                <a:path w="11577" h="11006" extrusionOk="0">
                  <a:moveTo>
                    <a:pt x="11134" y="0"/>
                  </a:moveTo>
                  <a:cubicBezTo>
                    <a:pt x="10915" y="0"/>
                    <a:pt x="10702" y="58"/>
                    <a:pt x="10526" y="190"/>
                  </a:cubicBezTo>
                  <a:cubicBezTo>
                    <a:pt x="10238" y="427"/>
                    <a:pt x="2468" y="7120"/>
                    <a:pt x="0" y="10034"/>
                  </a:cubicBezTo>
                  <a:cubicBezTo>
                    <a:pt x="263" y="9903"/>
                    <a:pt x="552" y="9772"/>
                    <a:pt x="840" y="9667"/>
                  </a:cubicBezTo>
                  <a:cubicBezTo>
                    <a:pt x="974" y="9593"/>
                    <a:pt x="1115" y="9560"/>
                    <a:pt x="1260" y="9560"/>
                  </a:cubicBezTo>
                  <a:cubicBezTo>
                    <a:pt x="1372" y="9560"/>
                    <a:pt x="1487" y="9580"/>
                    <a:pt x="1602" y="9614"/>
                  </a:cubicBezTo>
                  <a:cubicBezTo>
                    <a:pt x="1917" y="9772"/>
                    <a:pt x="2074" y="10349"/>
                    <a:pt x="2205" y="11005"/>
                  </a:cubicBezTo>
                  <a:cubicBezTo>
                    <a:pt x="3728" y="8748"/>
                    <a:pt x="9608" y="2369"/>
                    <a:pt x="11576" y="348"/>
                  </a:cubicBezTo>
                  <a:cubicBezTo>
                    <a:pt x="11524" y="190"/>
                    <a:pt x="11393" y="85"/>
                    <a:pt x="11261" y="7"/>
                  </a:cubicBezTo>
                  <a:cubicBezTo>
                    <a:pt x="11219" y="2"/>
                    <a:pt x="11176" y="0"/>
                    <a:pt x="111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3"/>
            <p:cNvSpPr/>
            <p:nvPr/>
          </p:nvSpPr>
          <p:spPr>
            <a:xfrm>
              <a:off x="12162516" y="3077777"/>
              <a:ext cx="1262387" cy="1025677"/>
            </a:xfrm>
            <a:custGeom>
              <a:avLst/>
              <a:gdLst/>
              <a:ahLst/>
              <a:cxnLst/>
              <a:rect l="l" t="t" r="r" b="b"/>
              <a:pathLst>
                <a:path w="13178" h="10707" extrusionOk="0">
                  <a:moveTo>
                    <a:pt x="13177" y="0"/>
                  </a:moveTo>
                  <a:lnTo>
                    <a:pt x="13177" y="0"/>
                  </a:lnTo>
                  <a:cubicBezTo>
                    <a:pt x="12941" y="132"/>
                    <a:pt x="12731" y="289"/>
                    <a:pt x="12521" y="473"/>
                  </a:cubicBezTo>
                  <a:cubicBezTo>
                    <a:pt x="11858" y="1018"/>
                    <a:pt x="11174" y="1733"/>
                    <a:pt x="10776" y="1733"/>
                  </a:cubicBezTo>
                  <a:cubicBezTo>
                    <a:pt x="10733" y="1733"/>
                    <a:pt x="10693" y="1725"/>
                    <a:pt x="10657" y="1707"/>
                  </a:cubicBezTo>
                  <a:cubicBezTo>
                    <a:pt x="10447" y="1628"/>
                    <a:pt x="10264" y="1497"/>
                    <a:pt x="10159" y="1287"/>
                  </a:cubicBezTo>
                  <a:cubicBezTo>
                    <a:pt x="6983" y="3308"/>
                    <a:pt x="0" y="9450"/>
                    <a:pt x="0" y="9450"/>
                  </a:cubicBezTo>
                  <a:cubicBezTo>
                    <a:pt x="26" y="10001"/>
                    <a:pt x="131" y="10448"/>
                    <a:pt x="420" y="10631"/>
                  </a:cubicBezTo>
                  <a:cubicBezTo>
                    <a:pt x="496" y="10684"/>
                    <a:pt x="589" y="10707"/>
                    <a:pt x="695" y="10707"/>
                  </a:cubicBezTo>
                  <a:cubicBezTo>
                    <a:pt x="1179" y="10707"/>
                    <a:pt x="1941" y="10231"/>
                    <a:pt x="2651" y="9844"/>
                  </a:cubicBezTo>
                  <a:cubicBezTo>
                    <a:pt x="5119" y="6930"/>
                    <a:pt x="12915" y="237"/>
                    <a:pt x="13177"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53"/>
            <p:cNvSpPr/>
            <p:nvPr/>
          </p:nvSpPr>
          <p:spPr>
            <a:xfrm>
              <a:off x="13258794" y="4903438"/>
              <a:ext cx="184884" cy="163426"/>
            </a:xfrm>
            <a:custGeom>
              <a:avLst/>
              <a:gdLst/>
              <a:ahLst/>
              <a:cxnLst/>
              <a:rect l="l" t="t" r="r" b="b"/>
              <a:pathLst>
                <a:path w="1930" h="1706" extrusionOk="0">
                  <a:moveTo>
                    <a:pt x="476" y="0"/>
                  </a:moveTo>
                  <a:cubicBezTo>
                    <a:pt x="325" y="0"/>
                    <a:pt x="165" y="25"/>
                    <a:pt x="1" y="78"/>
                  </a:cubicBezTo>
                  <a:cubicBezTo>
                    <a:pt x="27" y="735"/>
                    <a:pt x="368" y="1338"/>
                    <a:pt x="920" y="1706"/>
                  </a:cubicBezTo>
                  <a:cubicBezTo>
                    <a:pt x="1929" y="853"/>
                    <a:pt x="1366" y="0"/>
                    <a:pt x="476" y="0"/>
                  </a:cubicBezTo>
                  <a:close/>
                </a:path>
              </a:pathLst>
            </a:custGeom>
            <a:solidFill>
              <a:srgbClr val="FFC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53"/>
            <p:cNvSpPr/>
            <p:nvPr/>
          </p:nvSpPr>
          <p:spPr>
            <a:xfrm>
              <a:off x="12675499" y="3525332"/>
              <a:ext cx="563275" cy="814832"/>
            </a:xfrm>
            <a:custGeom>
              <a:avLst/>
              <a:gdLst/>
              <a:ahLst/>
              <a:cxnLst/>
              <a:rect l="l" t="t" r="r" b="b"/>
              <a:pathLst>
                <a:path w="5880" h="8506" extrusionOk="0">
                  <a:moveTo>
                    <a:pt x="5880" y="1"/>
                  </a:moveTo>
                  <a:lnTo>
                    <a:pt x="5880" y="1"/>
                  </a:lnTo>
                  <a:cubicBezTo>
                    <a:pt x="3071" y="3545"/>
                    <a:pt x="0" y="8059"/>
                    <a:pt x="0" y="8059"/>
                  </a:cubicBezTo>
                  <a:cubicBezTo>
                    <a:pt x="79" y="8243"/>
                    <a:pt x="210" y="8401"/>
                    <a:pt x="394" y="8479"/>
                  </a:cubicBezTo>
                  <a:cubicBezTo>
                    <a:pt x="445" y="8497"/>
                    <a:pt x="499" y="8506"/>
                    <a:pt x="556" y="8506"/>
                  </a:cubicBezTo>
                  <a:cubicBezTo>
                    <a:pt x="1001" y="8506"/>
                    <a:pt x="1626" y="7994"/>
                    <a:pt x="2231" y="7482"/>
                  </a:cubicBezTo>
                  <a:cubicBezTo>
                    <a:pt x="2993" y="5093"/>
                    <a:pt x="4436" y="2337"/>
                    <a:pt x="5880"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3"/>
            <p:cNvSpPr/>
            <p:nvPr/>
          </p:nvSpPr>
          <p:spPr>
            <a:xfrm>
              <a:off x="12134832" y="3012349"/>
              <a:ext cx="988317" cy="809851"/>
            </a:xfrm>
            <a:custGeom>
              <a:avLst/>
              <a:gdLst/>
              <a:ahLst/>
              <a:cxnLst/>
              <a:rect l="l" t="t" r="r" b="b"/>
              <a:pathLst>
                <a:path w="10317" h="8454" extrusionOk="0">
                  <a:moveTo>
                    <a:pt x="10316" y="1"/>
                  </a:moveTo>
                  <a:cubicBezTo>
                    <a:pt x="10316" y="1"/>
                    <a:pt x="9634" y="368"/>
                    <a:pt x="8532" y="1025"/>
                  </a:cubicBezTo>
                  <a:cubicBezTo>
                    <a:pt x="5487" y="2862"/>
                    <a:pt x="2625" y="4962"/>
                    <a:pt x="0" y="7325"/>
                  </a:cubicBezTo>
                  <a:cubicBezTo>
                    <a:pt x="210" y="7508"/>
                    <a:pt x="263" y="7928"/>
                    <a:pt x="263" y="8453"/>
                  </a:cubicBezTo>
                  <a:cubicBezTo>
                    <a:pt x="2678" y="6275"/>
                    <a:pt x="7429" y="2626"/>
                    <a:pt x="10264" y="1025"/>
                  </a:cubicBezTo>
                  <a:cubicBezTo>
                    <a:pt x="10264" y="683"/>
                    <a:pt x="10316" y="342"/>
                    <a:pt x="10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3"/>
            <p:cNvSpPr/>
            <p:nvPr/>
          </p:nvSpPr>
          <p:spPr>
            <a:xfrm>
              <a:off x="12157439" y="3110443"/>
              <a:ext cx="975768" cy="875183"/>
            </a:xfrm>
            <a:custGeom>
              <a:avLst/>
              <a:gdLst/>
              <a:ahLst/>
              <a:cxnLst/>
              <a:rect l="l" t="t" r="r" b="b"/>
              <a:pathLst>
                <a:path w="10186" h="9136" extrusionOk="0">
                  <a:moveTo>
                    <a:pt x="10002" y="1"/>
                  </a:moveTo>
                  <a:cubicBezTo>
                    <a:pt x="7193" y="1602"/>
                    <a:pt x="2442" y="5251"/>
                    <a:pt x="27" y="7429"/>
                  </a:cubicBezTo>
                  <a:cubicBezTo>
                    <a:pt x="27" y="7954"/>
                    <a:pt x="1" y="8584"/>
                    <a:pt x="27" y="9136"/>
                  </a:cubicBezTo>
                  <a:cubicBezTo>
                    <a:pt x="27" y="9136"/>
                    <a:pt x="7036" y="2993"/>
                    <a:pt x="10185" y="972"/>
                  </a:cubicBezTo>
                  <a:cubicBezTo>
                    <a:pt x="10107" y="814"/>
                    <a:pt x="10054" y="657"/>
                    <a:pt x="10054" y="499"/>
                  </a:cubicBezTo>
                  <a:cubicBezTo>
                    <a:pt x="10028" y="342"/>
                    <a:pt x="10002" y="158"/>
                    <a:pt x="10002" y="1"/>
                  </a:cubicBezTo>
                  <a:close/>
                </a:path>
              </a:pathLst>
            </a:custGeom>
            <a:solidFill>
              <a:srgbClr val="999999">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3"/>
            <p:cNvSpPr/>
            <p:nvPr/>
          </p:nvSpPr>
          <p:spPr>
            <a:xfrm>
              <a:off x="12610071" y="1533849"/>
              <a:ext cx="384809" cy="536260"/>
            </a:xfrm>
            <a:custGeom>
              <a:avLst/>
              <a:gdLst/>
              <a:ahLst/>
              <a:cxnLst/>
              <a:rect l="l" t="t" r="r" b="b"/>
              <a:pathLst>
                <a:path w="4017" h="5598" extrusionOk="0">
                  <a:moveTo>
                    <a:pt x="3571" y="0"/>
                  </a:moveTo>
                  <a:cubicBezTo>
                    <a:pt x="2494" y="630"/>
                    <a:pt x="368" y="1549"/>
                    <a:pt x="1" y="4725"/>
                  </a:cubicBezTo>
                  <a:cubicBezTo>
                    <a:pt x="158" y="4804"/>
                    <a:pt x="289" y="4935"/>
                    <a:pt x="394" y="5066"/>
                  </a:cubicBezTo>
                  <a:cubicBezTo>
                    <a:pt x="705" y="5436"/>
                    <a:pt x="932" y="5598"/>
                    <a:pt x="1147" y="5598"/>
                  </a:cubicBezTo>
                  <a:cubicBezTo>
                    <a:pt x="1313" y="5598"/>
                    <a:pt x="1471" y="5501"/>
                    <a:pt x="1654" y="5329"/>
                  </a:cubicBezTo>
                  <a:cubicBezTo>
                    <a:pt x="1392" y="5250"/>
                    <a:pt x="1182" y="5014"/>
                    <a:pt x="1103" y="4751"/>
                  </a:cubicBezTo>
                  <a:cubicBezTo>
                    <a:pt x="1156" y="4358"/>
                    <a:pt x="1261" y="3964"/>
                    <a:pt x="1366" y="3596"/>
                  </a:cubicBezTo>
                  <a:cubicBezTo>
                    <a:pt x="1733" y="2520"/>
                    <a:pt x="2494" y="998"/>
                    <a:pt x="4017" y="656"/>
                  </a:cubicBezTo>
                  <a:lnTo>
                    <a:pt x="35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3"/>
            <p:cNvSpPr/>
            <p:nvPr/>
          </p:nvSpPr>
          <p:spPr>
            <a:xfrm>
              <a:off x="12529603" y="1486048"/>
              <a:ext cx="422552" cy="500529"/>
            </a:xfrm>
            <a:custGeom>
              <a:avLst/>
              <a:gdLst/>
              <a:ahLst/>
              <a:cxnLst/>
              <a:rect l="l" t="t" r="r" b="b"/>
              <a:pathLst>
                <a:path w="4411" h="5225" extrusionOk="0">
                  <a:moveTo>
                    <a:pt x="4096" y="0"/>
                  </a:moveTo>
                  <a:cubicBezTo>
                    <a:pt x="3518" y="27"/>
                    <a:pt x="2941" y="210"/>
                    <a:pt x="2442" y="499"/>
                  </a:cubicBezTo>
                  <a:cubicBezTo>
                    <a:pt x="1156" y="1208"/>
                    <a:pt x="106" y="2599"/>
                    <a:pt x="27" y="3754"/>
                  </a:cubicBezTo>
                  <a:cubicBezTo>
                    <a:pt x="1" y="4148"/>
                    <a:pt x="79" y="4568"/>
                    <a:pt x="316" y="4883"/>
                  </a:cubicBezTo>
                  <a:cubicBezTo>
                    <a:pt x="578" y="5224"/>
                    <a:pt x="657" y="5145"/>
                    <a:pt x="841" y="5224"/>
                  </a:cubicBezTo>
                  <a:cubicBezTo>
                    <a:pt x="1208" y="2048"/>
                    <a:pt x="3334" y="1129"/>
                    <a:pt x="4411" y="499"/>
                  </a:cubicBezTo>
                  <a:lnTo>
                    <a:pt x="4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3"/>
            <p:cNvSpPr/>
            <p:nvPr/>
          </p:nvSpPr>
          <p:spPr>
            <a:xfrm>
              <a:off x="12715733" y="1880819"/>
              <a:ext cx="221382" cy="169653"/>
            </a:xfrm>
            <a:custGeom>
              <a:avLst/>
              <a:gdLst/>
              <a:ahLst/>
              <a:cxnLst/>
              <a:rect l="l" t="t" r="r" b="b"/>
              <a:pathLst>
                <a:path w="2311" h="1771" extrusionOk="0">
                  <a:moveTo>
                    <a:pt x="289" y="1"/>
                  </a:moveTo>
                  <a:cubicBezTo>
                    <a:pt x="158" y="368"/>
                    <a:pt x="53" y="762"/>
                    <a:pt x="0" y="1129"/>
                  </a:cubicBezTo>
                  <a:cubicBezTo>
                    <a:pt x="79" y="1418"/>
                    <a:pt x="289" y="1628"/>
                    <a:pt x="551" y="1733"/>
                  </a:cubicBezTo>
                  <a:cubicBezTo>
                    <a:pt x="681" y="1752"/>
                    <a:pt x="798" y="1770"/>
                    <a:pt x="920" y="1770"/>
                  </a:cubicBezTo>
                  <a:cubicBezTo>
                    <a:pt x="971" y="1770"/>
                    <a:pt x="1022" y="1767"/>
                    <a:pt x="1076" y="1759"/>
                  </a:cubicBezTo>
                  <a:cubicBezTo>
                    <a:pt x="1339" y="1733"/>
                    <a:pt x="1601" y="1707"/>
                    <a:pt x="1864" y="1654"/>
                  </a:cubicBezTo>
                  <a:cubicBezTo>
                    <a:pt x="2310" y="841"/>
                    <a:pt x="1418" y="552"/>
                    <a:pt x="1418" y="552"/>
                  </a:cubicBezTo>
                  <a:cubicBezTo>
                    <a:pt x="1383" y="555"/>
                    <a:pt x="1350" y="556"/>
                    <a:pt x="1316" y="556"/>
                  </a:cubicBezTo>
                  <a:cubicBezTo>
                    <a:pt x="1014" y="556"/>
                    <a:pt x="735" y="450"/>
                    <a:pt x="499" y="237"/>
                  </a:cubicBezTo>
                  <a:lnTo>
                    <a:pt x="289" y="1"/>
                  </a:ln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3"/>
            <p:cNvSpPr/>
            <p:nvPr/>
          </p:nvSpPr>
          <p:spPr>
            <a:xfrm>
              <a:off x="12124773" y="1511146"/>
              <a:ext cx="774598" cy="1373126"/>
            </a:xfrm>
            <a:custGeom>
              <a:avLst/>
              <a:gdLst/>
              <a:ahLst/>
              <a:cxnLst/>
              <a:rect l="l" t="t" r="r" b="b"/>
              <a:pathLst>
                <a:path w="8086" h="14334" extrusionOk="0">
                  <a:moveTo>
                    <a:pt x="315" y="1"/>
                  </a:moveTo>
                  <a:cubicBezTo>
                    <a:pt x="0" y="2022"/>
                    <a:pt x="0" y="3676"/>
                    <a:pt x="972" y="4962"/>
                  </a:cubicBezTo>
                  <a:cubicBezTo>
                    <a:pt x="1917" y="6275"/>
                    <a:pt x="525" y="5802"/>
                    <a:pt x="1182" y="7718"/>
                  </a:cubicBezTo>
                  <a:cubicBezTo>
                    <a:pt x="1733" y="9346"/>
                    <a:pt x="998" y="11157"/>
                    <a:pt x="1444" y="13126"/>
                  </a:cubicBezTo>
                  <a:cubicBezTo>
                    <a:pt x="1523" y="13546"/>
                    <a:pt x="1654" y="13939"/>
                    <a:pt x="1864" y="14333"/>
                  </a:cubicBezTo>
                  <a:cubicBezTo>
                    <a:pt x="3859" y="14254"/>
                    <a:pt x="5828" y="13703"/>
                    <a:pt x="7560" y="12679"/>
                  </a:cubicBezTo>
                  <a:cubicBezTo>
                    <a:pt x="7377" y="10422"/>
                    <a:pt x="7560" y="8138"/>
                    <a:pt x="8085" y="5933"/>
                  </a:cubicBezTo>
                  <a:lnTo>
                    <a:pt x="7245" y="5645"/>
                  </a:lnTo>
                  <a:cubicBezTo>
                    <a:pt x="7062" y="5645"/>
                    <a:pt x="6878" y="5645"/>
                    <a:pt x="6694" y="5592"/>
                  </a:cubicBezTo>
                  <a:cubicBezTo>
                    <a:pt x="6511" y="5764"/>
                    <a:pt x="6352" y="5861"/>
                    <a:pt x="6186" y="5861"/>
                  </a:cubicBezTo>
                  <a:cubicBezTo>
                    <a:pt x="5972" y="5861"/>
                    <a:pt x="5745" y="5699"/>
                    <a:pt x="5434" y="5330"/>
                  </a:cubicBezTo>
                  <a:cubicBezTo>
                    <a:pt x="5329" y="5172"/>
                    <a:pt x="5198" y="5067"/>
                    <a:pt x="5067" y="4962"/>
                  </a:cubicBezTo>
                  <a:cubicBezTo>
                    <a:pt x="4857" y="4883"/>
                    <a:pt x="4778" y="4962"/>
                    <a:pt x="4542" y="4621"/>
                  </a:cubicBezTo>
                  <a:cubicBezTo>
                    <a:pt x="4305" y="4306"/>
                    <a:pt x="4200" y="3912"/>
                    <a:pt x="4253" y="3518"/>
                  </a:cubicBezTo>
                  <a:cubicBezTo>
                    <a:pt x="3124" y="2600"/>
                    <a:pt x="1654" y="1340"/>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3"/>
            <p:cNvSpPr/>
            <p:nvPr/>
          </p:nvSpPr>
          <p:spPr>
            <a:xfrm>
              <a:off x="11983955" y="520434"/>
              <a:ext cx="935534" cy="1013511"/>
            </a:xfrm>
            <a:custGeom>
              <a:avLst/>
              <a:gdLst/>
              <a:ahLst/>
              <a:cxnLst/>
              <a:rect l="l" t="t" r="r" b="b"/>
              <a:pathLst>
                <a:path w="9766" h="10580" extrusionOk="0">
                  <a:moveTo>
                    <a:pt x="0" y="1"/>
                  </a:moveTo>
                  <a:lnTo>
                    <a:pt x="0" y="1"/>
                  </a:lnTo>
                  <a:cubicBezTo>
                    <a:pt x="1392" y="2074"/>
                    <a:pt x="3518" y="3912"/>
                    <a:pt x="4279" y="5881"/>
                  </a:cubicBezTo>
                  <a:cubicBezTo>
                    <a:pt x="5040" y="7876"/>
                    <a:pt x="5355" y="8768"/>
                    <a:pt x="6379" y="9109"/>
                  </a:cubicBezTo>
                  <a:cubicBezTo>
                    <a:pt x="7377" y="9450"/>
                    <a:pt x="7035" y="10054"/>
                    <a:pt x="8138" y="10579"/>
                  </a:cubicBezTo>
                  <a:cubicBezTo>
                    <a:pt x="8637" y="10290"/>
                    <a:pt x="9188" y="10107"/>
                    <a:pt x="9765" y="10080"/>
                  </a:cubicBezTo>
                  <a:cubicBezTo>
                    <a:pt x="8348" y="7902"/>
                    <a:pt x="6353" y="4699"/>
                    <a:pt x="5907" y="3203"/>
                  </a:cubicBezTo>
                  <a:cubicBezTo>
                    <a:pt x="5723" y="2783"/>
                    <a:pt x="5355" y="2468"/>
                    <a:pt x="4909" y="2337"/>
                  </a:cubicBezTo>
                  <a:cubicBezTo>
                    <a:pt x="4174" y="2179"/>
                    <a:pt x="3203" y="1313"/>
                    <a:pt x="2415" y="709"/>
                  </a:cubicBezTo>
                  <a:cubicBezTo>
                    <a:pt x="1654" y="79"/>
                    <a:pt x="919" y="21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3"/>
            <p:cNvSpPr/>
            <p:nvPr/>
          </p:nvSpPr>
          <p:spPr>
            <a:xfrm>
              <a:off x="12408901" y="150761"/>
              <a:ext cx="460295" cy="762049"/>
            </a:xfrm>
            <a:custGeom>
              <a:avLst/>
              <a:gdLst/>
              <a:ahLst/>
              <a:cxnLst/>
              <a:rect l="l" t="t" r="r" b="b"/>
              <a:pathLst>
                <a:path w="4805" h="7955" extrusionOk="0">
                  <a:moveTo>
                    <a:pt x="1051" y="1"/>
                  </a:moveTo>
                  <a:cubicBezTo>
                    <a:pt x="1026" y="395"/>
                    <a:pt x="724" y="581"/>
                    <a:pt x="167" y="581"/>
                  </a:cubicBezTo>
                  <a:cubicBezTo>
                    <a:pt x="130" y="581"/>
                    <a:pt x="92" y="580"/>
                    <a:pt x="53" y="578"/>
                  </a:cubicBezTo>
                  <a:lnTo>
                    <a:pt x="53" y="867"/>
                  </a:lnTo>
                  <a:lnTo>
                    <a:pt x="79" y="867"/>
                  </a:lnTo>
                  <a:cubicBezTo>
                    <a:pt x="289" y="893"/>
                    <a:pt x="1" y="1550"/>
                    <a:pt x="473" y="2258"/>
                  </a:cubicBezTo>
                  <a:cubicBezTo>
                    <a:pt x="1024" y="2705"/>
                    <a:pt x="1523" y="3203"/>
                    <a:pt x="1943" y="3755"/>
                  </a:cubicBezTo>
                  <a:cubicBezTo>
                    <a:pt x="2258" y="4122"/>
                    <a:pt x="2521" y="4568"/>
                    <a:pt x="2678" y="5067"/>
                  </a:cubicBezTo>
                  <a:cubicBezTo>
                    <a:pt x="2888" y="5723"/>
                    <a:pt x="3781" y="6826"/>
                    <a:pt x="4804" y="7955"/>
                  </a:cubicBezTo>
                  <a:cubicBezTo>
                    <a:pt x="4489" y="5776"/>
                    <a:pt x="4017" y="4673"/>
                    <a:pt x="2416" y="2416"/>
                  </a:cubicBezTo>
                  <a:cubicBezTo>
                    <a:pt x="1838" y="1681"/>
                    <a:pt x="1366" y="867"/>
                    <a:pt x="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3"/>
            <p:cNvSpPr/>
            <p:nvPr/>
          </p:nvSpPr>
          <p:spPr>
            <a:xfrm>
              <a:off x="12672912" y="-973202"/>
              <a:ext cx="42916" cy="25194"/>
            </a:xfrm>
            <a:custGeom>
              <a:avLst/>
              <a:gdLst/>
              <a:ahLst/>
              <a:cxnLst/>
              <a:rect l="l" t="t" r="r" b="b"/>
              <a:pathLst>
                <a:path w="448" h="263" extrusionOk="0">
                  <a:moveTo>
                    <a:pt x="1" y="0"/>
                  </a:moveTo>
                  <a:lnTo>
                    <a:pt x="1" y="0"/>
                  </a:lnTo>
                  <a:cubicBezTo>
                    <a:pt x="27" y="53"/>
                    <a:pt x="27" y="105"/>
                    <a:pt x="27" y="132"/>
                  </a:cubicBezTo>
                  <a:cubicBezTo>
                    <a:pt x="27" y="184"/>
                    <a:pt x="53" y="210"/>
                    <a:pt x="53" y="263"/>
                  </a:cubicBezTo>
                  <a:cubicBezTo>
                    <a:pt x="185" y="237"/>
                    <a:pt x="316" y="210"/>
                    <a:pt x="447" y="158"/>
                  </a:cubicBezTo>
                  <a:lnTo>
                    <a:pt x="447" y="105"/>
                  </a:lnTo>
                  <a:cubicBezTo>
                    <a:pt x="290" y="53"/>
                    <a:pt x="158" y="27"/>
                    <a:pt x="1" y="0"/>
                  </a:cubicBezTo>
                  <a:close/>
                </a:path>
              </a:pathLst>
            </a:custGeom>
            <a:solidFill>
              <a:srgbClr val="43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53"/>
            <p:cNvSpPr/>
            <p:nvPr/>
          </p:nvSpPr>
          <p:spPr>
            <a:xfrm>
              <a:off x="12584972" y="4697192"/>
              <a:ext cx="173868" cy="213527"/>
            </a:xfrm>
            <a:custGeom>
              <a:avLst/>
              <a:gdLst/>
              <a:ahLst/>
              <a:cxnLst/>
              <a:rect l="l" t="t" r="r" b="b"/>
              <a:pathLst>
                <a:path w="1815" h="2229" extrusionOk="0">
                  <a:moveTo>
                    <a:pt x="1155" y="0"/>
                  </a:moveTo>
                  <a:cubicBezTo>
                    <a:pt x="683" y="551"/>
                    <a:pt x="341" y="1181"/>
                    <a:pt x="105" y="1864"/>
                  </a:cubicBezTo>
                  <a:cubicBezTo>
                    <a:pt x="53" y="1943"/>
                    <a:pt x="26" y="2021"/>
                    <a:pt x="0" y="2126"/>
                  </a:cubicBezTo>
                  <a:cubicBezTo>
                    <a:pt x="109" y="2196"/>
                    <a:pt x="222" y="2228"/>
                    <a:pt x="336" y="2228"/>
                  </a:cubicBezTo>
                  <a:cubicBezTo>
                    <a:pt x="1075" y="2228"/>
                    <a:pt x="1815" y="887"/>
                    <a:pt x="1155" y="0"/>
                  </a:cubicBezTo>
                  <a:close/>
                </a:path>
              </a:pathLst>
            </a:custGeom>
            <a:solidFill>
              <a:srgbClr val="FFC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3"/>
            <p:cNvSpPr/>
            <p:nvPr/>
          </p:nvSpPr>
          <p:spPr>
            <a:xfrm>
              <a:off x="12519544" y="-874629"/>
              <a:ext cx="168599" cy="82575"/>
            </a:xfrm>
            <a:custGeom>
              <a:avLst/>
              <a:gdLst/>
              <a:ahLst/>
              <a:cxnLst/>
              <a:rect l="l" t="t" r="r" b="b"/>
              <a:pathLst>
                <a:path w="1760" h="862" extrusionOk="0">
                  <a:moveTo>
                    <a:pt x="909" y="0"/>
                  </a:moveTo>
                  <a:cubicBezTo>
                    <a:pt x="502" y="0"/>
                    <a:pt x="182" y="293"/>
                    <a:pt x="1" y="861"/>
                  </a:cubicBezTo>
                  <a:cubicBezTo>
                    <a:pt x="316" y="678"/>
                    <a:pt x="683" y="573"/>
                    <a:pt x="1051" y="520"/>
                  </a:cubicBezTo>
                  <a:cubicBezTo>
                    <a:pt x="1156" y="520"/>
                    <a:pt x="1287" y="520"/>
                    <a:pt x="1392" y="546"/>
                  </a:cubicBezTo>
                  <a:lnTo>
                    <a:pt x="1444" y="546"/>
                  </a:lnTo>
                  <a:cubicBezTo>
                    <a:pt x="1523" y="573"/>
                    <a:pt x="1602" y="599"/>
                    <a:pt x="1681" y="625"/>
                  </a:cubicBezTo>
                  <a:cubicBezTo>
                    <a:pt x="1707" y="651"/>
                    <a:pt x="1733" y="678"/>
                    <a:pt x="1759" y="704"/>
                  </a:cubicBezTo>
                  <a:cubicBezTo>
                    <a:pt x="1681" y="494"/>
                    <a:pt x="1576" y="310"/>
                    <a:pt x="1418" y="179"/>
                  </a:cubicBezTo>
                  <a:cubicBezTo>
                    <a:pt x="1339" y="100"/>
                    <a:pt x="1208" y="48"/>
                    <a:pt x="1103" y="21"/>
                  </a:cubicBezTo>
                  <a:cubicBezTo>
                    <a:pt x="1036" y="7"/>
                    <a:pt x="971" y="0"/>
                    <a:pt x="90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3"/>
            <p:cNvSpPr/>
            <p:nvPr/>
          </p:nvSpPr>
          <p:spPr>
            <a:xfrm>
              <a:off x="11722434" y="387183"/>
              <a:ext cx="1041100" cy="1461065"/>
            </a:xfrm>
            <a:custGeom>
              <a:avLst/>
              <a:gdLst/>
              <a:ahLst/>
              <a:cxnLst/>
              <a:rect l="l" t="t" r="r" b="b"/>
              <a:pathLst>
                <a:path w="10868" h="15252" extrusionOk="0">
                  <a:moveTo>
                    <a:pt x="1444" y="0"/>
                  </a:moveTo>
                  <a:cubicBezTo>
                    <a:pt x="316" y="1733"/>
                    <a:pt x="1" y="6432"/>
                    <a:pt x="2258" y="9293"/>
                  </a:cubicBezTo>
                  <a:cubicBezTo>
                    <a:pt x="2967" y="10159"/>
                    <a:pt x="3702" y="10973"/>
                    <a:pt x="4515" y="11734"/>
                  </a:cubicBezTo>
                  <a:cubicBezTo>
                    <a:pt x="5880" y="13073"/>
                    <a:pt x="7324" y="14333"/>
                    <a:pt x="8453" y="15251"/>
                  </a:cubicBezTo>
                  <a:cubicBezTo>
                    <a:pt x="8532" y="14070"/>
                    <a:pt x="9582" y="12679"/>
                    <a:pt x="10868" y="11970"/>
                  </a:cubicBezTo>
                  <a:cubicBezTo>
                    <a:pt x="9792" y="11445"/>
                    <a:pt x="10133" y="10815"/>
                    <a:pt x="9109" y="10500"/>
                  </a:cubicBezTo>
                  <a:cubicBezTo>
                    <a:pt x="8085" y="10159"/>
                    <a:pt x="7770" y="9267"/>
                    <a:pt x="7035" y="7298"/>
                  </a:cubicBezTo>
                  <a:cubicBezTo>
                    <a:pt x="6274" y="5303"/>
                    <a:pt x="4148" y="3465"/>
                    <a:pt x="2757" y="1418"/>
                  </a:cubicBezTo>
                  <a:cubicBezTo>
                    <a:pt x="1948" y="1228"/>
                    <a:pt x="1441" y="908"/>
                    <a:pt x="1919" y="908"/>
                  </a:cubicBezTo>
                  <a:cubicBezTo>
                    <a:pt x="1968" y="908"/>
                    <a:pt x="2029" y="912"/>
                    <a:pt x="2101" y="919"/>
                  </a:cubicBezTo>
                  <a:cubicBezTo>
                    <a:pt x="2557" y="966"/>
                    <a:pt x="3335" y="976"/>
                    <a:pt x="3885" y="976"/>
                  </a:cubicBezTo>
                  <a:cubicBezTo>
                    <a:pt x="4251" y="976"/>
                    <a:pt x="4515" y="972"/>
                    <a:pt x="4515" y="972"/>
                  </a:cubicBezTo>
                  <a:cubicBezTo>
                    <a:pt x="4043" y="840"/>
                    <a:pt x="3544" y="709"/>
                    <a:pt x="3072" y="552"/>
                  </a:cubicBezTo>
                  <a:cubicBezTo>
                    <a:pt x="2494" y="525"/>
                    <a:pt x="1576" y="158"/>
                    <a:pt x="1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53"/>
            <p:cNvSpPr/>
            <p:nvPr/>
          </p:nvSpPr>
          <p:spPr>
            <a:xfrm>
              <a:off x="12496937" y="-948103"/>
              <a:ext cx="186130" cy="153559"/>
            </a:xfrm>
            <a:custGeom>
              <a:avLst/>
              <a:gdLst/>
              <a:ahLst/>
              <a:cxnLst/>
              <a:rect l="l" t="t" r="r" b="b"/>
              <a:pathLst>
                <a:path w="1943" h="1603" extrusionOk="0">
                  <a:moveTo>
                    <a:pt x="1890" y="1"/>
                  </a:moveTo>
                  <a:lnTo>
                    <a:pt x="1759" y="27"/>
                  </a:lnTo>
                  <a:cubicBezTo>
                    <a:pt x="1602" y="80"/>
                    <a:pt x="1418" y="158"/>
                    <a:pt x="1260" y="211"/>
                  </a:cubicBezTo>
                  <a:cubicBezTo>
                    <a:pt x="1129" y="290"/>
                    <a:pt x="972" y="342"/>
                    <a:pt x="814" y="395"/>
                  </a:cubicBezTo>
                  <a:cubicBezTo>
                    <a:pt x="758" y="402"/>
                    <a:pt x="703" y="405"/>
                    <a:pt x="650" y="405"/>
                  </a:cubicBezTo>
                  <a:cubicBezTo>
                    <a:pt x="506" y="405"/>
                    <a:pt x="371" y="381"/>
                    <a:pt x="237" y="342"/>
                  </a:cubicBezTo>
                  <a:lnTo>
                    <a:pt x="210" y="290"/>
                  </a:lnTo>
                  <a:lnTo>
                    <a:pt x="0" y="395"/>
                  </a:lnTo>
                  <a:cubicBezTo>
                    <a:pt x="79" y="736"/>
                    <a:pt x="158" y="1182"/>
                    <a:pt x="237" y="1602"/>
                  </a:cubicBezTo>
                  <a:cubicBezTo>
                    <a:pt x="420" y="1052"/>
                    <a:pt x="743" y="742"/>
                    <a:pt x="1154" y="742"/>
                  </a:cubicBezTo>
                  <a:cubicBezTo>
                    <a:pt x="1214" y="742"/>
                    <a:pt x="1276" y="749"/>
                    <a:pt x="1339" y="762"/>
                  </a:cubicBezTo>
                  <a:cubicBezTo>
                    <a:pt x="1444" y="788"/>
                    <a:pt x="1575" y="841"/>
                    <a:pt x="1654" y="946"/>
                  </a:cubicBezTo>
                  <a:cubicBezTo>
                    <a:pt x="1864" y="683"/>
                    <a:pt x="1943" y="342"/>
                    <a:pt x="1890"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3"/>
            <p:cNvSpPr/>
            <p:nvPr/>
          </p:nvSpPr>
          <p:spPr>
            <a:xfrm>
              <a:off x="11740060" y="-1280033"/>
              <a:ext cx="970691" cy="1184505"/>
            </a:xfrm>
            <a:custGeom>
              <a:avLst/>
              <a:gdLst/>
              <a:ahLst/>
              <a:cxnLst/>
              <a:rect l="l" t="t" r="r" b="b"/>
              <a:pathLst>
                <a:path w="10133" h="12365" extrusionOk="0">
                  <a:moveTo>
                    <a:pt x="5098" y="3385"/>
                  </a:moveTo>
                  <a:cubicBezTo>
                    <a:pt x="5203" y="3385"/>
                    <a:pt x="5307" y="3393"/>
                    <a:pt x="5408" y="3413"/>
                  </a:cubicBezTo>
                  <a:cubicBezTo>
                    <a:pt x="5539" y="3440"/>
                    <a:pt x="5670" y="3492"/>
                    <a:pt x="5801" y="3545"/>
                  </a:cubicBezTo>
                  <a:cubicBezTo>
                    <a:pt x="5933" y="3623"/>
                    <a:pt x="6064" y="3728"/>
                    <a:pt x="6143" y="3833"/>
                  </a:cubicBezTo>
                  <a:lnTo>
                    <a:pt x="6143" y="3886"/>
                  </a:lnTo>
                  <a:cubicBezTo>
                    <a:pt x="5880" y="3965"/>
                    <a:pt x="5618" y="4017"/>
                    <a:pt x="5329" y="4017"/>
                  </a:cubicBezTo>
                  <a:cubicBezTo>
                    <a:pt x="5093" y="4017"/>
                    <a:pt x="4830" y="3991"/>
                    <a:pt x="4594" y="3938"/>
                  </a:cubicBezTo>
                  <a:cubicBezTo>
                    <a:pt x="4331" y="3912"/>
                    <a:pt x="4095" y="3886"/>
                    <a:pt x="3833" y="3886"/>
                  </a:cubicBezTo>
                  <a:lnTo>
                    <a:pt x="3045" y="3886"/>
                  </a:lnTo>
                  <a:lnTo>
                    <a:pt x="3045" y="3833"/>
                  </a:lnTo>
                  <a:cubicBezTo>
                    <a:pt x="3281" y="3728"/>
                    <a:pt x="3544" y="3650"/>
                    <a:pt x="3806" y="3597"/>
                  </a:cubicBezTo>
                  <a:cubicBezTo>
                    <a:pt x="4069" y="3518"/>
                    <a:pt x="4331" y="3466"/>
                    <a:pt x="4594" y="3440"/>
                  </a:cubicBezTo>
                  <a:cubicBezTo>
                    <a:pt x="4756" y="3407"/>
                    <a:pt x="4928" y="3385"/>
                    <a:pt x="5098" y="3385"/>
                  </a:cubicBezTo>
                  <a:close/>
                  <a:moveTo>
                    <a:pt x="5571" y="4567"/>
                  </a:moveTo>
                  <a:cubicBezTo>
                    <a:pt x="5693" y="4567"/>
                    <a:pt x="5786" y="4600"/>
                    <a:pt x="5828" y="4673"/>
                  </a:cubicBezTo>
                  <a:cubicBezTo>
                    <a:pt x="6116" y="5198"/>
                    <a:pt x="5985" y="5277"/>
                    <a:pt x="5985" y="5277"/>
                  </a:cubicBezTo>
                  <a:cubicBezTo>
                    <a:pt x="5959" y="5435"/>
                    <a:pt x="5933" y="5592"/>
                    <a:pt x="5880" y="5750"/>
                  </a:cubicBezTo>
                  <a:cubicBezTo>
                    <a:pt x="5828" y="5907"/>
                    <a:pt x="5749" y="6065"/>
                    <a:pt x="5670" y="6222"/>
                  </a:cubicBezTo>
                  <a:cubicBezTo>
                    <a:pt x="5670" y="6222"/>
                    <a:pt x="5505" y="6258"/>
                    <a:pt x="5271" y="6258"/>
                  </a:cubicBezTo>
                  <a:cubicBezTo>
                    <a:pt x="4873" y="6258"/>
                    <a:pt x="4278" y="6154"/>
                    <a:pt x="3964" y="5592"/>
                  </a:cubicBezTo>
                  <a:cubicBezTo>
                    <a:pt x="4111" y="5088"/>
                    <a:pt x="5081" y="4567"/>
                    <a:pt x="5571" y="4567"/>
                  </a:cubicBezTo>
                  <a:close/>
                  <a:moveTo>
                    <a:pt x="1149" y="5976"/>
                  </a:moveTo>
                  <a:cubicBezTo>
                    <a:pt x="1249" y="5976"/>
                    <a:pt x="1377" y="6035"/>
                    <a:pt x="1523" y="6170"/>
                  </a:cubicBezTo>
                  <a:cubicBezTo>
                    <a:pt x="1418" y="6432"/>
                    <a:pt x="1523" y="6747"/>
                    <a:pt x="1759" y="6905"/>
                  </a:cubicBezTo>
                  <a:cubicBezTo>
                    <a:pt x="2153" y="7220"/>
                    <a:pt x="2074" y="7272"/>
                    <a:pt x="2074" y="7272"/>
                  </a:cubicBezTo>
                  <a:cubicBezTo>
                    <a:pt x="2004" y="7412"/>
                    <a:pt x="1864" y="7494"/>
                    <a:pt x="1724" y="7494"/>
                  </a:cubicBezTo>
                  <a:cubicBezTo>
                    <a:pt x="1654" y="7494"/>
                    <a:pt x="1584" y="7473"/>
                    <a:pt x="1523" y="7430"/>
                  </a:cubicBezTo>
                  <a:cubicBezTo>
                    <a:pt x="788" y="6695"/>
                    <a:pt x="799" y="5976"/>
                    <a:pt x="1149" y="5976"/>
                  </a:cubicBezTo>
                  <a:close/>
                  <a:moveTo>
                    <a:pt x="8558" y="1"/>
                  </a:moveTo>
                  <a:cubicBezTo>
                    <a:pt x="8061" y="379"/>
                    <a:pt x="7368" y="636"/>
                    <a:pt x="6274" y="636"/>
                  </a:cubicBezTo>
                  <a:cubicBezTo>
                    <a:pt x="5924" y="636"/>
                    <a:pt x="5532" y="610"/>
                    <a:pt x="5093" y="552"/>
                  </a:cubicBezTo>
                  <a:cubicBezTo>
                    <a:pt x="4728" y="502"/>
                    <a:pt x="4384" y="474"/>
                    <a:pt x="4065" y="474"/>
                  </a:cubicBezTo>
                  <a:cubicBezTo>
                    <a:pt x="2390" y="474"/>
                    <a:pt x="1423" y="1254"/>
                    <a:pt x="1864" y="3702"/>
                  </a:cubicBezTo>
                  <a:cubicBezTo>
                    <a:pt x="2281" y="6159"/>
                    <a:pt x="2276" y="6361"/>
                    <a:pt x="2263" y="6361"/>
                  </a:cubicBezTo>
                  <a:cubicBezTo>
                    <a:pt x="2261" y="6361"/>
                    <a:pt x="2258" y="6353"/>
                    <a:pt x="2258" y="6353"/>
                  </a:cubicBezTo>
                  <a:cubicBezTo>
                    <a:pt x="2258" y="6353"/>
                    <a:pt x="1608" y="5318"/>
                    <a:pt x="880" y="5318"/>
                  </a:cubicBezTo>
                  <a:cubicBezTo>
                    <a:pt x="781" y="5318"/>
                    <a:pt x="679" y="5338"/>
                    <a:pt x="578" y="5382"/>
                  </a:cubicBezTo>
                  <a:cubicBezTo>
                    <a:pt x="0" y="5671"/>
                    <a:pt x="709" y="7613"/>
                    <a:pt x="1444" y="8086"/>
                  </a:cubicBezTo>
                  <a:cubicBezTo>
                    <a:pt x="1532" y="8162"/>
                    <a:pt x="1645" y="8201"/>
                    <a:pt x="1756" y="8201"/>
                  </a:cubicBezTo>
                  <a:cubicBezTo>
                    <a:pt x="1875" y="8201"/>
                    <a:pt x="1992" y="8155"/>
                    <a:pt x="2074" y="8060"/>
                  </a:cubicBezTo>
                  <a:cubicBezTo>
                    <a:pt x="2232" y="9923"/>
                    <a:pt x="2258" y="10081"/>
                    <a:pt x="4410" y="11341"/>
                  </a:cubicBezTo>
                  <a:cubicBezTo>
                    <a:pt x="5014" y="11735"/>
                    <a:pt x="5670" y="12023"/>
                    <a:pt x="6379" y="12233"/>
                  </a:cubicBezTo>
                  <a:cubicBezTo>
                    <a:pt x="6641" y="12312"/>
                    <a:pt x="6930" y="12338"/>
                    <a:pt x="7219" y="12365"/>
                  </a:cubicBezTo>
                  <a:cubicBezTo>
                    <a:pt x="7403" y="12338"/>
                    <a:pt x="7586" y="12338"/>
                    <a:pt x="7796" y="12312"/>
                  </a:cubicBezTo>
                  <a:cubicBezTo>
                    <a:pt x="8768" y="12207"/>
                    <a:pt x="9030" y="12181"/>
                    <a:pt x="9293" y="10947"/>
                  </a:cubicBezTo>
                  <a:cubicBezTo>
                    <a:pt x="9555" y="9713"/>
                    <a:pt x="9424" y="9635"/>
                    <a:pt x="9739" y="8165"/>
                  </a:cubicBezTo>
                  <a:cubicBezTo>
                    <a:pt x="10133" y="6458"/>
                    <a:pt x="9608" y="5513"/>
                    <a:pt x="9581" y="5461"/>
                  </a:cubicBezTo>
                  <a:cubicBezTo>
                    <a:pt x="9529" y="5566"/>
                    <a:pt x="9476" y="5645"/>
                    <a:pt x="9424" y="5750"/>
                  </a:cubicBezTo>
                  <a:cubicBezTo>
                    <a:pt x="9281" y="5803"/>
                    <a:pt x="9135" y="5829"/>
                    <a:pt x="8992" y="5829"/>
                  </a:cubicBezTo>
                  <a:cubicBezTo>
                    <a:pt x="8713" y="5829"/>
                    <a:pt x="8442" y="5730"/>
                    <a:pt x="8216" y="5540"/>
                  </a:cubicBezTo>
                  <a:lnTo>
                    <a:pt x="8216" y="5540"/>
                  </a:lnTo>
                  <a:cubicBezTo>
                    <a:pt x="8374" y="6380"/>
                    <a:pt x="8505" y="7193"/>
                    <a:pt x="8531" y="7456"/>
                  </a:cubicBezTo>
                  <a:cubicBezTo>
                    <a:pt x="8479" y="7535"/>
                    <a:pt x="8426" y="7587"/>
                    <a:pt x="8348" y="7640"/>
                  </a:cubicBezTo>
                  <a:lnTo>
                    <a:pt x="8348" y="7981"/>
                  </a:lnTo>
                  <a:cubicBezTo>
                    <a:pt x="8348" y="7981"/>
                    <a:pt x="8091" y="8109"/>
                    <a:pt x="7928" y="8109"/>
                  </a:cubicBezTo>
                  <a:cubicBezTo>
                    <a:pt x="7846" y="8109"/>
                    <a:pt x="7788" y="8077"/>
                    <a:pt x="7796" y="7981"/>
                  </a:cubicBezTo>
                  <a:lnTo>
                    <a:pt x="7796" y="7981"/>
                  </a:lnTo>
                  <a:cubicBezTo>
                    <a:pt x="7744" y="8007"/>
                    <a:pt x="7665" y="8033"/>
                    <a:pt x="7586" y="8060"/>
                  </a:cubicBezTo>
                  <a:cubicBezTo>
                    <a:pt x="7560" y="8348"/>
                    <a:pt x="7691" y="8611"/>
                    <a:pt x="7901" y="8795"/>
                  </a:cubicBezTo>
                  <a:lnTo>
                    <a:pt x="8059" y="8795"/>
                  </a:lnTo>
                  <a:cubicBezTo>
                    <a:pt x="8374" y="8847"/>
                    <a:pt x="8663" y="8926"/>
                    <a:pt x="8951" y="9031"/>
                  </a:cubicBezTo>
                  <a:cubicBezTo>
                    <a:pt x="8741" y="9083"/>
                    <a:pt x="8505" y="9136"/>
                    <a:pt x="8295" y="9162"/>
                  </a:cubicBezTo>
                  <a:cubicBezTo>
                    <a:pt x="8321" y="9320"/>
                    <a:pt x="8295" y="9477"/>
                    <a:pt x="8243" y="9635"/>
                  </a:cubicBezTo>
                  <a:cubicBezTo>
                    <a:pt x="7931" y="9825"/>
                    <a:pt x="7573" y="9924"/>
                    <a:pt x="7215" y="9924"/>
                  </a:cubicBezTo>
                  <a:cubicBezTo>
                    <a:pt x="7030" y="9924"/>
                    <a:pt x="6846" y="9898"/>
                    <a:pt x="6668" y="9845"/>
                  </a:cubicBezTo>
                  <a:cubicBezTo>
                    <a:pt x="6458" y="9713"/>
                    <a:pt x="6300" y="9503"/>
                    <a:pt x="6248" y="9267"/>
                  </a:cubicBezTo>
                  <a:cubicBezTo>
                    <a:pt x="5775" y="9241"/>
                    <a:pt x="5460" y="9241"/>
                    <a:pt x="5460" y="9241"/>
                  </a:cubicBezTo>
                  <a:cubicBezTo>
                    <a:pt x="5460" y="9241"/>
                    <a:pt x="6596" y="8787"/>
                    <a:pt x="6987" y="8787"/>
                  </a:cubicBezTo>
                  <a:cubicBezTo>
                    <a:pt x="7016" y="8787"/>
                    <a:pt x="7041" y="8789"/>
                    <a:pt x="7061" y="8795"/>
                  </a:cubicBezTo>
                  <a:cubicBezTo>
                    <a:pt x="7009" y="8558"/>
                    <a:pt x="7061" y="8296"/>
                    <a:pt x="7166" y="8060"/>
                  </a:cubicBezTo>
                  <a:lnTo>
                    <a:pt x="7061" y="8060"/>
                  </a:lnTo>
                  <a:cubicBezTo>
                    <a:pt x="6984" y="8077"/>
                    <a:pt x="6925" y="8084"/>
                    <a:pt x="6879" y="8084"/>
                  </a:cubicBezTo>
                  <a:cubicBezTo>
                    <a:pt x="6720" y="8084"/>
                    <a:pt x="6720" y="8001"/>
                    <a:pt x="6720" y="7981"/>
                  </a:cubicBezTo>
                  <a:cubicBezTo>
                    <a:pt x="6694" y="8007"/>
                    <a:pt x="6668" y="8033"/>
                    <a:pt x="6668" y="8060"/>
                  </a:cubicBezTo>
                  <a:cubicBezTo>
                    <a:pt x="6606" y="8121"/>
                    <a:pt x="6536" y="8147"/>
                    <a:pt x="6467" y="8147"/>
                  </a:cubicBezTo>
                  <a:cubicBezTo>
                    <a:pt x="6418" y="8147"/>
                    <a:pt x="6370" y="8134"/>
                    <a:pt x="6326" y="8112"/>
                  </a:cubicBezTo>
                  <a:cubicBezTo>
                    <a:pt x="6326" y="8112"/>
                    <a:pt x="5906" y="7876"/>
                    <a:pt x="6825" y="7272"/>
                  </a:cubicBezTo>
                  <a:lnTo>
                    <a:pt x="7613" y="7010"/>
                  </a:lnTo>
                  <a:lnTo>
                    <a:pt x="7613" y="6432"/>
                  </a:lnTo>
                  <a:cubicBezTo>
                    <a:pt x="7613" y="6432"/>
                    <a:pt x="7388" y="3108"/>
                    <a:pt x="7687" y="3108"/>
                  </a:cubicBezTo>
                  <a:cubicBezTo>
                    <a:pt x="7711" y="3108"/>
                    <a:pt x="7739" y="3130"/>
                    <a:pt x="7770" y="3177"/>
                  </a:cubicBezTo>
                  <a:lnTo>
                    <a:pt x="7928" y="3886"/>
                  </a:lnTo>
                  <a:lnTo>
                    <a:pt x="8111" y="3755"/>
                  </a:lnTo>
                  <a:cubicBezTo>
                    <a:pt x="8138" y="3650"/>
                    <a:pt x="8190" y="3545"/>
                    <a:pt x="8269" y="3466"/>
                  </a:cubicBezTo>
                  <a:cubicBezTo>
                    <a:pt x="8348" y="3387"/>
                    <a:pt x="8426" y="3335"/>
                    <a:pt x="8505" y="3282"/>
                  </a:cubicBezTo>
                  <a:cubicBezTo>
                    <a:pt x="8689" y="3203"/>
                    <a:pt x="8899" y="3177"/>
                    <a:pt x="9083" y="3177"/>
                  </a:cubicBezTo>
                  <a:lnTo>
                    <a:pt x="9634" y="3177"/>
                  </a:lnTo>
                  <a:lnTo>
                    <a:pt x="9765" y="3203"/>
                  </a:lnTo>
                  <a:cubicBezTo>
                    <a:pt x="9713" y="2757"/>
                    <a:pt x="9608" y="2337"/>
                    <a:pt x="9503" y="1891"/>
                  </a:cubicBezTo>
                  <a:cubicBezTo>
                    <a:pt x="9293" y="1077"/>
                    <a:pt x="8978" y="368"/>
                    <a:pt x="8584" y="27"/>
                  </a:cubicBezTo>
                  <a:lnTo>
                    <a:pt x="8558" y="1"/>
                  </a:ln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53"/>
            <p:cNvSpPr/>
            <p:nvPr/>
          </p:nvSpPr>
          <p:spPr>
            <a:xfrm>
              <a:off x="12514563" y="-975692"/>
              <a:ext cx="163522" cy="66386"/>
            </a:xfrm>
            <a:custGeom>
              <a:avLst/>
              <a:gdLst/>
              <a:ahLst/>
              <a:cxnLst/>
              <a:rect l="l" t="t" r="r" b="b"/>
              <a:pathLst>
                <a:path w="1707" h="693" extrusionOk="0">
                  <a:moveTo>
                    <a:pt x="971" y="0"/>
                  </a:moveTo>
                  <a:cubicBezTo>
                    <a:pt x="788" y="0"/>
                    <a:pt x="604" y="26"/>
                    <a:pt x="420" y="105"/>
                  </a:cubicBezTo>
                  <a:cubicBezTo>
                    <a:pt x="315" y="158"/>
                    <a:pt x="236" y="210"/>
                    <a:pt x="184" y="289"/>
                  </a:cubicBezTo>
                  <a:cubicBezTo>
                    <a:pt x="105" y="368"/>
                    <a:pt x="53" y="473"/>
                    <a:pt x="0" y="578"/>
                  </a:cubicBezTo>
                  <a:lnTo>
                    <a:pt x="26" y="630"/>
                  </a:lnTo>
                  <a:cubicBezTo>
                    <a:pt x="180" y="669"/>
                    <a:pt x="320" y="693"/>
                    <a:pt x="456" y="693"/>
                  </a:cubicBezTo>
                  <a:cubicBezTo>
                    <a:pt x="505" y="693"/>
                    <a:pt x="555" y="690"/>
                    <a:pt x="604" y="683"/>
                  </a:cubicBezTo>
                  <a:cubicBezTo>
                    <a:pt x="788" y="630"/>
                    <a:pt x="945" y="578"/>
                    <a:pt x="1076" y="499"/>
                  </a:cubicBezTo>
                  <a:cubicBezTo>
                    <a:pt x="1234" y="446"/>
                    <a:pt x="1391" y="394"/>
                    <a:pt x="1575" y="341"/>
                  </a:cubicBezTo>
                  <a:lnTo>
                    <a:pt x="1706" y="289"/>
                  </a:lnTo>
                  <a:cubicBezTo>
                    <a:pt x="1706" y="236"/>
                    <a:pt x="1680" y="210"/>
                    <a:pt x="1680" y="158"/>
                  </a:cubicBezTo>
                  <a:cubicBezTo>
                    <a:pt x="1654" y="105"/>
                    <a:pt x="1654" y="79"/>
                    <a:pt x="1654" y="26"/>
                  </a:cubicBezTo>
                  <a:lnTo>
                    <a:pt x="1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53"/>
            <p:cNvSpPr/>
            <p:nvPr/>
          </p:nvSpPr>
          <p:spPr>
            <a:xfrm>
              <a:off x="12605089" y="-825869"/>
              <a:ext cx="75486" cy="66961"/>
            </a:xfrm>
            <a:custGeom>
              <a:avLst/>
              <a:gdLst/>
              <a:ahLst/>
              <a:cxnLst/>
              <a:rect l="l" t="t" r="r" b="b"/>
              <a:pathLst>
                <a:path w="788" h="699" extrusionOk="0">
                  <a:moveTo>
                    <a:pt x="255" y="0"/>
                  </a:moveTo>
                  <a:cubicBezTo>
                    <a:pt x="221" y="0"/>
                    <a:pt x="188" y="3"/>
                    <a:pt x="158" y="11"/>
                  </a:cubicBezTo>
                  <a:cubicBezTo>
                    <a:pt x="26" y="221"/>
                    <a:pt x="0" y="484"/>
                    <a:pt x="105" y="694"/>
                  </a:cubicBezTo>
                  <a:cubicBezTo>
                    <a:pt x="132" y="697"/>
                    <a:pt x="158" y="699"/>
                    <a:pt x="185" y="699"/>
                  </a:cubicBezTo>
                  <a:cubicBezTo>
                    <a:pt x="367" y="699"/>
                    <a:pt x="542" y="621"/>
                    <a:pt x="656" y="484"/>
                  </a:cubicBezTo>
                  <a:cubicBezTo>
                    <a:pt x="709" y="352"/>
                    <a:pt x="735" y="247"/>
                    <a:pt x="788" y="116"/>
                  </a:cubicBezTo>
                  <a:cubicBezTo>
                    <a:pt x="709" y="90"/>
                    <a:pt x="630" y="64"/>
                    <a:pt x="551" y="37"/>
                  </a:cubicBezTo>
                  <a:lnTo>
                    <a:pt x="551" y="37"/>
                  </a:lnTo>
                  <a:cubicBezTo>
                    <a:pt x="604" y="64"/>
                    <a:pt x="630" y="195"/>
                    <a:pt x="578" y="300"/>
                  </a:cubicBezTo>
                  <a:cubicBezTo>
                    <a:pt x="534" y="409"/>
                    <a:pt x="454" y="464"/>
                    <a:pt x="398" y="464"/>
                  </a:cubicBezTo>
                  <a:cubicBezTo>
                    <a:pt x="387" y="464"/>
                    <a:pt x="376" y="462"/>
                    <a:pt x="368" y="457"/>
                  </a:cubicBezTo>
                  <a:cubicBezTo>
                    <a:pt x="289" y="457"/>
                    <a:pt x="289" y="300"/>
                    <a:pt x="341" y="195"/>
                  </a:cubicBezTo>
                  <a:cubicBezTo>
                    <a:pt x="368" y="90"/>
                    <a:pt x="446" y="37"/>
                    <a:pt x="499" y="37"/>
                  </a:cubicBezTo>
                  <a:cubicBezTo>
                    <a:pt x="425" y="19"/>
                    <a:pt x="337"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3"/>
            <p:cNvSpPr/>
            <p:nvPr/>
          </p:nvSpPr>
          <p:spPr>
            <a:xfrm>
              <a:off x="12632678" y="-822324"/>
              <a:ext cx="32858" cy="40904"/>
            </a:xfrm>
            <a:custGeom>
              <a:avLst/>
              <a:gdLst/>
              <a:ahLst/>
              <a:cxnLst/>
              <a:rect l="l" t="t" r="r" b="b"/>
              <a:pathLst>
                <a:path w="343" h="427" extrusionOk="0">
                  <a:moveTo>
                    <a:pt x="211" y="0"/>
                  </a:moveTo>
                  <a:cubicBezTo>
                    <a:pt x="158" y="0"/>
                    <a:pt x="106" y="53"/>
                    <a:pt x="53" y="158"/>
                  </a:cubicBezTo>
                  <a:cubicBezTo>
                    <a:pt x="1" y="289"/>
                    <a:pt x="1" y="420"/>
                    <a:pt x="80" y="420"/>
                  </a:cubicBezTo>
                  <a:cubicBezTo>
                    <a:pt x="88" y="425"/>
                    <a:pt x="99" y="427"/>
                    <a:pt x="110" y="427"/>
                  </a:cubicBezTo>
                  <a:cubicBezTo>
                    <a:pt x="166" y="427"/>
                    <a:pt x="246" y="372"/>
                    <a:pt x="290" y="263"/>
                  </a:cubicBezTo>
                  <a:cubicBezTo>
                    <a:pt x="342" y="158"/>
                    <a:pt x="316" y="27"/>
                    <a:pt x="2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53"/>
            <p:cNvSpPr/>
            <p:nvPr/>
          </p:nvSpPr>
          <p:spPr>
            <a:xfrm>
              <a:off x="12522035" y="-779600"/>
              <a:ext cx="145992" cy="58052"/>
            </a:xfrm>
            <a:custGeom>
              <a:avLst/>
              <a:gdLst/>
              <a:ahLst/>
              <a:cxnLst/>
              <a:rect l="l" t="t" r="r" b="b"/>
              <a:pathLst>
                <a:path w="1524" h="606" extrusionOk="0">
                  <a:moveTo>
                    <a:pt x="1" y="1"/>
                  </a:moveTo>
                  <a:lnTo>
                    <a:pt x="1" y="1"/>
                  </a:lnTo>
                  <a:cubicBezTo>
                    <a:pt x="27" y="106"/>
                    <a:pt x="53" y="211"/>
                    <a:pt x="53" y="316"/>
                  </a:cubicBezTo>
                  <a:cubicBezTo>
                    <a:pt x="279" y="506"/>
                    <a:pt x="561" y="605"/>
                    <a:pt x="840" y="605"/>
                  </a:cubicBezTo>
                  <a:cubicBezTo>
                    <a:pt x="984" y="605"/>
                    <a:pt x="1127" y="579"/>
                    <a:pt x="1261" y="526"/>
                  </a:cubicBezTo>
                  <a:cubicBezTo>
                    <a:pt x="1313" y="421"/>
                    <a:pt x="1366" y="342"/>
                    <a:pt x="1418" y="237"/>
                  </a:cubicBezTo>
                  <a:cubicBezTo>
                    <a:pt x="1471" y="158"/>
                    <a:pt x="1497" y="79"/>
                    <a:pt x="1523" y="1"/>
                  </a:cubicBezTo>
                  <a:lnTo>
                    <a:pt x="1523" y="1"/>
                  </a:lnTo>
                  <a:cubicBezTo>
                    <a:pt x="1409" y="138"/>
                    <a:pt x="1234" y="216"/>
                    <a:pt x="1069" y="216"/>
                  </a:cubicBezTo>
                  <a:cubicBezTo>
                    <a:pt x="1045" y="216"/>
                    <a:pt x="1022" y="214"/>
                    <a:pt x="998" y="211"/>
                  </a:cubicBezTo>
                  <a:cubicBezTo>
                    <a:pt x="657" y="184"/>
                    <a:pt x="316" y="106"/>
                    <a:pt x="1" y="1"/>
                  </a:cubicBezTo>
                  <a:close/>
                </a:path>
              </a:pathLst>
            </a:custGeom>
            <a:solidFill>
              <a:srgbClr val="FFC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53"/>
            <p:cNvSpPr/>
            <p:nvPr/>
          </p:nvSpPr>
          <p:spPr>
            <a:xfrm>
              <a:off x="12652795" y="-822324"/>
              <a:ext cx="5173" cy="96"/>
            </a:xfrm>
            <a:custGeom>
              <a:avLst/>
              <a:gdLst/>
              <a:ahLst/>
              <a:cxnLst/>
              <a:rect l="l" t="t" r="r" b="b"/>
              <a:pathLst>
                <a:path w="54" h="1" extrusionOk="0">
                  <a:moveTo>
                    <a:pt x="53"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53"/>
            <p:cNvSpPr/>
            <p:nvPr/>
          </p:nvSpPr>
          <p:spPr>
            <a:xfrm>
              <a:off x="11649534" y="-1505630"/>
              <a:ext cx="1000866" cy="1103367"/>
            </a:xfrm>
            <a:custGeom>
              <a:avLst/>
              <a:gdLst/>
              <a:ahLst/>
              <a:cxnLst/>
              <a:rect l="l" t="t" r="r" b="b"/>
              <a:pathLst>
                <a:path w="10448" h="11518" extrusionOk="0">
                  <a:moveTo>
                    <a:pt x="6144" y="1"/>
                  </a:moveTo>
                  <a:cubicBezTo>
                    <a:pt x="3766" y="1"/>
                    <a:pt x="245" y="1334"/>
                    <a:pt x="132" y="4508"/>
                  </a:cubicBezTo>
                  <a:cubicBezTo>
                    <a:pt x="0" y="8183"/>
                    <a:pt x="1287" y="9338"/>
                    <a:pt x="2022" y="11150"/>
                  </a:cubicBezTo>
                  <a:cubicBezTo>
                    <a:pt x="2074" y="11281"/>
                    <a:pt x="2127" y="11386"/>
                    <a:pt x="2153" y="11517"/>
                  </a:cubicBezTo>
                  <a:cubicBezTo>
                    <a:pt x="2153" y="11150"/>
                    <a:pt x="2232" y="10782"/>
                    <a:pt x="2389" y="10441"/>
                  </a:cubicBezTo>
                  <a:cubicBezTo>
                    <a:pt x="1628" y="9968"/>
                    <a:pt x="919" y="8026"/>
                    <a:pt x="1523" y="7737"/>
                  </a:cubicBezTo>
                  <a:cubicBezTo>
                    <a:pt x="1624" y="7693"/>
                    <a:pt x="1726" y="7673"/>
                    <a:pt x="1825" y="7673"/>
                  </a:cubicBezTo>
                  <a:cubicBezTo>
                    <a:pt x="2553" y="7673"/>
                    <a:pt x="3203" y="8708"/>
                    <a:pt x="3203" y="8708"/>
                  </a:cubicBezTo>
                  <a:cubicBezTo>
                    <a:pt x="3203" y="8708"/>
                    <a:pt x="3206" y="8716"/>
                    <a:pt x="3208" y="8716"/>
                  </a:cubicBezTo>
                  <a:cubicBezTo>
                    <a:pt x="3220" y="8716"/>
                    <a:pt x="3222" y="8514"/>
                    <a:pt x="2783" y="6057"/>
                  </a:cubicBezTo>
                  <a:cubicBezTo>
                    <a:pt x="2342" y="3609"/>
                    <a:pt x="3327" y="2829"/>
                    <a:pt x="4993" y="2829"/>
                  </a:cubicBezTo>
                  <a:cubicBezTo>
                    <a:pt x="5310" y="2829"/>
                    <a:pt x="5651" y="2857"/>
                    <a:pt x="6011" y="2907"/>
                  </a:cubicBezTo>
                  <a:cubicBezTo>
                    <a:pt x="6451" y="2965"/>
                    <a:pt x="6844" y="2991"/>
                    <a:pt x="7197" y="2991"/>
                  </a:cubicBezTo>
                  <a:cubicBezTo>
                    <a:pt x="8296" y="2991"/>
                    <a:pt x="8999" y="2734"/>
                    <a:pt x="9476" y="2356"/>
                  </a:cubicBezTo>
                  <a:lnTo>
                    <a:pt x="9503" y="2382"/>
                  </a:lnTo>
                  <a:cubicBezTo>
                    <a:pt x="9923" y="2723"/>
                    <a:pt x="10238" y="3432"/>
                    <a:pt x="10448" y="4246"/>
                  </a:cubicBezTo>
                  <a:cubicBezTo>
                    <a:pt x="10395" y="1936"/>
                    <a:pt x="9371" y="545"/>
                    <a:pt x="7166" y="99"/>
                  </a:cubicBezTo>
                  <a:cubicBezTo>
                    <a:pt x="6866" y="34"/>
                    <a:pt x="6519" y="1"/>
                    <a:pt x="6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53"/>
            <p:cNvSpPr/>
            <p:nvPr/>
          </p:nvSpPr>
          <p:spPr>
            <a:xfrm>
              <a:off x="12519544" y="-824815"/>
              <a:ext cx="100681" cy="65428"/>
            </a:xfrm>
            <a:custGeom>
              <a:avLst/>
              <a:gdLst/>
              <a:ahLst/>
              <a:cxnLst/>
              <a:rect l="l" t="t" r="r" b="b"/>
              <a:pathLst>
                <a:path w="1051" h="683" extrusionOk="0">
                  <a:moveTo>
                    <a:pt x="1051" y="0"/>
                  </a:moveTo>
                  <a:cubicBezTo>
                    <a:pt x="683" y="26"/>
                    <a:pt x="316" y="158"/>
                    <a:pt x="1" y="315"/>
                  </a:cubicBezTo>
                  <a:cubicBezTo>
                    <a:pt x="1" y="368"/>
                    <a:pt x="27" y="420"/>
                    <a:pt x="27" y="473"/>
                  </a:cubicBezTo>
                  <a:cubicBezTo>
                    <a:pt x="342" y="578"/>
                    <a:pt x="657" y="656"/>
                    <a:pt x="998" y="683"/>
                  </a:cubicBezTo>
                  <a:cubicBezTo>
                    <a:pt x="893" y="473"/>
                    <a:pt x="893" y="21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3"/>
            <p:cNvSpPr/>
            <p:nvPr/>
          </p:nvSpPr>
          <p:spPr>
            <a:xfrm>
              <a:off x="11332644" y="5348406"/>
              <a:ext cx="1483769" cy="1197246"/>
            </a:xfrm>
            <a:custGeom>
              <a:avLst/>
              <a:gdLst/>
              <a:ahLst/>
              <a:cxnLst/>
              <a:rect l="l" t="t" r="r" b="b"/>
              <a:pathLst>
                <a:path w="15489" h="12498" extrusionOk="0">
                  <a:moveTo>
                    <a:pt x="10448" y="1"/>
                  </a:moveTo>
                  <a:cubicBezTo>
                    <a:pt x="9529" y="1523"/>
                    <a:pt x="8584" y="3098"/>
                    <a:pt x="7902" y="4411"/>
                  </a:cubicBezTo>
                  <a:cubicBezTo>
                    <a:pt x="5356" y="9372"/>
                    <a:pt x="4280" y="9188"/>
                    <a:pt x="867" y="11551"/>
                  </a:cubicBezTo>
                  <a:cubicBezTo>
                    <a:pt x="657" y="11708"/>
                    <a:pt x="421" y="11839"/>
                    <a:pt x="211" y="11971"/>
                  </a:cubicBezTo>
                  <a:lnTo>
                    <a:pt x="1" y="12076"/>
                  </a:lnTo>
                  <a:cubicBezTo>
                    <a:pt x="310" y="12378"/>
                    <a:pt x="806" y="12498"/>
                    <a:pt x="1408" y="12498"/>
                  </a:cubicBezTo>
                  <a:cubicBezTo>
                    <a:pt x="3518" y="12498"/>
                    <a:pt x="6927" y="11031"/>
                    <a:pt x="8112" y="10868"/>
                  </a:cubicBezTo>
                  <a:cubicBezTo>
                    <a:pt x="8112" y="10396"/>
                    <a:pt x="8059" y="10028"/>
                    <a:pt x="8059" y="10028"/>
                  </a:cubicBezTo>
                  <a:cubicBezTo>
                    <a:pt x="9109" y="8296"/>
                    <a:pt x="10921" y="6826"/>
                    <a:pt x="12994" y="5014"/>
                  </a:cubicBezTo>
                  <a:cubicBezTo>
                    <a:pt x="13966" y="4122"/>
                    <a:pt x="14806" y="3098"/>
                    <a:pt x="15488" y="1969"/>
                  </a:cubicBezTo>
                  <a:cubicBezTo>
                    <a:pt x="12207" y="1812"/>
                    <a:pt x="10868" y="499"/>
                    <a:pt x="10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3"/>
            <p:cNvSpPr/>
            <p:nvPr/>
          </p:nvSpPr>
          <p:spPr>
            <a:xfrm>
              <a:off x="12263101" y="-436941"/>
              <a:ext cx="334516" cy="46556"/>
            </a:xfrm>
            <a:custGeom>
              <a:avLst/>
              <a:gdLst/>
              <a:ahLst/>
              <a:cxnLst/>
              <a:rect l="l" t="t" r="r" b="b"/>
              <a:pathLst>
                <a:path w="3492" h="486" extrusionOk="0">
                  <a:moveTo>
                    <a:pt x="2523" y="0"/>
                  </a:moveTo>
                  <a:cubicBezTo>
                    <a:pt x="2494" y="0"/>
                    <a:pt x="2468" y="7"/>
                    <a:pt x="2441" y="20"/>
                  </a:cubicBezTo>
                  <a:cubicBezTo>
                    <a:pt x="2336" y="20"/>
                    <a:pt x="2231" y="72"/>
                    <a:pt x="2153" y="151"/>
                  </a:cubicBezTo>
                  <a:lnTo>
                    <a:pt x="1601" y="20"/>
                  </a:lnTo>
                  <a:cubicBezTo>
                    <a:pt x="1581" y="14"/>
                    <a:pt x="1556" y="12"/>
                    <a:pt x="1527" y="12"/>
                  </a:cubicBezTo>
                  <a:cubicBezTo>
                    <a:pt x="1136" y="12"/>
                    <a:pt x="0" y="466"/>
                    <a:pt x="0" y="466"/>
                  </a:cubicBezTo>
                  <a:lnTo>
                    <a:pt x="788" y="466"/>
                  </a:lnTo>
                  <a:cubicBezTo>
                    <a:pt x="998" y="479"/>
                    <a:pt x="1234" y="486"/>
                    <a:pt x="1470" y="486"/>
                  </a:cubicBezTo>
                  <a:cubicBezTo>
                    <a:pt x="1706" y="486"/>
                    <a:pt x="1943" y="479"/>
                    <a:pt x="2153" y="466"/>
                  </a:cubicBezTo>
                  <a:cubicBezTo>
                    <a:pt x="2415" y="440"/>
                    <a:pt x="2651" y="414"/>
                    <a:pt x="2835" y="387"/>
                  </a:cubicBezTo>
                  <a:cubicBezTo>
                    <a:pt x="3071" y="335"/>
                    <a:pt x="3281" y="309"/>
                    <a:pt x="3491" y="230"/>
                  </a:cubicBezTo>
                  <a:cubicBezTo>
                    <a:pt x="3203" y="151"/>
                    <a:pt x="2914" y="72"/>
                    <a:pt x="2625" y="20"/>
                  </a:cubicBezTo>
                  <a:cubicBezTo>
                    <a:pt x="2586" y="7"/>
                    <a:pt x="2553" y="0"/>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3"/>
            <p:cNvSpPr/>
            <p:nvPr/>
          </p:nvSpPr>
          <p:spPr>
            <a:xfrm>
              <a:off x="12416469" y="-565881"/>
              <a:ext cx="143405" cy="59872"/>
            </a:xfrm>
            <a:custGeom>
              <a:avLst/>
              <a:gdLst/>
              <a:ahLst/>
              <a:cxnLst/>
              <a:rect l="l" t="t" r="r" b="b"/>
              <a:pathLst>
                <a:path w="1497" h="625" extrusionOk="0">
                  <a:moveTo>
                    <a:pt x="1497" y="1"/>
                  </a:moveTo>
                  <a:lnTo>
                    <a:pt x="1497" y="1"/>
                  </a:lnTo>
                  <a:cubicBezTo>
                    <a:pt x="1287" y="80"/>
                    <a:pt x="1077" y="106"/>
                    <a:pt x="867" y="106"/>
                  </a:cubicBezTo>
                  <a:cubicBezTo>
                    <a:pt x="814" y="132"/>
                    <a:pt x="762" y="158"/>
                    <a:pt x="683" y="158"/>
                  </a:cubicBezTo>
                  <a:cubicBezTo>
                    <a:pt x="499" y="342"/>
                    <a:pt x="263" y="500"/>
                    <a:pt x="0" y="605"/>
                  </a:cubicBezTo>
                  <a:lnTo>
                    <a:pt x="79" y="605"/>
                  </a:lnTo>
                  <a:cubicBezTo>
                    <a:pt x="158" y="618"/>
                    <a:pt x="237" y="624"/>
                    <a:pt x="312" y="624"/>
                  </a:cubicBezTo>
                  <a:cubicBezTo>
                    <a:pt x="388" y="624"/>
                    <a:pt x="460" y="618"/>
                    <a:pt x="525" y="605"/>
                  </a:cubicBezTo>
                  <a:cubicBezTo>
                    <a:pt x="604" y="578"/>
                    <a:pt x="683" y="552"/>
                    <a:pt x="762" y="526"/>
                  </a:cubicBezTo>
                  <a:cubicBezTo>
                    <a:pt x="945" y="421"/>
                    <a:pt x="1129" y="316"/>
                    <a:pt x="1287" y="185"/>
                  </a:cubicBezTo>
                  <a:cubicBezTo>
                    <a:pt x="1365" y="132"/>
                    <a:pt x="1444" y="80"/>
                    <a:pt x="1497"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3"/>
            <p:cNvSpPr/>
            <p:nvPr/>
          </p:nvSpPr>
          <p:spPr>
            <a:xfrm>
              <a:off x="12487740" y="-548255"/>
              <a:ext cx="52017" cy="45119"/>
            </a:xfrm>
            <a:custGeom>
              <a:avLst/>
              <a:gdLst/>
              <a:ahLst/>
              <a:cxnLst/>
              <a:rect l="l" t="t" r="r" b="b"/>
              <a:pathLst>
                <a:path w="543" h="471" extrusionOk="0">
                  <a:moveTo>
                    <a:pt x="543" y="1"/>
                  </a:moveTo>
                  <a:cubicBezTo>
                    <a:pt x="385" y="132"/>
                    <a:pt x="201" y="237"/>
                    <a:pt x="18" y="342"/>
                  </a:cubicBezTo>
                  <a:cubicBezTo>
                    <a:pt x="0" y="438"/>
                    <a:pt x="53" y="470"/>
                    <a:pt x="130" y="470"/>
                  </a:cubicBezTo>
                  <a:cubicBezTo>
                    <a:pt x="286" y="470"/>
                    <a:pt x="543" y="342"/>
                    <a:pt x="543" y="342"/>
                  </a:cubicBezTo>
                  <a:lnTo>
                    <a:pt x="543" y="1"/>
                  </a:ln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3"/>
            <p:cNvSpPr/>
            <p:nvPr/>
          </p:nvSpPr>
          <p:spPr>
            <a:xfrm>
              <a:off x="12338492" y="-399869"/>
              <a:ext cx="198775" cy="70601"/>
            </a:xfrm>
            <a:custGeom>
              <a:avLst/>
              <a:gdLst/>
              <a:ahLst/>
              <a:cxnLst/>
              <a:rect l="l" t="t" r="r" b="b"/>
              <a:pathLst>
                <a:path w="2075" h="737" extrusionOk="0">
                  <a:moveTo>
                    <a:pt x="2048" y="0"/>
                  </a:moveTo>
                  <a:lnTo>
                    <a:pt x="2048" y="0"/>
                  </a:lnTo>
                  <a:cubicBezTo>
                    <a:pt x="1838" y="27"/>
                    <a:pt x="1628" y="53"/>
                    <a:pt x="1339" y="53"/>
                  </a:cubicBezTo>
                  <a:cubicBezTo>
                    <a:pt x="919" y="79"/>
                    <a:pt x="421" y="79"/>
                    <a:pt x="1" y="79"/>
                  </a:cubicBezTo>
                  <a:cubicBezTo>
                    <a:pt x="53" y="315"/>
                    <a:pt x="211" y="525"/>
                    <a:pt x="421" y="657"/>
                  </a:cubicBezTo>
                  <a:cubicBezTo>
                    <a:pt x="599" y="710"/>
                    <a:pt x="783" y="736"/>
                    <a:pt x="968" y="736"/>
                  </a:cubicBezTo>
                  <a:cubicBezTo>
                    <a:pt x="1326" y="736"/>
                    <a:pt x="1684" y="637"/>
                    <a:pt x="1996" y="447"/>
                  </a:cubicBezTo>
                  <a:cubicBezTo>
                    <a:pt x="2048" y="315"/>
                    <a:pt x="2074" y="158"/>
                    <a:pt x="20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53"/>
            <p:cNvSpPr/>
            <p:nvPr/>
          </p:nvSpPr>
          <p:spPr>
            <a:xfrm>
              <a:off x="12442717" y="-982398"/>
              <a:ext cx="117157" cy="427341"/>
            </a:xfrm>
            <a:custGeom>
              <a:avLst/>
              <a:gdLst/>
              <a:ahLst/>
              <a:cxnLst/>
              <a:rect l="l" t="t" r="r" b="b"/>
              <a:pathLst>
                <a:path w="1223" h="4461" extrusionOk="0">
                  <a:moveTo>
                    <a:pt x="320" y="1"/>
                  </a:moveTo>
                  <a:cubicBezTo>
                    <a:pt x="1" y="1"/>
                    <a:pt x="225" y="3299"/>
                    <a:pt x="225" y="3299"/>
                  </a:cubicBezTo>
                  <a:lnTo>
                    <a:pt x="225" y="3876"/>
                  </a:lnTo>
                  <a:cubicBezTo>
                    <a:pt x="251" y="4218"/>
                    <a:pt x="304" y="4428"/>
                    <a:pt x="566" y="4454"/>
                  </a:cubicBezTo>
                  <a:cubicBezTo>
                    <a:pt x="604" y="4458"/>
                    <a:pt x="642" y="4461"/>
                    <a:pt x="680" y="4461"/>
                  </a:cubicBezTo>
                  <a:cubicBezTo>
                    <a:pt x="859" y="4461"/>
                    <a:pt x="1050" y="4414"/>
                    <a:pt x="1223" y="4349"/>
                  </a:cubicBezTo>
                  <a:cubicBezTo>
                    <a:pt x="1196" y="4060"/>
                    <a:pt x="1039" y="3273"/>
                    <a:pt x="881" y="2433"/>
                  </a:cubicBezTo>
                  <a:cubicBezTo>
                    <a:pt x="881" y="2328"/>
                    <a:pt x="855" y="2223"/>
                    <a:pt x="803" y="2118"/>
                  </a:cubicBezTo>
                  <a:cubicBezTo>
                    <a:pt x="803" y="2065"/>
                    <a:pt x="776" y="2013"/>
                    <a:pt x="776" y="1960"/>
                  </a:cubicBezTo>
                  <a:cubicBezTo>
                    <a:pt x="698" y="1540"/>
                    <a:pt x="619" y="1094"/>
                    <a:pt x="540" y="753"/>
                  </a:cubicBezTo>
                  <a:lnTo>
                    <a:pt x="409" y="70"/>
                  </a:lnTo>
                  <a:cubicBezTo>
                    <a:pt x="375" y="23"/>
                    <a:pt x="346" y="1"/>
                    <a:pt x="32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53"/>
            <p:cNvSpPr/>
            <p:nvPr/>
          </p:nvSpPr>
          <p:spPr>
            <a:xfrm>
              <a:off x="11730002" y="-508021"/>
              <a:ext cx="777089" cy="726797"/>
            </a:xfrm>
            <a:custGeom>
              <a:avLst/>
              <a:gdLst/>
              <a:ahLst/>
              <a:cxnLst/>
              <a:rect l="l" t="t" r="r" b="b"/>
              <a:pathLst>
                <a:path w="8112" h="7587" extrusionOk="0">
                  <a:moveTo>
                    <a:pt x="2179" y="1"/>
                  </a:moveTo>
                  <a:cubicBezTo>
                    <a:pt x="2084" y="96"/>
                    <a:pt x="1967" y="142"/>
                    <a:pt x="1851" y="142"/>
                  </a:cubicBezTo>
                  <a:cubicBezTo>
                    <a:pt x="1744" y="142"/>
                    <a:pt x="1637" y="103"/>
                    <a:pt x="1549" y="27"/>
                  </a:cubicBezTo>
                  <a:cubicBezTo>
                    <a:pt x="1392" y="368"/>
                    <a:pt x="1313" y="736"/>
                    <a:pt x="1313" y="1103"/>
                  </a:cubicBezTo>
                  <a:cubicBezTo>
                    <a:pt x="1707" y="2599"/>
                    <a:pt x="1628" y="4201"/>
                    <a:pt x="1024" y="5644"/>
                  </a:cubicBezTo>
                  <a:cubicBezTo>
                    <a:pt x="735" y="6300"/>
                    <a:pt x="394" y="6957"/>
                    <a:pt x="0" y="7587"/>
                  </a:cubicBezTo>
                  <a:cubicBezTo>
                    <a:pt x="489" y="7098"/>
                    <a:pt x="1109" y="6440"/>
                    <a:pt x="2465" y="6440"/>
                  </a:cubicBezTo>
                  <a:cubicBezTo>
                    <a:pt x="2712" y="6440"/>
                    <a:pt x="2983" y="6462"/>
                    <a:pt x="3281" y="6510"/>
                  </a:cubicBezTo>
                  <a:cubicBezTo>
                    <a:pt x="3754" y="6589"/>
                    <a:pt x="4226" y="6720"/>
                    <a:pt x="4673" y="6878"/>
                  </a:cubicBezTo>
                  <a:cubicBezTo>
                    <a:pt x="5460" y="7193"/>
                    <a:pt x="6300" y="7377"/>
                    <a:pt x="7140" y="7455"/>
                  </a:cubicBezTo>
                  <a:cubicBezTo>
                    <a:pt x="7184" y="7457"/>
                    <a:pt x="7227" y="7458"/>
                    <a:pt x="7268" y="7458"/>
                  </a:cubicBezTo>
                  <a:cubicBezTo>
                    <a:pt x="7816" y="7458"/>
                    <a:pt x="8111" y="7293"/>
                    <a:pt x="8111" y="6878"/>
                  </a:cubicBezTo>
                  <a:cubicBezTo>
                    <a:pt x="7875" y="6090"/>
                    <a:pt x="7875" y="5382"/>
                    <a:pt x="7901" y="4253"/>
                  </a:cubicBezTo>
                  <a:lnTo>
                    <a:pt x="7901" y="4253"/>
                  </a:lnTo>
                  <a:cubicBezTo>
                    <a:pt x="7718" y="4279"/>
                    <a:pt x="7508" y="4306"/>
                    <a:pt x="7324" y="4306"/>
                  </a:cubicBezTo>
                  <a:cubicBezTo>
                    <a:pt x="7383" y="5334"/>
                    <a:pt x="7039" y="5581"/>
                    <a:pt x="6669" y="5581"/>
                  </a:cubicBezTo>
                  <a:cubicBezTo>
                    <a:pt x="6378" y="5581"/>
                    <a:pt x="6071" y="5428"/>
                    <a:pt x="5933" y="5382"/>
                  </a:cubicBezTo>
                  <a:cubicBezTo>
                    <a:pt x="5933" y="5382"/>
                    <a:pt x="6694" y="5250"/>
                    <a:pt x="6484" y="4174"/>
                  </a:cubicBezTo>
                  <a:cubicBezTo>
                    <a:pt x="5775" y="3964"/>
                    <a:pt x="5093" y="3676"/>
                    <a:pt x="4489" y="3282"/>
                  </a:cubicBezTo>
                  <a:cubicBezTo>
                    <a:pt x="2363" y="1996"/>
                    <a:pt x="2310" y="1864"/>
                    <a:pt x="2179" y="1"/>
                  </a:cubicBez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3"/>
            <p:cNvSpPr/>
            <p:nvPr/>
          </p:nvSpPr>
          <p:spPr>
            <a:xfrm>
              <a:off x="12305826" y="-611096"/>
              <a:ext cx="193697" cy="110260"/>
            </a:xfrm>
            <a:custGeom>
              <a:avLst/>
              <a:gdLst/>
              <a:ahLst/>
              <a:cxnLst/>
              <a:rect l="l" t="t" r="r" b="b"/>
              <a:pathLst>
                <a:path w="2022" h="1151" extrusionOk="0">
                  <a:moveTo>
                    <a:pt x="1707" y="0"/>
                  </a:moveTo>
                  <a:lnTo>
                    <a:pt x="945" y="289"/>
                  </a:lnTo>
                  <a:cubicBezTo>
                    <a:pt x="0" y="867"/>
                    <a:pt x="420" y="1103"/>
                    <a:pt x="420" y="1103"/>
                  </a:cubicBezTo>
                  <a:cubicBezTo>
                    <a:pt x="464" y="1136"/>
                    <a:pt x="513" y="1150"/>
                    <a:pt x="562" y="1150"/>
                  </a:cubicBezTo>
                  <a:cubicBezTo>
                    <a:pt x="631" y="1150"/>
                    <a:pt x="701" y="1122"/>
                    <a:pt x="762" y="1077"/>
                  </a:cubicBezTo>
                  <a:cubicBezTo>
                    <a:pt x="762" y="1050"/>
                    <a:pt x="788" y="1024"/>
                    <a:pt x="814" y="998"/>
                  </a:cubicBezTo>
                  <a:cubicBezTo>
                    <a:pt x="1024" y="814"/>
                    <a:pt x="1287" y="709"/>
                    <a:pt x="1549" y="657"/>
                  </a:cubicBezTo>
                  <a:cubicBezTo>
                    <a:pt x="1589" y="663"/>
                    <a:pt x="1628" y="666"/>
                    <a:pt x="1667" y="666"/>
                  </a:cubicBezTo>
                  <a:cubicBezTo>
                    <a:pt x="1785" y="666"/>
                    <a:pt x="1904" y="637"/>
                    <a:pt x="2022" y="578"/>
                  </a:cubicBezTo>
                  <a:cubicBezTo>
                    <a:pt x="1733" y="552"/>
                    <a:pt x="1707" y="368"/>
                    <a:pt x="1707"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3"/>
            <p:cNvSpPr/>
            <p:nvPr/>
          </p:nvSpPr>
          <p:spPr>
            <a:xfrm>
              <a:off x="12381216" y="-548255"/>
              <a:ext cx="100681" cy="44066"/>
            </a:xfrm>
            <a:custGeom>
              <a:avLst/>
              <a:gdLst/>
              <a:ahLst/>
              <a:cxnLst/>
              <a:rect l="l" t="t" r="r" b="b"/>
              <a:pathLst>
                <a:path w="1051" h="460" extrusionOk="0">
                  <a:moveTo>
                    <a:pt x="762" y="1"/>
                  </a:moveTo>
                  <a:cubicBezTo>
                    <a:pt x="473" y="53"/>
                    <a:pt x="211" y="158"/>
                    <a:pt x="1" y="342"/>
                  </a:cubicBezTo>
                  <a:cubicBezTo>
                    <a:pt x="1" y="364"/>
                    <a:pt x="1" y="459"/>
                    <a:pt x="216" y="459"/>
                  </a:cubicBezTo>
                  <a:cubicBezTo>
                    <a:pt x="258" y="459"/>
                    <a:pt x="308" y="455"/>
                    <a:pt x="368" y="447"/>
                  </a:cubicBezTo>
                  <a:cubicBezTo>
                    <a:pt x="631" y="342"/>
                    <a:pt x="867" y="184"/>
                    <a:pt x="1051" y="1"/>
                  </a:cubicBezTo>
                  <a:lnTo>
                    <a:pt x="1051" y="1"/>
                  </a:lnTo>
                  <a:cubicBezTo>
                    <a:pt x="1012" y="14"/>
                    <a:pt x="966" y="20"/>
                    <a:pt x="916" y="20"/>
                  </a:cubicBezTo>
                  <a:cubicBezTo>
                    <a:pt x="867" y="20"/>
                    <a:pt x="815" y="14"/>
                    <a:pt x="762" y="1"/>
                  </a:cubicBezTo>
                  <a:close/>
                </a:path>
              </a:pathLst>
            </a:custGeom>
            <a:solidFill>
              <a:srgbClr val="43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3"/>
            <p:cNvSpPr/>
            <p:nvPr/>
          </p:nvSpPr>
          <p:spPr>
            <a:xfrm>
              <a:off x="12411392" y="-505530"/>
              <a:ext cx="85641" cy="83150"/>
            </a:xfrm>
            <a:custGeom>
              <a:avLst/>
              <a:gdLst/>
              <a:ahLst/>
              <a:cxnLst/>
              <a:rect l="l" t="t" r="r" b="b"/>
              <a:pathLst>
                <a:path w="894" h="868" extrusionOk="0">
                  <a:moveTo>
                    <a:pt x="132" y="1"/>
                  </a:moveTo>
                  <a:cubicBezTo>
                    <a:pt x="27" y="237"/>
                    <a:pt x="1" y="473"/>
                    <a:pt x="27" y="736"/>
                  </a:cubicBezTo>
                  <a:lnTo>
                    <a:pt x="578" y="867"/>
                  </a:lnTo>
                  <a:cubicBezTo>
                    <a:pt x="683" y="788"/>
                    <a:pt x="788" y="736"/>
                    <a:pt x="893" y="736"/>
                  </a:cubicBezTo>
                  <a:cubicBezTo>
                    <a:pt x="683" y="552"/>
                    <a:pt x="578" y="263"/>
                    <a:pt x="578" y="1"/>
                  </a:cubicBezTo>
                  <a:cubicBezTo>
                    <a:pt x="500" y="14"/>
                    <a:pt x="427" y="21"/>
                    <a:pt x="355" y="21"/>
                  </a:cubicBezTo>
                  <a:cubicBezTo>
                    <a:pt x="283" y="21"/>
                    <a:pt x="211" y="14"/>
                    <a:pt x="132" y="1"/>
                  </a:cubicBez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3"/>
            <p:cNvSpPr/>
            <p:nvPr/>
          </p:nvSpPr>
          <p:spPr>
            <a:xfrm>
              <a:off x="12298258" y="-108173"/>
              <a:ext cx="138999" cy="134879"/>
            </a:xfrm>
            <a:custGeom>
              <a:avLst/>
              <a:gdLst/>
              <a:ahLst/>
              <a:cxnLst/>
              <a:rect l="l" t="t" r="r" b="b"/>
              <a:pathLst>
                <a:path w="1451" h="1408" extrusionOk="0">
                  <a:moveTo>
                    <a:pt x="552" y="0"/>
                  </a:moveTo>
                  <a:lnTo>
                    <a:pt x="552" y="0"/>
                  </a:lnTo>
                  <a:cubicBezTo>
                    <a:pt x="762" y="1076"/>
                    <a:pt x="1" y="1208"/>
                    <a:pt x="1" y="1208"/>
                  </a:cubicBezTo>
                  <a:cubicBezTo>
                    <a:pt x="151" y="1254"/>
                    <a:pt x="459" y="1407"/>
                    <a:pt x="748" y="1407"/>
                  </a:cubicBezTo>
                  <a:cubicBezTo>
                    <a:pt x="1115" y="1407"/>
                    <a:pt x="1451" y="1160"/>
                    <a:pt x="1392" y="132"/>
                  </a:cubicBezTo>
                  <a:cubicBezTo>
                    <a:pt x="1103" y="105"/>
                    <a:pt x="814" y="79"/>
                    <a:pt x="552" y="0"/>
                  </a:cubicBezTo>
                  <a:close/>
                </a:path>
              </a:pathLst>
            </a:custGeom>
            <a:solidFill>
              <a:srgbClr val="F4A550"/>
            </a:solidFill>
            <a:ln w="9525" cap="flat" cmpd="sng">
              <a:solidFill>
                <a:srgbClr val="F4A5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3"/>
            <p:cNvSpPr/>
            <p:nvPr/>
          </p:nvSpPr>
          <p:spPr>
            <a:xfrm>
              <a:off x="12373744" y="233815"/>
              <a:ext cx="80564" cy="133347"/>
            </a:xfrm>
            <a:custGeom>
              <a:avLst/>
              <a:gdLst/>
              <a:ahLst/>
              <a:cxnLst/>
              <a:rect l="l" t="t" r="r" b="b"/>
              <a:pathLst>
                <a:path w="841" h="1392" extrusionOk="0">
                  <a:moveTo>
                    <a:pt x="420" y="0"/>
                  </a:moveTo>
                  <a:cubicBezTo>
                    <a:pt x="210" y="0"/>
                    <a:pt x="0" y="473"/>
                    <a:pt x="53" y="866"/>
                  </a:cubicBezTo>
                  <a:cubicBezTo>
                    <a:pt x="315" y="1024"/>
                    <a:pt x="578" y="1208"/>
                    <a:pt x="840" y="1391"/>
                  </a:cubicBezTo>
                  <a:cubicBezTo>
                    <a:pt x="368" y="709"/>
                    <a:pt x="656" y="53"/>
                    <a:pt x="446" y="0"/>
                  </a:cubicBezTo>
                  <a:close/>
                </a:path>
              </a:pathLst>
            </a:custGeom>
            <a:solidFill>
              <a:srgbClr val="DD9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3"/>
            <p:cNvSpPr/>
            <p:nvPr/>
          </p:nvSpPr>
          <p:spPr>
            <a:xfrm>
              <a:off x="11963838" y="115604"/>
              <a:ext cx="452727" cy="201265"/>
            </a:xfrm>
            <a:custGeom>
              <a:avLst/>
              <a:gdLst/>
              <a:ahLst/>
              <a:cxnLst/>
              <a:rect l="l" t="t" r="r" b="b"/>
              <a:pathLst>
                <a:path w="4726" h="2101" extrusionOk="0">
                  <a:moveTo>
                    <a:pt x="840" y="0"/>
                  </a:moveTo>
                  <a:cubicBezTo>
                    <a:pt x="420" y="578"/>
                    <a:pt x="132" y="1234"/>
                    <a:pt x="1" y="1917"/>
                  </a:cubicBezTo>
                  <a:lnTo>
                    <a:pt x="184" y="1969"/>
                  </a:lnTo>
                  <a:cubicBezTo>
                    <a:pt x="662" y="1894"/>
                    <a:pt x="1308" y="1072"/>
                    <a:pt x="1662" y="1072"/>
                  </a:cubicBezTo>
                  <a:cubicBezTo>
                    <a:pt x="1677" y="1072"/>
                    <a:pt x="1692" y="1073"/>
                    <a:pt x="1707" y="1077"/>
                  </a:cubicBezTo>
                  <a:cubicBezTo>
                    <a:pt x="2625" y="1260"/>
                    <a:pt x="3518" y="1602"/>
                    <a:pt x="4332" y="2100"/>
                  </a:cubicBezTo>
                  <a:cubicBezTo>
                    <a:pt x="4279" y="1707"/>
                    <a:pt x="4489" y="1234"/>
                    <a:pt x="4699" y="1234"/>
                  </a:cubicBezTo>
                  <a:lnTo>
                    <a:pt x="4725" y="945"/>
                  </a:lnTo>
                  <a:cubicBezTo>
                    <a:pt x="3885" y="867"/>
                    <a:pt x="3045" y="657"/>
                    <a:pt x="2258" y="368"/>
                  </a:cubicBezTo>
                  <a:cubicBezTo>
                    <a:pt x="1785" y="184"/>
                    <a:pt x="1313" y="79"/>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3"/>
            <p:cNvSpPr/>
            <p:nvPr/>
          </p:nvSpPr>
          <p:spPr>
            <a:xfrm>
              <a:off x="12031756" y="-955863"/>
              <a:ext cx="296773" cy="60734"/>
            </a:xfrm>
            <a:custGeom>
              <a:avLst/>
              <a:gdLst/>
              <a:ahLst/>
              <a:cxnLst/>
              <a:rect l="l" t="t" r="r" b="b"/>
              <a:pathLst>
                <a:path w="3098" h="634" extrusionOk="0">
                  <a:moveTo>
                    <a:pt x="2053" y="1"/>
                  </a:moveTo>
                  <a:cubicBezTo>
                    <a:pt x="1883" y="1"/>
                    <a:pt x="1711" y="23"/>
                    <a:pt x="1549" y="56"/>
                  </a:cubicBezTo>
                  <a:cubicBezTo>
                    <a:pt x="1286" y="82"/>
                    <a:pt x="1024" y="134"/>
                    <a:pt x="761" y="213"/>
                  </a:cubicBezTo>
                  <a:cubicBezTo>
                    <a:pt x="499" y="266"/>
                    <a:pt x="263" y="344"/>
                    <a:pt x="0" y="449"/>
                  </a:cubicBezTo>
                  <a:lnTo>
                    <a:pt x="0" y="502"/>
                  </a:lnTo>
                  <a:lnTo>
                    <a:pt x="788" y="502"/>
                  </a:lnTo>
                  <a:cubicBezTo>
                    <a:pt x="1050" y="528"/>
                    <a:pt x="1313" y="528"/>
                    <a:pt x="1549" y="554"/>
                  </a:cubicBezTo>
                  <a:cubicBezTo>
                    <a:pt x="1811" y="607"/>
                    <a:pt x="2048" y="633"/>
                    <a:pt x="2310" y="633"/>
                  </a:cubicBezTo>
                  <a:cubicBezTo>
                    <a:pt x="2573" y="633"/>
                    <a:pt x="2835" y="581"/>
                    <a:pt x="3098" y="502"/>
                  </a:cubicBezTo>
                  <a:lnTo>
                    <a:pt x="3098" y="449"/>
                  </a:lnTo>
                  <a:cubicBezTo>
                    <a:pt x="3019" y="344"/>
                    <a:pt x="2888" y="239"/>
                    <a:pt x="2783" y="187"/>
                  </a:cubicBezTo>
                  <a:cubicBezTo>
                    <a:pt x="2651" y="108"/>
                    <a:pt x="2520" y="56"/>
                    <a:pt x="2363" y="29"/>
                  </a:cubicBezTo>
                  <a:cubicBezTo>
                    <a:pt x="2262" y="9"/>
                    <a:pt x="2158" y="1"/>
                    <a:pt x="2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3"/>
            <p:cNvSpPr/>
            <p:nvPr/>
          </p:nvSpPr>
          <p:spPr>
            <a:xfrm>
              <a:off x="12119696" y="-842537"/>
              <a:ext cx="206342" cy="98286"/>
            </a:xfrm>
            <a:custGeom>
              <a:avLst/>
              <a:gdLst/>
              <a:ahLst/>
              <a:cxnLst/>
              <a:rect l="l" t="t" r="r" b="b"/>
              <a:pathLst>
                <a:path w="2154" h="1026" extrusionOk="0">
                  <a:moveTo>
                    <a:pt x="1610" y="0"/>
                  </a:moveTo>
                  <a:cubicBezTo>
                    <a:pt x="1127" y="0"/>
                    <a:pt x="169" y="521"/>
                    <a:pt x="1" y="1025"/>
                  </a:cubicBezTo>
                  <a:lnTo>
                    <a:pt x="106" y="973"/>
                  </a:lnTo>
                  <a:cubicBezTo>
                    <a:pt x="500" y="789"/>
                    <a:pt x="893" y="658"/>
                    <a:pt x="1313" y="605"/>
                  </a:cubicBezTo>
                  <a:cubicBezTo>
                    <a:pt x="1415" y="591"/>
                    <a:pt x="1503" y="586"/>
                    <a:pt x="1579" y="586"/>
                  </a:cubicBezTo>
                  <a:cubicBezTo>
                    <a:pt x="1933" y="586"/>
                    <a:pt x="2022" y="710"/>
                    <a:pt x="2022" y="710"/>
                  </a:cubicBezTo>
                  <a:cubicBezTo>
                    <a:pt x="2022" y="710"/>
                    <a:pt x="2153" y="631"/>
                    <a:pt x="1865" y="106"/>
                  </a:cubicBezTo>
                  <a:cubicBezTo>
                    <a:pt x="1823" y="33"/>
                    <a:pt x="1731" y="0"/>
                    <a:pt x="1610"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53"/>
            <p:cNvSpPr/>
            <p:nvPr/>
          </p:nvSpPr>
          <p:spPr>
            <a:xfrm>
              <a:off x="12230339" y="-786497"/>
              <a:ext cx="83150" cy="67344"/>
            </a:xfrm>
            <a:custGeom>
              <a:avLst/>
              <a:gdLst/>
              <a:ahLst/>
              <a:cxnLst/>
              <a:rect l="l" t="t" r="r" b="b"/>
              <a:pathLst>
                <a:path w="868" h="703" extrusionOk="0">
                  <a:moveTo>
                    <a:pt x="606" y="16"/>
                  </a:moveTo>
                  <a:cubicBezTo>
                    <a:pt x="614" y="16"/>
                    <a:pt x="623" y="17"/>
                    <a:pt x="631" y="20"/>
                  </a:cubicBezTo>
                  <a:cubicBezTo>
                    <a:pt x="710" y="46"/>
                    <a:pt x="736" y="151"/>
                    <a:pt x="710" y="283"/>
                  </a:cubicBezTo>
                  <a:cubicBezTo>
                    <a:pt x="683" y="414"/>
                    <a:pt x="605" y="493"/>
                    <a:pt x="526" y="493"/>
                  </a:cubicBezTo>
                  <a:cubicBezTo>
                    <a:pt x="447" y="466"/>
                    <a:pt x="421" y="335"/>
                    <a:pt x="447" y="230"/>
                  </a:cubicBezTo>
                  <a:cubicBezTo>
                    <a:pt x="471" y="113"/>
                    <a:pt x="536" y="16"/>
                    <a:pt x="606" y="16"/>
                  </a:cubicBezTo>
                  <a:close/>
                  <a:moveTo>
                    <a:pt x="424" y="1"/>
                  </a:moveTo>
                  <a:cubicBezTo>
                    <a:pt x="348" y="1"/>
                    <a:pt x="260" y="6"/>
                    <a:pt x="158" y="20"/>
                  </a:cubicBezTo>
                  <a:cubicBezTo>
                    <a:pt x="1" y="466"/>
                    <a:pt x="158" y="703"/>
                    <a:pt x="158" y="703"/>
                  </a:cubicBezTo>
                  <a:cubicBezTo>
                    <a:pt x="368" y="676"/>
                    <a:pt x="578" y="650"/>
                    <a:pt x="762" y="598"/>
                  </a:cubicBezTo>
                  <a:cubicBezTo>
                    <a:pt x="815" y="440"/>
                    <a:pt x="841" y="283"/>
                    <a:pt x="867" y="125"/>
                  </a:cubicBezTo>
                  <a:cubicBezTo>
                    <a:pt x="867" y="125"/>
                    <a:pt x="778" y="1"/>
                    <a:pt x="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3"/>
            <p:cNvSpPr/>
            <p:nvPr/>
          </p:nvSpPr>
          <p:spPr>
            <a:xfrm>
              <a:off x="12270573" y="-784964"/>
              <a:ext cx="30271" cy="43683"/>
            </a:xfrm>
            <a:custGeom>
              <a:avLst/>
              <a:gdLst/>
              <a:ahLst/>
              <a:cxnLst/>
              <a:rect l="l" t="t" r="r" b="b"/>
              <a:pathLst>
                <a:path w="316" h="456" extrusionOk="0">
                  <a:moveTo>
                    <a:pt x="186" y="0"/>
                  </a:moveTo>
                  <a:cubicBezTo>
                    <a:pt x="116" y="0"/>
                    <a:pt x="51" y="97"/>
                    <a:pt x="27" y="214"/>
                  </a:cubicBezTo>
                  <a:cubicBezTo>
                    <a:pt x="1" y="319"/>
                    <a:pt x="27" y="450"/>
                    <a:pt x="106" y="450"/>
                  </a:cubicBezTo>
                  <a:cubicBezTo>
                    <a:pt x="116" y="454"/>
                    <a:pt x="126" y="455"/>
                    <a:pt x="136" y="455"/>
                  </a:cubicBezTo>
                  <a:cubicBezTo>
                    <a:pt x="204" y="455"/>
                    <a:pt x="267" y="381"/>
                    <a:pt x="290" y="267"/>
                  </a:cubicBezTo>
                  <a:cubicBezTo>
                    <a:pt x="316" y="135"/>
                    <a:pt x="290" y="4"/>
                    <a:pt x="211" y="4"/>
                  </a:cubicBezTo>
                  <a:cubicBezTo>
                    <a:pt x="203" y="1"/>
                    <a:pt x="194"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3"/>
            <p:cNvSpPr/>
            <p:nvPr/>
          </p:nvSpPr>
          <p:spPr>
            <a:xfrm>
              <a:off x="12119696" y="-749424"/>
              <a:ext cx="183735" cy="68972"/>
            </a:xfrm>
            <a:custGeom>
              <a:avLst/>
              <a:gdLst/>
              <a:ahLst/>
              <a:cxnLst/>
              <a:rect l="l" t="t" r="r" b="b"/>
              <a:pathLst>
                <a:path w="1918" h="720" extrusionOk="0">
                  <a:moveTo>
                    <a:pt x="106" y="1"/>
                  </a:moveTo>
                  <a:lnTo>
                    <a:pt x="1" y="53"/>
                  </a:lnTo>
                  <a:cubicBezTo>
                    <a:pt x="315" y="615"/>
                    <a:pt x="910" y="719"/>
                    <a:pt x="1308" y="719"/>
                  </a:cubicBezTo>
                  <a:cubicBezTo>
                    <a:pt x="1542" y="719"/>
                    <a:pt x="1707" y="683"/>
                    <a:pt x="1707" y="683"/>
                  </a:cubicBezTo>
                  <a:cubicBezTo>
                    <a:pt x="1786" y="526"/>
                    <a:pt x="1865" y="368"/>
                    <a:pt x="1917" y="211"/>
                  </a:cubicBezTo>
                  <a:lnTo>
                    <a:pt x="1917" y="211"/>
                  </a:lnTo>
                  <a:cubicBezTo>
                    <a:pt x="1733" y="263"/>
                    <a:pt x="1523" y="289"/>
                    <a:pt x="1340" y="316"/>
                  </a:cubicBezTo>
                  <a:cubicBezTo>
                    <a:pt x="920" y="263"/>
                    <a:pt x="500" y="158"/>
                    <a:pt x="106" y="1"/>
                  </a:cubicBezTo>
                  <a:close/>
                </a:path>
              </a:pathLst>
            </a:custGeom>
            <a:solidFill>
              <a:srgbClr val="FFC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3"/>
            <p:cNvSpPr/>
            <p:nvPr/>
          </p:nvSpPr>
          <p:spPr>
            <a:xfrm>
              <a:off x="11566576" y="109665"/>
              <a:ext cx="746914" cy="2774798"/>
            </a:xfrm>
            <a:custGeom>
              <a:avLst/>
              <a:gdLst/>
              <a:ahLst/>
              <a:cxnLst/>
              <a:rect l="l" t="t" r="r" b="b"/>
              <a:pathLst>
                <a:path w="7797" h="28966" extrusionOk="0">
                  <a:moveTo>
                    <a:pt x="4230" y="1"/>
                  </a:moveTo>
                  <a:cubicBezTo>
                    <a:pt x="2851" y="1"/>
                    <a:pt x="2225" y="646"/>
                    <a:pt x="1733" y="1139"/>
                  </a:cubicBezTo>
                  <a:cubicBezTo>
                    <a:pt x="840" y="2582"/>
                    <a:pt x="0" y="3895"/>
                    <a:pt x="0" y="7334"/>
                  </a:cubicBezTo>
                  <a:cubicBezTo>
                    <a:pt x="0" y="12164"/>
                    <a:pt x="1838" y="19960"/>
                    <a:pt x="1628" y="24527"/>
                  </a:cubicBezTo>
                  <a:cubicBezTo>
                    <a:pt x="1523" y="27178"/>
                    <a:pt x="1444" y="27992"/>
                    <a:pt x="1391" y="28202"/>
                  </a:cubicBezTo>
                  <a:cubicBezTo>
                    <a:pt x="2704" y="28569"/>
                    <a:pt x="4043" y="28806"/>
                    <a:pt x="5381" y="28911"/>
                  </a:cubicBezTo>
                  <a:cubicBezTo>
                    <a:pt x="5868" y="28943"/>
                    <a:pt x="6345" y="28966"/>
                    <a:pt x="6817" y="28966"/>
                  </a:cubicBezTo>
                  <a:cubicBezTo>
                    <a:pt x="7110" y="28966"/>
                    <a:pt x="7400" y="28957"/>
                    <a:pt x="7691" y="28937"/>
                  </a:cubicBezTo>
                  <a:cubicBezTo>
                    <a:pt x="7507" y="28569"/>
                    <a:pt x="7350" y="28176"/>
                    <a:pt x="7271" y="27756"/>
                  </a:cubicBezTo>
                  <a:cubicBezTo>
                    <a:pt x="6825" y="25787"/>
                    <a:pt x="7586" y="23976"/>
                    <a:pt x="7061" y="22348"/>
                  </a:cubicBezTo>
                  <a:cubicBezTo>
                    <a:pt x="6405" y="20406"/>
                    <a:pt x="7796" y="20905"/>
                    <a:pt x="6825" y="19592"/>
                  </a:cubicBezTo>
                  <a:cubicBezTo>
                    <a:pt x="5854" y="18280"/>
                    <a:pt x="5827" y="16626"/>
                    <a:pt x="6169" y="14631"/>
                  </a:cubicBezTo>
                  <a:cubicBezTo>
                    <a:pt x="5355" y="13870"/>
                    <a:pt x="4620" y="13030"/>
                    <a:pt x="3911" y="12164"/>
                  </a:cubicBezTo>
                  <a:cubicBezTo>
                    <a:pt x="1654" y="9329"/>
                    <a:pt x="1969" y="4630"/>
                    <a:pt x="3098" y="2897"/>
                  </a:cubicBezTo>
                  <a:cubicBezTo>
                    <a:pt x="3071" y="2871"/>
                    <a:pt x="3098" y="2845"/>
                    <a:pt x="3150" y="2845"/>
                  </a:cubicBezTo>
                  <a:cubicBezTo>
                    <a:pt x="3334" y="2504"/>
                    <a:pt x="3649" y="2267"/>
                    <a:pt x="4016" y="2215"/>
                  </a:cubicBezTo>
                  <a:cubicBezTo>
                    <a:pt x="3688" y="1996"/>
                    <a:pt x="3469" y="1796"/>
                    <a:pt x="3542" y="1796"/>
                  </a:cubicBezTo>
                  <a:cubicBezTo>
                    <a:pt x="3557" y="1796"/>
                    <a:pt x="3583" y="1804"/>
                    <a:pt x="3623" y="1821"/>
                  </a:cubicBezTo>
                  <a:cubicBezTo>
                    <a:pt x="3806" y="1874"/>
                    <a:pt x="3990" y="1952"/>
                    <a:pt x="4174" y="2005"/>
                  </a:cubicBezTo>
                  <a:cubicBezTo>
                    <a:pt x="4331" y="1296"/>
                    <a:pt x="4594" y="640"/>
                    <a:pt x="5014" y="62"/>
                  </a:cubicBezTo>
                  <a:cubicBezTo>
                    <a:pt x="4728" y="20"/>
                    <a:pt x="4468" y="1"/>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3"/>
            <p:cNvSpPr/>
            <p:nvPr/>
          </p:nvSpPr>
          <p:spPr>
            <a:xfrm>
              <a:off x="12129754" y="-784581"/>
              <a:ext cx="115816" cy="65428"/>
            </a:xfrm>
            <a:custGeom>
              <a:avLst/>
              <a:gdLst/>
              <a:ahLst/>
              <a:cxnLst/>
              <a:rect l="l" t="t" r="r" b="b"/>
              <a:pathLst>
                <a:path w="1209" h="683" extrusionOk="0">
                  <a:moveTo>
                    <a:pt x="1208" y="0"/>
                  </a:moveTo>
                  <a:lnTo>
                    <a:pt x="1208" y="0"/>
                  </a:lnTo>
                  <a:cubicBezTo>
                    <a:pt x="788" y="53"/>
                    <a:pt x="395" y="184"/>
                    <a:pt x="1" y="368"/>
                  </a:cubicBezTo>
                  <a:cubicBezTo>
                    <a:pt x="395" y="525"/>
                    <a:pt x="788" y="630"/>
                    <a:pt x="1208" y="683"/>
                  </a:cubicBezTo>
                  <a:cubicBezTo>
                    <a:pt x="1208" y="683"/>
                    <a:pt x="1051" y="446"/>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3"/>
            <p:cNvSpPr/>
            <p:nvPr/>
          </p:nvSpPr>
          <p:spPr>
            <a:xfrm>
              <a:off x="12031756" y="281521"/>
              <a:ext cx="231441" cy="75582"/>
            </a:xfrm>
            <a:custGeom>
              <a:avLst/>
              <a:gdLst/>
              <a:ahLst/>
              <a:cxnLst/>
              <a:rect l="l" t="t" r="r" b="b"/>
              <a:pathLst>
                <a:path w="2416" h="789" extrusionOk="0">
                  <a:moveTo>
                    <a:pt x="1024" y="1"/>
                  </a:moveTo>
                  <a:cubicBezTo>
                    <a:pt x="683" y="132"/>
                    <a:pt x="341" y="263"/>
                    <a:pt x="0" y="368"/>
                  </a:cubicBezTo>
                  <a:cubicBezTo>
                    <a:pt x="604" y="473"/>
                    <a:pt x="1313" y="552"/>
                    <a:pt x="2415" y="788"/>
                  </a:cubicBezTo>
                  <a:cubicBezTo>
                    <a:pt x="1943" y="552"/>
                    <a:pt x="1470" y="290"/>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3"/>
            <p:cNvSpPr/>
            <p:nvPr/>
          </p:nvSpPr>
          <p:spPr>
            <a:xfrm>
              <a:off x="11863253" y="324342"/>
              <a:ext cx="332025" cy="83054"/>
            </a:xfrm>
            <a:custGeom>
              <a:avLst/>
              <a:gdLst/>
              <a:ahLst/>
              <a:cxnLst/>
              <a:rect l="l" t="t" r="r" b="b"/>
              <a:pathLst>
                <a:path w="3466" h="867" extrusionOk="0">
                  <a:moveTo>
                    <a:pt x="893" y="0"/>
                  </a:moveTo>
                  <a:cubicBezTo>
                    <a:pt x="526" y="53"/>
                    <a:pt x="184" y="263"/>
                    <a:pt x="1" y="604"/>
                  </a:cubicBezTo>
                  <a:cubicBezTo>
                    <a:pt x="39" y="596"/>
                    <a:pt x="77" y="593"/>
                    <a:pt x="115" y="593"/>
                  </a:cubicBezTo>
                  <a:cubicBezTo>
                    <a:pt x="206" y="593"/>
                    <a:pt x="294" y="612"/>
                    <a:pt x="368" y="630"/>
                  </a:cubicBezTo>
                  <a:cubicBezTo>
                    <a:pt x="1602" y="814"/>
                    <a:pt x="2074" y="735"/>
                    <a:pt x="3465" y="866"/>
                  </a:cubicBezTo>
                  <a:cubicBezTo>
                    <a:pt x="2704" y="394"/>
                    <a:pt x="2284" y="604"/>
                    <a:pt x="1523" y="315"/>
                  </a:cubicBezTo>
                  <a:cubicBezTo>
                    <a:pt x="1313" y="210"/>
                    <a:pt x="1103" y="105"/>
                    <a:pt x="8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3"/>
            <p:cNvSpPr/>
            <p:nvPr/>
          </p:nvSpPr>
          <p:spPr>
            <a:xfrm>
              <a:off x="11061065" y="6389506"/>
              <a:ext cx="1056236" cy="310376"/>
            </a:xfrm>
            <a:custGeom>
              <a:avLst/>
              <a:gdLst/>
              <a:ahLst/>
              <a:cxnLst/>
              <a:rect l="l" t="t" r="r" b="b"/>
              <a:pathLst>
                <a:path w="11026" h="3240" extrusionOk="0">
                  <a:moveTo>
                    <a:pt x="10973" y="0"/>
                  </a:moveTo>
                  <a:cubicBezTo>
                    <a:pt x="9768" y="163"/>
                    <a:pt x="6370" y="1630"/>
                    <a:pt x="4266" y="1630"/>
                  </a:cubicBezTo>
                  <a:cubicBezTo>
                    <a:pt x="3666" y="1630"/>
                    <a:pt x="3171" y="1510"/>
                    <a:pt x="2862" y="1208"/>
                  </a:cubicBezTo>
                  <a:cubicBezTo>
                    <a:pt x="1681" y="1838"/>
                    <a:pt x="605" y="2074"/>
                    <a:pt x="185" y="2310"/>
                  </a:cubicBezTo>
                  <a:cubicBezTo>
                    <a:pt x="80" y="2389"/>
                    <a:pt x="1" y="2441"/>
                    <a:pt x="1" y="2520"/>
                  </a:cubicBezTo>
                  <a:cubicBezTo>
                    <a:pt x="1" y="2651"/>
                    <a:pt x="80" y="2783"/>
                    <a:pt x="185" y="2861"/>
                  </a:cubicBezTo>
                  <a:cubicBezTo>
                    <a:pt x="570" y="3141"/>
                    <a:pt x="1499" y="3240"/>
                    <a:pt x="2604" y="3240"/>
                  </a:cubicBezTo>
                  <a:cubicBezTo>
                    <a:pt x="3986" y="3240"/>
                    <a:pt x="5642" y="3086"/>
                    <a:pt x="6852" y="2940"/>
                  </a:cubicBezTo>
                  <a:cubicBezTo>
                    <a:pt x="7512" y="2858"/>
                    <a:pt x="8036" y="2834"/>
                    <a:pt x="8463" y="2834"/>
                  </a:cubicBezTo>
                  <a:cubicBezTo>
                    <a:pt x="9008" y="2834"/>
                    <a:pt x="9393" y="2872"/>
                    <a:pt x="9697" y="2872"/>
                  </a:cubicBezTo>
                  <a:cubicBezTo>
                    <a:pt x="10066" y="2872"/>
                    <a:pt x="10314" y="2817"/>
                    <a:pt x="10579" y="2573"/>
                  </a:cubicBezTo>
                  <a:cubicBezTo>
                    <a:pt x="10999" y="2205"/>
                    <a:pt x="11026" y="893"/>
                    <a:pt x="10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3"/>
            <p:cNvSpPr/>
            <p:nvPr/>
          </p:nvSpPr>
          <p:spPr>
            <a:xfrm>
              <a:off x="11813535" y="-707562"/>
              <a:ext cx="132772" cy="145417"/>
            </a:xfrm>
            <a:custGeom>
              <a:avLst/>
              <a:gdLst/>
              <a:ahLst/>
              <a:cxnLst/>
              <a:rect l="l" t="t" r="r" b="b"/>
              <a:pathLst>
                <a:path w="1386" h="1518" extrusionOk="0">
                  <a:moveTo>
                    <a:pt x="379" y="0"/>
                  </a:moveTo>
                  <a:cubicBezTo>
                    <a:pt x="23" y="0"/>
                    <a:pt x="1" y="719"/>
                    <a:pt x="756" y="1454"/>
                  </a:cubicBezTo>
                  <a:cubicBezTo>
                    <a:pt x="817" y="1497"/>
                    <a:pt x="887" y="1518"/>
                    <a:pt x="957" y="1518"/>
                  </a:cubicBezTo>
                  <a:cubicBezTo>
                    <a:pt x="1097" y="1518"/>
                    <a:pt x="1237" y="1436"/>
                    <a:pt x="1307" y="1296"/>
                  </a:cubicBezTo>
                  <a:cubicBezTo>
                    <a:pt x="1307" y="1296"/>
                    <a:pt x="1386" y="1244"/>
                    <a:pt x="992" y="929"/>
                  </a:cubicBezTo>
                  <a:cubicBezTo>
                    <a:pt x="756" y="771"/>
                    <a:pt x="651" y="456"/>
                    <a:pt x="756" y="194"/>
                  </a:cubicBezTo>
                  <a:cubicBezTo>
                    <a:pt x="610" y="59"/>
                    <a:pt x="480" y="0"/>
                    <a:pt x="379" y="0"/>
                  </a:cubicBezTo>
                  <a:close/>
                </a:path>
              </a:pathLst>
            </a:custGeom>
            <a:solidFill>
              <a:srgbClr val="AF7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3"/>
            <p:cNvSpPr/>
            <p:nvPr/>
          </p:nvSpPr>
          <p:spPr>
            <a:xfrm>
              <a:off x="13467532" y="6585599"/>
              <a:ext cx="492961" cy="37839"/>
            </a:xfrm>
            <a:custGeom>
              <a:avLst/>
              <a:gdLst/>
              <a:ahLst/>
              <a:cxnLst/>
              <a:rect l="l" t="t" r="r" b="b"/>
              <a:pathLst>
                <a:path w="5146" h="395" extrusionOk="0">
                  <a:moveTo>
                    <a:pt x="1" y="1"/>
                  </a:moveTo>
                  <a:cubicBezTo>
                    <a:pt x="106" y="53"/>
                    <a:pt x="211" y="106"/>
                    <a:pt x="316" y="132"/>
                  </a:cubicBezTo>
                  <a:cubicBezTo>
                    <a:pt x="421" y="158"/>
                    <a:pt x="526" y="184"/>
                    <a:pt x="631" y="184"/>
                  </a:cubicBezTo>
                  <a:cubicBezTo>
                    <a:pt x="867" y="211"/>
                    <a:pt x="1077" y="237"/>
                    <a:pt x="1287" y="237"/>
                  </a:cubicBezTo>
                  <a:cubicBezTo>
                    <a:pt x="1707" y="263"/>
                    <a:pt x="2153" y="289"/>
                    <a:pt x="2573" y="316"/>
                  </a:cubicBezTo>
                  <a:lnTo>
                    <a:pt x="5146" y="394"/>
                  </a:lnTo>
                  <a:lnTo>
                    <a:pt x="5146" y="368"/>
                  </a:lnTo>
                  <a:cubicBezTo>
                    <a:pt x="4936" y="316"/>
                    <a:pt x="4726" y="316"/>
                    <a:pt x="4489" y="263"/>
                  </a:cubicBezTo>
                  <a:lnTo>
                    <a:pt x="3833" y="211"/>
                  </a:lnTo>
                  <a:cubicBezTo>
                    <a:pt x="3413" y="158"/>
                    <a:pt x="2993" y="132"/>
                    <a:pt x="2573" y="106"/>
                  </a:cubicBezTo>
                  <a:cubicBezTo>
                    <a:pt x="2127" y="79"/>
                    <a:pt x="1707" y="79"/>
                    <a:pt x="1287" y="79"/>
                  </a:cubicBezTo>
                  <a:lnTo>
                    <a:pt x="657" y="79"/>
                  </a:lnTo>
                  <a:cubicBezTo>
                    <a:pt x="604" y="86"/>
                    <a:pt x="552" y="89"/>
                    <a:pt x="499" y="89"/>
                  </a:cubicBezTo>
                  <a:cubicBezTo>
                    <a:pt x="342" y="89"/>
                    <a:pt x="184" y="60"/>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3"/>
            <p:cNvSpPr/>
            <p:nvPr/>
          </p:nvSpPr>
          <p:spPr>
            <a:xfrm>
              <a:off x="10543102" y="6495072"/>
              <a:ext cx="535686" cy="168599"/>
            </a:xfrm>
            <a:custGeom>
              <a:avLst/>
              <a:gdLst/>
              <a:ahLst/>
              <a:cxnLst/>
              <a:rect l="l" t="t" r="r" b="b"/>
              <a:pathLst>
                <a:path w="5592" h="1760" extrusionOk="0">
                  <a:moveTo>
                    <a:pt x="27" y="1"/>
                  </a:moveTo>
                  <a:cubicBezTo>
                    <a:pt x="1" y="79"/>
                    <a:pt x="27" y="132"/>
                    <a:pt x="27" y="184"/>
                  </a:cubicBezTo>
                  <a:cubicBezTo>
                    <a:pt x="79" y="237"/>
                    <a:pt x="132" y="289"/>
                    <a:pt x="184" y="316"/>
                  </a:cubicBezTo>
                  <a:cubicBezTo>
                    <a:pt x="289" y="394"/>
                    <a:pt x="394" y="447"/>
                    <a:pt x="526" y="499"/>
                  </a:cubicBezTo>
                  <a:cubicBezTo>
                    <a:pt x="736" y="604"/>
                    <a:pt x="972" y="709"/>
                    <a:pt x="1208" y="788"/>
                  </a:cubicBezTo>
                  <a:cubicBezTo>
                    <a:pt x="1681" y="972"/>
                    <a:pt x="2153" y="1129"/>
                    <a:pt x="2626" y="1261"/>
                  </a:cubicBezTo>
                  <a:cubicBezTo>
                    <a:pt x="3597" y="1497"/>
                    <a:pt x="4594" y="1681"/>
                    <a:pt x="5592" y="1759"/>
                  </a:cubicBezTo>
                  <a:cubicBezTo>
                    <a:pt x="5329" y="1681"/>
                    <a:pt x="5093" y="1628"/>
                    <a:pt x="4857" y="1576"/>
                  </a:cubicBezTo>
                  <a:cubicBezTo>
                    <a:pt x="4620" y="1523"/>
                    <a:pt x="4358" y="1471"/>
                    <a:pt x="4122" y="1418"/>
                  </a:cubicBezTo>
                  <a:cubicBezTo>
                    <a:pt x="3649" y="1287"/>
                    <a:pt x="3177" y="1156"/>
                    <a:pt x="2678" y="1051"/>
                  </a:cubicBezTo>
                  <a:cubicBezTo>
                    <a:pt x="2206" y="946"/>
                    <a:pt x="1733" y="788"/>
                    <a:pt x="1261" y="631"/>
                  </a:cubicBezTo>
                  <a:cubicBezTo>
                    <a:pt x="1024" y="552"/>
                    <a:pt x="788" y="473"/>
                    <a:pt x="552" y="394"/>
                  </a:cubicBezTo>
                  <a:cubicBezTo>
                    <a:pt x="447" y="342"/>
                    <a:pt x="342" y="316"/>
                    <a:pt x="237" y="263"/>
                  </a:cubicBezTo>
                  <a:cubicBezTo>
                    <a:pt x="184" y="237"/>
                    <a:pt x="132" y="211"/>
                    <a:pt x="79" y="184"/>
                  </a:cubicBezTo>
                  <a:cubicBezTo>
                    <a:pt x="53" y="132"/>
                    <a:pt x="53" y="53"/>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3"/>
            <p:cNvSpPr/>
            <p:nvPr/>
          </p:nvSpPr>
          <p:spPr>
            <a:xfrm>
              <a:off x="11292410" y="6437212"/>
              <a:ext cx="63033" cy="57956"/>
            </a:xfrm>
            <a:custGeom>
              <a:avLst/>
              <a:gdLst/>
              <a:ahLst/>
              <a:cxnLst/>
              <a:rect l="l" t="t" r="r" b="b"/>
              <a:pathLst>
                <a:path w="658" h="605" extrusionOk="0">
                  <a:moveTo>
                    <a:pt x="1" y="1"/>
                  </a:moveTo>
                  <a:lnTo>
                    <a:pt x="28" y="23"/>
                  </a:lnTo>
                  <a:lnTo>
                    <a:pt x="28" y="23"/>
                  </a:lnTo>
                  <a:cubicBezTo>
                    <a:pt x="27" y="16"/>
                    <a:pt x="27" y="8"/>
                    <a:pt x="27" y="1"/>
                  </a:cubicBezTo>
                  <a:close/>
                  <a:moveTo>
                    <a:pt x="28" y="23"/>
                  </a:moveTo>
                  <a:cubicBezTo>
                    <a:pt x="31" y="117"/>
                    <a:pt x="55" y="190"/>
                    <a:pt x="80" y="263"/>
                  </a:cubicBezTo>
                  <a:cubicBezTo>
                    <a:pt x="132" y="316"/>
                    <a:pt x="158" y="368"/>
                    <a:pt x="237" y="421"/>
                  </a:cubicBezTo>
                  <a:cubicBezTo>
                    <a:pt x="290" y="473"/>
                    <a:pt x="342" y="526"/>
                    <a:pt x="421" y="552"/>
                  </a:cubicBezTo>
                  <a:cubicBezTo>
                    <a:pt x="500" y="578"/>
                    <a:pt x="578" y="605"/>
                    <a:pt x="657" y="605"/>
                  </a:cubicBezTo>
                  <a:lnTo>
                    <a:pt x="342" y="290"/>
                  </a:lnTo>
                  <a:lnTo>
                    <a:pt x="28" y="23"/>
                  </a:lnTo>
                  <a:close/>
                </a:path>
              </a:pathLst>
            </a:custGeom>
            <a:solidFill>
              <a:srgbClr val="CF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3"/>
            <p:cNvSpPr/>
            <p:nvPr/>
          </p:nvSpPr>
          <p:spPr>
            <a:xfrm>
              <a:off x="12491860" y="-555823"/>
              <a:ext cx="57956" cy="37839"/>
            </a:xfrm>
            <a:custGeom>
              <a:avLst/>
              <a:gdLst/>
              <a:ahLst/>
              <a:cxnLst/>
              <a:rect l="l" t="t" r="r" b="b"/>
              <a:pathLst>
                <a:path w="605" h="395" extrusionOk="0">
                  <a:moveTo>
                    <a:pt x="605" y="1"/>
                  </a:moveTo>
                  <a:cubicBezTo>
                    <a:pt x="500" y="27"/>
                    <a:pt x="395" y="80"/>
                    <a:pt x="290" y="158"/>
                  </a:cubicBezTo>
                  <a:cubicBezTo>
                    <a:pt x="185" y="237"/>
                    <a:pt x="106" y="316"/>
                    <a:pt x="1" y="395"/>
                  </a:cubicBezTo>
                  <a:lnTo>
                    <a:pt x="237" y="395"/>
                  </a:lnTo>
                  <a:cubicBezTo>
                    <a:pt x="290" y="368"/>
                    <a:pt x="342" y="342"/>
                    <a:pt x="395" y="316"/>
                  </a:cubicBezTo>
                  <a:cubicBezTo>
                    <a:pt x="421" y="290"/>
                    <a:pt x="473" y="263"/>
                    <a:pt x="500" y="211"/>
                  </a:cubicBezTo>
                  <a:cubicBezTo>
                    <a:pt x="552" y="158"/>
                    <a:pt x="578" y="80"/>
                    <a:pt x="605" y="27"/>
                  </a:cubicBezTo>
                  <a:lnTo>
                    <a:pt x="605" y="1"/>
                  </a:lnTo>
                  <a:close/>
                </a:path>
              </a:pathLst>
            </a:custGeom>
            <a:solidFill>
              <a:srgbClr val="43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3"/>
            <p:cNvSpPr/>
            <p:nvPr/>
          </p:nvSpPr>
          <p:spPr>
            <a:xfrm>
              <a:off x="12225358" y="-787168"/>
              <a:ext cx="22703" cy="65524"/>
            </a:xfrm>
            <a:custGeom>
              <a:avLst/>
              <a:gdLst/>
              <a:ahLst/>
              <a:cxnLst/>
              <a:rect l="l" t="t" r="r" b="b"/>
              <a:pathLst>
                <a:path w="237" h="684" extrusionOk="0">
                  <a:moveTo>
                    <a:pt x="210" y="1"/>
                  </a:moveTo>
                  <a:cubicBezTo>
                    <a:pt x="184" y="1"/>
                    <a:pt x="158" y="27"/>
                    <a:pt x="132" y="53"/>
                  </a:cubicBezTo>
                  <a:cubicBezTo>
                    <a:pt x="105" y="80"/>
                    <a:pt x="79" y="106"/>
                    <a:pt x="79" y="132"/>
                  </a:cubicBezTo>
                  <a:cubicBezTo>
                    <a:pt x="27" y="211"/>
                    <a:pt x="27" y="263"/>
                    <a:pt x="0" y="342"/>
                  </a:cubicBezTo>
                  <a:cubicBezTo>
                    <a:pt x="0" y="395"/>
                    <a:pt x="27" y="473"/>
                    <a:pt x="53" y="526"/>
                  </a:cubicBezTo>
                  <a:cubicBezTo>
                    <a:pt x="79" y="605"/>
                    <a:pt x="158" y="657"/>
                    <a:pt x="237" y="683"/>
                  </a:cubicBezTo>
                  <a:cubicBezTo>
                    <a:pt x="158" y="578"/>
                    <a:pt x="158" y="473"/>
                    <a:pt x="158" y="342"/>
                  </a:cubicBezTo>
                  <a:cubicBezTo>
                    <a:pt x="158" y="237"/>
                    <a:pt x="184" y="132"/>
                    <a:pt x="237" y="27"/>
                  </a:cubicBezTo>
                  <a:lnTo>
                    <a:pt x="2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3"/>
            <p:cNvSpPr/>
            <p:nvPr/>
          </p:nvSpPr>
          <p:spPr>
            <a:xfrm>
              <a:off x="12600012" y="-827402"/>
              <a:ext cx="20213" cy="65524"/>
            </a:xfrm>
            <a:custGeom>
              <a:avLst/>
              <a:gdLst/>
              <a:ahLst/>
              <a:cxnLst/>
              <a:rect l="l" t="t" r="r" b="b"/>
              <a:pathLst>
                <a:path w="211" h="684" extrusionOk="0">
                  <a:moveTo>
                    <a:pt x="211" y="1"/>
                  </a:moveTo>
                  <a:cubicBezTo>
                    <a:pt x="158" y="27"/>
                    <a:pt x="106" y="80"/>
                    <a:pt x="79" y="132"/>
                  </a:cubicBezTo>
                  <a:cubicBezTo>
                    <a:pt x="27" y="185"/>
                    <a:pt x="27" y="263"/>
                    <a:pt x="1" y="316"/>
                  </a:cubicBezTo>
                  <a:cubicBezTo>
                    <a:pt x="1" y="395"/>
                    <a:pt x="1" y="473"/>
                    <a:pt x="27" y="526"/>
                  </a:cubicBezTo>
                  <a:cubicBezTo>
                    <a:pt x="79" y="578"/>
                    <a:pt x="106" y="631"/>
                    <a:pt x="158" y="683"/>
                  </a:cubicBezTo>
                  <a:cubicBezTo>
                    <a:pt x="106" y="578"/>
                    <a:pt x="106" y="473"/>
                    <a:pt x="106" y="342"/>
                  </a:cubicBezTo>
                  <a:cubicBezTo>
                    <a:pt x="106" y="237"/>
                    <a:pt x="158" y="132"/>
                    <a:pt x="211" y="27"/>
                  </a:cubicBezTo>
                  <a:lnTo>
                    <a:pt x="2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3"/>
            <p:cNvSpPr/>
            <p:nvPr/>
          </p:nvSpPr>
          <p:spPr>
            <a:xfrm>
              <a:off x="12655382" y="-948103"/>
              <a:ext cx="27685" cy="90622"/>
            </a:xfrm>
            <a:custGeom>
              <a:avLst/>
              <a:gdLst/>
              <a:ahLst/>
              <a:cxnLst/>
              <a:rect l="l" t="t" r="r" b="b"/>
              <a:pathLst>
                <a:path w="289" h="946" extrusionOk="0">
                  <a:moveTo>
                    <a:pt x="263" y="1"/>
                  </a:moveTo>
                  <a:lnTo>
                    <a:pt x="53" y="53"/>
                  </a:lnTo>
                  <a:cubicBezTo>
                    <a:pt x="53" y="106"/>
                    <a:pt x="79" y="132"/>
                    <a:pt x="79" y="158"/>
                  </a:cubicBezTo>
                  <a:cubicBezTo>
                    <a:pt x="79" y="237"/>
                    <a:pt x="105" y="316"/>
                    <a:pt x="105" y="421"/>
                  </a:cubicBezTo>
                  <a:cubicBezTo>
                    <a:pt x="105" y="578"/>
                    <a:pt x="53" y="762"/>
                    <a:pt x="0" y="920"/>
                  </a:cubicBezTo>
                  <a:lnTo>
                    <a:pt x="26" y="946"/>
                  </a:lnTo>
                  <a:cubicBezTo>
                    <a:pt x="131" y="788"/>
                    <a:pt x="210" y="631"/>
                    <a:pt x="263" y="447"/>
                  </a:cubicBezTo>
                  <a:cubicBezTo>
                    <a:pt x="289" y="290"/>
                    <a:pt x="289" y="132"/>
                    <a:pt x="263" y="1"/>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3"/>
            <p:cNvSpPr/>
            <p:nvPr/>
          </p:nvSpPr>
          <p:spPr>
            <a:xfrm>
              <a:off x="12559778" y="-1277447"/>
              <a:ext cx="115816" cy="306831"/>
            </a:xfrm>
            <a:custGeom>
              <a:avLst/>
              <a:gdLst/>
              <a:ahLst/>
              <a:cxnLst/>
              <a:rect l="l" t="t" r="r" b="b"/>
              <a:pathLst>
                <a:path w="1209" h="3203" extrusionOk="0">
                  <a:moveTo>
                    <a:pt x="1" y="0"/>
                  </a:moveTo>
                  <a:lnTo>
                    <a:pt x="1" y="26"/>
                  </a:lnTo>
                  <a:cubicBezTo>
                    <a:pt x="132" y="263"/>
                    <a:pt x="263" y="525"/>
                    <a:pt x="342" y="814"/>
                  </a:cubicBezTo>
                  <a:cubicBezTo>
                    <a:pt x="394" y="945"/>
                    <a:pt x="447" y="1076"/>
                    <a:pt x="473" y="1234"/>
                  </a:cubicBezTo>
                  <a:cubicBezTo>
                    <a:pt x="526" y="1365"/>
                    <a:pt x="552" y="1496"/>
                    <a:pt x="578" y="1628"/>
                  </a:cubicBezTo>
                  <a:cubicBezTo>
                    <a:pt x="657" y="1916"/>
                    <a:pt x="736" y="2205"/>
                    <a:pt x="788" y="2494"/>
                  </a:cubicBezTo>
                  <a:cubicBezTo>
                    <a:pt x="814" y="2625"/>
                    <a:pt x="867" y="2756"/>
                    <a:pt x="893" y="2914"/>
                  </a:cubicBezTo>
                  <a:cubicBezTo>
                    <a:pt x="919" y="2993"/>
                    <a:pt x="919" y="3071"/>
                    <a:pt x="946" y="3150"/>
                  </a:cubicBezTo>
                  <a:lnTo>
                    <a:pt x="1208" y="3203"/>
                  </a:lnTo>
                  <a:cubicBezTo>
                    <a:pt x="1129" y="2625"/>
                    <a:pt x="1024" y="2100"/>
                    <a:pt x="867" y="1549"/>
                  </a:cubicBezTo>
                  <a:cubicBezTo>
                    <a:pt x="788" y="1260"/>
                    <a:pt x="683" y="998"/>
                    <a:pt x="552" y="709"/>
                  </a:cubicBezTo>
                  <a:cubicBezTo>
                    <a:pt x="421" y="446"/>
                    <a:pt x="237" y="184"/>
                    <a:pt x="1"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3"/>
            <p:cNvSpPr/>
            <p:nvPr/>
          </p:nvSpPr>
          <p:spPr>
            <a:xfrm>
              <a:off x="12298258" y="-100605"/>
              <a:ext cx="135933" cy="129227"/>
            </a:xfrm>
            <a:custGeom>
              <a:avLst/>
              <a:gdLst/>
              <a:ahLst/>
              <a:cxnLst/>
              <a:rect l="l" t="t" r="r" b="b"/>
              <a:pathLst>
                <a:path w="1419" h="1349" extrusionOk="0">
                  <a:moveTo>
                    <a:pt x="1392" y="0"/>
                  </a:moveTo>
                  <a:lnTo>
                    <a:pt x="1366" y="26"/>
                  </a:lnTo>
                  <a:cubicBezTo>
                    <a:pt x="1313" y="236"/>
                    <a:pt x="1287" y="420"/>
                    <a:pt x="1234" y="604"/>
                  </a:cubicBezTo>
                  <a:cubicBezTo>
                    <a:pt x="1208" y="761"/>
                    <a:pt x="1129" y="919"/>
                    <a:pt x="1024" y="1050"/>
                  </a:cubicBezTo>
                  <a:cubicBezTo>
                    <a:pt x="893" y="1155"/>
                    <a:pt x="762" y="1181"/>
                    <a:pt x="604" y="1181"/>
                  </a:cubicBezTo>
                  <a:cubicBezTo>
                    <a:pt x="421" y="1155"/>
                    <a:pt x="211" y="1129"/>
                    <a:pt x="1" y="1129"/>
                  </a:cubicBezTo>
                  <a:cubicBezTo>
                    <a:pt x="184" y="1207"/>
                    <a:pt x="394" y="1286"/>
                    <a:pt x="578" y="1312"/>
                  </a:cubicBezTo>
                  <a:cubicBezTo>
                    <a:pt x="643" y="1337"/>
                    <a:pt x="711" y="1349"/>
                    <a:pt x="778" y="1349"/>
                  </a:cubicBezTo>
                  <a:cubicBezTo>
                    <a:pt x="927" y="1349"/>
                    <a:pt x="1073" y="1290"/>
                    <a:pt x="1182" y="1181"/>
                  </a:cubicBezTo>
                  <a:cubicBezTo>
                    <a:pt x="1313" y="1024"/>
                    <a:pt x="1392" y="814"/>
                    <a:pt x="1392" y="630"/>
                  </a:cubicBezTo>
                  <a:cubicBezTo>
                    <a:pt x="1418" y="420"/>
                    <a:pt x="1418" y="210"/>
                    <a:pt x="1392" y="0"/>
                  </a:cubicBezTo>
                  <a:close/>
                </a:path>
              </a:pathLst>
            </a:custGeom>
            <a:solidFill>
              <a:srgbClr val="F4A550"/>
            </a:solidFill>
            <a:ln w="9525" cap="flat" cmpd="sng">
              <a:solidFill>
                <a:srgbClr val="F4A5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3"/>
            <p:cNvSpPr/>
            <p:nvPr/>
          </p:nvSpPr>
          <p:spPr>
            <a:xfrm>
              <a:off x="11986445" y="520434"/>
              <a:ext cx="777089" cy="1013511"/>
            </a:xfrm>
            <a:custGeom>
              <a:avLst/>
              <a:gdLst/>
              <a:ahLst/>
              <a:cxnLst/>
              <a:rect l="l" t="t" r="r" b="b"/>
              <a:pathLst>
                <a:path w="8112" h="10580" extrusionOk="0">
                  <a:moveTo>
                    <a:pt x="1" y="1"/>
                  </a:moveTo>
                  <a:lnTo>
                    <a:pt x="1" y="27"/>
                  </a:lnTo>
                  <a:cubicBezTo>
                    <a:pt x="604" y="998"/>
                    <a:pt x="1287" y="1891"/>
                    <a:pt x="2048" y="2731"/>
                  </a:cubicBezTo>
                  <a:cubicBezTo>
                    <a:pt x="2442" y="3151"/>
                    <a:pt x="2836" y="3571"/>
                    <a:pt x="3151" y="4017"/>
                  </a:cubicBezTo>
                  <a:cubicBezTo>
                    <a:pt x="3518" y="4463"/>
                    <a:pt x="3807" y="4962"/>
                    <a:pt x="4043" y="5461"/>
                  </a:cubicBezTo>
                  <a:cubicBezTo>
                    <a:pt x="4148" y="5723"/>
                    <a:pt x="4253" y="5986"/>
                    <a:pt x="4332" y="6248"/>
                  </a:cubicBezTo>
                  <a:cubicBezTo>
                    <a:pt x="4437" y="6511"/>
                    <a:pt x="4542" y="6799"/>
                    <a:pt x="4647" y="7062"/>
                  </a:cubicBezTo>
                  <a:cubicBezTo>
                    <a:pt x="4831" y="7613"/>
                    <a:pt x="5093" y="8112"/>
                    <a:pt x="5434" y="8584"/>
                  </a:cubicBezTo>
                  <a:cubicBezTo>
                    <a:pt x="5618" y="8820"/>
                    <a:pt x="5854" y="9004"/>
                    <a:pt x="6143" y="9109"/>
                  </a:cubicBezTo>
                  <a:cubicBezTo>
                    <a:pt x="6274" y="9188"/>
                    <a:pt x="6406" y="9214"/>
                    <a:pt x="6537" y="9267"/>
                  </a:cubicBezTo>
                  <a:cubicBezTo>
                    <a:pt x="6668" y="9319"/>
                    <a:pt x="6773" y="9398"/>
                    <a:pt x="6852" y="9477"/>
                  </a:cubicBezTo>
                  <a:cubicBezTo>
                    <a:pt x="7062" y="9687"/>
                    <a:pt x="7246" y="9897"/>
                    <a:pt x="7403" y="10107"/>
                  </a:cubicBezTo>
                  <a:cubicBezTo>
                    <a:pt x="7613" y="10317"/>
                    <a:pt x="7849" y="10474"/>
                    <a:pt x="8112" y="10579"/>
                  </a:cubicBezTo>
                  <a:lnTo>
                    <a:pt x="8112" y="10553"/>
                  </a:lnTo>
                  <a:cubicBezTo>
                    <a:pt x="7876" y="10422"/>
                    <a:pt x="7639" y="10264"/>
                    <a:pt x="7456" y="10028"/>
                  </a:cubicBezTo>
                  <a:cubicBezTo>
                    <a:pt x="7298" y="9792"/>
                    <a:pt x="7141" y="9582"/>
                    <a:pt x="6957" y="9345"/>
                  </a:cubicBezTo>
                  <a:cubicBezTo>
                    <a:pt x="6852" y="9240"/>
                    <a:pt x="6721" y="9162"/>
                    <a:pt x="6589" y="9109"/>
                  </a:cubicBezTo>
                  <a:cubicBezTo>
                    <a:pt x="6432" y="9030"/>
                    <a:pt x="6301" y="9004"/>
                    <a:pt x="6196" y="8925"/>
                  </a:cubicBezTo>
                  <a:cubicBezTo>
                    <a:pt x="5959" y="8820"/>
                    <a:pt x="5723" y="8663"/>
                    <a:pt x="5566" y="8453"/>
                  </a:cubicBezTo>
                  <a:cubicBezTo>
                    <a:pt x="5251" y="7981"/>
                    <a:pt x="4988" y="7508"/>
                    <a:pt x="4778" y="6983"/>
                  </a:cubicBezTo>
                  <a:lnTo>
                    <a:pt x="4463" y="6196"/>
                  </a:lnTo>
                  <a:cubicBezTo>
                    <a:pt x="4358" y="5933"/>
                    <a:pt x="4253" y="5671"/>
                    <a:pt x="4122" y="5408"/>
                  </a:cubicBezTo>
                  <a:cubicBezTo>
                    <a:pt x="3833" y="4909"/>
                    <a:pt x="3544" y="4437"/>
                    <a:pt x="3177" y="3991"/>
                  </a:cubicBezTo>
                  <a:cubicBezTo>
                    <a:pt x="2862" y="3544"/>
                    <a:pt x="2521" y="3072"/>
                    <a:pt x="2153" y="2626"/>
                  </a:cubicBezTo>
                  <a:cubicBezTo>
                    <a:pt x="1444" y="1733"/>
                    <a:pt x="683" y="9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3"/>
            <p:cNvSpPr/>
            <p:nvPr/>
          </p:nvSpPr>
          <p:spPr>
            <a:xfrm>
              <a:off x="12710655" y="4337577"/>
              <a:ext cx="70505" cy="196188"/>
            </a:xfrm>
            <a:custGeom>
              <a:avLst/>
              <a:gdLst/>
              <a:ahLst/>
              <a:cxnLst/>
              <a:rect l="l" t="t" r="r" b="b"/>
              <a:pathLst>
                <a:path w="736" h="2048" extrusionOk="0">
                  <a:moveTo>
                    <a:pt x="1" y="0"/>
                  </a:moveTo>
                  <a:cubicBezTo>
                    <a:pt x="158" y="342"/>
                    <a:pt x="289" y="683"/>
                    <a:pt x="394" y="1024"/>
                  </a:cubicBezTo>
                  <a:cubicBezTo>
                    <a:pt x="499" y="1365"/>
                    <a:pt x="604" y="1707"/>
                    <a:pt x="683" y="2048"/>
                  </a:cubicBezTo>
                  <a:lnTo>
                    <a:pt x="709" y="2048"/>
                  </a:lnTo>
                  <a:cubicBezTo>
                    <a:pt x="736" y="1864"/>
                    <a:pt x="736" y="1680"/>
                    <a:pt x="709" y="1497"/>
                  </a:cubicBezTo>
                  <a:cubicBezTo>
                    <a:pt x="683" y="1313"/>
                    <a:pt x="657" y="1129"/>
                    <a:pt x="578" y="972"/>
                  </a:cubicBezTo>
                  <a:cubicBezTo>
                    <a:pt x="526" y="788"/>
                    <a:pt x="473" y="630"/>
                    <a:pt x="368" y="447"/>
                  </a:cubicBezTo>
                  <a:cubicBezTo>
                    <a:pt x="289" y="289"/>
                    <a:pt x="184" y="132"/>
                    <a:pt x="53" y="0"/>
                  </a:cubicBezTo>
                  <a:close/>
                </a:path>
              </a:pathLst>
            </a:custGeom>
            <a:solidFill>
              <a:srgbClr val="739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3"/>
            <p:cNvSpPr/>
            <p:nvPr/>
          </p:nvSpPr>
          <p:spPr>
            <a:xfrm>
              <a:off x="12947077" y="5298114"/>
              <a:ext cx="490375" cy="1141781"/>
            </a:xfrm>
            <a:custGeom>
              <a:avLst/>
              <a:gdLst/>
              <a:ahLst/>
              <a:cxnLst/>
              <a:rect l="l" t="t" r="r" b="b"/>
              <a:pathLst>
                <a:path w="5119" h="11919" extrusionOk="0">
                  <a:moveTo>
                    <a:pt x="0" y="1"/>
                  </a:moveTo>
                  <a:cubicBezTo>
                    <a:pt x="105" y="526"/>
                    <a:pt x="236" y="1051"/>
                    <a:pt x="368" y="1576"/>
                  </a:cubicBezTo>
                  <a:cubicBezTo>
                    <a:pt x="525" y="2101"/>
                    <a:pt x="683" y="2626"/>
                    <a:pt x="866" y="3151"/>
                  </a:cubicBezTo>
                  <a:cubicBezTo>
                    <a:pt x="1181" y="4174"/>
                    <a:pt x="1575" y="5198"/>
                    <a:pt x="1995" y="6196"/>
                  </a:cubicBezTo>
                  <a:cubicBezTo>
                    <a:pt x="2441" y="7193"/>
                    <a:pt x="2887" y="8191"/>
                    <a:pt x="3386" y="9136"/>
                  </a:cubicBezTo>
                  <a:cubicBezTo>
                    <a:pt x="3649" y="9608"/>
                    <a:pt x="3911" y="10107"/>
                    <a:pt x="4200" y="10553"/>
                  </a:cubicBezTo>
                  <a:cubicBezTo>
                    <a:pt x="4489" y="11026"/>
                    <a:pt x="4777" y="11472"/>
                    <a:pt x="5119" y="11918"/>
                  </a:cubicBezTo>
                  <a:lnTo>
                    <a:pt x="5119" y="11892"/>
                  </a:lnTo>
                  <a:cubicBezTo>
                    <a:pt x="4541" y="10999"/>
                    <a:pt x="4016" y="10054"/>
                    <a:pt x="3517" y="9083"/>
                  </a:cubicBezTo>
                  <a:cubicBezTo>
                    <a:pt x="3045" y="8112"/>
                    <a:pt x="2599" y="7114"/>
                    <a:pt x="2179" y="6117"/>
                  </a:cubicBezTo>
                  <a:cubicBezTo>
                    <a:pt x="1759" y="5119"/>
                    <a:pt x="1339" y="4122"/>
                    <a:pt x="997" y="3098"/>
                  </a:cubicBezTo>
                  <a:cubicBezTo>
                    <a:pt x="630" y="2074"/>
                    <a:pt x="289" y="1051"/>
                    <a:pt x="0" y="1"/>
                  </a:cubicBezTo>
                  <a:close/>
                </a:path>
              </a:pathLst>
            </a:custGeom>
            <a:solidFill>
              <a:srgbClr val="739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3"/>
            <p:cNvSpPr/>
            <p:nvPr/>
          </p:nvSpPr>
          <p:spPr>
            <a:xfrm>
              <a:off x="13437356" y="6287964"/>
              <a:ext cx="694131" cy="154422"/>
            </a:xfrm>
            <a:custGeom>
              <a:avLst/>
              <a:gdLst/>
              <a:ahLst/>
              <a:cxnLst/>
              <a:rect l="l" t="t" r="r" b="b"/>
              <a:pathLst>
                <a:path w="7246" h="1612" extrusionOk="0">
                  <a:moveTo>
                    <a:pt x="6788" y="0"/>
                  </a:moveTo>
                  <a:cubicBezTo>
                    <a:pt x="6327" y="0"/>
                    <a:pt x="5854" y="30"/>
                    <a:pt x="5382" y="89"/>
                  </a:cubicBezTo>
                  <a:cubicBezTo>
                    <a:pt x="3518" y="273"/>
                    <a:pt x="1707" y="771"/>
                    <a:pt x="1" y="1559"/>
                  </a:cubicBezTo>
                  <a:lnTo>
                    <a:pt x="27" y="1611"/>
                  </a:lnTo>
                  <a:cubicBezTo>
                    <a:pt x="657" y="1559"/>
                    <a:pt x="1261" y="1454"/>
                    <a:pt x="1891" y="1349"/>
                  </a:cubicBezTo>
                  <a:cubicBezTo>
                    <a:pt x="2179" y="1296"/>
                    <a:pt x="2494" y="1244"/>
                    <a:pt x="2783" y="1165"/>
                  </a:cubicBezTo>
                  <a:cubicBezTo>
                    <a:pt x="3072" y="1113"/>
                    <a:pt x="3361" y="1060"/>
                    <a:pt x="3676" y="981"/>
                  </a:cubicBezTo>
                  <a:cubicBezTo>
                    <a:pt x="3964" y="903"/>
                    <a:pt x="4253" y="876"/>
                    <a:pt x="4542" y="798"/>
                  </a:cubicBezTo>
                  <a:cubicBezTo>
                    <a:pt x="4831" y="719"/>
                    <a:pt x="5146" y="666"/>
                    <a:pt x="5434" y="588"/>
                  </a:cubicBezTo>
                  <a:cubicBezTo>
                    <a:pt x="6038" y="430"/>
                    <a:pt x="6616" y="273"/>
                    <a:pt x="7245" y="63"/>
                  </a:cubicBezTo>
                  <a:lnTo>
                    <a:pt x="7245" y="10"/>
                  </a:lnTo>
                  <a:cubicBezTo>
                    <a:pt x="7095" y="4"/>
                    <a:pt x="6942" y="0"/>
                    <a:pt x="6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3"/>
            <p:cNvSpPr/>
            <p:nvPr/>
          </p:nvSpPr>
          <p:spPr>
            <a:xfrm>
              <a:off x="13437356" y="6283844"/>
              <a:ext cx="694131" cy="156050"/>
            </a:xfrm>
            <a:custGeom>
              <a:avLst/>
              <a:gdLst/>
              <a:ahLst/>
              <a:cxnLst/>
              <a:rect l="l" t="t" r="r" b="b"/>
              <a:pathLst>
                <a:path w="7246" h="1629" extrusionOk="0">
                  <a:moveTo>
                    <a:pt x="6327" y="1"/>
                  </a:moveTo>
                  <a:cubicBezTo>
                    <a:pt x="6012" y="1"/>
                    <a:pt x="5697" y="1"/>
                    <a:pt x="5382" y="27"/>
                  </a:cubicBezTo>
                  <a:cubicBezTo>
                    <a:pt x="4752" y="79"/>
                    <a:pt x="4122" y="184"/>
                    <a:pt x="3518" y="289"/>
                  </a:cubicBezTo>
                  <a:cubicBezTo>
                    <a:pt x="2914" y="447"/>
                    <a:pt x="2311" y="604"/>
                    <a:pt x="1707" y="814"/>
                  </a:cubicBezTo>
                  <a:cubicBezTo>
                    <a:pt x="1418" y="946"/>
                    <a:pt x="1129" y="1051"/>
                    <a:pt x="841" y="1182"/>
                  </a:cubicBezTo>
                  <a:cubicBezTo>
                    <a:pt x="552" y="1313"/>
                    <a:pt x="263" y="1444"/>
                    <a:pt x="1" y="1602"/>
                  </a:cubicBezTo>
                  <a:lnTo>
                    <a:pt x="1" y="1628"/>
                  </a:lnTo>
                  <a:cubicBezTo>
                    <a:pt x="1156" y="1129"/>
                    <a:pt x="2337" y="762"/>
                    <a:pt x="3544" y="499"/>
                  </a:cubicBezTo>
                  <a:cubicBezTo>
                    <a:pt x="4148" y="368"/>
                    <a:pt x="4778" y="263"/>
                    <a:pt x="5382" y="184"/>
                  </a:cubicBezTo>
                  <a:cubicBezTo>
                    <a:pt x="5854" y="125"/>
                    <a:pt x="6312" y="96"/>
                    <a:pt x="6777" y="96"/>
                  </a:cubicBezTo>
                  <a:cubicBezTo>
                    <a:pt x="6932" y="96"/>
                    <a:pt x="7088" y="99"/>
                    <a:pt x="7245" y="106"/>
                  </a:cubicBezTo>
                  <a:lnTo>
                    <a:pt x="7245" y="53"/>
                  </a:lnTo>
                  <a:cubicBezTo>
                    <a:pt x="6957" y="27"/>
                    <a:pt x="6642" y="1"/>
                    <a:pt x="6327" y="1"/>
                  </a:cubicBezTo>
                  <a:close/>
                </a:path>
              </a:pathLst>
            </a:custGeom>
            <a:solidFill>
              <a:srgbClr val="4E7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3"/>
            <p:cNvSpPr/>
            <p:nvPr/>
          </p:nvSpPr>
          <p:spPr>
            <a:xfrm>
              <a:off x="13658643" y="5363542"/>
              <a:ext cx="475335" cy="930457"/>
            </a:xfrm>
            <a:custGeom>
              <a:avLst/>
              <a:gdLst/>
              <a:ahLst/>
              <a:cxnLst/>
              <a:rect l="l" t="t" r="r" b="b"/>
              <a:pathLst>
                <a:path w="4962" h="9713" extrusionOk="0">
                  <a:moveTo>
                    <a:pt x="53" y="0"/>
                  </a:moveTo>
                  <a:lnTo>
                    <a:pt x="1" y="26"/>
                  </a:lnTo>
                  <a:cubicBezTo>
                    <a:pt x="53" y="683"/>
                    <a:pt x="184" y="1365"/>
                    <a:pt x="394" y="2021"/>
                  </a:cubicBezTo>
                  <a:cubicBezTo>
                    <a:pt x="499" y="2336"/>
                    <a:pt x="604" y="2651"/>
                    <a:pt x="709" y="2993"/>
                  </a:cubicBezTo>
                  <a:cubicBezTo>
                    <a:pt x="841" y="3308"/>
                    <a:pt x="972" y="3623"/>
                    <a:pt x="1077" y="3938"/>
                  </a:cubicBezTo>
                  <a:cubicBezTo>
                    <a:pt x="1208" y="4253"/>
                    <a:pt x="1366" y="4541"/>
                    <a:pt x="1497" y="4856"/>
                  </a:cubicBezTo>
                  <a:cubicBezTo>
                    <a:pt x="1628" y="5145"/>
                    <a:pt x="1786" y="5460"/>
                    <a:pt x="1917" y="5749"/>
                  </a:cubicBezTo>
                  <a:cubicBezTo>
                    <a:pt x="2232" y="6353"/>
                    <a:pt x="2573" y="6930"/>
                    <a:pt x="2914" y="7508"/>
                  </a:cubicBezTo>
                  <a:lnTo>
                    <a:pt x="2941" y="7560"/>
                  </a:lnTo>
                  <a:lnTo>
                    <a:pt x="3413" y="8111"/>
                  </a:lnTo>
                  <a:lnTo>
                    <a:pt x="3886" y="8663"/>
                  </a:lnTo>
                  <a:cubicBezTo>
                    <a:pt x="4069" y="8846"/>
                    <a:pt x="4227" y="9004"/>
                    <a:pt x="4384" y="9188"/>
                  </a:cubicBezTo>
                  <a:lnTo>
                    <a:pt x="4647" y="9450"/>
                  </a:lnTo>
                  <a:lnTo>
                    <a:pt x="4909" y="9713"/>
                  </a:lnTo>
                  <a:lnTo>
                    <a:pt x="4962" y="9686"/>
                  </a:lnTo>
                  <a:lnTo>
                    <a:pt x="3361" y="7271"/>
                  </a:lnTo>
                  <a:cubicBezTo>
                    <a:pt x="3046" y="6694"/>
                    <a:pt x="2757" y="6090"/>
                    <a:pt x="2468" y="5486"/>
                  </a:cubicBezTo>
                  <a:cubicBezTo>
                    <a:pt x="2179" y="4883"/>
                    <a:pt x="1891" y="4305"/>
                    <a:pt x="1602" y="3701"/>
                  </a:cubicBezTo>
                  <a:cubicBezTo>
                    <a:pt x="1313" y="3098"/>
                    <a:pt x="1024" y="2494"/>
                    <a:pt x="762" y="1864"/>
                  </a:cubicBezTo>
                  <a:cubicBezTo>
                    <a:pt x="526" y="1260"/>
                    <a:pt x="263" y="630"/>
                    <a:pt x="53" y="0"/>
                  </a:cubicBezTo>
                  <a:close/>
                </a:path>
              </a:pathLst>
            </a:custGeom>
            <a:solidFill>
              <a:srgbClr val="85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3"/>
            <p:cNvSpPr/>
            <p:nvPr/>
          </p:nvSpPr>
          <p:spPr>
            <a:xfrm>
              <a:off x="13439847" y="6437212"/>
              <a:ext cx="35348" cy="145992"/>
            </a:xfrm>
            <a:custGeom>
              <a:avLst/>
              <a:gdLst/>
              <a:ahLst/>
              <a:cxnLst/>
              <a:rect l="l" t="t" r="r" b="b"/>
              <a:pathLst>
                <a:path w="369" h="1524" extrusionOk="0">
                  <a:moveTo>
                    <a:pt x="1" y="1"/>
                  </a:moveTo>
                  <a:lnTo>
                    <a:pt x="1" y="27"/>
                  </a:lnTo>
                  <a:cubicBezTo>
                    <a:pt x="3" y="29"/>
                    <a:pt x="5" y="31"/>
                    <a:pt x="7" y="33"/>
                  </a:cubicBezTo>
                  <a:lnTo>
                    <a:pt x="7" y="33"/>
                  </a:lnTo>
                  <a:lnTo>
                    <a:pt x="1" y="1"/>
                  </a:lnTo>
                  <a:close/>
                  <a:moveTo>
                    <a:pt x="7" y="33"/>
                  </a:moveTo>
                  <a:lnTo>
                    <a:pt x="132" y="710"/>
                  </a:lnTo>
                  <a:cubicBezTo>
                    <a:pt x="185" y="946"/>
                    <a:pt x="237" y="1182"/>
                    <a:pt x="290" y="1418"/>
                  </a:cubicBezTo>
                  <a:cubicBezTo>
                    <a:pt x="290" y="1471"/>
                    <a:pt x="290" y="1497"/>
                    <a:pt x="342" y="1523"/>
                  </a:cubicBezTo>
                  <a:cubicBezTo>
                    <a:pt x="316" y="1497"/>
                    <a:pt x="316" y="1471"/>
                    <a:pt x="342" y="1418"/>
                  </a:cubicBezTo>
                  <a:cubicBezTo>
                    <a:pt x="368" y="1313"/>
                    <a:pt x="368" y="1182"/>
                    <a:pt x="368" y="1051"/>
                  </a:cubicBezTo>
                  <a:cubicBezTo>
                    <a:pt x="342" y="920"/>
                    <a:pt x="342" y="815"/>
                    <a:pt x="290" y="683"/>
                  </a:cubicBezTo>
                  <a:cubicBezTo>
                    <a:pt x="263" y="578"/>
                    <a:pt x="237" y="447"/>
                    <a:pt x="185" y="342"/>
                  </a:cubicBezTo>
                  <a:cubicBezTo>
                    <a:pt x="133" y="214"/>
                    <a:pt x="82" y="111"/>
                    <a:pt x="7" y="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3"/>
            <p:cNvSpPr/>
            <p:nvPr/>
          </p:nvSpPr>
          <p:spPr>
            <a:xfrm>
              <a:off x="14131391" y="6291412"/>
              <a:ext cx="316890" cy="145896"/>
            </a:xfrm>
            <a:custGeom>
              <a:avLst/>
              <a:gdLst/>
              <a:ahLst/>
              <a:cxnLst/>
              <a:rect l="l" t="t" r="r" b="b"/>
              <a:pathLst>
                <a:path w="3308" h="1523" extrusionOk="0">
                  <a:moveTo>
                    <a:pt x="0" y="0"/>
                  </a:moveTo>
                  <a:cubicBezTo>
                    <a:pt x="447" y="420"/>
                    <a:pt x="972" y="762"/>
                    <a:pt x="1523" y="1024"/>
                  </a:cubicBezTo>
                  <a:cubicBezTo>
                    <a:pt x="1812" y="1155"/>
                    <a:pt x="2100" y="1260"/>
                    <a:pt x="2389" y="1365"/>
                  </a:cubicBezTo>
                  <a:cubicBezTo>
                    <a:pt x="2547" y="1392"/>
                    <a:pt x="2678" y="1444"/>
                    <a:pt x="2835" y="1470"/>
                  </a:cubicBezTo>
                  <a:cubicBezTo>
                    <a:pt x="2993" y="1497"/>
                    <a:pt x="3150" y="1523"/>
                    <a:pt x="3308" y="1523"/>
                  </a:cubicBezTo>
                  <a:cubicBezTo>
                    <a:pt x="2730" y="1339"/>
                    <a:pt x="2153" y="1103"/>
                    <a:pt x="1602" y="867"/>
                  </a:cubicBezTo>
                  <a:cubicBezTo>
                    <a:pt x="1050" y="604"/>
                    <a:pt x="525" y="315"/>
                    <a:pt x="0" y="0"/>
                  </a:cubicBezTo>
                  <a:close/>
                </a:path>
              </a:pathLst>
            </a:custGeom>
            <a:solidFill>
              <a:srgbClr val="CF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3"/>
            <p:cNvSpPr/>
            <p:nvPr/>
          </p:nvSpPr>
          <p:spPr>
            <a:xfrm>
              <a:off x="13180913" y="4832933"/>
              <a:ext cx="603604" cy="1503790"/>
            </a:xfrm>
            <a:custGeom>
              <a:avLst/>
              <a:gdLst/>
              <a:ahLst/>
              <a:cxnLst/>
              <a:rect l="l" t="t" r="r" b="b"/>
              <a:pathLst>
                <a:path w="6301" h="15698" extrusionOk="0">
                  <a:moveTo>
                    <a:pt x="5513" y="14044"/>
                  </a:moveTo>
                  <a:cubicBezTo>
                    <a:pt x="5513" y="14059"/>
                    <a:pt x="5504" y="14074"/>
                    <a:pt x="5501" y="14074"/>
                  </a:cubicBezTo>
                  <a:cubicBezTo>
                    <a:pt x="5500" y="14074"/>
                    <a:pt x="5501" y="14066"/>
                    <a:pt x="5513" y="14044"/>
                  </a:cubicBezTo>
                  <a:close/>
                  <a:moveTo>
                    <a:pt x="26" y="1"/>
                  </a:moveTo>
                  <a:cubicBezTo>
                    <a:pt x="0" y="762"/>
                    <a:pt x="131" y="1523"/>
                    <a:pt x="394" y="2258"/>
                  </a:cubicBezTo>
                  <a:cubicBezTo>
                    <a:pt x="525" y="2626"/>
                    <a:pt x="709" y="2967"/>
                    <a:pt x="840" y="3308"/>
                  </a:cubicBezTo>
                  <a:cubicBezTo>
                    <a:pt x="971" y="3649"/>
                    <a:pt x="1076" y="4017"/>
                    <a:pt x="1181" y="4384"/>
                  </a:cubicBezTo>
                  <a:cubicBezTo>
                    <a:pt x="1391" y="5119"/>
                    <a:pt x="1680" y="5828"/>
                    <a:pt x="1969" y="6537"/>
                  </a:cubicBezTo>
                  <a:lnTo>
                    <a:pt x="2835" y="8663"/>
                  </a:lnTo>
                  <a:cubicBezTo>
                    <a:pt x="3124" y="9372"/>
                    <a:pt x="3439" y="10080"/>
                    <a:pt x="3754" y="10763"/>
                  </a:cubicBezTo>
                  <a:cubicBezTo>
                    <a:pt x="3885" y="11104"/>
                    <a:pt x="4043" y="11472"/>
                    <a:pt x="4200" y="11813"/>
                  </a:cubicBezTo>
                  <a:cubicBezTo>
                    <a:pt x="4331" y="12154"/>
                    <a:pt x="4489" y="12522"/>
                    <a:pt x="4594" y="12863"/>
                  </a:cubicBezTo>
                  <a:cubicBezTo>
                    <a:pt x="4646" y="13283"/>
                    <a:pt x="4856" y="13650"/>
                    <a:pt x="5198" y="13887"/>
                  </a:cubicBezTo>
                  <a:cubicBezTo>
                    <a:pt x="5276" y="13939"/>
                    <a:pt x="5355" y="13992"/>
                    <a:pt x="5460" y="14018"/>
                  </a:cubicBezTo>
                  <a:lnTo>
                    <a:pt x="5505" y="14040"/>
                  </a:lnTo>
                  <a:lnTo>
                    <a:pt x="5505" y="14040"/>
                  </a:lnTo>
                  <a:cubicBezTo>
                    <a:pt x="5495" y="14050"/>
                    <a:pt x="5478" y="14079"/>
                    <a:pt x="5460" y="14097"/>
                  </a:cubicBezTo>
                  <a:cubicBezTo>
                    <a:pt x="5355" y="14228"/>
                    <a:pt x="5198" y="14359"/>
                    <a:pt x="5066" y="14517"/>
                  </a:cubicBezTo>
                  <a:cubicBezTo>
                    <a:pt x="5040" y="14569"/>
                    <a:pt x="5014" y="14595"/>
                    <a:pt x="4988" y="14648"/>
                  </a:cubicBezTo>
                  <a:cubicBezTo>
                    <a:pt x="4961" y="14700"/>
                    <a:pt x="4935" y="14753"/>
                    <a:pt x="4935" y="14832"/>
                  </a:cubicBezTo>
                  <a:cubicBezTo>
                    <a:pt x="4961" y="14910"/>
                    <a:pt x="4988" y="14963"/>
                    <a:pt x="5066" y="14989"/>
                  </a:cubicBezTo>
                  <a:cubicBezTo>
                    <a:pt x="5119" y="15015"/>
                    <a:pt x="5171" y="15015"/>
                    <a:pt x="5224" y="15015"/>
                  </a:cubicBezTo>
                  <a:cubicBezTo>
                    <a:pt x="5285" y="15024"/>
                    <a:pt x="5349" y="15027"/>
                    <a:pt x="5414" y="15027"/>
                  </a:cubicBezTo>
                  <a:cubicBezTo>
                    <a:pt x="5545" y="15027"/>
                    <a:pt x="5679" y="15015"/>
                    <a:pt x="5801" y="15015"/>
                  </a:cubicBezTo>
                  <a:cubicBezTo>
                    <a:pt x="5985" y="15042"/>
                    <a:pt x="6169" y="15094"/>
                    <a:pt x="6221" y="15252"/>
                  </a:cubicBezTo>
                  <a:cubicBezTo>
                    <a:pt x="6274" y="15435"/>
                    <a:pt x="6169" y="15619"/>
                    <a:pt x="5985" y="15672"/>
                  </a:cubicBezTo>
                  <a:lnTo>
                    <a:pt x="5985" y="15698"/>
                  </a:lnTo>
                  <a:cubicBezTo>
                    <a:pt x="6090" y="15672"/>
                    <a:pt x="6169" y="15619"/>
                    <a:pt x="6221" y="15540"/>
                  </a:cubicBezTo>
                  <a:cubicBezTo>
                    <a:pt x="6274" y="15435"/>
                    <a:pt x="6300" y="15330"/>
                    <a:pt x="6300" y="15252"/>
                  </a:cubicBezTo>
                  <a:cubicBezTo>
                    <a:pt x="6274" y="15120"/>
                    <a:pt x="6195" y="15042"/>
                    <a:pt x="6090" y="14989"/>
                  </a:cubicBezTo>
                  <a:cubicBezTo>
                    <a:pt x="6011" y="14963"/>
                    <a:pt x="5906" y="14937"/>
                    <a:pt x="5801" y="14910"/>
                  </a:cubicBezTo>
                  <a:cubicBezTo>
                    <a:pt x="5696" y="14897"/>
                    <a:pt x="5598" y="14897"/>
                    <a:pt x="5506" y="14897"/>
                  </a:cubicBezTo>
                  <a:cubicBezTo>
                    <a:pt x="5414" y="14897"/>
                    <a:pt x="5329" y="14897"/>
                    <a:pt x="5250" y="14884"/>
                  </a:cubicBezTo>
                  <a:cubicBezTo>
                    <a:pt x="5145" y="14858"/>
                    <a:pt x="5093" y="14805"/>
                    <a:pt x="5093" y="14805"/>
                  </a:cubicBezTo>
                  <a:cubicBezTo>
                    <a:pt x="5093" y="14727"/>
                    <a:pt x="5145" y="14648"/>
                    <a:pt x="5198" y="14595"/>
                  </a:cubicBezTo>
                  <a:cubicBezTo>
                    <a:pt x="5329" y="14464"/>
                    <a:pt x="5460" y="14359"/>
                    <a:pt x="5591" y="14202"/>
                  </a:cubicBezTo>
                  <a:cubicBezTo>
                    <a:pt x="5618" y="14175"/>
                    <a:pt x="5644" y="14149"/>
                    <a:pt x="5644" y="14149"/>
                  </a:cubicBezTo>
                  <a:cubicBezTo>
                    <a:pt x="5670" y="14097"/>
                    <a:pt x="5696" y="14044"/>
                    <a:pt x="5696" y="14018"/>
                  </a:cubicBezTo>
                  <a:cubicBezTo>
                    <a:pt x="5670" y="13965"/>
                    <a:pt x="5644" y="13913"/>
                    <a:pt x="5591" y="13887"/>
                  </a:cubicBezTo>
                  <a:lnTo>
                    <a:pt x="5539" y="13860"/>
                  </a:lnTo>
                  <a:cubicBezTo>
                    <a:pt x="5434" y="13808"/>
                    <a:pt x="5355" y="13755"/>
                    <a:pt x="5303" y="13729"/>
                  </a:cubicBezTo>
                  <a:cubicBezTo>
                    <a:pt x="5145" y="13624"/>
                    <a:pt x="5040" y="13467"/>
                    <a:pt x="4961" y="13309"/>
                  </a:cubicBezTo>
                  <a:cubicBezTo>
                    <a:pt x="4883" y="13152"/>
                    <a:pt x="4830" y="12968"/>
                    <a:pt x="4804" y="12784"/>
                  </a:cubicBezTo>
                  <a:cubicBezTo>
                    <a:pt x="4541" y="12075"/>
                    <a:pt x="4253" y="11367"/>
                    <a:pt x="3911" y="10684"/>
                  </a:cubicBezTo>
                  <a:lnTo>
                    <a:pt x="2914" y="8610"/>
                  </a:lnTo>
                  <a:cubicBezTo>
                    <a:pt x="2258" y="7245"/>
                    <a:pt x="1706" y="5828"/>
                    <a:pt x="1339" y="4332"/>
                  </a:cubicBezTo>
                  <a:cubicBezTo>
                    <a:pt x="1234" y="3964"/>
                    <a:pt x="1129" y="3597"/>
                    <a:pt x="998" y="3256"/>
                  </a:cubicBezTo>
                  <a:cubicBezTo>
                    <a:pt x="866" y="2888"/>
                    <a:pt x="683" y="2521"/>
                    <a:pt x="525" y="2206"/>
                  </a:cubicBezTo>
                  <a:cubicBezTo>
                    <a:pt x="263" y="1497"/>
                    <a:pt x="105" y="762"/>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3"/>
            <p:cNvSpPr/>
            <p:nvPr/>
          </p:nvSpPr>
          <p:spPr>
            <a:xfrm>
              <a:off x="13731543" y="4375321"/>
              <a:ext cx="495452" cy="832363"/>
            </a:xfrm>
            <a:custGeom>
              <a:avLst/>
              <a:gdLst/>
              <a:ahLst/>
              <a:cxnLst/>
              <a:rect l="l" t="t" r="r" b="b"/>
              <a:pathLst>
                <a:path w="5172" h="8689" extrusionOk="0">
                  <a:moveTo>
                    <a:pt x="4726" y="0"/>
                  </a:moveTo>
                  <a:cubicBezTo>
                    <a:pt x="4594" y="158"/>
                    <a:pt x="4437" y="315"/>
                    <a:pt x="4279" y="499"/>
                  </a:cubicBezTo>
                  <a:cubicBezTo>
                    <a:pt x="3623" y="1181"/>
                    <a:pt x="2941" y="1838"/>
                    <a:pt x="2258" y="2520"/>
                  </a:cubicBezTo>
                  <a:cubicBezTo>
                    <a:pt x="1917" y="2861"/>
                    <a:pt x="1576" y="3203"/>
                    <a:pt x="1235" y="3570"/>
                  </a:cubicBezTo>
                  <a:cubicBezTo>
                    <a:pt x="1051" y="3728"/>
                    <a:pt x="893" y="3911"/>
                    <a:pt x="710" y="4121"/>
                  </a:cubicBezTo>
                  <a:cubicBezTo>
                    <a:pt x="526" y="4331"/>
                    <a:pt x="342" y="4568"/>
                    <a:pt x="185" y="4830"/>
                  </a:cubicBezTo>
                  <a:cubicBezTo>
                    <a:pt x="132" y="4909"/>
                    <a:pt x="106" y="5040"/>
                    <a:pt x="53" y="5145"/>
                  </a:cubicBezTo>
                  <a:cubicBezTo>
                    <a:pt x="27" y="5224"/>
                    <a:pt x="27" y="5303"/>
                    <a:pt x="27" y="5408"/>
                  </a:cubicBezTo>
                  <a:cubicBezTo>
                    <a:pt x="1" y="5539"/>
                    <a:pt x="53" y="5696"/>
                    <a:pt x="106" y="5828"/>
                  </a:cubicBezTo>
                  <a:cubicBezTo>
                    <a:pt x="106" y="5854"/>
                    <a:pt x="132" y="5906"/>
                    <a:pt x="158" y="5959"/>
                  </a:cubicBezTo>
                  <a:lnTo>
                    <a:pt x="211" y="6011"/>
                  </a:lnTo>
                  <a:lnTo>
                    <a:pt x="237" y="6064"/>
                  </a:lnTo>
                  <a:lnTo>
                    <a:pt x="237" y="6090"/>
                  </a:lnTo>
                  <a:lnTo>
                    <a:pt x="263" y="6116"/>
                  </a:lnTo>
                  <a:cubicBezTo>
                    <a:pt x="316" y="6169"/>
                    <a:pt x="368" y="6195"/>
                    <a:pt x="421" y="6248"/>
                  </a:cubicBezTo>
                  <a:cubicBezTo>
                    <a:pt x="500" y="6326"/>
                    <a:pt x="578" y="6379"/>
                    <a:pt x="683" y="6431"/>
                  </a:cubicBezTo>
                  <a:cubicBezTo>
                    <a:pt x="841" y="6510"/>
                    <a:pt x="946" y="6563"/>
                    <a:pt x="1051" y="6615"/>
                  </a:cubicBezTo>
                  <a:lnTo>
                    <a:pt x="1340" y="6746"/>
                  </a:lnTo>
                  <a:cubicBezTo>
                    <a:pt x="1733" y="6956"/>
                    <a:pt x="2153" y="7193"/>
                    <a:pt x="2521" y="7429"/>
                  </a:cubicBezTo>
                  <a:cubicBezTo>
                    <a:pt x="2915" y="7691"/>
                    <a:pt x="3308" y="7954"/>
                    <a:pt x="3702" y="8216"/>
                  </a:cubicBezTo>
                  <a:cubicBezTo>
                    <a:pt x="3886" y="8348"/>
                    <a:pt x="4096" y="8531"/>
                    <a:pt x="4279" y="8689"/>
                  </a:cubicBezTo>
                  <a:lnTo>
                    <a:pt x="4726" y="8006"/>
                  </a:lnTo>
                  <a:cubicBezTo>
                    <a:pt x="4542" y="7849"/>
                    <a:pt x="4358" y="7718"/>
                    <a:pt x="4174" y="7586"/>
                  </a:cubicBezTo>
                  <a:cubicBezTo>
                    <a:pt x="3781" y="7298"/>
                    <a:pt x="3387" y="7009"/>
                    <a:pt x="2993" y="6746"/>
                  </a:cubicBezTo>
                  <a:cubicBezTo>
                    <a:pt x="2600" y="6484"/>
                    <a:pt x="2180" y="6248"/>
                    <a:pt x="1733" y="6011"/>
                  </a:cubicBezTo>
                  <a:cubicBezTo>
                    <a:pt x="1523" y="5880"/>
                    <a:pt x="1287" y="5801"/>
                    <a:pt x="1077" y="5696"/>
                  </a:cubicBezTo>
                  <a:cubicBezTo>
                    <a:pt x="1051" y="5670"/>
                    <a:pt x="998" y="5644"/>
                    <a:pt x="946" y="5591"/>
                  </a:cubicBezTo>
                  <a:cubicBezTo>
                    <a:pt x="920" y="5565"/>
                    <a:pt x="893" y="5539"/>
                    <a:pt x="867" y="5486"/>
                  </a:cubicBezTo>
                  <a:cubicBezTo>
                    <a:pt x="841" y="5408"/>
                    <a:pt x="867" y="5303"/>
                    <a:pt x="920" y="5224"/>
                  </a:cubicBezTo>
                  <a:cubicBezTo>
                    <a:pt x="1182" y="4830"/>
                    <a:pt x="1497" y="4463"/>
                    <a:pt x="1838" y="4121"/>
                  </a:cubicBezTo>
                  <a:cubicBezTo>
                    <a:pt x="2153" y="3780"/>
                    <a:pt x="2521" y="3439"/>
                    <a:pt x="2836" y="3098"/>
                  </a:cubicBezTo>
                  <a:cubicBezTo>
                    <a:pt x="3518" y="2415"/>
                    <a:pt x="4201" y="1733"/>
                    <a:pt x="4857" y="1024"/>
                  </a:cubicBezTo>
                  <a:lnTo>
                    <a:pt x="5172" y="656"/>
                  </a:lnTo>
                  <a:lnTo>
                    <a:pt x="4726" y="0"/>
                  </a:ln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3"/>
            <p:cNvSpPr/>
            <p:nvPr/>
          </p:nvSpPr>
          <p:spPr>
            <a:xfrm>
              <a:off x="14143940" y="5142255"/>
              <a:ext cx="870202" cy="1503790"/>
            </a:xfrm>
            <a:custGeom>
              <a:avLst/>
              <a:gdLst/>
              <a:ahLst/>
              <a:cxnLst/>
              <a:rect l="l" t="t" r="r" b="b"/>
              <a:pathLst>
                <a:path w="9084" h="15698" extrusionOk="0">
                  <a:moveTo>
                    <a:pt x="421" y="0"/>
                  </a:moveTo>
                  <a:lnTo>
                    <a:pt x="1" y="683"/>
                  </a:lnTo>
                  <a:cubicBezTo>
                    <a:pt x="158" y="814"/>
                    <a:pt x="316" y="945"/>
                    <a:pt x="447" y="1077"/>
                  </a:cubicBezTo>
                  <a:cubicBezTo>
                    <a:pt x="1786" y="2310"/>
                    <a:pt x="2862" y="3859"/>
                    <a:pt x="3833" y="5486"/>
                  </a:cubicBezTo>
                  <a:cubicBezTo>
                    <a:pt x="4778" y="7114"/>
                    <a:pt x="5618" y="8846"/>
                    <a:pt x="6432" y="10579"/>
                  </a:cubicBezTo>
                  <a:lnTo>
                    <a:pt x="6747" y="11235"/>
                  </a:lnTo>
                  <a:lnTo>
                    <a:pt x="6931" y="11576"/>
                  </a:lnTo>
                  <a:lnTo>
                    <a:pt x="6983" y="11655"/>
                  </a:lnTo>
                  <a:lnTo>
                    <a:pt x="6983" y="11681"/>
                  </a:lnTo>
                  <a:lnTo>
                    <a:pt x="6983" y="11708"/>
                  </a:lnTo>
                  <a:lnTo>
                    <a:pt x="7009" y="11734"/>
                  </a:lnTo>
                  <a:lnTo>
                    <a:pt x="7088" y="11891"/>
                  </a:lnTo>
                  <a:cubicBezTo>
                    <a:pt x="7351" y="12285"/>
                    <a:pt x="7587" y="12705"/>
                    <a:pt x="7823" y="13125"/>
                  </a:cubicBezTo>
                  <a:cubicBezTo>
                    <a:pt x="8086" y="13519"/>
                    <a:pt x="8296" y="13939"/>
                    <a:pt x="8532" y="14359"/>
                  </a:cubicBezTo>
                  <a:cubicBezTo>
                    <a:pt x="8637" y="14595"/>
                    <a:pt x="8768" y="14805"/>
                    <a:pt x="8847" y="15015"/>
                  </a:cubicBezTo>
                  <a:cubicBezTo>
                    <a:pt x="8978" y="15199"/>
                    <a:pt x="8978" y="15435"/>
                    <a:pt x="8926" y="15671"/>
                  </a:cubicBezTo>
                  <a:lnTo>
                    <a:pt x="8978" y="15698"/>
                  </a:lnTo>
                  <a:cubicBezTo>
                    <a:pt x="9083" y="15461"/>
                    <a:pt x="9083" y="15199"/>
                    <a:pt x="8978" y="14963"/>
                  </a:cubicBezTo>
                  <a:cubicBezTo>
                    <a:pt x="8899" y="14753"/>
                    <a:pt x="8821" y="14543"/>
                    <a:pt x="8716" y="14306"/>
                  </a:cubicBezTo>
                  <a:cubicBezTo>
                    <a:pt x="8506" y="13860"/>
                    <a:pt x="8296" y="13440"/>
                    <a:pt x="8086" y="12994"/>
                  </a:cubicBezTo>
                  <a:cubicBezTo>
                    <a:pt x="7876" y="12574"/>
                    <a:pt x="7639" y="12154"/>
                    <a:pt x="7403" y="11734"/>
                  </a:cubicBezTo>
                  <a:cubicBezTo>
                    <a:pt x="7193" y="11288"/>
                    <a:pt x="6983" y="10868"/>
                    <a:pt x="6826" y="10421"/>
                  </a:cubicBezTo>
                  <a:cubicBezTo>
                    <a:pt x="6091" y="8610"/>
                    <a:pt x="5277" y="6878"/>
                    <a:pt x="4384" y="5171"/>
                  </a:cubicBezTo>
                  <a:cubicBezTo>
                    <a:pt x="3466" y="3439"/>
                    <a:pt x="2337" y="1864"/>
                    <a:pt x="972" y="499"/>
                  </a:cubicBezTo>
                  <a:cubicBezTo>
                    <a:pt x="788" y="315"/>
                    <a:pt x="604" y="158"/>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3"/>
            <p:cNvSpPr/>
            <p:nvPr/>
          </p:nvSpPr>
          <p:spPr>
            <a:xfrm>
              <a:off x="13962888" y="6643459"/>
              <a:ext cx="1038609" cy="88036"/>
            </a:xfrm>
            <a:custGeom>
              <a:avLst/>
              <a:gdLst/>
              <a:ahLst/>
              <a:cxnLst/>
              <a:rect l="l" t="t" r="r" b="b"/>
              <a:pathLst>
                <a:path w="10842" h="919" extrusionOk="0">
                  <a:moveTo>
                    <a:pt x="10816" y="0"/>
                  </a:moveTo>
                  <a:cubicBezTo>
                    <a:pt x="10684" y="184"/>
                    <a:pt x="10474" y="289"/>
                    <a:pt x="10238" y="315"/>
                  </a:cubicBezTo>
                  <a:cubicBezTo>
                    <a:pt x="10090" y="334"/>
                    <a:pt x="9928" y="352"/>
                    <a:pt x="9762" y="352"/>
                  </a:cubicBezTo>
                  <a:cubicBezTo>
                    <a:pt x="9694" y="352"/>
                    <a:pt x="9625" y="349"/>
                    <a:pt x="9556" y="342"/>
                  </a:cubicBezTo>
                  <a:cubicBezTo>
                    <a:pt x="9109" y="342"/>
                    <a:pt x="8637" y="315"/>
                    <a:pt x="8164" y="263"/>
                  </a:cubicBezTo>
                  <a:cubicBezTo>
                    <a:pt x="8038" y="256"/>
                    <a:pt x="7911" y="252"/>
                    <a:pt x="7785" y="252"/>
                  </a:cubicBezTo>
                  <a:cubicBezTo>
                    <a:pt x="7439" y="252"/>
                    <a:pt x="7093" y="277"/>
                    <a:pt x="6747" y="315"/>
                  </a:cubicBezTo>
                  <a:cubicBezTo>
                    <a:pt x="6274" y="368"/>
                    <a:pt x="5802" y="420"/>
                    <a:pt x="5356" y="473"/>
                  </a:cubicBezTo>
                  <a:cubicBezTo>
                    <a:pt x="4437" y="604"/>
                    <a:pt x="3518" y="709"/>
                    <a:pt x="2573" y="761"/>
                  </a:cubicBezTo>
                  <a:cubicBezTo>
                    <a:pt x="2462" y="768"/>
                    <a:pt x="2348" y="771"/>
                    <a:pt x="2234" y="771"/>
                  </a:cubicBezTo>
                  <a:cubicBezTo>
                    <a:pt x="1892" y="771"/>
                    <a:pt x="1543" y="742"/>
                    <a:pt x="1208" y="683"/>
                  </a:cubicBezTo>
                  <a:cubicBezTo>
                    <a:pt x="998" y="656"/>
                    <a:pt x="762" y="578"/>
                    <a:pt x="552" y="499"/>
                  </a:cubicBezTo>
                  <a:cubicBezTo>
                    <a:pt x="342" y="420"/>
                    <a:pt x="158" y="289"/>
                    <a:pt x="1" y="132"/>
                  </a:cubicBezTo>
                  <a:lnTo>
                    <a:pt x="1" y="132"/>
                  </a:lnTo>
                  <a:cubicBezTo>
                    <a:pt x="132" y="315"/>
                    <a:pt x="316" y="473"/>
                    <a:pt x="526" y="551"/>
                  </a:cubicBezTo>
                  <a:cubicBezTo>
                    <a:pt x="736" y="656"/>
                    <a:pt x="972" y="735"/>
                    <a:pt x="1182" y="788"/>
                  </a:cubicBezTo>
                  <a:cubicBezTo>
                    <a:pt x="1654" y="866"/>
                    <a:pt x="2127" y="919"/>
                    <a:pt x="2573" y="919"/>
                  </a:cubicBezTo>
                  <a:cubicBezTo>
                    <a:pt x="3518" y="866"/>
                    <a:pt x="4437" y="788"/>
                    <a:pt x="5382" y="683"/>
                  </a:cubicBezTo>
                  <a:cubicBezTo>
                    <a:pt x="5828" y="604"/>
                    <a:pt x="6301" y="551"/>
                    <a:pt x="6773" y="499"/>
                  </a:cubicBezTo>
                  <a:cubicBezTo>
                    <a:pt x="7219" y="447"/>
                    <a:pt x="7692" y="420"/>
                    <a:pt x="8164" y="420"/>
                  </a:cubicBezTo>
                  <a:cubicBezTo>
                    <a:pt x="8637" y="447"/>
                    <a:pt x="9083" y="447"/>
                    <a:pt x="9556" y="447"/>
                  </a:cubicBezTo>
                  <a:cubicBezTo>
                    <a:pt x="9792" y="447"/>
                    <a:pt x="10028" y="420"/>
                    <a:pt x="10264" y="368"/>
                  </a:cubicBezTo>
                  <a:cubicBezTo>
                    <a:pt x="10501" y="315"/>
                    <a:pt x="10711" y="184"/>
                    <a:pt x="10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3"/>
            <p:cNvSpPr/>
            <p:nvPr/>
          </p:nvSpPr>
          <p:spPr>
            <a:xfrm>
              <a:off x="14485928" y="6311529"/>
              <a:ext cx="2586" cy="7664"/>
            </a:xfrm>
            <a:custGeom>
              <a:avLst/>
              <a:gdLst/>
              <a:ahLst/>
              <a:cxnLst/>
              <a:rect l="l" t="t" r="r" b="b"/>
              <a:pathLst>
                <a:path w="27" h="80" extrusionOk="0">
                  <a:moveTo>
                    <a:pt x="27" y="0"/>
                  </a:moveTo>
                  <a:cubicBezTo>
                    <a:pt x="27" y="0"/>
                    <a:pt x="27" y="1"/>
                    <a:pt x="1" y="79"/>
                  </a:cubicBezTo>
                  <a:cubicBezTo>
                    <a:pt x="27" y="27"/>
                    <a:pt x="27" y="0"/>
                    <a:pt x="27" y="0"/>
                  </a:cubicBez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3"/>
            <p:cNvSpPr/>
            <p:nvPr/>
          </p:nvSpPr>
          <p:spPr>
            <a:xfrm>
              <a:off x="14491005" y="6351763"/>
              <a:ext cx="11591" cy="17339"/>
            </a:xfrm>
            <a:custGeom>
              <a:avLst/>
              <a:gdLst/>
              <a:ahLst/>
              <a:cxnLst/>
              <a:rect l="l" t="t" r="r" b="b"/>
              <a:pathLst>
                <a:path w="121" h="181" extrusionOk="0">
                  <a:moveTo>
                    <a:pt x="0" y="0"/>
                  </a:moveTo>
                  <a:lnTo>
                    <a:pt x="120" y="180"/>
                  </a:lnTo>
                  <a:lnTo>
                    <a:pt x="120" y="180"/>
                  </a:lnTo>
                  <a:lnTo>
                    <a:pt x="53" y="79"/>
                  </a:lnTo>
                  <a:lnTo>
                    <a:pt x="26" y="27"/>
                  </a:lnTo>
                  <a:lnTo>
                    <a:pt x="0" y="0"/>
                  </a:ln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3"/>
            <p:cNvSpPr/>
            <p:nvPr/>
          </p:nvSpPr>
          <p:spPr>
            <a:xfrm>
              <a:off x="13248736" y="4712232"/>
              <a:ext cx="596132" cy="751991"/>
            </a:xfrm>
            <a:custGeom>
              <a:avLst/>
              <a:gdLst/>
              <a:ahLst/>
              <a:cxnLst/>
              <a:rect l="l" t="t" r="r" b="b"/>
              <a:pathLst>
                <a:path w="6223" h="7850" extrusionOk="0">
                  <a:moveTo>
                    <a:pt x="552" y="1"/>
                  </a:moveTo>
                  <a:cubicBezTo>
                    <a:pt x="342" y="421"/>
                    <a:pt x="211" y="867"/>
                    <a:pt x="106" y="1339"/>
                  </a:cubicBezTo>
                  <a:cubicBezTo>
                    <a:pt x="1" y="1812"/>
                    <a:pt x="53" y="2284"/>
                    <a:pt x="211" y="2731"/>
                  </a:cubicBezTo>
                  <a:cubicBezTo>
                    <a:pt x="395" y="3177"/>
                    <a:pt x="710" y="3571"/>
                    <a:pt x="1103" y="3807"/>
                  </a:cubicBezTo>
                  <a:cubicBezTo>
                    <a:pt x="1497" y="4069"/>
                    <a:pt x="1838" y="4358"/>
                    <a:pt x="2180" y="4699"/>
                  </a:cubicBezTo>
                  <a:cubicBezTo>
                    <a:pt x="2836" y="5356"/>
                    <a:pt x="3440" y="6064"/>
                    <a:pt x="4122" y="6720"/>
                  </a:cubicBezTo>
                  <a:cubicBezTo>
                    <a:pt x="4516" y="7114"/>
                    <a:pt x="4936" y="7482"/>
                    <a:pt x="5356" y="7849"/>
                  </a:cubicBezTo>
                  <a:lnTo>
                    <a:pt x="6222" y="7613"/>
                  </a:lnTo>
                  <a:cubicBezTo>
                    <a:pt x="5671" y="7167"/>
                    <a:pt x="5120" y="6720"/>
                    <a:pt x="4595" y="6248"/>
                  </a:cubicBezTo>
                  <a:cubicBezTo>
                    <a:pt x="4280" y="5933"/>
                    <a:pt x="3912" y="5618"/>
                    <a:pt x="3597" y="5303"/>
                  </a:cubicBezTo>
                  <a:cubicBezTo>
                    <a:pt x="3256" y="4988"/>
                    <a:pt x="2941" y="4647"/>
                    <a:pt x="2573" y="4332"/>
                  </a:cubicBezTo>
                  <a:cubicBezTo>
                    <a:pt x="2390" y="4148"/>
                    <a:pt x="2206" y="3991"/>
                    <a:pt x="1996" y="3833"/>
                  </a:cubicBezTo>
                  <a:cubicBezTo>
                    <a:pt x="1917" y="3781"/>
                    <a:pt x="1812" y="3702"/>
                    <a:pt x="1707" y="3623"/>
                  </a:cubicBezTo>
                  <a:cubicBezTo>
                    <a:pt x="1602" y="3544"/>
                    <a:pt x="1471" y="3466"/>
                    <a:pt x="1366" y="3413"/>
                  </a:cubicBezTo>
                  <a:cubicBezTo>
                    <a:pt x="1025" y="3229"/>
                    <a:pt x="736" y="2967"/>
                    <a:pt x="526" y="2599"/>
                  </a:cubicBezTo>
                  <a:cubicBezTo>
                    <a:pt x="368" y="2232"/>
                    <a:pt x="290" y="1812"/>
                    <a:pt x="342" y="1392"/>
                  </a:cubicBezTo>
                  <a:cubicBezTo>
                    <a:pt x="395" y="919"/>
                    <a:pt x="473" y="473"/>
                    <a:pt x="631" y="27"/>
                  </a:cubicBezTo>
                  <a:lnTo>
                    <a:pt x="552" y="1"/>
                  </a:ln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3"/>
            <p:cNvSpPr/>
            <p:nvPr/>
          </p:nvSpPr>
          <p:spPr>
            <a:xfrm>
              <a:off x="14196723" y="6413934"/>
              <a:ext cx="729383" cy="161031"/>
            </a:xfrm>
            <a:custGeom>
              <a:avLst/>
              <a:gdLst/>
              <a:ahLst/>
              <a:cxnLst/>
              <a:rect l="l" t="t" r="r" b="b"/>
              <a:pathLst>
                <a:path w="7614" h="1681" extrusionOk="0">
                  <a:moveTo>
                    <a:pt x="7449" y="1"/>
                  </a:moveTo>
                  <a:cubicBezTo>
                    <a:pt x="7182" y="1"/>
                    <a:pt x="6903" y="52"/>
                    <a:pt x="6642" y="139"/>
                  </a:cubicBezTo>
                  <a:cubicBezTo>
                    <a:pt x="6327" y="218"/>
                    <a:pt x="6012" y="323"/>
                    <a:pt x="5697" y="428"/>
                  </a:cubicBezTo>
                  <a:cubicBezTo>
                    <a:pt x="5067" y="611"/>
                    <a:pt x="4437" y="874"/>
                    <a:pt x="3807" y="1058"/>
                  </a:cubicBezTo>
                  <a:cubicBezTo>
                    <a:pt x="3203" y="1241"/>
                    <a:pt x="2573" y="1399"/>
                    <a:pt x="1917" y="1504"/>
                  </a:cubicBezTo>
                  <a:cubicBezTo>
                    <a:pt x="1602" y="1556"/>
                    <a:pt x="1287" y="1583"/>
                    <a:pt x="972" y="1583"/>
                  </a:cubicBezTo>
                  <a:cubicBezTo>
                    <a:pt x="631" y="1583"/>
                    <a:pt x="316" y="1530"/>
                    <a:pt x="27" y="1373"/>
                  </a:cubicBezTo>
                  <a:lnTo>
                    <a:pt x="1" y="1373"/>
                  </a:lnTo>
                  <a:cubicBezTo>
                    <a:pt x="290" y="1556"/>
                    <a:pt x="605" y="1661"/>
                    <a:pt x="946" y="1661"/>
                  </a:cubicBezTo>
                  <a:cubicBezTo>
                    <a:pt x="1117" y="1674"/>
                    <a:pt x="1281" y="1681"/>
                    <a:pt x="1445" y="1681"/>
                  </a:cubicBezTo>
                  <a:cubicBezTo>
                    <a:pt x="1609" y="1681"/>
                    <a:pt x="1773" y="1674"/>
                    <a:pt x="1943" y="1661"/>
                  </a:cubicBezTo>
                  <a:cubicBezTo>
                    <a:pt x="2600" y="1583"/>
                    <a:pt x="3230" y="1425"/>
                    <a:pt x="3860" y="1241"/>
                  </a:cubicBezTo>
                  <a:cubicBezTo>
                    <a:pt x="4490" y="1031"/>
                    <a:pt x="5120" y="795"/>
                    <a:pt x="5723" y="559"/>
                  </a:cubicBezTo>
                  <a:cubicBezTo>
                    <a:pt x="6038" y="454"/>
                    <a:pt x="6327" y="349"/>
                    <a:pt x="6668" y="218"/>
                  </a:cubicBezTo>
                  <a:cubicBezTo>
                    <a:pt x="6957" y="113"/>
                    <a:pt x="7298" y="34"/>
                    <a:pt x="7613" y="8"/>
                  </a:cubicBezTo>
                  <a:cubicBezTo>
                    <a:pt x="7559" y="3"/>
                    <a:pt x="7504" y="1"/>
                    <a:pt x="7449" y="1"/>
                  </a:cubicBezTo>
                  <a:close/>
                </a:path>
              </a:pathLst>
            </a:custGeom>
            <a:solidFill>
              <a:srgbClr val="141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3"/>
            <p:cNvSpPr/>
            <p:nvPr/>
          </p:nvSpPr>
          <p:spPr>
            <a:xfrm>
              <a:off x="14199310" y="6417095"/>
              <a:ext cx="729287" cy="170515"/>
            </a:xfrm>
            <a:custGeom>
              <a:avLst/>
              <a:gdLst/>
              <a:ahLst/>
              <a:cxnLst/>
              <a:rect l="l" t="t" r="r" b="b"/>
              <a:pathLst>
                <a:path w="7613" h="1780" extrusionOk="0">
                  <a:moveTo>
                    <a:pt x="7613" y="1"/>
                  </a:moveTo>
                  <a:cubicBezTo>
                    <a:pt x="7271" y="1"/>
                    <a:pt x="6956" y="80"/>
                    <a:pt x="6641" y="185"/>
                  </a:cubicBezTo>
                  <a:cubicBezTo>
                    <a:pt x="6326" y="290"/>
                    <a:pt x="6011" y="395"/>
                    <a:pt x="5696" y="526"/>
                  </a:cubicBezTo>
                  <a:cubicBezTo>
                    <a:pt x="5093" y="736"/>
                    <a:pt x="4463" y="998"/>
                    <a:pt x="3833" y="1182"/>
                  </a:cubicBezTo>
                  <a:cubicBezTo>
                    <a:pt x="3203" y="1366"/>
                    <a:pt x="2573" y="1523"/>
                    <a:pt x="1916" y="1602"/>
                  </a:cubicBezTo>
                  <a:cubicBezTo>
                    <a:pt x="1675" y="1621"/>
                    <a:pt x="1447" y="1639"/>
                    <a:pt x="1213" y="1639"/>
                  </a:cubicBezTo>
                  <a:cubicBezTo>
                    <a:pt x="1117" y="1639"/>
                    <a:pt x="1019" y="1636"/>
                    <a:pt x="919" y="1628"/>
                  </a:cubicBezTo>
                  <a:cubicBezTo>
                    <a:pt x="604" y="1628"/>
                    <a:pt x="263" y="1523"/>
                    <a:pt x="0" y="1340"/>
                  </a:cubicBezTo>
                  <a:lnTo>
                    <a:pt x="0" y="1366"/>
                  </a:lnTo>
                  <a:cubicBezTo>
                    <a:pt x="131" y="1471"/>
                    <a:pt x="289" y="1576"/>
                    <a:pt x="446" y="1628"/>
                  </a:cubicBezTo>
                  <a:cubicBezTo>
                    <a:pt x="604" y="1681"/>
                    <a:pt x="761" y="1733"/>
                    <a:pt x="945" y="1760"/>
                  </a:cubicBezTo>
                  <a:cubicBezTo>
                    <a:pt x="1103" y="1773"/>
                    <a:pt x="1267" y="1779"/>
                    <a:pt x="1434" y="1779"/>
                  </a:cubicBezTo>
                  <a:cubicBezTo>
                    <a:pt x="1601" y="1779"/>
                    <a:pt x="1772" y="1773"/>
                    <a:pt x="1943" y="1760"/>
                  </a:cubicBezTo>
                  <a:cubicBezTo>
                    <a:pt x="2625" y="1707"/>
                    <a:pt x="3281" y="1576"/>
                    <a:pt x="3911" y="1392"/>
                  </a:cubicBezTo>
                  <a:cubicBezTo>
                    <a:pt x="4226" y="1313"/>
                    <a:pt x="4541" y="1182"/>
                    <a:pt x="4856" y="1051"/>
                  </a:cubicBezTo>
                  <a:cubicBezTo>
                    <a:pt x="5171" y="946"/>
                    <a:pt x="5460" y="815"/>
                    <a:pt x="5775" y="683"/>
                  </a:cubicBezTo>
                  <a:cubicBezTo>
                    <a:pt x="6090" y="552"/>
                    <a:pt x="6379" y="421"/>
                    <a:pt x="6694" y="290"/>
                  </a:cubicBezTo>
                  <a:cubicBezTo>
                    <a:pt x="6983" y="158"/>
                    <a:pt x="7298" y="80"/>
                    <a:pt x="7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3"/>
            <p:cNvSpPr/>
            <p:nvPr/>
          </p:nvSpPr>
          <p:spPr>
            <a:xfrm>
              <a:off x="13769286" y="5147237"/>
              <a:ext cx="412493" cy="316986"/>
            </a:xfrm>
            <a:custGeom>
              <a:avLst/>
              <a:gdLst/>
              <a:ahLst/>
              <a:cxnLst/>
              <a:rect l="l" t="t" r="r" b="b"/>
              <a:pathLst>
                <a:path w="4306" h="3309" extrusionOk="0">
                  <a:moveTo>
                    <a:pt x="4279" y="1"/>
                  </a:moveTo>
                  <a:cubicBezTo>
                    <a:pt x="4148" y="185"/>
                    <a:pt x="3990" y="368"/>
                    <a:pt x="3833" y="526"/>
                  </a:cubicBezTo>
                  <a:cubicBezTo>
                    <a:pt x="3702" y="710"/>
                    <a:pt x="3544" y="867"/>
                    <a:pt x="3387" y="1025"/>
                  </a:cubicBezTo>
                  <a:cubicBezTo>
                    <a:pt x="3072" y="1366"/>
                    <a:pt x="2731" y="1655"/>
                    <a:pt x="2363" y="1917"/>
                  </a:cubicBezTo>
                  <a:cubicBezTo>
                    <a:pt x="2022" y="2206"/>
                    <a:pt x="1628" y="2468"/>
                    <a:pt x="1234" y="2678"/>
                  </a:cubicBezTo>
                  <a:cubicBezTo>
                    <a:pt x="1051" y="2809"/>
                    <a:pt x="841" y="2914"/>
                    <a:pt x="657" y="3019"/>
                  </a:cubicBezTo>
                  <a:cubicBezTo>
                    <a:pt x="462" y="3117"/>
                    <a:pt x="267" y="3215"/>
                    <a:pt x="71" y="3291"/>
                  </a:cubicBezTo>
                  <a:lnTo>
                    <a:pt x="71" y="3291"/>
                  </a:lnTo>
                  <a:cubicBezTo>
                    <a:pt x="494" y="3186"/>
                    <a:pt x="915" y="3033"/>
                    <a:pt x="1313" y="2809"/>
                  </a:cubicBezTo>
                  <a:cubicBezTo>
                    <a:pt x="1733" y="2626"/>
                    <a:pt x="2127" y="2363"/>
                    <a:pt x="2494" y="2075"/>
                  </a:cubicBezTo>
                  <a:cubicBezTo>
                    <a:pt x="3203" y="1497"/>
                    <a:pt x="3833" y="788"/>
                    <a:pt x="4305" y="1"/>
                  </a:cubicBezTo>
                  <a:close/>
                  <a:moveTo>
                    <a:pt x="71" y="3291"/>
                  </a:moveTo>
                  <a:cubicBezTo>
                    <a:pt x="48" y="3297"/>
                    <a:pt x="24" y="3303"/>
                    <a:pt x="1" y="3308"/>
                  </a:cubicBezTo>
                  <a:lnTo>
                    <a:pt x="27" y="3308"/>
                  </a:lnTo>
                  <a:cubicBezTo>
                    <a:pt x="42" y="3303"/>
                    <a:pt x="57" y="3297"/>
                    <a:pt x="71" y="329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3"/>
            <p:cNvSpPr/>
            <p:nvPr/>
          </p:nvSpPr>
          <p:spPr>
            <a:xfrm>
              <a:off x="13769286" y="5147237"/>
              <a:ext cx="412493" cy="316986"/>
            </a:xfrm>
            <a:custGeom>
              <a:avLst/>
              <a:gdLst/>
              <a:ahLst/>
              <a:cxnLst/>
              <a:rect l="l" t="t" r="r" b="b"/>
              <a:pathLst>
                <a:path w="4306" h="3309" extrusionOk="0">
                  <a:moveTo>
                    <a:pt x="4305" y="1"/>
                  </a:moveTo>
                  <a:lnTo>
                    <a:pt x="4305" y="1"/>
                  </a:lnTo>
                  <a:cubicBezTo>
                    <a:pt x="3807" y="815"/>
                    <a:pt x="3203" y="1497"/>
                    <a:pt x="2468" y="2075"/>
                  </a:cubicBezTo>
                  <a:cubicBezTo>
                    <a:pt x="2101" y="2363"/>
                    <a:pt x="1707" y="2599"/>
                    <a:pt x="1313" y="2809"/>
                  </a:cubicBezTo>
                  <a:cubicBezTo>
                    <a:pt x="901" y="3015"/>
                    <a:pt x="490" y="3196"/>
                    <a:pt x="53" y="3302"/>
                  </a:cubicBezTo>
                  <a:lnTo>
                    <a:pt x="53" y="3302"/>
                  </a:lnTo>
                  <a:cubicBezTo>
                    <a:pt x="269" y="3274"/>
                    <a:pt x="465" y="3224"/>
                    <a:pt x="683" y="3151"/>
                  </a:cubicBezTo>
                  <a:cubicBezTo>
                    <a:pt x="893" y="3072"/>
                    <a:pt x="1129" y="2993"/>
                    <a:pt x="1339" y="2888"/>
                  </a:cubicBezTo>
                  <a:cubicBezTo>
                    <a:pt x="1759" y="2704"/>
                    <a:pt x="2153" y="2442"/>
                    <a:pt x="2521" y="2153"/>
                  </a:cubicBezTo>
                  <a:cubicBezTo>
                    <a:pt x="2888" y="1865"/>
                    <a:pt x="3229" y="1550"/>
                    <a:pt x="3518" y="1182"/>
                  </a:cubicBezTo>
                  <a:cubicBezTo>
                    <a:pt x="3675" y="998"/>
                    <a:pt x="3807" y="815"/>
                    <a:pt x="3938" y="605"/>
                  </a:cubicBezTo>
                  <a:cubicBezTo>
                    <a:pt x="4069" y="421"/>
                    <a:pt x="4200" y="211"/>
                    <a:pt x="4305" y="1"/>
                  </a:cubicBezTo>
                  <a:close/>
                  <a:moveTo>
                    <a:pt x="53" y="3302"/>
                  </a:moveTo>
                  <a:cubicBezTo>
                    <a:pt x="36" y="3304"/>
                    <a:pt x="18" y="3306"/>
                    <a:pt x="1" y="3308"/>
                  </a:cubicBezTo>
                  <a:lnTo>
                    <a:pt x="27" y="3308"/>
                  </a:lnTo>
                  <a:cubicBezTo>
                    <a:pt x="36" y="3306"/>
                    <a:pt x="45" y="3304"/>
                    <a:pt x="53" y="3302"/>
                  </a:cubicBezTo>
                  <a:close/>
                </a:path>
              </a:pathLst>
            </a:custGeom>
            <a:solidFill>
              <a:srgbClr val="6F6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3"/>
            <p:cNvSpPr/>
            <p:nvPr/>
          </p:nvSpPr>
          <p:spPr>
            <a:xfrm>
              <a:off x="12456703" y="-100605"/>
              <a:ext cx="52879" cy="251462"/>
            </a:xfrm>
            <a:custGeom>
              <a:avLst/>
              <a:gdLst/>
              <a:ahLst/>
              <a:cxnLst/>
              <a:rect l="l" t="t" r="r" b="b"/>
              <a:pathLst>
                <a:path w="552" h="2625" extrusionOk="0">
                  <a:moveTo>
                    <a:pt x="289" y="0"/>
                  </a:moveTo>
                  <a:cubicBezTo>
                    <a:pt x="184" y="210"/>
                    <a:pt x="105" y="420"/>
                    <a:pt x="79" y="656"/>
                  </a:cubicBezTo>
                  <a:cubicBezTo>
                    <a:pt x="27" y="866"/>
                    <a:pt x="0" y="1102"/>
                    <a:pt x="27" y="1339"/>
                  </a:cubicBezTo>
                  <a:cubicBezTo>
                    <a:pt x="27" y="1575"/>
                    <a:pt x="79" y="1785"/>
                    <a:pt x="158" y="2021"/>
                  </a:cubicBezTo>
                  <a:cubicBezTo>
                    <a:pt x="237" y="2257"/>
                    <a:pt x="342" y="2467"/>
                    <a:pt x="499" y="2625"/>
                  </a:cubicBezTo>
                  <a:lnTo>
                    <a:pt x="552" y="2625"/>
                  </a:lnTo>
                  <a:cubicBezTo>
                    <a:pt x="420" y="2205"/>
                    <a:pt x="342" y="1759"/>
                    <a:pt x="342" y="1312"/>
                  </a:cubicBezTo>
                  <a:lnTo>
                    <a:pt x="342" y="0"/>
                  </a:ln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a:off x="14772643" y="636154"/>
              <a:ext cx="221382" cy="938025"/>
            </a:xfrm>
            <a:custGeom>
              <a:avLst/>
              <a:gdLst/>
              <a:ahLst/>
              <a:cxnLst/>
              <a:rect l="l" t="t" r="r" b="b"/>
              <a:pathLst>
                <a:path w="2311" h="9792" extrusionOk="0">
                  <a:moveTo>
                    <a:pt x="26" y="0"/>
                  </a:moveTo>
                  <a:lnTo>
                    <a:pt x="0" y="53"/>
                  </a:lnTo>
                  <a:cubicBezTo>
                    <a:pt x="394" y="236"/>
                    <a:pt x="761" y="499"/>
                    <a:pt x="1076" y="814"/>
                  </a:cubicBezTo>
                  <a:cubicBezTo>
                    <a:pt x="1365" y="1155"/>
                    <a:pt x="1601" y="1549"/>
                    <a:pt x="1733" y="1969"/>
                  </a:cubicBezTo>
                  <a:cubicBezTo>
                    <a:pt x="1943" y="2835"/>
                    <a:pt x="1969" y="3728"/>
                    <a:pt x="1811" y="4620"/>
                  </a:cubicBezTo>
                  <a:cubicBezTo>
                    <a:pt x="1706" y="5486"/>
                    <a:pt x="1523" y="6379"/>
                    <a:pt x="1260" y="7245"/>
                  </a:cubicBezTo>
                  <a:cubicBezTo>
                    <a:pt x="1050" y="8085"/>
                    <a:pt x="761" y="8951"/>
                    <a:pt x="473" y="9791"/>
                  </a:cubicBezTo>
                  <a:lnTo>
                    <a:pt x="499" y="9791"/>
                  </a:lnTo>
                  <a:cubicBezTo>
                    <a:pt x="735" y="9397"/>
                    <a:pt x="919" y="8977"/>
                    <a:pt x="1103" y="8557"/>
                  </a:cubicBezTo>
                  <a:cubicBezTo>
                    <a:pt x="1286" y="8164"/>
                    <a:pt x="1444" y="7744"/>
                    <a:pt x="1575" y="7297"/>
                  </a:cubicBezTo>
                  <a:cubicBezTo>
                    <a:pt x="1733" y="6878"/>
                    <a:pt x="1864" y="6431"/>
                    <a:pt x="1969" y="5985"/>
                  </a:cubicBezTo>
                  <a:cubicBezTo>
                    <a:pt x="2074" y="5565"/>
                    <a:pt x="2179" y="5093"/>
                    <a:pt x="2231" y="4646"/>
                  </a:cubicBezTo>
                  <a:cubicBezTo>
                    <a:pt x="2284" y="4174"/>
                    <a:pt x="2310" y="3728"/>
                    <a:pt x="2310" y="3255"/>
                  </a:cubicBezTo>
                  <a:cubicBezTo>
                    <a:pt x="2284" y="2783"/>
                    <a:pt x="2205" y="2310"/>
                    <a:pt x="2021" y="1864"/>
                  </a:cubicBezTo>
                  <a:cubicBezTo>
                    <a:pt x="1864" y="1391"/>
                    <a:pt x="1601" y="998"/>
                    <a:pt x="1234" y="656"/>
                  </a:cubicBezTo>
                  <a:cubicBezTo>
                    <a:pt x="866" y="368"/>
                    <a:pt x="473" y="131"/>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3"/>
            <p:cNvSpPr/>
            <p:nvPr/>
          </p:nvSpPr>
          <p:spPr>
            <a:xfrm>
              <a:off x="14770056" y="638645"/>
              <a:ext cx="196284" cy="935534"/>
            </a:xfrm>
            <a:custGeom>
              <a:avLst/>
              <a:gdLst/>
              <a:ahLst/>
              <a:cxnLst/>
              <a:rect l="l" t="t" r="r" b="b"/>
              <a:pathLst>
                <a:path w="2049" h="9766" extrusionOk="0">
                  <a:moveTo>
                    <a:pt x="53" y="0"/>
                  </a:moveTo>
                  <a:lnTo>
                    <a:pt x="1" y="27"/>
                  </a:lnTo>
                  <a:cubicBezTo>
                    <a:pt x="395" y="237"/>
                    <a:pt x="736" y="525"/>
                    <a:pt x="1025" y="840"/>
                  </a:cubicBezTo>
                  <a:cubicBezTo>
                    <a:pt x="1313" y="1182"/>
                    <a:pt x="1523" y="1575"/>
                    <a:pt x="1628" y="1969"/>
                  </a:cubicBezTo>
                  <a:cubicBezTo>
                    <a:pt x="1812" y="2835"/>
                    <a:pt x="1838" y="3702"/>
                    <a:pt x="1681" y="4568"/>
                  </a:cubicBezTo>
                  <a:cubicBezTo>
                    <a:pt x="1576" y="5434"/>
                    <a:pt x="1392" y="6327"/>
                    <a:pt x="1182" y="7166"/>
                  </a:cubicBezTo>
                  <a:cubicBezTo>
                    <a:pt x="1077" y="7613"/>
                    <a:pt x="972" y="8033"/>
                    <a:pt x="841" y="8453"/>
                  </a:cubicBezTo>
                  <a:lnTo>
                    <a:pt x="500" y="9765"/>
                  </a:lnTo>
                  <a:lnTo>
                    <a:pt x="526" y="9765"/>
                  </a:lnTo>
                  <a:cubicBezTo>
                    <a:pt x="815" y="8925"/>
                    <a:pt x="1103" y="8059"/>
                    <a:pt x="1340" y="7219"/>
                  </a:cubicBezTo>
                  <a:cubicBezTo>
                    <a:pt x="1576" y="6353"/>
                    <a:pt x="1786" y="5460"/>
                    <a:pt x="1891" y="4594"/>
                  </a:cubicBezTo>
                  <a:cubicBezTo>
                    <a:pt x="2048" y="3702"/>
                    <a:pt x="2022" y="2783"/>
                    <a:pt x="1786" y="1917"/>
                  </a:cubicBezTo>
                  <a:cubicBezTo>
                    <a:pt x="1655" y="1497"/>
                    <a:pt x="1445" y="1103"/>
                    <a:pt x="1130" y="762"/>
                  </a:cubicBezTo>
                  <a:cubicBezTo>
                    <a:pt x="815" y="447"/>
                    <a:pt x="447" y="184"/>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3"/>
            <p:cNvSpPr/>
            <p:nvPr/>
          </p:nvSpPr>
          <p:spPr>
            <a:xfrm>
              <a:off x="14923520" y="1425697"/>
              <a:ext cx="1176842" cy="1357990"/>
            </a:xfrm>
            <a:custGeom>
              <a:avLst/>
              <a:gdLst/>
              <a:ahLst/>
              <a:cxnLst/>
              <a:rect l="l" t="t" r="r" b="b"/>
              <a:pathLst>
                <a:path w="12285" h="14176" extrusionOk="0">
                  <a:moveTo>
                    <a:pt x="53" y="0"/>
                  </a:moveTo>
                  <a:lnTo>
                    <a:pt x="0" y="27"/>
                  </a:lnTo>
                  <a:cubicBezTo>
                    <a:pt x="420" y="735"/>
                    <a:pt x="919" y="1418"/>
                    <a:pt x="1470" y="2022"/>
                  </a:cubicBezTo>
                  <a:cubicBezTo>
                    <a:pt x="2048" y="2625"/>
                    <a:pt x="2625" y="3203"/>
                    <a:pt x="3229" y="3754"/>
                  </a:cubicBezTo>
                  <a:cubicBezTo>
                    <a:pt x="3517" y="4043"/>
                    <a:pt x="3832" y="4332"/>
                    <a:pt x="4095" y="4620"/>
                  </a:cubicBezTo>
                  <a:cubicBezTo>
                    <a:pt x="4147" y="4673"/>
                    <a:pt x="4174" y="4699"/>
                    <a:pt x="4200" y="4752"/>
                  </a:cubicBezTo>
                  <a:lnTo>
                    <a:pt x="4279" y="4883"/>
                  </a:lnTo>
                  <a:cubicBezTo>
                    <a:pt x="4331" y="4962"/>
                    <a:pt x="4384" y="5040"/>
                    <a:pt x="4462" y="5145"/>
                  </a:cubicBezTo>
                  <a:cubicBezTo>
                    <a:pt x="4567" y="5303"/>
                    <a:pt x="4699" y="5460"/>
                    <a:pt x="4830" y="5618"/>
                  </a:cubicBezTo>
                  <a:cubicBezTo>
                    <a:pt x="5381" y="6248"/>
                    <a:pt x="5959" y="6825"/>
                    <a:pt x="6615" y="7377"/>
                  </a:cubicBezTo>
                  <a:cubicBezTo>
                    <a:pt x="7875" y="8427"/>
                    <a:pt x="9214" y="9372"/>
                    <a:pt x="10657" y="10185"/>
                  </a:cubicBezTo>
                  <a:cubicBezTo>
                    <a:pt x="10999" y="10395"/>
                    <a:pt x="11314" y="10684"/>
                    <a:pt x="11524" y="11025"/>
                  </a:cubicBezTo>
                  <a:cubicBezTo>
                    <a:pt x="11655" y="11183"/>
                    <a:pt x="11707" y="11393"/>
                    <a:pt x="11760" y="11577"/>
                  </a:cubicBezTo>
                  <a:cubicBezTo>
                    <a:pt x="11760" y="11682"/>
                    <a:pt x="11786" y="11787"/>
                    <a:pt x="11812" y="11892"/>
                  </a:cubicBezTo>
                  <a:cubicBezTo>
                    <a:pt x="11839" y="11997"/>
                    <a:pt x="11865" y="12102"/>
                    <a:pt x="11891" y="12180"/>
                  </a:cubicBezTo>
                  <a:cubicBezTo>
                    <a:pt x="11970" y="12364"/>
                    <a:pt x="12022" y="12574"/>
                    <a:pt x="12022" y="12784"/>
                  </a:cubicBezTo>
                  <a:cubicBezTo>
                    <a:pt x="12049" y="12968"/>
                    <a:pt x="11970" y="13178"/>
                    <a:pt x="11865" y="13335"/>
                  </a:cubicBezTo>
                  <a:cubicBezTo>
                    <a:pt x="11734" y="13493"/>
                    <a:pt x="11576" y="13624"/>
                    <a:pt x="11419" y="13755"/>
                  </a:cubicBezTo>
                  <a:cubicBezTo>
                    <a:pt x="11340" y="13808"/>
                    <a:pt x="11261" y="13860"/>
                    <a:pt x="11156" y="13913"/>
                  </a:cubicBezTo>
                  <a:lnTo>
                    <a:pt x="11025" y="13991"/>
                  </a:lnTo>
                  <a:cubicBezTo>
                    <a:pt x="10999" y="14018"/>
                    <a:pt x="10999" y="14044"/>
                    <a:pt x="10972" y="14070"/>
                  </a:cubicBezTo>
                  <a:cubicBezTo>
                    <a:pt x="10946" y="14070"/>
                    <a:pt x="10946" y="14096"/>
                    <a:pt x="10946" y="14096"/>
                  </a:cubicBezTo>
                  <a:cubicBezTo>
                    <a:pt x="10946" y="14123"/>
                    <a:pt x="10946" y="14149"/>
                    <a:pt x="10946" y="14175"/>
                  </a:cubicBezTo>
                  <a:lnTo>
                    <a:pt x="10999" y="14149"/>
                  </a:lnTo>
                  <a:cubicBezTo>
                    <a:pt x="10972" y="14123"/>
                    <a:pt x="11025" y="14096"/>
                    <a:pt x="11051" y="14070"/>
                  </a:cubicBezTo>
                  <a:lnTo>
                    <a:pt x="11209" y="14018"/>
                  </a:lnTo>
                  <a:cubicBezTo>
                    <a:pt x="11287" y="13965"/>
                    <a:pt x="11392" y="13939"/>
                    <a:pt x="11497" y="13886"/>
                  </a:cubicBezTo>
                  <a:cubicBezTo>
                    <a:pt x="11681" y="13781"/>
                    <a:pt x="11865" y="13624"/>
                    <a:pt x="11996" y="13466"/>
                  </a:cubicBezTo>
                  <a:cubicBezTo>
                    <a:pt x="12180" y="13283"/>
                    <a:pt x="12285" y="13046"/>
                    <a:pt x="12285" y="12784"/>
                  </a:cubicBezTo>
                  <a:cubicBezTo>
                    <a:pt x="12285" y="12548"/>
                    <a:pt x="12259" y="12312"/>
                    <a:pt x="12206" y="12075"/>
                  </a:cubicBezTo>
                  <a:cubicBezTo>
                    <a:pt x="12180" y="11970"/>
                    <a:pt x="12127" y="11892"/>
                    <a:pt x="12127" y="11813"/>
                  </a:cubicBezTo>
                  <a:cubicBezTo>
                    <a:pt x="12127" y="11760"/>
                    <a:pt x="12127" y="11734"/>
                    <a:pt x="12127" y="11708"/>
                  </a:cubicBezTo>
                  <a:lnTo>
                    <a:pt x="12127" y="11524"/>
                  </a:lnTo>
                  <a:cubicBezTo>
                    <a:pt x="12101" y="11288"/>
                    <a:pt x="12022" y="11025"/>
                    <a:pt x="11891" y="10815"/>
                  </a:cubicBezTo>
                  <a:cubicBezTo>
                    <a:pt x="11655" y="10395"/>
                    <a:pt x="11340" y="10054"/>
                    <a:pt x="10946" y="9792"/>
                  </a:cubicBezTo>
                  <a:cubicBezTo>
                    <a:pt x="10762" y="9660"/>
                    <a:pt x="10579" y="9529"/>
                    <a:pt x="10395" y="9424"/>
                  </a:cubicBezTo>
                  <a:cubicBezTo>
                    <a:pt x="10211" y="9293"/>
                    <a:pt x="10054" y="9188"/>
                    <a:pt x="9896" y="9083"/>
                  </a:cubicBezTo>
                  <a:cubicBezTo>
                    <a:pt x="9555" y="8873"/>
                    <a:pt x="9240" y="8637"/>
                    <a:pt x="8899" y="8400"/>
                  </a:cubicBezTo>
                  <a:cubicBezTo>
                    <a:pt x="8242" y="7902"/>
                    <a:pt x="7612" y="7429"/>
                    <a:pt x="7009" y="6878"/>
                  </a:cubicBezTo>
                  <a:cubicBezTo>
                    <a:pt x="6405" y="6379"/>
                    <a:pt x="5827" y="5828"/>
                    <a:pt x="5276" y="5250"/>
                  </a:cubicBezTo>
                  <a:cubicBezTo>
                    <a:pt x="5145" y="5093"/>
                    <a:pt x="5014" y="4962"/>
                    <a:pt x="4909" y="4804"/>
                  </a:cubicBezTo>
                  <a:cubicBezTo>
                    <a:pt x="4856" y="4725"/>
                    <a:pt x="4804" y="4647"/>
                    <a:pt x="4751" y="4594"/>
                  </a:cubicBezTo>
                  <a:lnTo>
                    <a:pt x="4672" y="4463"/>
                  </a:lnTo>
                  <a:lnTo>
                    <a:pt x="4646" y="4410"/>
                  </a:lnTo>
                  <a:lnTo>
                    <a:pt x="4594" y="4358"/>
                  </a:lnTo>
                  <a:lnTo>
                    <a:pt x="4515" y="4279"/>
                  </a:lnTo>
                  <a:cubicBezTo>
                    <a:pt x="4357" y="4095"/>
                    <a:pt x="4200" y="3964"/>
                    <a:pt x="4042" y="3807"/>
                  </a:cubicBezTo>
                  <a:lnTo>
                    <a:pt x="3570" y="3413"/>
                  </a:lnTo>
                  <a:cubicBezTo>
                    <a:pt x="2940" y="2862"/>
                    <a:pt x="2310" y="2337"/>
                    <a:pt x="1733" y="1785"/>
                  </a:cubicBezTo>
                  <a:cubicBezTo>
                    <a:pt x="1103" y="1234"/>
                    <a:pt x="551" y="657"/>
                    <a:pt x="53" y="0"/>
                  </a:cubicBez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3"/>
            <p:cNvSpPr/>
            <p:nvPr/>
          </p:nvSpPr>
          <p:spPr>
            <a:xfrm>
              <a:off x="15972092" y="2227884"/>
              <a:ext cx="721720" cy="571896"/>
            </a:xfrm>
            <a:custGeom>
              <a:avLst/>
              <a:gdLst/>
              <a:ahLst/>
              <a:cxnLst/>
              <a:rect l="l" t="t" r="r" b="b"/>
              <a:pathLst>
                <a:path w="7534" h="5970" extrusionOk="0">
                  <a:moveTo>
                    <a:pt x="7481" y="0"/>
                  </a:moveTo>
                  <a:cubicBezTo>
                    <a:pt x="7402" y="0"/>
                    <a:pt x="7350" y="26"/>
                    <a:pt x="7324" y="79"/>
                  </a:cubicBezTo>
                  <a:lnTo>
                    <a:pt x="7324" y="105"/>
                  </a:lnTo>
                  <a:cubicBezTo>
                    <a:pt x="7376" y="53"/>
                    <a:pt x="7429" y="53"/>
                    <a:pt x="7429" y="53"/>
                  </a:cubicBezTo>
                  <a:cubicBezTo>
                    <a:pt x="7429" y="79"/>
                    <a:pt x="7429" y="105"/>
                    <a:pt x="7429" y="131"/>
                  </a:cubicBezTo>
                  <a:cubicBezTo>
                    <a:pt x="7376" y="236"/>
                    <a:pt x="7324" y="315"/>
                    <a:pt x="7271" y="368"/>
                  </a:cubicBezTo>
                  <a:cubicBezTo>
                    <a:pt x="7140" y="525"/>
                    <a:pt x="6982" y="656"/>
                    <a:pt x="6825" y="761"/>
                  </a:cubicBezTo>
                  <a:cubicBezTo>
                    <a:pt x="6510" y="998"/>
                    <a:pt x="6169" y="1208"/>
                    <a:pt x="5801" y="1365"/>
                  </a:cubicBezTo>
                  <a:cubicBezTo>
                    <a:pt x="5014" y="1680"/>
                    <a:pt x="4252" y="2074"/>
                    <a:pt x="3517" y="2520"/>
                  </a:cubicBezTo>
                  <a:cubicBezTo>
                    <a:pt x="3412" y="2573"/>
                    <a:pt x="3334" y="2651"/>
                    <a:pt x="3229" y="2730"/>
                  </a:cubicBezTo>
                  <a:lnTo>
                    <a:pt x="3097" y="2861"/>
                  </a:lnTo>
                  <a:lnTo>
                    <a:pt x="2992" y="2966"/>
                  </a:lnTo>
                  <a:cubicBezTo>
                    <a:pt x="2835" y="3124"/>
                    <a:pt x="2704" y="3281"/>
                    <a:pt x="2573" y="3439"/>
                  </a:cubicBezTo>
                  <a:cubicBezTo>
                    <a:pt x="2284" y="3780"/>
                    <a:pt x="2021" y="4121"/>
                    <a:pt x="1759" y="4436"/>
                  </a:cubicBezTo>
                  <a:cubicBezTo>
                    <a:pt x="1496" y="4751"/>
                    <a:pt x="1234" y="5066"/>
                    <a:pt x="971" y="5381"/>
                  </a:cubicBezTo>
                  <a:cubicBezTo>
                    <a:pt x="840" y="5512"/>
                    <a:pt x="683" y="5670"/>
                    <a:pt x="525" y="5775"/>
                  </a:cubicBezTo>
                  <a:cubicBezTo>
                    <a:pt x="473" y="5827"/>
                    <a:pt x="368" y="5854"/>
                    <a:pt x="289" y="5880"/>
                  </a:cubicBezTo>
                  <a:cubicBezTo>
                    <a:pt x="236" y="5854"/>
                    <a:pt x="210" y="5854"/>
                    <a:pt x="158" y="5827"/>
                  </a:cubicBezTo>
                  <a:cubicBezTo>
                    <a:pt x="105" y="5827"/>
                    <a:pt x="79" y="5801"/>
                    <a:pt x="26" y="5775"/>
                  </a:cubicBezTo>
                  <a:lnTo>
                    <a:pt x="0" y="5775"/>
                  </a:lnTo>
                  <a:cubicBezTo>
                    <a:pt x="26" y="5827"/>
                    <a:pt x="79" y="5880"/>
                    <a:pt x="131" y="5906"/>
                  </a:cubicBezTo>
                  <a:cubicBezTo>
                    <a:pt x="184" y="5932"/>
                    <a:pt x="210" y="5932"/>
                    <a:pt x="263" y="5959"/>
                  </a:cubicBezTo>
                  <a:cubicBezTo>
                    <a:pt x="298" y="5966"/>
                    <a:pt x="331" y="5969"/>
                    <a:pt x="363" y="5969"/>
                  </a:cubicBezTo>
                  <a:cubicBezTo>
                    <a:pt x="450" y="5969"/>
                    <a:pt x="527" y="5945"/>
                    <a:pt x="604" y="5906"/>
                  </a:cubicBezTo>
                  <a:cubicBezTo>
                    <a:pt x="788" y="5801"/>
                    <a:pt x="971" y="5670"/>
                    <a:pt x="1129" y="5539"/>
                  </a:cubicBezTo>
                  <a:cubicBezTo>
                    <a:pt x="1444" y="5250"/>
                    <a:pt x="1733" y="4961"/>
                    <a:pt x="2021" y="4646"/>
                  </a:cubicBezTo>
                  <a:lnTo>
                    <a:pt x="2861" y="3728"/>
                  </a:lnTo>
                  <a:cubicBezTo>
                    <a:pt x="3124" y="3413"/>
                    <a:pt x="3439" y="3124"/>
                    <a:pt x="3780" y="2861"/>
                  </a:cubicBezTo>
                  <a:cubicBezTo>
                    <a:pt x="4462" y="2389"/>
                    <a:pt x="5224" y="2074"/>
                    <a:pt x="5959" y="1680"/>
                  </a:cubicBezTo>
                  <a:cubicBezTo>
                    <a:pt x="6326" y="1470"/>
                    <a:pt x="6694" y="1234"/>
                    <a:pt x="7009" y="945"/>
                  </a:cubicBezTo>
                  <a:cubicBezTo>
                    <a:pt x="7166" y="814"/>
                    <a:pt x="7297" y="630"/>
                    <a:pt x="7402" y="473"/>
                  </a:cubicBezTo>
                  <a:cubicBezTo>
                    <a:pt x="7481" y="368"/>
                    <a:pt x="7507" y="263"/>
                    <a:pt x="7534" y="158"/>
                  </a:cubicBezTo>
                  <a:cubicBezTo>
                    <a:pt x="7534" y="131"/>
                    <a:pt x="7534" y="105"/>
                    <a:pt x="7534" y="79"/>
                  </a:cubicBezTo>
                  <a:cubicBezTo>
                    <a:pt x="7534" y="53"/>
                    <a:pt x="7507" y="26"/>
                    <a:pt x="7481" y="0"/>
                  </a:cubicBezTo>
                  <a:close/>
                </a:path>
              </a:pathLst>
            </a:custGeom>
            <a:solidFill>
              <a:srgbClr val="E89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53"/>
            <p:cNvSpPr/>
            <p:nvPr/>
          </p:nvSpPr>
          <p:spPr>
            <a:xfrm>
              <a:off x="15097005" y="912715"/>
              <a:ext cx="1581767" cy="1493731"/>
            </a:xfrm>
            <a:custGeom>
              <a:avLst/>
              <a:gdLst/>
              <a:ahLst/>
              <a:cxnLst/>
              <a:rect l="l" t="t" r="r" b="b"/>
              <a:pathLst>
                <a:path w="16512" h="15593" extrusionOk="0">
                  <a:moveTo>
                    <a:pt x="27" y="1"/>
                  </a:moveTo>
                  <a:lnTo>
                    <a:pt x="0" y="27"/>
                  </a:lnTo>
                  <a:cubicBezTo>
                    <a:pt x="499" y="919"/>
                    <a:pt x="893" y="1864"/>
                    <a:pt x="1313" y="2783"/>
                  </a:cubicBezTo>
                  <a:cubicBezTo>
                    <a:pt x="1733" y="3728"/>
                    <a:pt x="2153" y="4673"/>
                    <a:pt x="2573" y="5592"/>
                  </a:cubicBezTo>
                  <a:cubicBezTo>
                    <a:pt x="2809" y="6064"/>
                    <a:pt x="3019" y="6537"/>
                    <a:pt x="3281" y="6983"/>
                  </a:cubicBezTo>
                  <a:cubicBezTo>
                    <a:pt x="3518" y="7455"/>
                    <a:pt x="3833" y="7902"/>
                    <a:pt x="4174" y="8322"/>
                  </a:cubicBezTo>
                  <a:cubicBezTo>
                    <a:pt x="4358" y="8532"/>
                    <a:pt x="4568" y="8715"/>
                    <a:pt x="4804" y="8873"/>
                  </a:cubicBezTo>
                  <a:cubicBezTo>
                    <a:pt x="5040" y="9030"/>
                    <a:pt x="5276" y="9162"/>
                    <a:pt x="5460" y="9293"/>
                  </a:cubicBezTo>
                  <a:cubicBezTo>
                    <a:pt x="5854" y="9582"/>
                    <a:pt x="6195" y="9897"/>
                    <a:pt x="6484" y="10264"/>
                  </a:cubicBezTo>
                  <a:cubicBezTo>
                    <a:pt x="6825" y="10658"/>
                    <a:pt x="7088" y="11052"/>
                    <a:pt x="7429" y="11445"/>
                  </a:cubicBezTo>
                  <a:cubicBezTo>
                    <a:pt x="7744" y="11865"/>
                    <a:pt x="8059" y="12285"/>
                    <a:pt x="8400" y="12679"/>
                  </a:cubicBezTo>
                  <a:cubicBezTo>
                    <a:pt x="9109" y="13467"/>
                    <a:pt x="9870" y="14175"/>
                    <a:pt x="10736" y="14779"/>
                  </a:cubicBezTo>
                  <a:cubicBezTo>
                    <a:pt x="11183" y="15068"/>
                    <a:pt x="11655" y="15330"/>
                    <a:pt x="12180" y="15514"/>
                  </a:cubicBezTo>
                  <a:cubicBezTo>
                    <a:pt x="12311" y="15540"/>
                    <a:pt x="12442" y="15567"/>
                    <a:pt x="12600" y="15593"/>
                  </a:cubicBezTo>
                  <a:cubicBezTo>
                    <a:pt x="12731" y="15593"/>
                    <a:pt x="12889" y="15593"/>
                    <a:pt x="13046" y="15567"/>
                  </a:cubicBezTo>
                  <a:cubicBezTo>
                    <a:pt x="13282" y="15514"/>
                    <a:pt x="13545" y="15435"/>
                    <a:pt x="13807" y="15357"/>
                  </a:cubicBezTo>
                  <a:cubicBezTo>
                    <a:pt x="14306" y="15199"/>
                    <a:pt x="14779" y="14989"/>
                    <a:pt x="15251" y="14753"/>
                  </a:cubicBezTo>
                  <a:cubicBezTo>
                    <a:pt x="15724" y="14543"/>
                    <a:pt x="16144" y="14254"/>
                    <a:pt x="16511" y="13860"/>
                  </a:cubicBezTo>
                  <a:lnTo>
                    <a:pt x="16459" y="13834"/>
                  </a:lnTo>
                  <a:cubicBezTo>
                    <a:pt x="16301" y="14018"/>
                    <a:pt x="16091" y="14175"/>
                    <a:pt x="15855" y="14307"/>
                  </a:cubicBezTo>
                  <a:cubicBezTo>
                    <a:pt x="15645" y="14412"/>
                    <a:pt x="15409" y="14517"/>
                    <a:pt x="15172" y="14622"/>
                  </a:cubicBezTo>
                  <a:cubicBezTo>
                    <a:pt x="14726" y="14832"/>
                    <a:pt x="14227" y="14989"/>
                    <a:pt x="13755" y="15147"/>
                  </a:cubicBezTo>
                  <a:cubicBezTo>
                    <a:pt x="13492" y="15199"/>
                    <a:pt x="13256" y="15252"/>
                    <a:pt x="12994" y="15304"/>
                  </a:cubicBezTo>
                  <a:cubicBezTo>
                    <a:pt x="12928" y="15317"/>
                    <a:pt x="12862" y="15324"/>
                    <a:pt x="12797" y="15324"/>
                  </a:cubicBezTo>
                  <a:cubicBezTo>
                    <a:pt x="12731" y="15324"/>
                    <a:pt x="12666" y="15317"/>
                    <a:pt x="12600" y="15304"/>
                  </a:cubicBezTo>
                  <a:cubicBezTo>
                    <a:pt x="12469" y="15304"/>
                    <a:pt x="12364" y="15278"/>
                    <a:pt x="12232" y="15225"/>
                  </a:cubicBezTo>
                  <a:cubicBezTo>
                    <a:pt x="11760" y="15042"/>
                    <a:pt x="11340" y="14805"/>
                    <a:pt x="10920" y="14490"/>
                  </a:cubicBezTo>
                  <a:cubicBezTo>
                    <a:pt x="10106" y="13887"/>
                    <a:pt x="9371" y="13178"/>
                    <a:pt x="8715" y="12390"/>
                  </a:cubicBezTo>
                  <a:cubicBezTo>
                    <a:pt x="8033" y="11629"/>
                    <a:pt x="7455" y="10763"/>
                    <a:pt x="6799" y="9975"/>
                  </a:cubicBezTo>
                  <a:cubicBezTo>
                    <a:pt x="6484" y="9582"/>
                    <a:pt x="6090" y="9240"/>
                    <a:pt x="5670" y="8925"/>
                  </a:cubicBezTo>
                  <a:cubicBezTo>
                    <a:pt x="5460" y="8794"/>
                    <a:pt x="5224" y="8663"/>
                    <a:pt x="5014" y="8532"/>
                  </a:cubicBezTo>
                  <a:cubicBezTo>
                    <a:pt x="4830" y="8374"/>
                    <a:pt x="4620" y="8217"/>
                    <a:pt x="4463" y="8033"/>
                  </a:cubicBezTo>
                  <a:cubicBezTo>
                    <a:pt x="4121" y="7639"/>
                    <a:pt x="3833" y="7219"/>
                    <a:pt x="3596" y="6773"/>
                  </a:cubicBezTo>
                  <a:cubicBezTo>
                    <a:pt x="3334" y="6327"/>
                    <a:pt x="3098" y="5880"/>
                    <a:pt x="2861" y="5434"/>
                  </a:cubicBezTo>
                  <a:cubicBezTo>
                    <a:pt x="2415" y="4515"/>
                    <a:pt x="1969" y="3597"/>
                    <a:pt x="1523" y="2678"/>
                  </a:cubicBezTo>
                  <a:cubicBezTo>
                    <a:pt x="1076" y="1759"/>
                    <a:pt x="578" y="867"/>
                    <a:pt x="27" y="1"/>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53"/>
            <p:cNvSpPr/>
            <p:nvPr/>
          </p:nvSpPr>
          <p:spPr>
            <a:xfrm>
              <a:off x="13950338" y="2378761"/>
              <a:ext cx="804774" cy="164001"/>
            </a:xfrm>
            <a:custGeom>
              <a:avLst/>
              <a:gdLst/>
              <a:ahLst/>
              <a:cxnLst/>
              <a:rect l="l" t="t" r="r" b="b"/>
              <a:pathLst>
                <a:path w="8401" h="1712" extrusionOk="0">
                  <a:moveTo>
                    <a:pt x="8295" y="0"/>
                  </a:moveTo>
                  <a:cubicBezTo>
                    <a:pt x="8322" y="184"/>
                    <a:pt x="8295" y="368"/>
                    <a:pt x="8217" y="551"/>
                  </a:cubicBezTo>
                  <a:cubicBezTo>
                    <a:pt x="8112" y="683"/>
                    <a:pt x="7980" y="788"/>
                    <a:pt x="7823" y="866"/>
                  </a:cubicBezTo>
                  <a:cubicBezTo>
                    <a:pt x="7482" y="1024"/>
                    <a:pt x="7114" y="1155"/>
                    <a:pt x="6747" y="1208"/>
                  </a:cubicBezTo>
                  <a:cubicBezTo>
                    <a:pt x="6379" y="1260"/>
                    <a:pt x="5985" y="1286"/>
                    <a:pt x="5618" y="1286"/>
                  </a:cubicBezTo>
                  <a:cubicBezTo>
                    <a:pt x="5224" y="1313"/>
                    <a:pt x="4830" y="1313"/>
                    <a:pt x="4437" y="1313"/>
                  </a:cubicBezTo>
                  <a:cubicBezTo>
                    <a:pt x="4069" y="1313"/>
                    <a:pt x="3675" y="1286"/>
                    <a:pt x="3282" y="1260"/>
                  </a:cubicBezTo>
                  <a:cubicBezTo>
                    <a:pt x="2914" y="1208"/>
                    <a:pt x="2520" y="1155"/>
                    <a:pt x="2153" y="1076"/>
                  </a:cubicBezTo>
                  <a:cubicBezTo>
                    <a:pt x="1785" y="1024"/>
                    <a:pt x="1418" y="893"/>
                    <a:pt x="1051" y="761"/>
                  </a:cubicBezTo>
                  <a:cubicBezTo>
                    <a:pt x="683" y="630"/>
                    <a:pt x="342" y="446"/>
                    <a:pt x="27" y="210"/>
                  </a:cubicBezTo>
                  <a:lnTo>
                    <a:pt x="1" y="210"/>
                  </a:lnTo>
                  <a:cubicBezTo>
                    <a:pt x="263" y="525"/>
                    <a:pt x="578" y="761"/>
                    <a:pt x="946" y="945"/>
                  </a:cubicBezTo>
                  <a:cubicBezTo>
                    <a:pt x="1313" y="1129"/>
                    <a:pt x="1680" y="1286"/>
                    <a:pt x="2074" y="1391"/>
                  </a:cubicBezTo>
                  <a:cubicBezTo>
                    <a:pt x="2835" y="1601"/>
                    <a:pt x="3649" y="1706"/>
                    <a:pt x="4437" y="1706"/>
                  </a:cubicBezTo>
                  <a:cubicBezTo>
                    <a:pt x="4540" y="1710"/>
                    <a:pt x="4643" y="1711"/>
                    <a:pt x="4746" y="1711"/>
                  </a:cubicBezTo>
                  <a:cubicBezTo>
                    <a:pt x="5450" y="1711"/>
                    <a:pt x="6138" y="1634"/>
                    <a:pt x="6825" y="1496"/>
                  </a:cubicBezTo>
                  <a:cubicBezTo>
                    <a:pt x="7219" y="1418"/>
                    <a:pt x="7613" y="1286"/>
                    <a:pt x="7954" y="1050"/>
                  </a:cubicBezTo>
                  <a:cubicBezTo>
                    <a:pt x="8112" y="945"/>
                    <a:pt x="8243" y="788"/>
                    <a:pt x="8322" y="578"/>
                  </a:cubicBezTo>
                  <a:cubicBezTo>
                    <a:pt x="8400" y="394"/>
                    <a:pt x="8400" y="184"/>
                    <a:pt x="8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3"/>
            <p:cNvSpPr/>
            <p:nvPr/>
          </p:nvSpPr>
          <p:spPr>
            <a:xfrm>
              <a:off x="13945357" y="2373684"/>
              <a:ext cx="849989" cy="321967"/>
            </a:xfrm>
            <a:custGeom>
              <a:avLst/>
              <a:gdLst/>
              <a:ahLst/>
              <a:cxnLst/>
              <a:rect l="l" t="t" r="r" b="b"/>
              <a:pathLst>
                <a:path w="8873" h="3361" extrusionOk="0">
                  <a:moveTo>
                    <a:pt x="8452" y="1"/>
                  </a:moveTo>
                  <a:lnTo>
                    <a:pt x="8295" y="79"/>
                  </a:lnTo>
                  <a:cubicBezTo>
                    <a:pt x="8347" y="263"/>
                    <a:pt x="8347" y="421"/>
                    <a:pt x="8269" y="578"/>
                  </a:cubicBezTo>
                  <a:cubicBezTo>
                    <a:pt x="8190" y="736"/>
                    <a:pt x="8059" y="867"/>
                    <a:pt x="7901" y="972"/>
                  </a:cubicBezTo>
                  <a:cubicBezTo>
                    <a:pt x="7586" y="1182"/>
                    <a:pt x="7219" y="1313"/>
                    <a:pt x="6851" y="1366"/>
                  </a:cubicBezTo>
                  <a:cubicBezTo>
                    <a:pt x="6213" y="1497"/>
                    <a:pt x="5557" y="1556"/>
                    <a:pt x="4898" y="1556"/>
                  </a:cubicBezTo>
                  <a:cubicBezTo>
                    <a:pt x="4771" y="1556"/>
                    <a:pt x="4643" y="1554"/>
                    <a:pt x="4515" y="1549"/>
                  </a:cubicBezTo>
                  <a:cubicBezTo>
                    <a:pt x="3727" y="1549"/>
                    <a:pt x="2940" y="1444"/>
                    <a:pt x="2179" y="1261"/>
                  </a:cubicBezTo>
                  <a:cubicBezTo>
                    <a:pt x="1811" y="1182"/>
                    <a:pt x="1444" y="1024"/>
                    <a:pt x="1076" y="867"/>
                  </a:cubicBezTo>
                  <a:cubicBezTo>
                    <a:pt x="735" y="709"/>
                    <a:pt x="420" y="499"/>
                    <a:pt x="158" y="211"/>
                  </a:cubicBezTo>
                  <a:lnTo>
                    <a:pt x="0" y="289"/>
                  </a:lnTo>
                  <a:cubicBezTo>
                    <a:pt x="26" y="552"/>
                    <a:pt x="79" y="841"/>
                    <a:pt x="210" y="1077"/>
                  </a:cubicBezTo>
                  <a:cubicBezTo>
                    <a:pt x="315" y="1313"/>
                    <a:pt x="473" y="1523"/>
                    <a:pt x="630" y="1733"/>
                  </a:cubicBezTo>
                  <a:cubicBezTo>
                    <a:pt x="945" y="2101"/>
                    <a:pt x="1339" y="2442"/>
                    <a:pt x="1785" y="2678"/>
                  </a:cubicBezTo>
                  <a:cubicBezTo>
                    <a:pt x="2625" y="3124"/>
                    <a:pt x="3544" y="3360"/>
                    <a:pt x="4489" y="3360"/>
                  </a:cubicBezTo>
                  <a:cubicBezTo>
                    <a:pt x="4725" y="3360"/>
                    <a:pt x="4935" y="3360"/>
                    <a:pt x="5171" y="3334"/>
                  </a:cubicBezTo>
                  <a:lnTo>
                    <a:pt x="5486" y="3334"/>
                  </a:lnTo>
                  <a:cubicBezTo>
                    <a:pt x="5591" y="3308"/>
                    <a:pt x="5722" y="3308"/>
                    <a:pt x="5827" y="3255"/>
                  </a:cubicBezTo>
                  <a:cubicBezTo>
                    <a:pt x="6064" y="3229"/>
                    <a:pt x="6274" y="3177"/>
                    <a:pt x="6510" y="3098"/>
                  </a:cubicBezTo>
                  <a:cubicBezTo>
                    <a:pt x="6746" y="3019"/>
                    <a:pt x="6956" y="2914"/>
                    <a:pt x="7192" y="2809"/>
                  </a:cubicBezTo>
                  <a:cubicBezTo>
                    <a:pt x="7691" y="2573"/>
                    <a:pt x="8137" y="2232"/>
                    <a:pt x="8505" y="1786"/>
                  </a:cubicBezTo>
                  <a:cubicBezTo>
                    <a:pt x="8715" y="1497"/>
                    <a:pt x="8846" y="1182"/>
                    <a:pt x="8872" y="841"/>
                  </a:cubicBezTo>
                  <a:cubicBezTo>
                    <a:pt x="8872" y="657"/>
                    <a:pt x="8846" y="499"/>
                    <a:pt x="8767" y="342"/>
                  </a:cubicBezTo>
                  <a:cubicBezTo>
                    <a:pt x="8689" y="211"/>
                    <a:pt x="8584" y="79"/>
                    <a:pt x="8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3"/>
            <p:cNvSpPr/>
            <p:nvPr/>
          </p:nvSpPr>
          <p:spPr>
            <a:xfrm>
              <a:off x="13950338" y="2152398"/>
              <a:ext cx="83054" cy="249067"/>
            </a:xfrm>
            <a:custGeom>
              <a:avLst/>
              <a:gdLst/>
              <a:ahLst/>
              <a:cxnLst/>
              <a:rect l="l" t="t" r="r" b="b"/>
              <a:pathLst>
                <a:path w="867" h="2600" extrusionOk="0">
                  <a:moveTo>
                    <a:pt x="867" y="1"/>
                  </a:moveTo>
                  <a:lnTo>
                    <a:pt x="211" y="27"/>
                  </a:lnTo>
                  <a:lnTo>
                    <a:pt x="211" y="184"/>
                  </a:lnTo>
                  <a:cubicBezTo>
                    <a:pt x="237" y="998"/>
                    <a:pt x="158" y="1786"/>
                    <a:pt x="1" y="2573"/>
                  </a:cubicBezTo>
                  <a:lnTo>
                    <a:pt x="79" y="2599"/>
                  </a:lnTo>
                  <a:cubicBezTo>
                    <a:pt x="526" y="1864"/>
                    <a:pt x="814" y="1024"/>
                    <a:pt x="867" y="158"/>
                  </a:cubicBezTo>
                  <a:lnTo>
                    <a:pt x="8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3"/>
            <p:cNvSpPr/>
            <p:nvPr/>
          </p:nvSpPr>
          <p:spPr>
            <a:xfrm>
              <a:off x="13653661" y="1574083"/>
              <a:ext cx="309322" cy="281733"/>
            </a:xfrm>
            <a:custGeom>
              <a:avLst/>
              <a:gdLst/>
              <a:ahLst/>
              <a:cxnLst/>
              <a:rect l="l" t="t" r="r" b="b"/>
              <a:pathLst>
                <a:path w="3229" h="2941" extrusionOk="0">
                  <a:moveTo>
                    <a:pt x="79" y="0"/>
                  </a:moveTo>
                  <a:lnTo>
                    <a:pt x="0" y="26"/>
                  </a:lnTo>
                  <a:cubicBezTo>
                    <a:pt x="53" y="236"/>
                    <a:pt x="158" y="420"/>
                    <a:pt x="289" y="578"/>
                  </a:cubicBezTo>
                  <a:cubicBezTo>
                    <a:pt x="420" y="735"/>
                    <a:pt x="551" y="893"/>
                    <a:pt x="683" y="1050"/>
                  </a:cubicBezTo>
                  <a:cubicBezTo>
                    <a:pt x="945" y="1339"/>
                    <a:pt x="1234" y="1628"/>
                    <a:pt x="1496" y="1916"/>
                  </a:cubicBezTo>
                  <a:cubicBezTo>
                    <a:pt x="1785" y="2258"/>
                    <a:pt x="2048" y="2599"/>
                    <a:pt x="2284" y="2940"/>
                  </a:cubicBezTo>
                  <a:lnTo>
                    <a:pt x="3229" y="2940"/>
                  </a:lnTo>
                  <a:cubicBezTo>
                    <a:pt x="2888" y="2389"/>
                    <a:pt x="2468" y="1890"/>
                    <a:pt x="1995" y="1470"/>
                  </a:cubicBezTo>
                  <a:cubicBezTo>
                    <a:pt x="1838" y="1339"/>
                    <a:pt x="1680" y="1208"/>
                    <a:pt x="1496" y="1076"/>
                  </a:cubicBezTo>
                  <a:lnTo>
                    <a:pt x="998" y="735"/>
                  </a:lnTo>
                  <a:cubicBezTo>
                    <a:pt x="840" y="630"/>
                    <a:pt x="683" y="499"/>
                    <a:pt x="525" y="394"/>
                  </a:cubicBezTo>
                  <a:cubicBezTo>
                    <a:pt x="446" y="341"/>
                    <a:pt x="368" y="289"/>
                    <a:pt x="289" y="210"/>
                  </a:cubicBezTo>
                  <a:cubicBezTo>
                    <a:pt x="210" y="158"/>
                    <a:pt x="131" y="79"/>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3"/>
            <p:cNvSpPr/>
            <p:nvPr/>
          </p:nvSpPr>
          <p:spPr>
            <a:xfrm>
              <a:off x="12408901" y="233815"/>
              <a:ext cx="42820" cy="133347"/>
            </a:xfrm>
            <a:custGeom>
              <a:avLst/>
              <a:gdLst/>
              <a:ahLst/>
              <a:cxnLst/>
              <a:rect l="l" t="t" r="r" b="b"/>
              <a:pathLst>
                <a:path w="447" h="1392" extrusionOk="0">
                  <a:moveTo>
                    <a:pt x="53" y="0"/>
                  </a:moveTo>
                  <a:lnTo>
                    <a:pt x="53" y="26"/>
                  </a:lnTo>
                  <a:cubicBezTo>
                    <a:pt x="79" y="26"/>
                    <a:pt x="79" y="53"/>
                    <a:pt x="79" y="79"/>
                  </a:cubicBezTo>
                  <a:cubicBezTo>
                    <a:pt x="53" y="105"/>
                    <a:pt x="79" y="105"/>
                    <a:pt x="53" y="158"/>
                  </a:cubicBezTo>
                  <a:cubicBezTo>
                    <a:pt x="53" y="210"/>
                    <a:pt x="27" y="289"/>
                    <a:pt x="27" y="341"/>
                  </a:cubicBezTo>
                  <a:cubicBezTo>
                    <a:pt x="1" y="473"/>
                    <a:pt x="1" y="604"/>
                    <a:pt x="27" y="735"/>
                  </a:cubicBezTo>
                  <a:cubicBezTo>
                    <a:pt x="53" y="866"/>
                    <a:pt x="79" y="998"/>
                    <a:pt x="158" y="1103"/>
                  </a:cubicBezTo>
                  <a:cubicBezTo>
                    <a:pt x="237" y="1234"/>
                    <a:pt x="342" y="1339"/>
                    <a:pt x="447" y="1391"/>
                  </a:cubicBezTo>
                  <a:cubicBezTo>
                    <a:pt x="316" y="1181"/>
                    <a:pt x="237" y="945"/>
                    <a:pt x="211" y="709"/>
                  </a:cubicBezTo>
                  <a:cubicBezTo>
                    <a:pt x="184" y="578"/>
                    <a:pt x="184" y="473"/>
                    <a:pt x="158" y="341"/>
                  </a:cubicBezTo>
                  <a:cubicBezTo>
                    <a:pt x="158" y="289"/>
                    <a:pt x="184" y="210"/>
                    <a:pt x="158" y="158"/>
                  </a:cubicBezTo>
                  <a:cubicBezTo>
                    <a:pt x="158" y="105"/>
                    <a:pt x="132" y="0"/>
                    <a:pt x="53"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3"/>
            <p:cNvSpPr/>
            <p:nvPr/>
          </p:nvSpPr>
          <p:spPr>
            <a:xfrm>
              <a:off x="13920163" y="942890"/>
              <a:ext cx="548235" cy="666063"/>
            </a:xfrm>
            <a:custGeom>
              <a:avLst/>
              <a:gdLst/>
              <a:ahLst/>
              <a:cxnLst/>
              <a:rect l="l" t="t" r="r" b="b"/>
              <a:pathLst>
                <a:path w="5723" h="6953" extrusionOk="0">
                  <a:moveTo>
                    <a:pt x="4988" y="1"/>
                  </a:moveTo>
                  <a:lnTo>
                    <a:pt x="4988" y="27"/>
                  </a:lnTo>
                  <a:cubicBezTo>
                    <a:pt x="5250" y="394"/>
                    <a:pt x="5408" y="841"/>
                    <a:pt x="5487" y="1287"/>
                  </a:cubicBezTo>
                  <a:cubicBezTo>
                    <a:pt x="5565" y="1733"/>
                    <a:pt x="5592" y="2206"/>
                    <a:pt x="5539" y="2678"/>
                  </a:cubicBezTo>
                  <a:cubicBezTo>
                    <a:pt x="5460" y="3571"/>
                    <a:pt x="5119" y="4463"/>
                    <a:pt x="4568" y="5198"/>
                  </a:cubicBezTo>
                  <a:cubicBezTo>
                    <a:pt x="4017" y="5959"/>
                    <a:pt x="3255" y="6484"/>
                    <a:pt x="2363" y="6747"/>
                  </a:cubicBezTo>
                  <a:cubicBezTo>
                    <a:pt x="2162" y="6794"/>
                    <a:pt x="1957" y="6820"/>
                    <a:pt x="1750" y="6820"/>
                  </a:cubicBezTo>
                  <a:cubicBezTo>
                    <a:pt x="1497" y="6820"/>
                    <a:pt x="1244" y="6781"/>
                    <a:pt x="998" y="6694"/>
                  </a:cubicBezTo>
                  <a:cubicBezTo>
                    <a:pt x="578" y="6537"/>
                    <a:pt x="211" y="6195"/>
                    <a:pt x="27" y="5775"/>
                  </a:cubicBezTo>
                  <a:lnTo>
                    <a:pt x="1" y="5775"/>
                  </a:lnTo>
                  <a:cubicBezTo>
                    <a:pt x="158" y="6222"/>
                    <a:pt x="499" y="6589"/>
                    <a:pt x="946" y="6799"/>
                  </a:cubicBezTo>
                  <a:cubicBezTo>
                    <a:pt x="1234" y="6895"/>
                    <a:pt x="1532" y="6952"/>
                    <a:pt x="1828" y="6952"/>
                  </a:cubicBezTo>
                  <a:cubicBezTo>
                    <a:pt x="2017" y="6952"/>
                    <a:pt x="2205" y="6929"/>
                    <a:pt x="2389" y="6878"/>
                  </a:cubicBezTo>
                  <a:cubicBezTo>
                    <a:pt x="2862" y="6773"/>
                    <a:pt x="3308" y="6589"/>
                    <a:pt x="3702" y="6300"/>
                  </a:cubicBezTo>
                  <a:cubicBezTo>
                    <a:pt x="4095" y="6038"/>
                    <a:pt x="4437" y="5697"/>
                    <a:pt x="4725" y="5329"/>
                  </a:cubicBezTo>
                  <a:cubicBezTo>
                    <a:pt x="5277" y="4542"/>
                    <a:pt x="5618" y="3623"/>
                    <a:pt x="5697" y="2678"/>
                  </a:cubicBezTo>
                  <a:cubicBezTo>
                    <a:pt x="5723" y="2206"/>
                    <a:pt x="5697" y="1733"/>
                    <a:pt x="5592" y="1261"/>
                  </a:cubicBezTo>
                  <a:cubicBezTo>
                    <a:pt x="5487" y="814"/>
                    <a:pt x="5277" y="368"/>
                    <a:pt x="4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3"/>
            <p:cNvSpPr/>
            <p:nvPr/>
          </p:nvSpPr>
          <p:spPr>
            <a:xfrm>
              <a:off x="15677810" y="510376"/>
              <a:ext cx="113325" cy="223873"/>
            </a:xfrm>
            <a:custGeom>
              <a:avLst/>
              <a:gdLst/>
              <a:ahLst/>
              <a:cxnLst/>
              <a:rect l="l" t="t" r="r" b="b"/>
              <a:pathLst>
                <a:path w="1183" h="2337" extrusionOk="0">
                  <a:moveTo>
                    <a:pt x="80" y="1"/>
                  </a:moveTo>
                  <a:cubicBezTo>
                    <a:pt x="27" y="211"/>
                    <a:pt x="1" y="447"/>
                    <a:pt x="53" y="683"/>
                  </a:cubicBezTo>
                  <a:cubicBezTo>
                    <a:pt x="80" y="893"/>
                    <a:pt x="132" y="1129"/>
                    <a:pt x="237" y="1339"/>
                  </a:cubicBezTo>
                  <a:cubicBezTo>
                    <a:pt x="316" y="1549"/>
                    <a:pt x="447" y="1733"/>
                    <a:pt x="605" y="1917"/>
                  </a:cubicBezTo>
                  <a:cubicBezTo>
                    <a:pt x="762" y="2101"/>
                    <a:pt x="946" y="2232"/>
                    <a:pt x="1182" y="2337"/>
                  </a:cubicBezTo>
                  <a:cubicBezTo>
                    <a:pt x="1025" y="2179"/>
                    <a:pt x="867" y="2022"/>
                    <a:pt x="736" y="1838"/>
                  </a:cubicBezTo>
                  <a:cubicBezTo>
                    <a:pt x="605" y="1654"/>
                    <a:pt x="500" y="1471"/>
                    <a:pt x="421" y="1261"/>
                  </a:cubicBezTo>
                  <a:cubicBezTo>
                    <a:pt x="237" y="867"/>
                    <a:pt x="132" y="42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3"/>
            <p:cNvSpPr/>
            <p:nvPr/>
          </p:nvSpPr>
          <p:spPr>
            <a:xfrm>
              <a:off x="15190022" y="-500453"/>
              <a:ext cx="430120" cy="948083"/>
            </a:xfrm>
            <a:custGeom>
              <a:avLst/>
              <a:gdLst/>
              <a:ahLst/>
              <a:cxnLst/>
              <a:rect l="l" t="t" r="r" b="b"/>
              <a:pathLst>
                <a:path w="4490" h="9897" extrusionOk="0">
                  <a:moveTo>
                    <a:pt x="0" y="0"/>
                  </a:moveTo>
                  <a:cubicBezTo>
                    <a:pt x="368" y="289"/>
                    <a:pt x="657" y="657"/>
                    <a:pt x="867" y="1050"/>
                  </a:cubicBezTo>
                  <a:cubicBezTo>
                    <a:pt x="1077" y="1444"/>
                    <a:pt x="1260" y="1890"/>
                    <a:pt x="1418" y="2310"/>
                  </a:cubicBezTo>
                  <a:cubicBezTo>
                    <a:pt x="1707" y="3177"/>
                    <a:pt x="1943" y="4069"/>
                    <a:pt x="2205" y="4935"/>
                  </a:cubicBezTo>
                  <a:cubicBezTo>
                    <a:pt x="2468" y="5828"/>
                    <a:pt x="2757" y="6694"/>
                    <a:pt x="3098" y="7534"/>
                  </a:cubicBezTo>
                  <a:cubicBezTo>
                    <a:pt x="3439" y="8400"/>
                    <a:pt x="3912" y="9188"/>
                    <a:pt x="4489" y="9896"/>
                  </a:cubicBezTo>
                  <a:cubicBezTo>
                    <a:pt x="4227" y="9529"/>
                    <a:pt x="3990" y="9135"/>
                    <a:pt x="3780" y="8741"/>
                  </a:cubicBezTo>
                  <a:cubicBezTo>
                    <a:pt x="3570" y="8321"/>
                    <a:pt x="3387" y="7901"/>
                    <a:pt x="3229" y="7481"/>
                  </a:cubicBezTo>
                  <a:cubicBezTo>
                    <a:pt x="2914" y="6641"/>
                    <a:pt x="2652" y="5775"/>
                    <a:pt x="2389" y="4883"/>
                  </a:cubicBezTo>
                  <a:cubicBezTo>
                    <a:pt x="2127" y="4017"/>
                    <a:pt x="1864" y="3124"/>
                    <a:pt x="1549" y="2258"/>
                  </a:cubicBezTo>
                  <a:cubicBezTo>
                    <a:pt x="1392" y="1838"/>
                    <a:pt x="1182" y="1418"/>
                    <a:pt x="945" y="998"/>
                  </a:cubicBezTo>
                  <a:cubicBezTo>
                    <a:pt x="709" y="604"/>
                    <a:pt x="394" y="26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3"/>
            <p:cNvSpPr/>
            <p:nvPr/>
          </p:nvSpPr>
          <p:spPr>
            <a:xfrm>
              <a:off x="15190022" y="-500453"/>
              <a:ext cx="430120" cy="948083"/>
            </a:xfrm>
            <a:custGeom>
              <a:avLst/>
              <a:gdLst/>
              <a:ahLst/>
              <a:cxnLst/>
              <a:rect l="l" t="t" r="r" b="b"/>
              <a:pathLst>
                <a:path w="4490" h="9897" extrusionOk="0">
                  <a:moveTo>
                    <a:pt x="0" y="0"/>
                  </a:moveTo>
                  <a:lnTo>
                    <a:pt x="0" y="0"/>
                  </a:lnTo>
                  <a:cubicBezTo>
                    <a:pt x="342" y="315"/>
                    <a:pt x="604" y="683"/>
                    <a:pt x="788" y="1103"/>
                  </a:cubicBezTo>
                  <a:cubicBezTo>
                    <a:pt x="998" y="1497"/>
                    <a:pt x="1155" y="1917"/>
                    <a:pt x="1287" y="2363"/>
                  </a:cubicBezTo>
                  <a:cubicBezTo>
                    <a:pt x="1575" y="3203"/>
                    <a:pt x="1812" y="4095"/>
                    <a:pt x="2048" y="4988"/>
                  </a:cubicBezTo>
                  <a:cubicBezTo>
                    <a:pt x="2310" y="5854"/>
                    <a:pt x="2599" y="6746"/>
                    <a:pt x="2967" y="7586"/>
                  </a:cubicBezTo>
                  <a:cubicBezTo>
                    <a:pt x="3177" y="8006"/>
                    <a:pt x="3387" y="8426"/>
                    <a:pt x="3623" y="8820"/>
                  </a:cubicBezTo>
                  <a:cubicBezTo>
                    <a:pt x="3885" y="9188"/>
                    <a:pt x="4174" y="9555"/>
                    <a:pt x="4489" y="9896"/>
                  </a:cubicBezTo>
                  <a:cubicBezTo>
                    <a:pt x="3912" y="9188"/>
                    <a:pt x="3439" y="8400"/>
                    <a:pt x="3098" y="7534"/>
                  </a:cubicBezTo>
                  <a:cubicBezTo>
                    <a:pt x="2757" y="6694"/>
                    <a:pt x="2468" y="5828"/>
                    <a:pt x="2232" y="4935"/>
                  </a:cubicBezTo>
                  <a:cubicBezTo>
                    <a:pt x="1969" y="4069"/>
                    <a:pt x="1733" y="3177"/>
                    <a:pt x="1418" y="2310"/>
                  </a:cubicBezTo>
                  <a:cubicBezTo>
                    <a:pt x="1287" y="1864"/>
                    <a:pt x="1103" y="1444"/>
                    <a:pt x="867" y="1050"/>
                  </a:cubicBezTo>
                  <a:cubicBezTo>
                    <a:pt x="657" y="630"/>
                    <a:pt x="368" y="28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3"/>
            <p:cNvSpPr/>
            <p:nvPr/>
          </p:nvSpPr>
          <p:spPr>
            <a:xfrm>
              <a:off x="15328350" y="-30196"/>
              <a:ext cx="681486" cy="731778"/>
            </a:xfrm>
            <a:custGeom>
              <a:avLst/>
              <a:gdLst/>
              <a:ahLst/>
              <a:cxnLst/>
              <a:rect l="l" t="t" r="r" b="b"/>
              <a:pathLst>
                <a:path w="7114" h="7639" extrusionOk="0">
                  <a:moveTo>
                    <a:pt x="0" y="0"/>
                  </a:moveTo>
                  <a:cubicBezTo>
                    <a:pt x="630" y="1706"/>
                    <a:pt x="1523" y="3255"/>
                    <a:pt x="2704" y="4646"/>
                  </a:cubicBezTo>
                  <a:cubicBezTo>
                    <a:pt x="3308" y="5302"/>
                    <a:pt x="3990" y="5906"/>
                    <a:pt x="4725" y="6405"/>
                  </a:cubicBezTo>
                  <a:cubicBezTo>
                    <a:pt x="5093" y="6667"/>
                    <a:pt x="5460" y="6904"/>
                    <a:pt x="5854" y="7140"/>
                  </a:cubicBezTo>
                  <a:cubicBezTo>
                    <a:pt x="6248" y="7350"/>
                    <a:pt x="6668" y="7534"/>
                    <a:pt x="7114" y="7639"/>
                  </a:cubicBezTo>
                  <a:lnTo>
                    <a:pt x="7114" y="7612"/>
                  </a:lnTo>
                  <a:cubicBezTo>
                    <a:pt x="6694" y="7481"/>
                    <a:pt x="6274" y="7271"/>
                    <a:pt x="5906" y="7035"/>
                  </a:cubicBezTo>
                  <a:cubicBezTo>
                    <a:pt x="5539" y="6799"/>
                    <a:pt x="5171" y="6562"/>
                    <a:pt x="4804" y="6274"/>
                  </a:cubicBezTo>
                  <a:cubicBezTo>
                    <a:pt x="4463" y="6011"/>
                    <a:pt x="4095" y="5749"/>
                    <a:pt x="3780" y="5434"/>
                  </a:cubicBezTo>
                  <a:cubicBezTo>
                    <a:pt x="3439" y="5145"/>
                    <a:pt x="3124" y="4830"/>
                    <a:pt x="2835" y="4515"/>
                  </a:cubicBezTo>
                  <a:cubicBezTo>
                    <a:pt x="2258" y="3859"/>
                    <a:pt x="1733" y="3124"/>
                    <a:pt x="1286" y="2362"/>
                  </a:cubicBezTo>
                  <a:cubicBezTo>
                    <a:pt x="1050" y="1995"/>
                    <a:pt x="840" y="1601"/>
                    <a:pt x="630" y="1207"/>
                  </a:cubicBezTo>
                  <a:cubicBezTo>
                    <a:pt x="420" y="814"/>
                    <a:pt x="210" y="394"/>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3"/>
            <p:cNvSpPr/>
            <p:nvPr/>
          </p:nvSpPr>
          <p:spPr>
            <a:xfrm>
              <a:off x="15076888" y="-379752"/>
              <a:ext cx="716738" cy="1114000"/>
            </a:xfrm>
            <a:custGeom>
              <a:avLst/>
              <a:gdLst/>
              <a:ahLst/>
              <a:cxnLst/>
              <a:rect l="l" t="t" r="r" b="b"/>
              <a:pathLst>
                <a:path w="7482" h="11629" extrusionOk="0">
                  <a:moveTo>
                    <a:pt x="0" y="0"/>
                  </a:moveTo>
                  <a:lnTo>
                    <a:pt x="27" y="53"/>
                  </a:lnTo>
                  <a:cubicBezTo>
                    <a:pt x="604" y="210"/>
                    <a:pt x="1129" y="578"/>
                    <a:pt x="1496" y="1077"/>
                  </a:cubicBezTo>
                  <a:cubicBezTo>
                    <a:pt x="1864" y="1549"/>
                    <a:pt x="2153" y="2100"/>
                    <a:pt x="2336" y="2678"/>
                  </a:cubicBezTo>
                  <a:cubicBezTo>
                    <a:pt x="2546" y="3255"/>
                    <a:pt x="2678" y="3859"/>
                    <a:pt x="2783" y="4463"/>
                  </a:cubicBezTo>
                  <a:cubicBezTo>
                    <a:pt x="2835" y="4751"/>
                    <a:pt x="2861" y="5066"/>
                    <a:pt x="2888" y="5355"/>
                  </a:cubicBezTo>
                  <a:cubicBezTo>
                    <a:pt x="2914" y="5670"/>
                    <a:pt x="2940" y="5959"/>
                    <a:pt x="2966" y="6274"/>
                  </a:cubicBezTo>
                  <a:cubicBezTo>
                    <a:pt x="3176" y="7481"/>
                    <a:pt x="3675" y="8636"/>
                    <a:pt x="4463" y="9608"/>
                  </a:cubicBezTo>
                  <a:cubicBezTo>
                    <a:pt x="5250" y="10553"/>
                    <a:pt x="6300" y="11261"/>
                    <a:pt x="7481" y="11629"/>
                  </a:cubicBezTo>
                  <a:lnTo>
                    <a:pt x="7481" y="11603"/>
                  </a:lnTo>
                  <a:cubicBezTo>
                    <a:pt x="6930" y="11366"/>
                    <a:pt x="6405" y="11051"/>
                    <a:pt x="5933" y="10658"/>
                  </a:cubicBezTo>
                  <a:cubicBezTo>
                    <a:pt x="5014" y="9923"/>
                    <a:pt x="4305" y="8951"/>
                    <a:pt x="3833" y="7875"/>
                  </a:cubicBezTo>
                  <a:cubicBezTo>
                    <a:pt x="3623" y="7350"/>
                    <a:pt x="3465" y="6773"/>
                    <a:pt x="3386" y="6195"/>
                  </a:cubicBezTo>
                  <a:cubicBezTo>
                    <a:pt x="3360" y="6064"/>
                    <a:pt x="3334" y="5933"/>
                    <a:pt x="3334" y="5775"/>
                  </a:cubicBezTo>
                  <a:lnTo>
                    <a:pt x="3281" y="5329"/>
                  </a:lnTo>
                  <a:cubicBezTo>
                    <a:pt x="3255" y="5014"/>
                    <a:pt x="3203" y="4699"/>
                    <a:pt x="3150" y="4384"/>
                  </a:cubicBezTo>
                  <a:cubicBezTo>
                    <a:pt x="3045" y="3754"/>
                    <a:pt x="2861" y="3150"/>
                    <a:pt x="2625" y="2573"/>
                  </a:cubicBezTo>
                  <a:cubicBezTo>
                    <a:pt x="2415" y="1969"/>
                    <a:pt x="2074" y="1418"/>
                    <a:pt x="1654" y="919"/>
                  </a:cubicBezTo>
                  <a:cubicBezTo>
                    <a:pt x="1234" y="420"/>
                    <a:pt x="657" y="10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53"/>
            <p:cNvSpPr/>
            <p:nvPr/>
          </p:nvSpPr>
          <p:spPr>
            <a:xfrm>
              <a:off x="15416289" y="-432535"/>
              <a:ext cx="500529" cy="1098960"/>
            </a:xfrm>
            <a:custGeom>
              <a:avLst/>
              <a:gdLst/>
              <a:ahLst/>
              <a:cxnLst/>
              <a:rect l="l" t="t" r="r" b="b"/>
              <a:pathLst>
                <a:path w="5225" h="11472" extrusionOk="0">
                  <a:moveTo>
                    <a:pt x="1" y="0"/>
                  </a:moveTo>
                  <a:cubicBezTo>
                    <a:pt x="158" y="525"/>
                    <a:pt x="368" y="1024"/>
                    <a:pt x="526" y="1523"/>
                  </a:cubicBezTo>
                  <a:cubicBezTo>
                    <a:pt x="710" y="2021"/>
                    <a:pt x="893" y="2520"/>
                    <a:pt x="1051" y="3019"/>
                  </a:cubicBezTo>
                  <a:cubicBezTo>
                    <a:pt x="1182" y="3544"/>
                    <a:pt x="1366" y="4043"/>
                    <a:pt x="1497" y="4541"/>
                  </a:cubicBezTo>
                  <a:cubicBezTo>
                    <a:pt x="1628" y="5040"/>
                    <a:pt x="1760" y="5565"/>
                    <a:pt x="1891" y="6064"/>
                  </a:cubicBezTo>
                  <a:cubicBezTo>
                    <a:pt x="2153" y="7140"/>
                    <a:pt x="2468" y="8164"/>
                    <a:pt x="2915" y="9161"/>
                  </a:cubicBezTo>
                  <a:cubicBezTo>
                    <a:pt x="3151" y="9660"/>
                    <a:pt x="3466" y="10132"/>
                    <a:pt x="3860" y="10526"/>
                  </a:cubicBezTo>
                  <a:cubicBezTo>
                    <a:pt x="4253" y="10920"/>
                    <a:pt x="4700" y="11235"/>
                    <a:pt x="5198" y="11471"/>
                  </a:cubicBezTo>
                  <a:lnTo>
                    <a:pt x="5225" y="11445"/>
                  </a:lnTo>
                  <a:cubicBezTo>
                    <a:pt x="4778" y="11156"/>
                    <a:pt x="4358" y="10789"/>
                    <a:pt x="4017" y="10395"/>
                  </a:cubicBezTo>
                  <a:cubicBezTo>
                    <a:pt x="3676" y="9975"/>
                    <a:pt x="3413" y="9529"/>
                    <a:pt x="3203" y="9030"/>
                  </a:cubicBezTo>
                  <a:cubicBezTo>
                    <a:pt x="2836" y="8032"/>
                    <a:pt x="2521" y="7009"/>
                    <a:pt x="2285" y="5985"/>
                  </a:cubicBezTo>
                  <a:cubicBezTo>
                    <a:pt x="2022" y="4935"/>
                    <a:pt x="1707" y="3911"/>
                    <a:pt x="1340" y="2914"/>
                  </a:cubicBezTo>
                  <a:cubicBezTo>
                    <a:pt x="972" y="1916"/>
                    <a:pt x="526" y="945"/>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3"/>
            <p:cNvSpPr/>
            <p:nvPr/>
          </p:nvSpPr>
          <p:spPr>
            <a:xfrm>
              <a:off x="15519461" y="-331950"/>
              <a:ext cx="450141" cy="968200"/>
            </a:xfrm>
            <a:custGeom>
              <a:avLst/>
              <a:gdLst/>
              <a:ahLst/>
              <a:cxnLst/>
              <a:rect l="l" t="t" r="r" b="b"/>
              <a:pathLst>
                <a:path w="4699" h="10107" extrusionOk="0">
                  <a:moveTo>
                    <a:pt x="0" y="0"/>
                  </a:moveTo>
                  <a:cubicBezTo>
                    <a:pt x="210" y="446"/>
                    <a:pt x="368" y="866"/>
                    <a:pt x="578" y="1286"/>
                  </a:cubicBezTo>
                  <a:cubicBezTo>
                    <a:pt x="788" y="1733"/>
                    <a:pt x="945" y="2153"/>
                    <a:pt x="1103" y="2599"/>
                  </a:cubicBezTo>
                  <a:cubicBezTo>
                    <a:pt x="1444" y="3465"/>
                    <a:pt x="1759" y="4331"/>
                    <a:pt x="1995" y="5250"/>
                  </a:cubicBezTo>
                  <a:lnTo>
                    <a:pt x="2389" y="6589"/>
                  </a:lnTo>
                  <a:cubicBezTo>
                    <a:pt x="2520" y="7035"/>
                    <a:pt x="2678" y="7481"/>
                    <a:pt x="2888" y="7927"/>
                  </a:cubicBezTo>
                  <a:cubicBezTo>
                    <a:pt x="3071" y="8374"/>
                    <a:pt x="3334" y="8767"/>
                    <a:pt x="3623" y="9161"/>
                  </a:cubicBezTo>
                  <a:cubicBezTo>
                    <a:pt x="3938" y="9502"/>
                    <a:pt x="4305" y="9817"/>
                    <a:pt x="4699" y="10106"/>
                  </a:cubicBezTo>
                  <a:lnTo>
                    <a:pt x="4699" y="10080"/>
                  </a:lnTo>
                  <a:cubicBezTo>
                    <a:pt x="4331" y="9791"/>
                    <a:pt x="4016" y="9450"/>
                    <a:pt x="3728" y="9082"/>
                  </a:cubicBezTo>
                  <a:cubicBezTo>
                    <a:pt x="3439" y="8715"/>
                    <a:pt x="3203" y="8295"/>
                    <a:pt x="3045" y="7875"/>
                  </a:cubicBezTo>
                  <a:cubicBezTo>
                    <a:pt x="2704" y="6982"/>
                    <a:pt x="2415" y="6090"/>
                    <a:pt x="2205" y="5197"/>
                  </a:cubicBezTo>
                  <a:cubicBezTo>
                    <a:pt x="1943" y="4279"/>
                    <a:pt x="1628" y="3412"/>
                    <a:pt x="1260" y="2546"/>
                  </a:cubicBezTo>
                  <a:cubicBezTo>
                    <a:pt x="893" y="1680"/>
                    <a:pt x="499" y="814"/>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3"/>
            <p:cNvSpPr/>
            <p:nvPr/>
          </p:nvSpPr>
          <p:spPr>
            <a:xfrm>
              <a:off x="15288116" y="-500453"/>
              <a:ext cx="588469" cy="623721"/>
            </a:xfrm>
            <a:custGeom>
              <a:avLst/>
              <a:gdLst/>
              <a:ahLst/>
              <a:cxnLst/>
              <a:rect l="l" t="t" r="r" b="b"/>
              <a:pathLst>
                <a:path w="6143" h="6511" extrusionOk="0">
                  <a:moveTo>
                    <a:pt x="0" y="0"/>
                  </a:moveTo>
                  <a:lnTo>
                    <a:pt x="0" y="0"/>
                  </a:lnTo>
                  <a:cubicBezTo>
                    <a:pt x="341" y="158"/>
                    <a:pt x="683" y="342"/>
                    <a:pt x="971" y="578"/>
                  </a:cubicBezTo>
                  <a:cubicBezTo>
                    <a:pt x="1286" y="788"/>
                    <a:pt x="1549" y="1024"/>
                    <a:pt x="1811" y="1313"/>
                  </a:cubicBezTo>
                  <a:cubicBezTo>
                    <a:pt x="2310" y="1864"/>
                    <a:pt x="2756" y="2442"/>
                    <a:pt x="3150" y="3072"/>
                  </a:cubicBezTo>
                  <a:cubicBezTo>
                    <a:pt x="3570" y="3702"/>
                    <a:pt x="3990" y="4332"/>
                    <a:pt x="4489" y="4935"/>
                  </a:cubicBezTo>
                  <a:cubicBezTo>
                    <a:pt x="4725" y="5224"/>
                    <a:pt x="4988" y="5486"/>
                    <a:pt x="5250" y="5775"/>
                  </a:cubicBezTo>
                  <a:cubicBezTo>
                    <a:pt x="5539" y="6038"/>
                    <a:pt x="5828" y="6274"/>
                    <a:pt x="6143" y="6510"/>
                  </a:cubicBezTo>
                  <a:lnTo>
                    <a:pt x="6116" y="6484"/>
                  </a:lnTo>
                  <a:cubicBezTo>
                    <a:pt x="5565" y="5985"/>
                    <a:pt x="5040" y="5434"/>
                    <a:pt x="4594" y="4830"/>
                  </a:cubicBezTo>
                  <a:cubicBezTo>
                    <a:pt x="4121" y="4227"/>
                    <a:pt x="3728" y="3597"/>
                    <a:pt x="3308" y="2967"/>
                  </a:cubicBezTo>
                  <a:cubicBezTo>
                    <a:pt x="2888" y="2337"/>
                    <a:pt x="2415" y="1733"/>
                    <a:pt x="1890" y="1182"/>
                  </a:cubicBezTo>
                  <a:cubicBezTo>
                    <a:pt x="1365" y="657"/>
                    <a:pt x="709" y="23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3"/>
            <p:cNvSpPr/>
            <p:nvPr/>
          </p:nvSpPr>
          <p:spPr>
            <a:xfrm>
              <a:off x="15290606" y="-500453"/>
              <a:ext cx="970691" cy="930457"/>
            </a:xfrm>
            <a:custGeom>
              <a:avLst/>
              <a:gdLst/>
              <a:ahLst/>
              <a:cxnLst/>
              <a:rect l="l" t="t" r="r" b="b"/>
              <a:pathLst>
                <a:path w="10133" h="9713" extrusionOk="0">
                  <a:moveTo>
                    <a:pt x="0" y="0"/>
                  </a:moveTo>
                  <a:lnTo>
                    <a:pt x="0" y="0"/>
                  </a:lnTo>
                  <a:cubicBezTo>
                    <a:pt x="552" y="237"/>
                    <a:pt x="1050" y="552"/>
                    <a:pt x="1470" y="945"/>
                  </a:cubicBezTo>
                  <a:cubicBezTo>
                    <a:pt x="1917" y="1365"/>
                    <a:pt x="2310" y="1812"/>
                    <a:pt x="2678" y="2258"/>
                  </a:cubicBezTo>
                  <a:cubicBezTo>
                    <a:pt x="3413" y="3203"/>
                    <a:pt x="4069" y="4174"/>
                    <a:pt x="4804" y="5093"/>
                  </a:cubicBezTo>
                  <a:cubicBezTo>
                    <a:pt x="5539" y="6038"/>
                    <a:pt x="6327" y="6904"/>
                    <a:pt x="7219" y="7691"/>
                  </a:cubicBezTo>
                  <a:cubicBezTo>
                    <a:pt x="8085" y="8479"/>
                    <a:pt x="9057" y="9161"/>
                    <a:pt x="10133" y="9713"/>
                  </a:cubicBezTo>
                  <a:cubicBezTo>
                    <a:pt x="9608" y="9424"/>
                    <a:pt x="9109" y="9109"/>
                    <a:pt x="8637" y="8741"/>
                  </a:cubicBezTo>
                  <a:cubicBezTo>
                    <a:pt x="8164" y="8400"/>
                    <a:pt x="7718" y="8033"/>
                    <a:pt x="7272" y="7639"/>
                  </a:cubicBezTo>
                  <a:cubicBezTo>
                    <a:pt x="6432" y="6825"/>
                    <a:pt x="5644" y="5933"/>
                    <a:pt x="4935" y="5014"/>
                  </a:cubicBezTo>
                  <a:cubicBezTo>
                    <a:pt x="4200" y="4069"/>
                    <a:pt x="3518" y="3124"/>
                    <a:pt x="2757" y="2205"/>
                  </a:cubicBezTo>
                  <a:cubicBezTo>
                    <a:pt x="2389" y="1733"/>
                    <a:pt x="1969" y="1313"/>
                    <a:pt x="1523" y="919"/>
                  </a:cubicBezTo>
                  <a:cubicBezTo>
                    <a:pt x="1077" y="525"/>
                    <a:pt x="552" y="21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3"/>
            <p:cNvSpPr/>
            <p:nvPr/>
          </p:nvSpPr>
          <p:spPr>
            <a:xfrm>
              <a:off x="15011460" y="-729786"/>
              <a:ext cx="1347931" cy="951053"/>
            </a:xfrm>
            <a:custGeom>
              <a:avLst/>
              <a:gdLst/>
              <a:ahLst/>
              <a:cxnLst/>
              <a:rect l="l" t="t" r="r" b="b"/>
              <a:pathLst>
                <a:path w="14071" h="9928" extrusionOk="0">
                  <a:moveTo>
                    <a:pt x="3230" y="1"/>
                  </a:moveTo>
                  <a:cubicBezTo>
                    <a:pt x="2019" y="1"/>
                    <a:pt x="847" y="490"/>
                    <a:pt x="1" y="1397"/>
                  </a:cubicBezTo>
                  <a:lnTo>
                    <a:pt x="27" y="1423"/>
                  </a:lnTo>
                  <a:cubicBezTo>
                    <a:pt x="578" y="898"/>
                    <a:pt x="1287" y="531"/>
                    <a:pt x="2048" y="373"/>
                  </a:cubicBezTo>
                  <a:cubicBezTo>
                    <a:pt x="2363" y="306"/>
                    <a:pt x="2683" y="272"/>
                    <a:pt x="3001" y="272"/>
                  </a:cubicBezTo>
                  <a:cubicBezTo>
                    <a:pt x="3426" y="272"/>
                    <a:pt x="3848" y="332"/>
                    <a:pt x="4253" y="452"/>
                  </a:cubicBezTo>
                  <a:cubicBezTo>
                    <a:pt x="4962" y="688"/>
                    <a:pt x="5566" y="1082"/>
                    <a:pt x="6064" y="1633"/>
                  </a:cubicBezTo>
                  <a:cubicBezTo>
                    <a:pt x="6589" y="2211"/>
                    <a:pt x="7036" y="2814"/>
                    <a:pt x="7429" y="3471"/>
                  </a:cubicBezTo>
                  <a:cubicBezTo>
                    <a:pt x="8243" y="4809"/>
                    <a:pt x="9136" y="6122"/>
                    <a:pt x="10107" y="7382"/>
                  </a:cubicBezTo>
                  <a:cubicBezTo>
                    <a:pt x="10606" y="8012"/>
                    <a:pt x="11183" y="8589"/>
                    <a:pt x="11813" y="9088"/>
                  </a:cubicBezTo>
                  <a:cubicBezTo>
                    <a:pt x="12154" y="9324"/>
                    <a:pt x="12496" y="9534"/>
                    <a:pt x="12863" y="9692"/>
                  </a:cubicBezTo>
                  <a:cubicBezTo>
                    <a:pt x="13073" y="9770"/>
                    <a:pt x="13257" y="9823"/>
                    <a:pt x="13467" y="9875"/>
                  </a:cubicBezTo>
                  <a:cubicBezTo>
                    <a:pt x="13650" y="9902"/>
                    <a:pt x="13860" y="9928"/>
                    <a:pt x="14070" y="9928"/>
                  </a:cubicBezTo>
                  <a:lnTo>
                    <a:pt x="14070" y="9875"/>
                  </a:lnTo>
                  <a:cubicBezTo>
                    <a:pt x="13283" y="9770"/>
                    <a:pt x="12548" y="9429"/>
                    <a:pt x="11944" y="8904"/>
                  </a:cubicBezTo>
                  <a:cubicBezTo>
                    <a:pt x="11367" y="8405"/>
                    <a:pt x="10842" y="7828"/>
                    <a:pt x="10369" y="7172"/>
                  </a:cubicBezTo>
                  <a:cubicBezTo>
                    <a:pt x="9424" y="5938"/>
                    <a:pt x="8637" y="4547"/>
                    <a:pt x="7771" y="3234"/>
                  </a:cubicBezTo>
                  <a:cubicBezTo>
                    <a:pt x="7351" y="2578"/>
                    <a:pt x="6878" y="1948"/>
                    <a:pt x="6353" y="1344"/>
                  </a:cubicBezTo>
                  <a:cubicBezTo>
                    <a:pt x="5802" y="767"/>
                    <a:pt x="5119" y="373"/>
                    <a:pt x="4332" y="137"/>
                  </a:cubicBezTo>
                  <a:cubicBezTo>
                    <a:pt x="3966" y="45"/>
                    <a:pt x="3596" y="1"/>
                    <a:pt x="3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3"/>
            <p:cNvSpPr/>
            <p:nvPr/>
          </p:nvSpPr>
          <p:spPr>
            <a:xfrm>
              <a:off x="14284759" y="-557643"/>
              <a:ext cx="550821" cy="145321"/>
            </a:xfrm>
            <a:custGeom>
              <a:avLst/>
              <a:gdLst/>
              <a:ahLst/>
              <a:cxnLst/>
              <a:rect l="l" t="t" r="r" b="b"/>
              <a:pathLst>
                <a:path w="5750" h="1517" extrusionOk="0">
                  <a:moveTo>
                    <a:pt x="4224" y="0"/>
                  </a:moveTo>
                  <a:cubicBezTo>
                    <a:pt x="3708" y="0"/>
                    <a:pt x="3190" y="33"/>
                    <a:pt x="2678" y="99"/>
                  </a:cubicBezTo>
                  <a:cubicBezTo>
                    <a:pt x="2179" y="177"/>
                    <a:pt x="1681" y="335"/>
                    <a:pt x="1208" y="545"/>
                  </a:cubicBezTo>
                  <a:cubicBezTo>
                    <a:pt x="736" y="755"/>
                    <a:pt x="316" y="1070"/>
                    <a:pt x="1" y="1490"/>
                  </a:cubicBezTo>
                  <a:lnTo>
                    <a:pt x="53" y="1516"/>
                  </a:lnTo>
                  <a:cubicBezTo>
                    <a:pt x="447" y="1227"/>
                    <a:pt x="893" y="1017"/>
                    <a:pt x="1366" y="860"/>
                  </a:cubicBezTo>
                  <a:cubicBezTo>
                    <a:pt x="1576" y="781"/>
                    <a:pt x="1812" y="729"/>
                    <a:pt x="2048" y="676"/>
                  </a:cubicBezTo>
                  <a:cubicBezTo>
                    <a:pt x="2284" y="597"/>
                    <a:pt x="2521" y="571"/>
                    <a:pt x="2757" y="519"/>
                  </a:cubicBezTo>
                  <a:cubicBezTo>
                    <a:pt x="2993" y="466"/>
                    <a:pt x="3256" y="440"/>
                    <a:pt x="3492" y="414"/>
                  </a:cubicBezTo>
                  <a:cubicBezTo>
                    <a:pt x="3728" y="361"/>
                    <a:pt x="3991" y="361"/>
                    <a:pt x="4227" y="309"/>
                  </a:cubicBezTo>
                  <a:cubicBezTo>
                    <a:pt x="4726" y="256"/>
                    <a:pt x="5224" y="230"/>
                    <a:pt x="5749" y="125"/>
                  </a:cubicBezTo>
                  <a:lnTo>
                    <a:pt x="5749" y="99"/>
                  </a:lnTo>
                  <a:cubicBezTo>
                    <a:pt x="5251" y="33"/>
                    <a:pt x="4739" y="0"/>
                    <a:pt x="4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3"/>
            <p:cNvSpPr/>
            <p:nvPr/>
          </p:nvSpPr>
          <p:spPr>
            <a:xfrm>
              <a:off x="14219427" y="-634375"/>
              <a:ext cx="616153" cy="88706"/>
            </a:xfrm>
            <a:custGeom>
              <a:avLst/>
              <a:gdLst/>
              <a:ahLst/>
              <a:cxnLst/>
              <a:rect l="l" t="t" r="r" b="b"/>
              <a:pathLst>
                <a:path w="6432" h="926" extrusionOk="0">
                  <a:moveTo>
                    <a:pt x="2940" y="1"/>
                  </a:moveTo>
                  <a:cubicBezTo>
                    <a:pt x="2460" y="1"/>
                    <a:pt x="1982" y="55"/>
                    <a:pt x="1523" y="165"/>
                  </a:cubicBezTo>
                  <a:cubicBezTo>
                    <a:pt x="1260" y="217"/>
                    <a:pt x="998" y="322"/>
                    <a:pt x="735" y="427"/>
                  </a:cubicBezTo>
                  <a:cubicBezTo>
                    <a:pt x="473" y="532"/>
                    <a:pt x="210" y="663"/>
                    <a:pt x="0" y="821"/>
                  </a:cubicBezTo>
                  <a:lnTo>
                    <a:pt x="0" y="847"/>
                  </a:lnTo>
                  <a:cubicBezTo>
                    <a:pt x="499" y="585"/>
                    <a:pt x="1024" y="401"/>
                    <a:pt x="1575" y="322"/>
                  </a:cubicBezTo>
                  <a:cubicBezTo>
                    <a:pt x="2126" y="217"/>
                    <a:pt x="2678" y="191"/>
                    <a:pt x="3229" y="191"/>
                  </a:cubicBezTo>
                  <a:cubicBezTo>
                    <a:pt x="4331" y="243"/>
                    <a:pt x="5408" y="480"/>
                    <a:pt x="6431" y="926"/>
                  </a:cubicBezTo>
                  <a:lnTo>
                    <a:pt x="6431" y="900"/>
                  </a:lnTo>
                  <a:cubicBezTo>
                    <a:pt x="6195" y="768"/>
                    <a:pt x="5933" y="637"/>
                    <a:pt x="5696" y="532"/>
                  </a:cubicBezTo>
                  <a:cubicBezTo>
                    <a:pt x="5434" y="427"/>
                    <a:pt x="5171" y="348"/>
                    <a:pt x="4883" y="270"/>
                  </a:cubicBezTo>
                  <a:cubicBezTo>
                    <a:pt x="4331" y="112"/>
                    <a:pt x="3780" y="33"/>
                    <a:pt x="3229" y="7"/>
                  </a:cubicBezTo>
                  <a:cubicBezTo>
                    <a:pt x="3133" y="3"/>
                    <a:pt x="3036" y="1"/>
                    <a:pt x="2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3"/>
            <p:cNvSpPr/>
            <p:nvPr/>
          </p:nvSpPr>
          <p:spPr>
            <a:xfrm>
              <a:off x="14493496" y="-437612"/>
              <a:ext cx="412493" cy="623721"/>
            </a:xfrm>
            <a:custGeom>
              <a:avLst/>
              <a:gdLst/>
              <a:ahLst/>
              <a:cxnLst/>
              <a:rect l="l" t="t" r="r" b="b"/>
              <a:pathLst>
                <a:path w="4306" h="6511" extrusionOk="0">
                  <a:moveTo>
                    <a:pt x="4227" y="1"/>
                  </a:moveTo>
                  <a:cubicBezTo>
                    <a:pt x="4122" y="657"/>
                    <a:pt x="3964" y="1313"/>
                    <a:pt x="3728" y="1943"/>
                  </a:cubicBezTo>
                  <a:cubicBezTo>
                    <a:pt x="3597" y="2258"/>
                    <a:pt x="3465" y="2547"/>
                    <a:pt x="3308" y="2836"/>
                  </a:cubicBezTo>
                  <a:cubicBezTo>
                    <a:pt x="3177" y="3124"/>
                    <a:pt x="2993" y="3387"/>
                    <a:pt x="2809" y="3649"/>
                  </a:cubicBezTo>
                  <a:cubicBezTo>
                    <a:pt x="2625" y="3938"/>
                    <a:pt x="2415" y="4174"/>
                    <a:pt x="2205" y="4437"/>
                  </a:cubicBezTo>
                  <a:cubicBezTo>
                    <a:pt x="1995" y="4673"/>
                    <a:pt x="1759" y="4909"/>
                    <a:pt x="1523" y="5145"/>
                  </a:cubicBezTo>
                  <a:cubicBezTo>
                    <a:pt x="1050" y="5618"/>
                    <a:pt x="525" y="6064"/>
                    <a:pt x="0" y="6484"/>
                  </a:cubicBezTo>
                  <a:lnTo>
                    <a:pt x="27" y="6510"/>
                  </a:lnTo>
                  <a:cubicBezTo>
                    <a:pt x="630" y="6222"/>
                    <a:pt x="1208" y="5854"/>
                    <a:pt x="1733" y="5408"/>
                  </a:cubicBezTo>
                  <a:cubicBezTo>
                    <a:pt x="2284" y="4962"/>
                    <a:pt x="2730" y="4463"/>
                    <a:pt x="3150" y="3886"/>
                  </a:cubicBezTo>
                  <a:cubicBezTo>
                    <a:pt x="3544" y="3334"/>
                    <a:pt x="3833" y="2704"/>
                    <a:pt x="4043" y="2048"/>
                  </a:cubicBezTo>
                  <a:cubicBezTo>
                    <a:pt x="4227" y="1392"/>
                    <a:pt x="4305" y="683"/>
                    <a:pt x="4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3"/>
            <p:cNvSpPr/>
            <p:nvPr/>
          </p:nvSpPr>
          <p:spPr>
            <a:xfrm>
              <a:off x="13668701" y="294166"/>
              <a:ext cx="442669" cy="404925"/>
            </a:xfrm>
            <a:custGeom>
              <a:avLst/>
              <a:gdLst/>
              <a:ahLst/>
              <a:cxnLst/>
              <a:rect l="l" t="t" r="r" b="b"/>
              <a:pathLst>
                <a:path w="4621" h="4227" extrusionOk="0">
                  <a:moveTo>
                    <a:pt x="27" y="0"/>
                  </a:moveTo>
                  <a:lnTo>
                    <a:pt x="1" y="26"/>
                  </a:lnTo>
                  <a:cubicBezTo>
                    <a:pt x="552" y="210"/>
                    <a:pt x="1103" y="341"/>
                    <a:pt x="1681" y="420"/>
                  </a:cubicBezTo>
                  <a:cubicBezTo>
                    <a:pt x="2258" y="525"/>
                    <a:pt x="2783" y="761"/>
                    <a:pt x="3229" y="1103"/>
                  </a:cubicBezTo>
                  <a:cubicBezTo>
                    <a:pt x="3676" y="1470"/>
                    <a:pt x="3991" y="1969"/>
                    <a:pt x="4174" y="2520"/>
                  </a:cubicBezTo>
                  <a:cubicBezTo>
                    <a:pt x="4332" y="3071"/>
                    <a:pt x="4411" y="3649"/>
                    <a:pt x="4411" y="4226"/>
                  </a:cubicBezTo>
                  <a:lnTo>
                    <a:pt x="4437" y="4226"/>
                  </a:lnTo>
                  <a:cubicBezTo>
                    <a:pt x="4594" y="3623"/>
                    <a:pt x="4620" y="3019"/>
                    <a:pt x="4489" y="2415"/>
                  </a:cubicBezTo>
                  <a:cubicBezTo>
                    <a:pt x="4411" y="2100"/>
                    <a:pt x="4306" y="1811"/>
                    <a:pt x="4122" y="1523"/>
                  </a:cubicBezTo>
                  <a:cubicBezTo>
                    <a:pt x="3964" y="1260"/>
                    <a:pt x="3754" y="998"/>
                    <a:pt x="3492" y="788"/>
                  </a:cubicBezTo>
                  <a:cubicBezTo>
                    <a:pt x="3256" y="604"/>
                    <a:pt x="2967" y="420"/>
                    <a:pt x="2652" y="315"/>
                  </a:cubicBezTo>
                  <a:cubicBezTo>
                    <a:pt x="2363" y="210"/>
                    <a:pt x="2074" y="131"/>
                    <a:pt x="1759" y="105"/>
                  </a:cubicBezTo>
                  <a:cubicBezTo>
                    <a:pt x="1444" y="53"/>
                    <a:pt x="1156" y="53"/>
                    <a:pt x="893" y="53"/>
                  </a:cubicBezTo>
                  <a:cubicBezTo>
                    <a:pt x="604" y="53"/>
                    <a:pt x="316" y="26"/>
                    <a:pt x="27" y="0"/>
                  </a:cubicBez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3"/>
            <p:cNvSpPr/>
            <p:nvPr/>
          </p:nvSpPr>
          <p:spPr>
            <a:xfrm>
              <a:off x="13671192" y="80352"/>
              <a:ext cx="726797" cy="293707"/>
            </a:xfrm>
            <a:custGeom>
              <a:avLst/>
              <a:gdLst/>
              <a:ahLst/>
              <a:cxnLst/>
              <a:rect l="l" t="t" r="r" b="b"/>
              <a:pathLst>
                <a:path w="7587" h="3066" extrusionOk="0">
                  <a:moveTo>
                    <a:pt x="7429" y="1"/>
                  </a:moveTo>
                  <a:cubicBezTo>
                    <a:pt x="7403" y="368"/>
                    <a:pt x="7324" y="736"/>
                    <a:pt x="7219" y="1077"/>
                  </a:cubicBezTo>
                  <a:cubicBezTo>
                    <a:pt x="7141" y="1261"/>
                    <a:pt x="7062" y="1445"/>
                    <a:pt x="6957" y="1576"/>
                  </a:cubicBezTo>
                  <a:cubicBezTo>
                    <a:pt x="6852" y="1733"/>
                    <a:pt x="6721" y="1865"/>
                    <a:pt x="6589" y="1996"/>
                  </a:cubicBezTo>
                  <a:cubicBezTo>
                    <a:pt x="6484" y="2127"/>
                    <a:pt x="6327" y="2258"/>
                    <a:pt x="6169" y="2337"/>
                  </a:cubicBezTo>
                  <a:cubicBezTo>
                    <a:pt x="6012" y="2390"/>
                    <a:pt x="5828" y="2442"/>
                    <a:pt x="5644" y="2442"/>
                  </a:cubicBezTo>
                  <a:cubicBezTo>
                    <a:pt x="5522" y="2451"/>
                    <a:pt x="5399" y="2454"/>
                    <a:pt x="5276" y="2454"/>
                  </a:cubicBezTo>
                  <a:cubicBezTo>
                    <a:pt x="5029" y="2454"/>
                    <a:pt x="4778" y="2442"/>
                    <a:pt x="4516" y="2442"/>
                  </a:cubicBezTo>
                  <a:lnTo>
                    <a:pt x="2258" y="2390"/>
                  </a:lnTo>
                  <a:cubicBezTo>
                    <a:pt x="1891" y="2390"/>
                    <a:pt x="1497" y="2363"/>
                    <a:pt x="1130" y="2337"/>
                  </a:cubicBezTo>
                  <a:cubicBezTo>
                    <a:pt x="762" y="2337"/>
                    <a:pt x="368" y="2311"/>
                    <a:pt x="1" y="2232"/>
                  </a:cubicBezTo>
                  <a:lnTo>
                    <a:pt x="1" y="2285"/>
                  </a:lnTo>
                  <a:lnTo>
                    <a:pt x="1733" y="2600"/>
                  </a:lnTo>
                  <a:lnTo>
                    <a:pt x="2678" y="2941"/>
                  </a:lnTo>
                  <a:lnTo>
                    <a:pt x="3361" y="2993"/>
                  </a:lnTo>
                  <a:cubicBezTo>
                    <a:pt x="3755" y="3020"/>
                    <a:pt x="4122" y="3046"/>
                    <a:pt x="4490" y="3046"/>
                  </a:cubicBezTo>
                  <a:cubicBezTo>
                    <a:pt x="4686" y="3059"/>
                    <a:pt x="4890" y="3066"/>
                    <a:pt x="5093" y="3066"/>
                  </a:cubicBezTo>
                  <a:cubicBezTo>
                    <a:pt x="5297" y="3066"/>
                    <a:pt x="5500" y="3059"/>
                    <a:pt x="5697" y="3046"/>
                  </a:cubicBezTo>
                  <a:cubicBezTo>
                    <a:pt x="5933" y="3020"/>
                    <a:pt x="6196" y="2941"/>
                    <a:pt x="6406" y="2836"/>
                  </a:cubicBezTo>
                  <a:cubicBezTo>
                    <a:pt x="6537" y="2757"/>
                    <a:pt x="6642" y="2678"/>
                    <a:pt x="6747" y="2573"/>
                  </a:cubicBezTo>
                  <a:cubicBezTo>
                    <a:pt x="6826" y="2521"/>
                    <a:pt x="6878" y="2416"/>
                    <a:pt x="6957" y="2337"/>
                  </a:cubicBezTo>
                  <a:lnTo>
                    <a:pt x="7114" y="2127"/>
                  </a:lnTo>
                  <a:cubicBezTo>
                    <a:pt x="7193" y="2022"/>
                    <a:pt x="7272" y="1917"/>
                    <a:pt x="7324" y="1812"/>
                  </a:cubicBezTo>
                  <a:cubicBezTo>
                    <a:pt x="7429" y="1628"/>
                    <a:pt x="7482" y="1418"/>
                    <a:pt x="7534" y="1208"/>
                  </a:cubicBezTo>
                  <a:cubicBezTo>
                    <a:pt x="7587" y="788"/>
                    <a:pt x="7587" y="395"/>
                    <a:pt x="7508" y="1"/>
                  </a:cubicBezTo>
                  <a:close/>
                </a:path>
              </a:pathLst>
            </a:custGeom>
            <a:solidFill>
              <a:srgbClr val="E09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3"/>
            <p:cNvSpPr/>
            <p:nvPr/>
          </p:nvSpPr>
          <p:spPr>
            <a:xfrm>
              <a:off x="13620899" y="72880"/>
              <a:ext cx="63033" cy="223873"/>
            </a:xfrm>
            <a:custGeom>
              <a:avLst/>
              <a:gdLst/>
              <a:ahLst/>
              <a:cxnLst/>
              <a:rect l="l" t="t" r="r" b="b"/>
              <a:pathLst>
                <a:path w="658" h="2337" extrusionOk="0">
                  <a:moveTo>
                    <a:pt x="80" y="0"/>
                  </a:moveTo>
                  <a:cubicBezTo>
                    <a:pt x="106" y="105"/>
                    <a:pt x="158" y="210"/>
                    <a:pt x="211" y="315"/>
                  </a:cubicBezTo>
                  <a:cubicBezTo>
                    <a:pt x="263" y="394"/>
                    <a:pt x="290" y="499"/>
                    <a:pt x="316" y="604"/>
                  </a:cubicBezTo>
                  <a:cubicBezTo>
                    <a:pt x="316" y="709"/>
                    <a:pt x="290" y="840"/>
                    <a:pt x="263" y="945"/>
                  </a:cubicBezTo>
                  <a:cubicBezTo>
                    <a:pt x="237" y="1050"/>
                    <a:pt x="211" y="1155"/>
                    <a:pt x="185" y="1260"/>
                  </a:cubicBezTo>
                  <a:lnTo>
                    <a:pt x="53" y="1575"/>
                  </a:lnTo>
                  <a:cubicBezTo>
                    <a:pt x="1" y="1680"/>
                    <a:pt x="1" y="1785"/>
                    <a:pt x="1" y="1916"/>
                  </a:cubicBezTo>
                  <a:cubicBezTo>
                    <a:pt x="27" y="2021"/>
                    <a:pt x="106" y="2126"/>
                    <a:pt x="211" y="2205"/>
                  </a:cubicBezTo>
                  <a:cubicBezTo>
                    <a:pt x="290" y="2258"/>
                    <a:pt x="395" y="2310"/>
                    <a:pt x="500" y="2336"/>
                  </a:cubicBezTo>
                  <a:lnTo>
                    <a:pt x="500" y="2310"/>
                  </a:lnTo>
                  <a:cubicBezTo>
                    <a:pt x="421" y="2205"/>
                    <a:pt x="368" y="2126"/>
                    <a:pt x="316" y="2021"/>
                  </a:cubicBezTo>
                  <a:cubicBezTo>
                    <a:pt x="290" y="1943"/>
                    <a:pt x="290" y="1864"/>
                    <a:pt x="316" y="1838"/>
                  </a:cubicBezTo>
                  <a:cubicBezTo>
                    <a:pt x="368" y="1811"/>
                    <a:pt x="395" y="1759"/>
                    <a:pt x="421" y="1706"/>
                  </a:cubicBezTo>
                  <a:cubicBezTo>
                    <a:pt x="473" y="1601"/>
                    <a:pt x="526" y="1496"/>
                    <a:pt x="552" y="1391"/>
                  </a:cubicBezTo>
                  <a:cubicBezTo>
                    <a:pt x="578" y="1339"/>
                    <a:pt x="605" y="1260"/>
                    <a:pt x="605" y="1208"/>
                  </a:cubicBezTo>
                  <a:cubicBezTo>
                    <a:pt x="631" y="1129"/>
                    <a:pt x="631" y="1076"/>
                    <a:pt x="631" y="1024"/>
                  </a:cubicBezTo>
                  <a:cubicBezTo>
                    <a:pt x="657" y="893"/>
                    <a:pt x="657" y="735"/>
                    <a:pt x="631" y="604"/>
                  </a:cubicBezTo>
                  <a:cubicBezTo>
                    <a:pt x="631" y="525"/>
                    <a:pt x="578" y="446"/>
                    <a:pt x="552" y="368"/>
                  </a:cubicBezTo>
                  <a:cubicBezTo>
                    <a:pt x="500" y="315"/>
                    <a:pt x="473" y="263"/>
                    <a:pt x="421" y="210"/>
                  </a:cubicBezTo>
                  <a:cubicBezTo>
                    <a:pt x="316" y="131"/>
                    <a:pt x="211" y="53"/>
                    <a:pt x="106"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3"/>
            <p:cNvSpPr/>
            <p:nvPr/>
          </p:nvSpPr>
          <p:spPr>
            <a:xfrm>
              <a:off x="13630958" y="72880"/>
              <a:ext cx="47898" cy="22703"/>
            </a:xfrm>
            <a:custGeom>
              <a:avLst/>
              <a:gdLst/>
              <a:ahLst/>
              <a:cxnLst/>
              <a:rect l="l" t="t" r="r" b="b"/>
              <a:pathLst>
                <a:path w="500" h="237" extrusionOk="0">
                  <a:moveTo>
                    <a:pt x="1" y="0"/>
                  </a:moveTo>
                  <a:lnTo>
                    <a:pt x="1" y="26"/>
                  </a:lnTo>
                  <a:cubicBezTo>
                    <a:pt x="1" y="79"/>
                    <a:pt x="27" y="131"/>
                    <a:pt x="80" y="184"/>
                  </a:cubicBezTo>
                  <a:cubicBezTo>
                    <a:pt x="132" y="210"/>
                    <a:pt x="185" y="236"/>
                    <a:pt x="237" y="236"/>
                  </a:cubicBezTo>
                  <a:cubicBezTo>
                    <a:pt x="290" y="236"/>
                    <a:pt x="342" y="236"/>
                    <a:pt x="368" y="210"/>
                  </a:cubicBezTo>
                  <a:cubicBezTo>
                    <a:pt x="421" y="158"/>
                    <a:pt x="473" y="105"/>
                    <a:pt x="500" y="53"/>
                  </a:cubicBezTo>
                  <a:lnTo>
                    <a:pt x="500" y="26"/>
                  </a:lnTo>
                  <a:cubicBezTo>
                    <a:pt x="460" y="40"/>
                    <a:pt x="421" y="46"/>
                    <a:pt x="378" y="46"/>
                  </a:cubicBezTo>
                  <a:cubicBezTo>
                    <a:pt x="336" y="46"/>
                    <a:pt x="290" y="40"/>
                    <a:pt x="237" y="26"/>
                  </a:cubicBezTo>
                  <a:cubicBezTo>
                    <a:pt x="158" y="26"/>
                    <a:pt x="80" y="26"/>
                    <a:pt x="1" y="0"/>
                  </a:cubicBezTo>
                  <a:close/>
                </a:path>
              </a:pathLst>
            </a:custGeom>
            <a:solidFill>
              <a:srgbClr val="DE9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3"/>
            <p:cNvSpPr/>
            <p:nvPr/>
          </p:nvSpPr>
          <p:spPr>
            <a:xfrm>
              <a:off x="13630958" y="32646"/>
              <a:ext cx="110739" cy="46556"/>
            </a:xfrm>
            <a:custGeom>
              <a:avLst/>
              <a:gdLst/>
              <a:ahLst/>
              <a:cxnLst/>
              <a:rect l="l" t="t" r="r" b="b"/>
              <a:pathLst>
                <a:path w="1156" h="486" extrusionOk="0">
                  <a:moveTo>
                    <a:pt x="1130" y="0"/>
                  </a:moveTo>
                  <a:cubicBezTo>
                    <a:pt x="1025" y="79"/>
                    <a:pt x="920" y="131"/>
                    <a:pt x="841" y="158"/>
                  </a:cubicBezTo>
                  <a:cubicBezTo>
                    <a:pt x="762" y="184"/>
                    <a:pt x="657" y="236"/>
                    <a:pt x="578" y="263"/>
                  </a:cubicBezTo>
                  <a:cubicBezTo>
                    <a:pt x="500" y="289"/>
                    <a:pt x="421" y="315"/>
                    <a:pt x="316" y="341"/>
                  </a:cubicBezTo>
                  <a:cubicBezTo>
                    <a:pt x="211" y="341"/>
                    <a:pt x="132" y="368"/>
                    <a:pt x="1" y="420"/>
                  </a:cubicBezTo>
                  <a:lnTo>
                    <a:pt x="1" y="446"/>
                  </a:lnTo>
                  <a:cubicBezTo>
                    <a:pt x="106" y="473"/>
                    <a:pt x="217" y="486"/>
                    <a:pt x="329" y="486"/>
                  </a:cubicBezTo>
                  <a:cubicBezTo>
                    <a:pt x="441" y="486"/>
                    <a:pt x="552" y="473"/>
                    <a:pt x="657" y="446"/>
                  </a:cubicBezTo>
                  <a:cubicBezTo>
                    <a:pt x="867" y="368"/>
                    <a:pt x="1051" y="21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3"/>
            <p:cNvSpPr/>
            <p:nvPr/>
          </p:nvSpPr>
          <p:spPr>
            <a:xfrm>
              <a:off x="13648584" y="-130780"/>
              <a:ext cx="72996" cy="68972"/>
            </a:xfrm>
            <a:custGeom>
              <a:avLst/>
              <a:gdLst/>
              <a:ahLst/>
              <a:cxnLst/>
              <a:rect l="l" t="t" r="r" b="b"/>
              <a:pathLst>
                <a:path w="762" h="720" extrusionOk="0">
                  <a:moveTo>
                    <a:pt x="683" y="0"/>
                  </a:moveTo>
                  <a:cubicBezTo>
                    <a:pt x="631" y="158"/>
                    <a:pt x="552" y="315"/>
                    <a:pt x="447" y="420"/>
                  </a:cubicBezTo>
                  <a:cubicBezTo>
                    <a:pt x="316" y="551"/>
                    <a:pt x="158" y="630"/>
                    <a:pt x="1" y="630"/>
                  </a:cubicBezTo>
                  <a:lnTo>
                    <a:pt x="1" y="656"/>
                  </a:lnTo>
                  <a:cubicBezTo>
                    <a:pt x="58" y="695"/>
                    <a:pt x="144" y="719"/>
                    <a:pt x="227" y="719"/>
                  </a:cubicBezTo>
                  <a:cubicBezTo>
                    <a:pt x="257" y="719"/>
                    <a:pt x="287" y="716"/>
                    <a:pt x="316" y="709"/>
                  </a:cubicBezTo>
                  <a:cubicBezTo>
                    <a:pt x="421" y="709"/>
                    <a:pt x="499" y="656"/>
                    <a:pt x="578" y="578"/>
                  </a:cubicBezTo>
                  <a:cubicBezTo>
                    <a:pt x="657" y="499"/>
                    <a:pt x="709" y="394"/>
                    <a:pt x="736" y="315"/>
                  </a:cubicBezTo>
                  <a:cubicBezTo>
                    <a:pt x="762" y="210"/>
                    <a:pt x="736" y="105"/>
                    <a:pt x="709"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3"/>
            <p:cNvSpPr/>
            <p:nvPr/>
          </p:nvSpPr>
          <p:spPr>
            <a:xfrm>
              <a:off x="13648584" y="-70430"/>
              <a:ext cx="90622" cy="105662"/>
            </a:xfrm>
            <a:custGeom>
              <a:avLst/>
              <a:gdLst/>
              <a:ahLst/>
              <a:cxnLst/>
              <a:rect l="l" t="t" r="r" b="b"/>
              <a:pathLst>
                <a:path w="946" h="1103" extrusionOk="0">
                  <a:moveTo>
                    <a:pt x="1" y="0"/>
                  </a:moveTo>
                  <a:lnTo>
                    <a:pt x="1" y="26"/>
                  </a:lnTo>
                  <a:cubicBezTo>
                    <a:pt x="211" y="131"/>
                    <a:pt x="394" y="289"/>
                    <a:pt x="526" y="499"/>
                  </a:cubicBezTo>
                  <a:cubicBezTo>
                    <a:pt x="657" y="709"/>
                    <a:pt x="788" y="919"/>
                    <a:pt x="946" y="1102"/>
                  </a:cubicBezTo>
                  <a:lnTo>
                    <a:pt x="946" y="1076"/>
                  </a:lnTo>
                  <a:cubicBezTo>
                    <a:pt x="919" y="945"/>
                    <a:pt x="893" y="840"/>
                    <a:pt x="841" y="709"/>
                  </a:cubicBezTo>
                  <a:cubicBezTo>
                    <a:pt x="814" y="604"/>
                    <a:pt x="736" y="499"/>
                    <a:pt x="683" y="394"/>
                  </a:cubicBezTo>
                  <a:cubicBezTo>
                    <a:pt x="604" y="263"/>
                    <a:pt x="499" y="184"/>
                    <a:pt x="394" y="105"/>
                  </a:cubicBezTo>
                  <a:cubicBezTo>
                    <a:pt x="289" y="26"/>
                    <a:pt x="132" y="0"/>
                    <a:pt x="1"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3"/>
            <p:cNvSpPr/>
            <p:nvPr/>
          </p:nvSpPr>
          <p:spPr>
            <a:xfrm>
              <a:off x="13648584" y="-70430"/>
              <a:ext cx="90622" cy="105662"/>
            </a:xfrm>
            <a:custGeom>
              <a:avLst/>
              <a:gdLst/>
              <a:ahLst/>
              <a:cxnLst/>
              <a:rect l="l" t="t" r="r" b="b"/>
              <a:pathLst>
                <a:path w="946" h="1103" extrusionOk="0">
                  <a:moveTo>
                    <a:pt x="1" y="0"/>
                  </a:moveTo>
                  <a:lnTo>
                    <a:pt x="1" y="26"/>
                  </a:lnTo>
                  <a:lnTo>
                    <a:pt x="211" y="315"/>
                  </a:lnTo>
                  <a:cubicBezTo>
                    <a:pt x="263" y="420"/>
                    <a:pt x="316" y="499"/>
                    <a:pt x="394" y="604"/>
                  </a:cubicBezTo>
                  <a:cubicBezTo>
                    <a:pt x="447" y="709"/>
                    <a:pt x="526" y="787"/>
                    <a:pt x="604" y="866"/>
                  </a:cubicBezTo>
                  <a:cubicBezTo>
                    <a:pt x="709" y="971"/>
                    <a:pt x="814" y="1050"/>
                    <a:pt x="946" y="1102"/>
                  </a:cubicBezTo>
                  <a:lnTo>
                    <a:pt x="946" y="1076"/>
                  </a:lnTo>
                  <a:cubicBezTo>
                    <a:pt x="788" y="892"/>
                    <a:pt x="683" y="682"/>
                    <a:pt x="526" y="473"/>
                  </a:cubicBezTo>
                  <a:cubicBezTo>
                    <a:pt x="394" y="263"/>
                    <a:pt x="21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3"/>
            <p:cNvSpPr/>
            <p:nvPr/>
          </p:nvSpPr>
          <p:spPr>
            <a:xfrm>
              <a:off x="13620899" y="-73016"/>
              <a:ext cx="55465" cy="145992"/>
            </a:xfrm>
            <a:custGeom>
              <a:avLst/>
              <a:gdLst/>
              <a:ahLst/>
              <a:cxnLst/>
              <a:rect l="l" t="t" r="r" b="b"/>
              <a:pathLst>
                <a:path w="579" h="1524" extrusionOk="0">
                  <a:moveTo>
                    <a:pt x="290" y="1"/>
                  </a:moveTo>
                  <a:cubicBezTo>
                    <a:pt x="211" y="27"/>
                    <a:pt x="132" y="53"/>
                    <a:pt x="106" y="132"/>
                  </a:cubicBezTo>
                  <a:cubicBezTo>
                    <a:pt x="80" y="211"/>
                    <a:pt x="80" y="290"/>
                    <a:pt x="106" y="368"/>
                  </a:cubicBezTo>
                  <a:cubicBezTo>
                    <a:pt x="131" y="493"/>
                    <a:pt x="203" y="618"/>
                    <a:pt x="278" y="743"/>
                  </a:cubicBezTo>
                  <a:lnTo>
                    <a:pt x="278" y="743"/>
                  </a:lnTo>
                  <a:cubicBezTo>
                    <a:pt x="152" y="822"/>
                    <a:pt x="53" y="950"/>
                    <a:pt x="27" y="1077"/>
                  </a:cubicBezTo>
                  <a:cubicBezTo>
                    <a:pt x="1" y="1234"/>
                    <a:pt x="27" y="1392"/>
                    <a:pt x="80" y="1523"/>
                  </a:cubicBezTo>
                  <a:lnTo>
                    <a:pt x="106" y="1523"/>
                  </a:lnTo>
                  <a:cubicBezTo>
                    <a:pt x="106" y="1392"/>
                    <a:pt x="132" y="1261"/>
                    <a:pt x="185" y="1129"/>
                  </a:cubicBezTo>
                  <a:cubicBezTo>
                    <a:pt x="211" y="1077"/>
                    <a:pt x="237" y="1051"/>
                    <a:pt x="263" y="998"/>
                  </a:cubicBezTo>
                  <a:cubicBezTo>
                    <a:pt x="316" y="972"/>
                    <a:pt x="342" y="946"/>
                    <a:pt x="368" y="919"/>
                  </a:cubicBezTo>
                  <a:lnTo>
                    <a:pt x="578" y="841"/>
                  </a:lnTo>
                  <a:lnTo>
                    <a:pt x="447" y="657"/>
                  </a:lnTo>
                  <a:cubicBezTo>
                    <a:pt x="368" y="552"/>
                    <a:pt x="316" y="421"/>
                    <a:pt x="263" y="342"/>
                  </a:cubicBezTo>
                  <a:cubicBezTo>
                    <a:pt x="237" y="290"/>
                    <a:pt x="211" y="237"/>
                    <a:pt x="211" y="185"/>
                  </a:cubicBezTo>
                  <a:cubicBezTo>
                    <a:pt x="211" y="132"/>
                    <a:pt x="237" y="80"/>
                    <a:pt x="290" y="53"/>
                  </a:cubicBezTo>
                  <a:lnTo>
                    <a:pt x="2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3"/>
            <p:cNvSpPr/>
            <p:nvPr/>
          </p:nvSpPr>
          <p:spPr>
            <a:xfrm>
              <a:off x="13869871" y="-331950"/>
              <a:ext cx="62937" cy="75486"/>
            </a:xfrm>
            <a:custGeom>
              <a:avLst/>
              <a:gdLst/>
              <a:ahLst/>
              <a:cxnLst/>
              <a:rect l="l" t="t" r="r" b="b"/>
              <a:pathLst>
                <a:path w="657" h="788" extrusionOk="0">
                  <a:moveTo>
                    <a:pt x="420" y="0"/>
                  </a:moveTo>
                  <a:cubicBezTo>
                    <a:pt x="377" y="0"/>
                    <a:pt x="333" y="9"/>
                    <a:pt x="289" y="26"/>
                  </a:cubicBezTo>
                  <a:cubicBezTo>
                    <a:pt x="184" y="53"/>
                    <a:pt x="106" y="158"/>
                    <a:pt x="53" y="263"/>
                  </a:cubicBezTo>
                  <a:cubicBezTo>
                    <a:pt x="1" y="341"/>
                    <a:pt x="1" y="446"/>
                    <a:pt x="53" y="551"/>
                  </a:cubicBezTo>
                  <a:cubicBezTo>
                    <a:pt x="106" y="656"/>
                    <a:pt x="211" y="761"/>
                    <a:pt x="316" y="788"/>
                  </a:cubicBezTo>
                  <a:lnTo>
                    <a:pt x="368" y="788"/>
                  </a:lnTo>
                  <a:cubicBezTo>
                    <a:pt x="368" y="656"/>
                    <a:pt x="368" y="525"/>
                    <a:pt x="421" y="420"/>
                  </a:cubicBezTo>
                  <a:cubicBezTo>
                    <a:pt x="473" y="315"/>
                    <a:pt x="552" y="210"/>
                    <a:pt x="657" y="158"/>
                  </a:cubicBezTo>
                  <a:lnTo>
                    <a:pt x="657" y="105"/>
                  </a:lnTo>
                  <a:cubicBezTo>
                    <a:pt x="587" y="35"/>
                    <a:pt x="505" y="0"/>
                    <a:pt x="420" y="0"/>
                  </a:cubicBezTo>
                  <a:close/>
                </a:path>
              </a:pathLst>
            </a:custGeom>
            <a:solidFill>
              <a:srgbClr val="D89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3"/>
            <p:cNvSpPr/>
            <p:nvPr/>
          </p:nvSpPr>
          <p:spPr>
            <a:xfrm>
              <a:off x="13885006" y="-329459"/>
              <a:ext cx="50388" cy="72996"/>
            </a:xfrm>
            <a:custGeom>
              <a:avLst/>
              <a:gdLst/>
              <a:ahLst/>
              <a:cxnLst/>
              <a:rect l="l" t="t" r="r" b="b"/>
              <a:pathLst>
                <a:path w="526" h="762" extrusionOk="0">
                  <a:moveTo>
                    <a:pt x="473" y="0"/>
                  </a:moveTo>
                  <a:cubicBezTo>
                    <a:pt x="158" y="132"/>
                    <a:pt x="0" y="447"/>
                    <a:pt x="79" y="762"/>
                  </a:cubicBezTo>
                  <a:lnTo>
                    <a:pt x="289" y="762"/>
                  </a:lnTo>
                  <a:cubicBezTo>
                    <a:pt x="236" y="315"/>
                    <a:pt x="525" y="210"/>
                    <a:pt x="525" y="210"/>
                  </a:cubicBezTo>
                  <a:lnTo>
                    <a:pt x="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3"/>
            <p:cNvSpPr/>
            <p:nvPr/>
          </p:nvSpPr>
          <p:spPr>
            <a:xfrm>
              <a:off x="13925240" y="-299284"/>
              <a:ext cx="32762" cy="55370"/>
            </a:xfrm>
            <a:custGeom>
              <a:avLst/>
              <a:gdLst/>
              <a:ahLst/>
              <a:cxnLst/>
              <a:rect l="l" t="t" r="r" b="b"/>
              <a:pathLst>
                <a:path w="342" h="578" extrusionOk="0">
                  <a:moveTo>
                    <a:pt x="341" y="0"/>
                  </a:moveTo>
                  <a:cubicBezTo>
                    <a:pt x="289" y="27"/>
                    <a:pt x="263" y="53"/>
                    <a:pt x="210" y="105"/>
                  </a:cubicBezTo>
                  <a:cubicBezTo>
                    <a:pt x="184" y="158"/>
                    <a:pt x="158" y="210"/>
                    <a:pt x="131" y="263"/>
                  </a:cubicBezTo>
                  <a:cubicBezTo>
                    <a:pt x="79" y="368"/>
                    <a:pt x="26" y="473"/>
                    <a:pt x="0" y="578"/>
                  </a:cubicBezTo>
                  <a:cubicBezTo>
                    <a:pt x="105" y="525"/>
                    <a:pt x="184" y="447"/>
                    <a:pt x="263" y="342"/>
                  </a:cubicBezTo>
                  <a:cubicBezTo>
                    <a:pt x="263" y="289"/>
                    <a:pt x="289" y="237"/>
                    <a:pt x="315" y="184"/>
                  </a:cubicBezTo>
                  <a:cubicBezTo>
                    <a:pt x="315" y="158"/>
                    <a:pt x="315" y="79"/>
                    <a:pt x="341" y="27"/>
                  </a:cubicBezTo>
                  <a:lnTo>
                    <a:pt x="3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3"/>
            <p:cNvSpPr/>
            <p:nvPr/>
          </p:nvSpPr>
          <p:spPr>
            <a:xfrm rot="2700000">
              <a:off x="13840956" y="-262632"/>
              <a:ext cx="40328" cy="62938"/>
            </a:xfrm>
            <a:custGeom>
              <a:avLst/>
              <a:gdLst/>
              <a:ahLst/>
              <a:cxnLst/>
              <a:rect l="l" t="t" r="r" b="b"/>
              <a:pathLst>
                <a:path w="290" h="657" extrusionOk="0">
                  <a:moveTo>
                    <a:pt x="106" y="1"/>
                  </a:moveTo>
                  <a:cubicBezTo>
                    <a:pt x="53" y="106"/>
                    <a:pt x="27" y="211"/>
                    <a:pt x="27" y="316"/>
                  </a:cubicBezTo>
                  <a:cubicBezTo>
                    <a:pt x="1" y="368"/>
                    <a:pt x="1" y="421"/>
                    <a:pt x="27" y="499"/>
                  </a:cubicBezTo>
                  <a:cubicBezTo>
                    <a:pt x="27" y="552"/>
                    <a:pt x="27" y="604"/>
                    <a:pt x="53" y="657"/>
                  </a:cubicBezTo>
                  <a:cubicBezTo>
                    <a:pt x="53" y="552"/>
                    <a:pt x="79" y="447"/>
                    <a:pt x="132" y="342"/>
                  </a:cubicBezTo>
                  <a:cubicBezTo>
                    <a:pt x="184" y="263"/>
                    <a:pt x="237" y="158"/>
                    <a:pt x="289" y="79"/>
                  </a:cubicBezTo>
                  <a:lnTo>
                    <a:pt x="106" y="1"/>
                  </a:lnTo>
                  <a:close/>
                </a:path>
              </a:pathLst>
            </a:custGeom>
            <a:solidFill>
              <a:srgbClr val="FFE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53"/>
            <p:cNvSpPr/>
            <p:nvPr/>
          </p:nvSpPr>
          <p:spPr>
            <a:xfrm>
              <a:off x="13922654" y="-369693"/>
              <a:ext cx="115816" cy="138424"/>
            </a:xfrm>
            <a:custGeom>
              <a:avLst/>
              <a:gdLst/>
              <a:ahLst/>
              <a:cxnLst/>
              <a:rect l="l" t="t" r="r" b="b"/>
              <a:pathLst>
                <a:path w="1209" h="1445" extrusionOk="0">
                  <a:moveTo>
                    <a:pt x="447" y="0"/>
                  </a:moveTo>
                  <a:cubicBezTo>
                    <a:pt x="316" y="0"/>
                    <a:pt x="211" y="53"/>
                    <a:pt x="106" y="132"/>
                  </a:cubicBezTo>
                  <a:cubicBezTo>
                    <a:pt x="53" y="210"/>
                    <a:pt x="1" y="315"/>
                    <a:pt x="1" y="394"/>
                  </a:cubicBezTo>
                  <a:lnTo>
                    <a:pt x="1" y="420"/>
                  </a:lnTo>
                  <a:cubicBezTo>
                    <a:pt x="106" y="315"/>
                    <a:pt x="263" y="237"/>
                    <a:pt x="421" y="237"/>
                  </a:cubicBezTo>
                  <a:cubicBezTo>
                    <a:pt x="552" y="289"/>
                    <a:pt x="683" y="394"/>
                    <a:pt x="736" y="525"/>
                  </a:cubicBezTo>
                  <a:cubicBezTo>
                    <a:pt x="815" y="683"/>
                    <a:pt x="893" y="814"/>
                    <a:pt x="946" y="972"/>
                  </a:cubicBezTo>
                  <a:cubicBezTo>
                    <a:pt x="998" y="1129"/>
                    <a:pt x="998" y="1287"/>
                    <a:pt x="998" y="1444"/>
                  </a:cubicBezTo>
                  <a:lnTo>
                    <a:pt x="1051" y="1444"/>
                  </a:lnTo>
                  <a:cubicBezTo>
                    <a:pt x="1156" y="1287"/>
                    <a:pt x="1208" y="1103"/>
                    <a:pt x="1182" y="893"/>
                  </a:cubicBezTo>
                  <a:cubicBezTo>
                    <a:pt x="1156" y="709"/>
                    <a:pt x="1103" y="525"/>
                    <a:pt x="1025" y="368"/>
                  </a:cubicBezTo>
                  <a:cubicBezTo>
                    <a:pt x="946" y="289"/>
                    <a:pt x="893" y="210"/>
                    <a:pt x="815" y="132"/>
                  </a:cubicBezTo>
                  <a:cubicBezTo>
                    <a:pt x="710" y="53"/>
                    <a:pt x="578" y="0"/>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53"/>
            <p:cNvSpPr/>
            <p:nvPr/>
          </p:nvSpPr>
          <p:spPr>
            <a:xfrm>
              <a:off x="13922654" y="-352067"/>
              <a:ext cx="100681" cy="120797"/>
            </a:xfrm>
            <a:custGeom>
              <a:avLst/>
              <a:gdLst/>
              <a:ahLst/>
              <a:cxnLst/>
              <a:rect l="l" t="t" r="r" b="b"/>
              <a:pathLst>
                <a:path w="1051" h="1261" extrusionOk="0">
                  <a:moveTo>
                    <a:pt x="421" y="0"/>
                  </a:moveTo>
                  <a:cubicBezTo>
                    <a:pt x="263" y="0"/>
                    <a:pt x="80" y="79"/>
                    <a:pt x="1" y="236"/>
                  </a:cubicBezTo>
                  <a:cubicBezTo>
                    <a:pt x="112" y="199"/>
                    <a:pt x="224" y="162"/>
                    <a:pt x="307" y="162"/>
                  </a:cubicBezTo>
                  <a:cubicBezTo>
                    <a:pt x="342" y="162"/>
                    <a:pt x="371" y="168"/>
                    <a:pt x="395" y="184"/>
                  </a:cubicBezTo>
                  <a:cubicBezTo>
                    <a:pt x="500" y="236"/>
                    <a:pt x="578" y="315"/>
                    <a:pt x="631" y="420"/>
                  </a:cubicBezTo>
                  <a:cubicBezTo>
                    <a:pt x="710" y="551"/>
                    <a:pt x="762" y="683"/>
                    <a:pt x="841" y="814"/>
                  </a:cubicBezTo>
                  <a:cubicBezTo>
                    <a:pt x="893" y="971"/>
                    <a:pt x="972" y="1103"/>
                    <a:pt x="1025" y="1260"/>
                  </a:cubicBezTo>
                  <a:lnTo>
                    <a:pt x="1051" y="1260"/>
                  </a:lnTo>
                  <a:cubicBezTo>
                    <a:pt x="1051" y="1103"/>
                    <a:pt x="1025" y="919"/>
                    <a:pt x="972" y="761"/>
                  </a:cubicBezTo>
                  <a:cubicBezTo>
                    <a:pt x="946" y="604"/>
                    <a:pt x="867" y="473"/>
                    <a:pt x="788" y="315"/>
                  </a:cubicBezTo>
                  <a:cubicBezTo>
                    <a:pt x="710" y="158"/>
                    <a:pt x="578" y="53"/>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53"/>
            <p:cNvSpPr/>
            <p:nvPr/>
          </p:nvSpPr>
          <p:spPr>
            <a:xfrm>
              <a:off x="12031756" y="-956821"/>
              <a:ext cx="299264" cy="44066"/>
            </a:xfrm>
            <a:custGeom>
              <a:avLst/>
              <a:gdLst/>
              <a:ahLst/>
              <a:cxnLst/>
              <a:rect l="l" t="t" r="r" b="b"/>
              <a:pathLst>
                <a:path w="3124" h="460" extrusionOk="0">
                  <a:moveTo>
                    <a:pt x="2008" y="0"/>
                  </a:moveTo>
                  <a:cubicBezTo>
                    <a:pt x="1871" y="0"/>
                    <a:pt x="1733" y="13"/>
                    <a:pt x="1601" y="39"/>
                  </a:cubicBezTo>
                  <a:cubicBezTo>
                    <a:pt x="1313" y="92"/>
                    <a:pt x="1050" y="118"/>
                    <a:pt x="788" y="197"/>
                  </a:cubicBezTo>
                  <a:cubicBezTo>
                    <a:pt x="499" y="276"/>
                    <a:pt x="236" y="354"/>
                    <a:pt x="0" y="459"/>
                  </a:cubicBezTo>
                  <a:lnTo>
                    <a:pt x="814" y="302"/>
                  </a:lnTo>
                  <a:cubicBezTo>
                    <a:pt x="1103" y="276"/>
                    <a:pt x="1339" y="223"/>
                    <a:pt x="1628" y="197"/>
                  </a:cubicBezTo>
                  <a:cubicBezTo>
                    <a:pt x="1777" y="147"/>
                    <a:pt x="1938" y="129"/>
                    <a:pt x="2102" y="129"/>
                  </a:cubicBezTo>
                  <a:cubicBezTo>
                    <a:pt x="2197" y="129"/>
                    <a:pt x="2293" y="135"/>
                    <a:pt x="2389" y="144"/>
                  </a:cubicBezTo>
                  <a:cubicBezTo>
                    <a:pt x="2520" y="171"/>
                    <a:pt x="2651" y="197"/>
                    <a:pt x="2783" y="249"/>
                  </a:cubicBezTo>
                  <a:cubicBezTo>
                    <a:pt x="2888" y="302"/>
                    <a:pt x="3019" y="381"/>
                    <a:pt x="3124" y="459"/>
                  </a:cubicBezTo>
                  <a:cubicBezTo>
                    <a:pt x="2940" y="249"/>
                    <a:pt x="2678" y="118"/>
                    <a:pt x="2415" y="39"/>
                  </a:cubicBezTo>
                  <a:cubicBezTo>
                    <a:pt x="2284" y="13"/>
                    <a:pt x="2146" y="0"/>
                    <a:pt x="2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3"/>
            <p:cNvSpPr/>
            <p:nvPr/>
          </p:nvSpPr>
          <p:spPr>
            <a:xfrm>
              <a:off x="12031756" y="-907869"/>
              <a:ext cx="296773" cy="27781"/>
            </a:xfrm>
            <a:custGeom>
              <a:avLst/>
              <a:gdLst/>
              <a:ahLst/>
              <a:cxnLst/>
              <a:rect l="l" t="t" r="r" b="b"/>
              <a:pathLst>
                <a:path w="3098" h="290" extrusionOk="0">
                  <a:moveTo>
                    <a:pt x="0" y="1"/>
                  </a:moveTo>
                  <a:lnTo>
                    <a:pt x="0" y="27"/>
                  </a:lnTo>
                  <a:cubicBezTo>
                    <a:pt x="131" y="80"/>
                    <a:pt x="263" y="80"/>
                    <a:pt x="394" y="106"/>
                  </a:cubicBezTo>
                  <a:lnTo>
                    <a:pt x="788" y="158"/>
                  </a:lnTo>
                  <a:cubicBezTo>
                    <a:pt x="1024" y="211"/>
                    <a:pt x="1286" y="237"/>
                    <a:pt x="1549" y="263"/>
                  </a:cubicBezTo>
                  <a:cubicBezTo>
                    <a:pt x="1654" y="263"/>
                    <a:pt x="1785" y="290"/>
                    <a:pt x="1916" y="290"/>
                  </a:cubicBezTo>
                  <a:lnTo>
                    <a:pt x="2336" y="290"/>
                  </a:lnTo>
                  <a:cubicBezTo>
                    <a:pt x="2599" y="237"/>
                    <a:pt x="2861" y="158"/>
                    <a:pt x="3098" y="27"/>
                  </a:cubicBezTo>
                  <a:lnTo>
                    <a:pt x="3098" y="27"/>
                  </a:lnTo>
                  <a:cubicBezTo>
                    <a:pt x="2835" y="80"/>
                    <a:pt x="2599" y="132"/>
                    <a:pt x="2336" y="132"/>
                  </a:cubicBezTo>
                  <a:cubicBezTo>
                    <a:pt x="2074" y="132"/>
                    <a:pt x="1811" y="106"/>
                    <a:pt x="1575" y="53"/>
                  </a:cubicBezTo>
                  <a:cubicBezTo>
                    <a:pt x="1313" y="1"/>
                    <a:pt x="1050" y="1"/>
                    <a:pt x="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53"/>
            <p:cNvSpPr/>
            <p:nvPr/>
          </p:nvSpPr>
          <p:spPr>
            <a:xfrm>
              <a:off x="12031756" y="-922334"/>
              <a:ext cx="296773" cy="29696"/>
            </a:xfrm>
            <a:custGeom>
              <a:avLst/>
              <a:gdLst/>
              <a:ahLst/>
              <a:cxnLst/>
              <a:rect l="l" t="t" r="r" b="b"/>
              <a:pathLst>
                <a:path w="3098" h="310" extrusionOk="0">
                  <a:moveTo>
                    <a:pt x="1181" y="1"/>
                  </a:moveTo>
                  <a:cubicBezTo>
                    <a:pt x="1050" y="1"/>
                    <a:pt x="919" y="8"/>
                    <a:pt x="788" y="21"/>
                  </a:cubicBezTo>
                  <a:cubicBezTo>
                    <a:pt x="656" y="47"/>
                    <a:pt x="525" y="47"/>
                    <a:pt x="394" y="73"/>
                  </a:cubicBezTo>
                  <a:cubicBezTo>
                    <a:pt x="263" y="99"/>
                    <a:pt x="131" y="126"/>
                    <a:pt x="0" y="152"/>
                  </a:cubicBezTo>
                  <a:lnTo>
                    <a:pt x="0" y="178"/>
                  </a:lnTo>
                  <a:lnTo>
                    <a:pt x="788" y="178"/>
                  </a:lnTo>
                  <a:cubicBezTo>
                    <a:pt x="1050" y="178"/>
                    <a:pt x="1286" y="204"/>
                    <a:pt x="1549" y="231"/>
                  </a:cubicBezTo>
                  <a:cubicBezTo>
                    <a:pt x="1811" y="283"/>
                    <a:pt x="2074" y="309"/>
                    <a:pt x="2336" y="309"/>
                  </a:cubicBezTo>
                  <a:cubicBezTo>
                    <a:pt x="2599" y="283"/>
                    <a:pt x="2835" y="231"/>
                    <a:pt x="3098" y="178"/>
                  </a:cubicBezTo>
                  <a:lnTo>
                    <a:pt x="3098" y="152"/>
                  </a:lnTo>
                  <a:cubicBezTo>
                    <a:pt x="3010" y="161"/>
                    <a:pt x="2920" y="164"/>
                    <a:pt x="2829" y="164"/>
                  </a:cubicBezTo>
                  <a:cubicBezTo>
                    <a:pt x="2649" y="164"/>
                    <a:pt x="2468" y="152"/>
                    <a:pt x="2310" y="152"/>
                  </a:cubicBezTo>
                  <a:cubicBezTo>
                    <a:pt x="2100" y="152"/>
                    <a:pt x="1864" y="47"/>
                    <a:pt x="1575" y="21"/>
                  </a:cubicBezTo>
                  <a:cubicBezTo>
                    <a:pt x="1444" y="8"/>
                    <a:pt x="1313" y="1"/>
                    <a:pt x="1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53"/>
            <p:cNvSpPr/>
            <p:nvPr/>
          </p:nvSpPr>
          <p:spPr>
            <a:xfrm>
              <a:off x="12519544" y="-950594"/>
              <a:ext cx="161031" cy="54795"/>
            </a:xfrm>
            <a:custGeom>
              <a:avLst/>
              <a:gdLst/>
              <a:ahLst/>
              <a:cxnLst/>
              <a:rect l="l" t="t" r="r" b="b"/>
              <a:pathLst>
                <a:path w="1681" h="572" extrusionOk="0">
                  <a:moveTo>
                    <a:pt x="1681" y="1"/>
                  </a:moveTo>
                  <a:lnTo>
                    <a:pt x="1523" y="53"/>
                  </a:lnTo>
                  <a:cubicBezTo>
                    <a:pt x="1339" y="106"/>
                    <a:pt x="1156" y="132"/>
                    <a:pt x="998" y="211"/>
                  </a:cubicBezTo>
                  <a:cubicBezTo>
                    <a:pt x="841" y="263"/>
                    <a:pt x="683" y="394"/>
                    <a:pt x="526" y="394"/>
                  </a:cubicBezTo>
                  <a:cubicBezTo>
                    <a:pt x="476" y="401"/>
                    <a:pt x="427" y="405"/>
                    <a:pt x="378" y="405"/>
                  </a:cubicBezTo>
                  <a:cubicBezTo>
                    <a:pt x="245" y="405"/>
                    <a:pt x="116" y="380"/>
                    <a:pt x="1" y="342"/>
                  </a:cubicBezTo>
                  <a:lnTo>
                    <a:pt x="1" y="368"/>
                  </a:lnTo>
                  <a:cubicBezTo>
                    <a:pt x="158" y="473"/>
                    <a:pt x="342" y="552"/>
                    <a:pt x="526" y="552"/>
                  </a:cubicBezTo>
                  <a:cubicBezTo>
                    <a:pt x="552" y="565"/>
                    <a:pt x="578" y="572"/>
                    <a:pt x="604" y="572"/>
                  </a:cubicBezTo>
                  <a:cubicBezTo>
                    <a:pt x="631" y="572"/>
                    <a:pt x="657" y="565"/>
                    <a:pt x="683" y="552"/>
                  </a:cubicBezTo>
                  <a:cubicBezTo>
                    <a:pt x="762" y="552"/>
                    <a:pt x="814" y="526"/>
                    <a:pt x="867" y="526"/>
                  </a:cubicBezTo>
                  <a:cubicBezTo>
                    <a:pt x="946" y="473"/>
                    <a:pt x="1024" y="421"/>
                    <a:pt x="1077" y="421"/>
                  </a:cubicBezTo>
                  <a:cubicBezTo>
                    <a:pt x="1234" y="342"/>
                    <a:pt x="1392" y="289"/>
                    <a:pt x="1576" y="211"/>
                  </a:cubicBezTo>
                  <a:lnTo>
                    <a:pt x="1681" y="158"/>
                  </a:lnTo>
                  <a:lnTo>
                    <a:pt x="16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3"/>
            <p:cNvSpPr/>
            <p:nvPr/>
          </p:nvSpPr>
          <p:spPr>
            <a:xfrm>
              <a:off x="12517054" y="-959982"/>
              <a:ext cx="198775" cy="52208"/>
            </a:xfrm>
            <a:custGeom>
              <a:avLst/>
              <a:gdLst/>
              <a:ahLst/>
              <a:cxnLst/>
              <a:rect l="l" t="t" r="r" b="b"/>
              <a:pathLst>
                <a:path w="2075" h="545" extrusionOk="0">
                  <a:moveTo>
                    <a:pt x="1772" y="0"/>
                  </a:moveTo>
                  <a:cubicBezTo>
                    <a:pt x="1680" y="0"/>
                    <a:pt x="1588" y="7"/>
                    <a:pt x="1497" y="20"/>
                  </a:cubicBezTo>
                  <a:cubicBezTo>
                    <a:pt x="1418" y="20"/>
                    <a:pt x="1313" y="46"/>
                    <a:pt x="1234" y="72"/>
                  </a:cubicBezTo>
                  <a:lnTo>
                    <a:pt x="972" y="151"/>
                  </a:lnTo>
                  <a:cubicBezTo>
                    <a:pt x="867" y="204"/>
                    <a:pt x="788" y="230"/>
                    <a:pt x="709" y="282"/>
                  </a:cubicBezTo>
                  <a:cubicBezTo>
                    <a:pt x="683" y="309"/>
                    <a:pt x="657" y="335"/>
                    <a:pt x="630" y="335"/>
                  </a:cubicBezTo>
                  <a:cubicBezTo>
                    <a:pt x="604" y="361"/>
                    <a:pt x="552" y="361"/>
                    <a:pt x="525" y="361"/>
                  </a:cubicBezTo>
                  <a:cubicBezTo>
                    <a:pt x="368" y="414"/>
                    <a:pt x="184" y="440"/>
                    <a:pt x="0" y="440"/>
                  </a:cubicBezTo>
                  <a:lnTo>
                    <a:pt x="0" y="466"/>
                  </a:lnTo>
                  <a:cubicBezTo>
                    <a:pt x="184" y="519"/>
                    <a:pt x="368" y="545"/>
                    <a:pt x="552" y="545"/>
                  </a:cubicBezTo>
                  <a:cubicBezTo>
                    <a:pt x="735" y="519"/>
                    <a:pt x="893" y="440"/>
                    <a:pt x="1050" y="361"/>
                  </a:cubicBezTo>
                  <a:cubicBezTo>
                    <a:pt x="1234" y="282"/>
                    <a:pt x="1392" y="230"/>
                    <a:pt x="1549" y="177"/>
                  </a:cubicBezTo>
                  <a:cubicBezTo>
                    <a:pt x="1733" y="125"/>
                    <a:pt x="1890" y="72"/>
                    <a:pt x="2074" y="46"/>
                  </a:cubicBezTo>
                  <a:lnTo>
                    <a:pt x="2048" y="20"/>
                  </a:lnTo>
                  <a:cubicBezTo>
                    <a:pt x="1956" y="7"/>
                    <a:pt x="1864" y="0"/>
                    <a:pt x="1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53"/>
            <p:cNvSpPr/>
            <p:nvPr/>
          </p:nvSpPr>
          <p:spPr>
            <a:xfrm>
              <a:off x="12514563" y="-978853"/>
              <a:ext cx="201265" cy="56040"/>
            </a:xfrm>
            <a:custGeom>
              <a:avLst/>
              <a:gdLst/>
              <a:ahLst/>
              <a:cxnLst/>
              <a:rect l="l" t="t" r="r" b="b"/>
              <a:pathLst>
                <a:path w="2101" h="585" extrusionOk="0">
                  <a:moveTo>
                    <a:pt x="822" y="0"/>
                  </a:moveTo>
                  <a:cubicBezTo>
                    <a:pt x="665" y="0"/>
                    <a:pt x="498" y="51"/>
                    <a:pt x="368" y="138"/>
                  </a:cubicBezTo>
                  <a:cubicBezTo>
                    <a:pt x="184" y="243"/>
                    <a:pt x="53" y="401"/>
                    <a:pt x="0" y="584"/>
                  </a:cubicBezTo>
                  <a:lnTo>
                    <a:pt x="26" y="558"/>
                  </a:lnTo>
                  <a:cubicBezTo>
                    <a:pt x="79" y="479"/>
                    <a:pt x="131" y="401"/>
                    <a:pt x="210" y="348"/>
                  </a:cubicBezTo>
                  <a:cubicBezTo>
                    <a:pt x="236" y="322"/>
                    <a:pt x="289" y="296"/>
                    <a:pt x="315" y="269"/>
                  </a:cubicBezTo>
                  <a:cubicBezTo>
                    <a:pt x="368" y="243"/>
                    <a:pt x="394" y="217"/>
                    <a:pt x="446" y="217"/>
                  </a:cubicBezTo>
                  <a:cubicBezTo>
                    <a:pt x="473" y="191"/>
                    <a:pt x="499" y="164"/>
                    <a:pt x="551" y="164"/>
                  </a:cubicBezTo>
                  <a:cubicBezTo>
                    <a:pt x="578" y="164"/>
                    <a:pt x="630" y="138"/>
                    <a:pt x="656" y="138"/>
                  </a:cubicBezTo>
                  <a:lnTo>
                    <a:pt x="2100" y="138"/>
                  </a:lnTo>
                  <a:cubicBezTo>
                    <a:pt x="1916" y="86"/>
                    <a:pt x="1706" y="33"/>
                    <a:pt x="1523" y="7"/>
                  </a:cubicBezTo>
                  <a:lnTo>
                    <a:pt x="919" y="7"/>
                  </a:lnTo>
                  <a:cubicBezTo>
                    <a:pt x="887" y="2"/>
                    <a:pt x="855" y="0"/>
                    <a:pt x="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53"/>
            <p:cNvSpPr/>
            <p:nvPr/>
          </p:nvSpPr>
          <p:spPr>
            <a:xfrm>
              <a:off x="12466761" y="-563295"/>
              <a:ext cx="93113" cy="57860"/>
            </a:xfrm>
            <a:custGeom>
              <a:avLst/>
              <a:gdLst/>
              <a:ahLst/>
              <a:cxnLst/>
              <a:rect l="l" t="t" r="r" b="b"/>
              <a:pathLst>
                <a:path w="972" h="604" extrusionOk="0">
                  <a:moveTo>
                    <a:pt x="972" y="0"/>
                  </a:moveTo>
                  <a:lnTo>
                    <a:pt x="972" y="0"/>
                  </a:lnTo>
                  <a:cubicBezTo>
                    <a:pt x="788" y="53"/>
                    <a:pt x="604" y="131"/>
                    <a:pt x="447" y="236"/>
                  </a:cubicBezTo>
                  <a:cubicBezTo>
                    <a:pt x="289" y="341"/>
                    <a:pt x="132" y="446"/>
                    <a:pt x="0" y="604"/>
                  </a:cubicBezTo>
                  <a:cubicBezTo>
                    <a:pt x="368" y="473"/>
                    <a:pt x="709" y="263"/>
                    <a:pt x="972" y="0"/>
                  </a:cubicBezTo>
                  <a:close/>
                </a:path>
              </a:pathLst>
            </a:custGeom>
            <a:solidFill>
              <a:srgbClr val="FFD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3"/>
            <p:cNvSpPr/>
            <p:nvPr/>
          </p:nvSpPr>
          <p:spPr>
            <a:xfrm>
              <a:off x="12376235" y="-551991"/>
              <a:ext cx="78073" cy="44066"/>
            </a:xfrm>
            <a:custGeom>
              <a:avLst/>
              <a:gdLst/>
              <a:ahLst/>
              <a:cxnLst/>
              <a:rect l="l" t="t" r="r" b="b"/>
              <a:pathLst>
                <a:path w="815" h="460" extrusionOk="0">
                  <a:moveTo>
                    <a:pt x="575" y="0"/>
                  </a:moveTo>
                  <a:cubicBezTo>
                    <a:pt x="493" y="0"/>
                    <a:pt x="407" y="13"/>
                    <a:pt x="315" y="40"/>
                  </a:cubicBezTo>
                  <a:cubicBezTo>
                    <a:pt x="237" y="92"/>
                    <a:pt x="184" y="145"/>
                    <a:pt x="105" y="197"/>
                  </a:cubicBezTo>
                  <a:cubicBezTo>
                    <a:pt x="53" y="276"/>
                    <a:pt x="0" y="355"/>
                    <a:pt x="27" y="460"/>
                  </a:cubicBezTo>
                  <a:cubicBezTo>
                    <a:pt x="53" y="381"/>
                    <a:pt x="105" y="328"/>
                    <a:pt x="158" y="302"/>
                  </a:cubicBezTo>
                  <a:cubicBezTo>
                    <a:pt x="237" y="250"/>
                    <a:pt x="315" y="223"/>
                    <a:pt x="368" y="197"/>
                  </a:cubicBezTo>
                  <a:cubicBezTo>
                    <a:pt x="525" y="118"/>
                    <a:pt x="657" y="92"/>
                    <a:pt x="814" y="40"/>
                  </a:cubicBezTo>
                  <a:cubicBezTo>
                    <a:pt x="735" y="13"/>
                    <a:pt x="657" y="0"/>
                    <a:pt x="575"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3"/>
            <p:cNvSpPr/>
            <p:nvPr/>
          </p:nvSpPr>
          <p:spPr>
            <a:xfrm>
              <a:off x="12325943" y="-583412"/>
              <a:ext cx="70505" cy="80564"/>
            </a:xfrm>
            <a:custGeom>
              <a:avLst/>
              <a:gdLst/>
              <a:ahLst/>
              <a:cxnLst/>
              <a:rect l="l" t="t" r="r" b="b"/>
              <a:pathLst>
                <a:path w="736" h="841" extrusionOk="0">
                  <a:moveTo>
                    <a:pt x="709" y="0"/>
                  </a:moveTo>
                  <a:cubicBezTo>
                    <a:pt x="525" y="79"/>
                    <a:pt x="368" y="184"/>
                    <a:pt x="237" y="289"/>
                  </a:cubicBezTo>
                  <a:cubicBezTo>
                    <a:pt x="132" y="368"/>
                    <a:pt x="79" y="446"/>
                    <a:pt x="53" y="551"/>
                  </a:cubicBezTo>
                  <a:cubicBezTo>
                    <a:pt x="0" y="683"/>
                    <a:pt x="79" y="788"/>
                    <a:pt x="184" y="840"/>
                  </a:cubicBezTo>
                  <a:cubicBezTo>
                    <a:pt x="158" y="761"/>
                    <a:pt x="158" y="683"/>
                    <a:pt x="184" y="604"/>
                  </a:cubicBezTo>
                  <a:cubicBezTo>
                    <a:pt x="237" y="525"/>
                    <a:pt x="263" y="473"/>
                    <a:pt x="315" y="394"/>
                  </a:cubicBezTo>
                  <a:cubicBezTo>
                    <a:pt x="447" y="263"/>
                    <a:pt x="578" y="131"/>
                    <a:pt x="735" y="0"/>
                  </a:cubicBezTo>
                  <a:close/>
                </a:path>
              </a:pathLst>
            </a:custGeom>
            <a:solidFill>
              <a:srgbClr val="D89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3"/>
            <p:cNvSpPr/>
            <p:nvPr/>
          </p:nvSpPr>
          <p:spPr>
            <a:xfrm>
              <a:off x="12263101" y="-441156"/>
              <a:ext cx="339497" cy="46365"/>
            </a:xfrm>
            <a:custGeom>
              <a:avLst/>
              <a:gdLst/>
              <a:ahLst/>
              <a:cxnLst/>
              <a:rect l="l" t="t" r="r" b="b"/>
              <a:pathLst>
                <a:path w="3544" h="484" extrusionOk="0">
                  <a:moveTo>
                    <a:pt x="2582" y="0"/>
                  </a:moveTo>
                  <a:cubicBezTo>
                    <a:pt x="2545" y="0"/>
                    <a:pt x="2506" y="4"/>
                    <a:pt x="2468" y="11"/>
                  </a:cubicBezTo>
                  <a:cubicBezTo>
                    <a:pt x="2363" y="38"/>
                    <a:pt x="2258" y="64"/>
                    <a:pt x="2153" y="143"/>
                  </a:cubicBezTo>
                  <a:lnTo>
                    <a:pt x="1601" y="11"/>
                  </a:lnTo>
                  <a:cubicBezTo>
                    <a:pt x="1418" y="11"/>
                    <a:pt x="1234" y="38"/>
                    <a:pt x="1050" y="90"/>
                  </a:cubicBezTo>
                  <a:cubicBezTo>
                    <a:pt x="709" y="195"/>
                    <a:pt x="341" y="326"/>
                    <a:pt x="0" y="458"/>
                  </a:cubicBezTo>
                  <a:lnTo>
                    <a:pt x="0" y="484"/>
                  </a:lnTo>
                  <a:cubicBezTo>
                    <a:pt x="105" y="484"/>
                    <a:pt x="184" y="458"/>
                    <a:pt x="289" y="431"/>
                  </a:cubicBezTo>
                  <a:cubicBezTo>
                    <a:pt x="368" y="431"/>
                    <a:pt x="473" y="405"/>
                    <a:pt x="551" y="379"/>
                  </a:cubicBezTo>
                  <a:cubicBezTo>
                    <a:pt x="735" y="353"/>
                    <a:pt x="919" y="300"/>
                    <a:pt x="1103" y="274"/>
                  </a:cubicBezTo>
                  <a:cubicBezTo>
                    <a:pt x="1181" y="248"/>
                    <a:pt x="1286" y="221"/>
                    <a:pt x="1365" y="221"/>
                  </a:cubicBezTo>
                  <a:lnTo>
                    <a:pt x="1575" y="221"/>
                  </a:lnTo>
                  <a:lnTo>
                    <a:pt x="1680" y="274"/>
                  </a:lnTo>
                  <a:lnTo>
                    <a:pt x="1811" y="300"/>
                  </a:lnTo>
                  <a:lnTo>
                    <a:pt x="2100" y="379"/>
                  </a:lnTo>
                  <a:lnTo>
                    <a:pt x="2179" y="405"/>
                  </a:lnTo>
                  <a:lnTo>
                    <a:pt x="2258" y="326"/>
                  </a:lnTo>
                  <a:cubicBezTo>
                    <a:pt x="2310" y="274"/>
                    <a:pt x="2389" y="221"/>
                    <a:pt x="2494" y="221"/>
                  </a:cubicBezTo>
                  <a:cubicBezTo>
                    <a:pt x="2533" y="208"/>
                    <a:pt x="2579" y="202"/>
                    <a:pt x="2628" y="202"/>
                  </a:cubicBezTo>
                  <a:cubicBezTo>
                    <a:pt x="2678" y="202"/>
                    <a:pt x="2730" y="208"/>
                    <a:pt x="2783" y="221"/>
                  </a:cubicBezTo>
                  <a:cubicBezTo>
                    <a:pt x="2888" y="221"/>
                    <a:pt x="3019" y="248"/>
                    <a:pt x="3150" y="248"/>
                  </a:cubicBezTo>
                  <a:cubicBezTo>
                    <a:pt x="3255" y="274"/>
                    <a:pt x="3386" y="274"/>
                    <a:pt x="3491" y="274"/>
                  </a:cubicBezTo>
                  <a:lnTo>
                    <a:pt x="3544" y="221"/>
                  </a:lnTo>
                  <a:cubicBezTo>
                    <a:pt x="3308" y="169"/>
                    <a:pt x="3071" y="90"/>
                    <a:pt x="2835" y="38"/>
                  </a:cubicBezTo>
                  <a:cubicBezTo>
                    <a:pt x="2761" y="19"/>
                    <a:pt x="2674" y="0"/>
                    <a:pt x="2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53"/>
            <p:cNvSpPr/>
            <p:nvPr/>
          </p:nvSpPr>
          <p:spPr>
            <a:xfrm>
              <a:off x="11928681" y="-515589"/>
              <a:ext cx="560784" cy="471407"/>
            </a:xfrm>
            <a:custGeom>
              <a:avLst/>
              <a:gdLst/>
              <a:ahLst/>
              <a:cxnLst/>
              <a:rect l="l" t="t" r="r" b="b"/>
              <a:pathLst>
                <a:path w="5854" h="4921" extrusionOk="0">
                  <a:moveTo>
                    <a:pt x="53" y="1"/>
                  </a:moveTo>
                  <a:cubicBezTo>
                    <a:pt x="26" y="316"/>
                    <a:pt x="26" y="657"/>
                    <a:pt x="26" y="998"/>
                  </a:cubicBezTo>
                  <a:cubicBezTo>
                    <a:pt x="0" y="1366"/>
                    <a:pt x="79" y="1733"/>
                    <a:pt x="263" y="2075"/>
                  </a:cubicBezTo>
                  <a:cubicBezTo>
                    <a:pt x="446" y="2390"/>
                    <a:pt x="709" y="2678"/>
                    <a:pt x="997" y="2888"/>
                  </a:cubicBezTo>
                  <a:cubicBezTo>
                    <a:pt x="1260" y="3125"/>
                    <a:pt x="1549" y="3308"/>
                    <a:pt x="1811" y="3518"/>
                  </a:cubicBezTo>
                  <a:cubicBezTo>
                    <a:pt x="2389" y="3912"/>
                    <a:pt x="2992" y="4253"/>
                    <a:pt x="3622" y="4542"/>
                  </a:cubicBezTo>
                  <a:cubicBezTo>
                    <a:pt x="3964" y="4673"/>
                    <a:pt x="4305" y="4778"/>
                    <a:pt x="4672" y="4857"/>
                  </a:cubicBezTo>
                  <a:cubicBezTo>
                    <a:pt x="4856" y="4883"/>
                    <a:pt x="5066" y="4910"/>
                    <a:pt x="5250" y="4910"/>
                  </a:cubicBezTo>
                  <a:cubicBezTo>
                    <a:pt x="5304" y="4917"/>
                    <a:pt x="5360" y="4920"/>
                    <a:pt x="5417" y="4920"/>
                  </a:cubicBezTo>
                  <a:cubicBezTo>
                    <a:pt x="5554" y="4920"/>
                    <a:pt x="5697" y="4902"/>
                    <a:pt x="5827" y="4883"/>
                  </a:cubicBezTo>
                  <a:lnTo>
                    <a:pt x="5854" y="4306"/>
                  </a:lnTo>
                  <a:cubicBezTo>
                    <a:pt x="5827" y="4306"/>
                    <a:pt x="5801" y="4280"/>
                    <a:pt x="5749" y="4280"/>
                  </a:cubicBezTo>
                  <a:cubicBezTo>
                    <a:pt x="5606" y="4297"/>
                    <a:pt x="5463" y="4305"/>
                    <a:pt x="5321" y="4305"/>
                  </a:cubicBezTo>
                  <a:cubicBezTo>
                    <a:pt x="4809" y="4305"/>
                    <a:pt x="4305" y="4196"/>
                    <a:pt x="3832" y="3991"/>
                  </a:cubicBezTo>
                  <a:cubicBezTo>
                    <a:pt x="3229" y="3728"/>
                    <a:pt x="2625" y="3440"/>
                    <a:pt x="2074" y="3072"/>
                  </a:cubicBezTo>
                  <a:cubicBezTo>
                    <a:pt x="1785" y="2915"/>
                    <a:pt x="1522" y="2731"/>
                    <a:pt x="1234" y="2547"/>
                  </a:cubicBezTo>
                  <a:cubicBezTo>
                    <a:pt x="971" y="2363"/>
                    <a:pt x="735" y="2153"/>
                    <a:pt x="525" y="1891"/>
                  </a:cubicBezTo>
                  <a:cubicBezTo>
                    <a:pt x="368" y="1602"/>
                    <a:pt x="263" y="1287"/>
                    <a:pt x="236" y="972"/>
                  </a:cubicBezTo>
                  <a:cubicBezTo>
                    <a:pt x="184" y="657"/>
                    <a:pt x="158" y="316"/>
                    <a:pt x="131" y="1"/>
                  </a:cubicBezTo>
                  <a:close/>
                </a:path>
              </a:pathLst>
            </a:custGeom>
            <a:solidFill>
              <a:srgbClr val="E09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3"/>
            <p:cNvSpPr/>
            <p:nvPr/>
          </p:nvSpPr>
          <p:spPr>
            <a:xfrm>
              <a:off x="11933662" y="-515589"/>
              <a:ext cx="553312" cy="422839"/>
            </a:xfrm>
            <a:custGeom>
              <a:avLst/>
              <a:gdLst/>
              <a:ahLst/>
              <a:cxnLst/>
              <a:rect l="l" t="t" r="r" b="b"/>
              <a:pathLst>
                <a:path w="5776" h="4414" extrusionOk="0">
                  <a:moveTo>
                    <a:pt x="1" y="1"/>
                  </a:moveTo>
                  <a:cubicBezTo>
                    <a:pt x="27" y="342"/>
                    <a:pt x="53" y="683"/>
                    <a:pt x="79" y="998"/>
                  </a:cubicBezTo>
                  <a:cubicBezTo>
                    <a:pt x="106" y="1340"/>
                    <a:pt x="237" y="1681"/>
                    <a:pt x="421" y="1970"/>
                  </a:cubicBezTo>
                  <a:cubicBezTo>
                    <a:pt x="604" y="2232"/>
                    <a:pt x="867" y="2468"/>
                    <a:pt x="1155" y="2652"/>
                  </a:cubicBezTo>
                  <a:cubicBezTo>
                    <a:pt x="1418" y="2862"/>
                    <a:pt x="1707" y="3046"/>
                    <a:pt x="1995" y="3203"/>
                  </a:cubicBezTo>
                  <a:cubicBezTo>
                    <a:pt x="2547" y="3571"/>
                    <a:pt x="3150" y="3886"/>
                    <a:pt x="3780" y="4122"/>
                  </a:cubicBezTo>
                  <a:cubicBezTo>
                    <a:pt x="4095" y="4227"/>
                    <a:pt x="4437" y="4332"/>
                    <a:pt x="4778" y="4385"/>
                  </a:cubicBezTo>
                  <a:cubicBezTo>
                    <a:pt x="4908" y="4405"/>
                    <a:pt x="5039" y="4413"/>
                    <a:pt x="5167" y="4413"/>
                  </a:cubicBezTo>
                  <a:cubicBezTo>
                    <a:pt x="5376" y="4413"/>
                    <a:pt x="5581" y="4391"/>
                    <a:pt x="5775" y="4358"/>
                  </a:cubicBezTo>
                  <a:lnTo>
                    <a:pt x="5775" y="4306"/>
                  </a:lnTo>
                  <a:cubicBezTo>
                    <a:pt x="5460" y="4253"/>
                    <a:pt x="5119" y="4175"/>
                    <a:pt x="4830" y="4070"/>
                  </a:cubicBezTo>
                  <a:cubicBezTo>
                    <a:pt x="4542" y="3938"/>
                    <a:pt x="4253" y="3807"/>
                    <a:pt x="3964" y="3676"/>
                  </a:cubicBezTo>
                  <a:cubicBezTo>
                    <a:pt x="3702" y="3518"/>
                    <a:pt x="3413" y="3361"/>
                    <a:pt x="3150" y="3203"/>
                  </a:cubicBezTo>
                  <a:cubicBezTo>
                    <a:pt x="2862" y="3046"/>
                    <a:pt x="2599" y="2862"/>
                    <a:pt x="2310" y="2705"/>
                  </a:cubicBezTo>
                  <a:cubicBezTo>
                    <a:pt x="2022" y="2521"/>
                    <a:pt x="1759" y="2363"/>
                    <a:pt x="1497" y="2206"/>
                  </a:cubicBezTo>
                  <a:cubicBezTo>
                    <a:pt x="1260" y="2048"/>
                    <a:pt x="1024" y="1891"/>
                    <a:pt x="840" y="1707"/>
                  </a:cubicBezTo>
                  <a:cubicBezTo>
                    <a:pt x="499" y="1366"/>
                    <a:pt x="368" y="631"/>
                    <a:pt x="79" y="1"/>
                  </a:cubicBezTo>
                  <a:close/>
                </a:path>
              </a:pathLst>
            </a:custGeom>
            <a:solidFill>
              <a:srgbClr val="FFC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3"/>
            <p:cNvSpPr/>
            <p:nvPr/>
          </p:nvSpPr>
          <p:spPr>
            <a:xfrm>
              <a:off x="12486878" y="-756992"/>
              <a:ext cx="203756" cy="658974"/>
            </a:xfrm>
            <a:custGeom>
              <a:avLst/>
              <a:gdLst/>
              <a:ahLst/>
              <a:cxnLst/>
              <a:rect l="l" t="t" r="r" b="b"/>
              <a:pathLst>
                <a:path w="2127" h="6879" extrusionOk="0">
                  <a:moveTo>
                    <a:pt x="1759" y="1"/>
                  </a:moveTo>
                  <a:cubicBezTo>
                    <a:pt x="1838" y="316"/>
                    <a:pt x="1890" y="631"/>
                    <a:pt x="1890" y="946"/>
                  </a:cubicBezTo>
                  <a:cubicBezTo>
                    <a:pt x="1917" y="1261"/>
                    <a:pt x="1890" y="1576"/>
                    <a:pt x="1838" y="1891"/>
                  </a:cubicBezTo>
                  <a:cubicBezTo>
                    <a:pt x="1812" y="2048"/>
                    <a:pt x="1785" y="2232"/>
                    <a:pt x="1759" y="2363"/>
                  </a:cubicBezTo>
                  <a:cubicBezTo>
                    <a:pt x="1733" y="2495"/>
                    <a:pt x="1680" y="2652"/>
                    <a:pt x="1654" y="2836"/>
                  </a:cubicBezTo>
                  <a:cubicBezTo>
                    <a:pt x="1575" y="3151"/>
                    <a:pt x="1497" y="3492"/>
                    <a:pt x="1444" y="3807"/>
                  </a:cubicBezTo>
                  <a:lnTo>
                    <a:pt x="1339" y="4805"/>
                  </a:lnTo>
                  <a:cubicBezTo>
                    <a:pt x="1313" y="5120"/>
                    <a:pt x="1260" y="5435"/>
                    <a:pt x="1208" y="5750"/>
                  </a:cubicBezTo>
                  <a:cubicBezTo>
                    <a:pt x="1182" y="6038"/>
                    <a:pt x="1050" y="6301"/>
                    <a:pt x="867" y="6511"/>
                  </a:cubicBezTo>
                  <a:cubicBezTo>
                    <a:pt x="762" y="6616"/>
                    <a:pt x="630" y="6668"/>
                    <a:pt x="473" y="6721"/>
                  </a:cubicBezTo>
                  <a:lnTo>
                    <a:pt x="0" y="6852"/>
                  </a:lnTo>
                  <a:lnTo>
                    <a:pt x="0" y="6878"/>
                  </a:lnTo>
                  <a:cubicBezTo>
                    <a:pt x="158" y="6852"/>
                    <a:pt x="315" y="6852"/>
                    <a:pt x="499" y="6826"/>
                  </a:cubicBezTo>
                  <a:cubicBezTo>
                    <a:pt x="657" y="6800"/>
                    <a:pt x="814" y="6747"/>
                    <a:pt x="972" y="6668"/>
                  </a:cubicBezTo>
                  <a:cubicBezTo>
                    <a:pt x="1103" y="6590"/>
                    <a:pt x="1208" y="6458"/>
                    <a:pt x="1287" y="6301"/>
                  </a:cubicBezTo>
                  <a:cubicBezTo>
                    <a:pt x="1365" y="6143"/>
                    <a:pt x="1418" y="5986"/>
                    <a:pt x="1444" y="5828"/>
                  </a:cubicBezTo>
                  <a:cubicBezTo>
                    <a:pt x="1549" y="5513"/>
                    <a:pt x="1602" y="5172"/>
                    <a:pt x="1654" y="4857"/>
                  </a:cubicBezTo>
                  <a:cubicBezTo>
                    <a:pt x="1707" y="4516"/>
                    <a:pt x="1733" y="4175"/>
                    <a:pt x="1785" y="3860"/>
                  </a:cubicBezTo>
                  <a:cubicBezTo>
                    <a:pt x="1812" y="3571"/>
                    <a:pt x="1890" y="3230"/>
                    <a:pt x="1943" y="2915"/>
                  </a:cubicBezTo>
                  <a:cubicBezTo>
                    <a:pt x="2022" y="2573"/>
                    <a:pt x="2074" y="2258"/>
                    <a:pt x="2100" y="1917"/>
                  </a:cubicBezTo>
                  <a:cubicBezTo>
                    <a:pt x="2127" y="1602"/>
                    <a:pt x="2127" y="1261"/>
                    <a:pt x="2074" y="946"/>
                  </a:cubicBezTo>
                  <a:cubicBezTo>
                    <a:pt x="2048" y="605"/>
                    <a:pt x="1943" y="290"/>
                    <a:pt x="1785" y="1"/>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53"/>
            <p:cNvSpPr/>
            <p:nvPr/>
          </p:nvSpPr>
          <p:spPr>
            <a:xfrm>
              <a:off x="12464271" y="-666466"/>
              <a:ext cx="95603" cy="113325"/>
            </a:xfrm>
            <a:custGeom>
              <a:avLst/>
              <a:gdLst/>
              <a:ahLst/>
              <a:cxnLst/>
              <a:rect l="l" t="t" r="r" b="b"/>
              <a:pathLst>
                <a:path w="998" h="1183" extrusionOk="0">
                  <a:moveTo>
                    <a:pt x="53" y="1"/>
                  </a:moveTo>
                  <a:lnTo>
                    <a:pt x="26" y="27"/>
                  </a:lnTo>
                  <a:lnTo>
                    <a:pt x="26" y="500"/>
                  </a:lnTo>
                  <a:cubicBezTo>
                    <a:pt x="0" y="683"/>
                    <a:pt x="26" y="841"/>
                    <a:pt x="79" y="998"/>
                  </a:cubicBezTo>
                  <a:cubicBezTo>
                    <a:pt x="105" y="1077"/>
                    <a:pt x="184" y="1156"/>
                    <a:pt x="263" y="1182"/>
                  </a:cubicBezTo>
                  <a:lnTo>
                    <a:pt x="525" y="1182"/>
                  </a:lnTo>
                  <a:cubicBezTo>
                    <a:pt x="683" y="1156"/>
                    <a:pt x="840" y="1103"/>
                    <a:pt x="998" y="1051"/>
                  </a:cubicBezTo>
                  <a:cubicBezTo>
                    <a:pt x="840" y="998"/>
                    <a:pt x="656" y="998"/>
                    <a:pt x="499" y="998"/>
                  </a:cubicBezTo>
                  <a:cubicBezTo>
                    <a:pt x="446" y="998"/>
                    <a:pt x="394" y="998"/>
                    <a:pt x="341" y="972"/>
                  </a:cubicBezTo>
                  <a:cubicBezTo>
                    <a:pt x="289" y="972"/>
                    <a:pt x="289" y="946"/>
                    <a:pt x="263" y="920"/>
                  </a:cubicBezTo>
                  <a:cubicBezTo>
                    <a:pt x="236" y="762"/>
                    <a:pt x="210" y="631"/>
                    <a:pt x="184" y="500"/>
                  </a:cubicBezTo>
                  <a:cubicBezTo>
                    <a:pt x="158" y="316"/>
                    <a:pt x="105" y="158"/>
                    <a:pt x="53"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53"/>
            <p:cNvSpPr/>
            <p:nvPr/>
          </p:nvSpPr>
          <p:spPr>
            <a:xfrm>
              <a:off x="12333510" y="-392301"/>
              <a:ext cx="193697" cy="69643"/>
            </a:xfrm>
            <a:custGeom>
              <a:avLst/>
              <a:gdLst/>
              <a:ahLst/>
              <a:cxnLst/>
              <a:rect l="l" t="t" r="r" b="b"/>
              <a:pathLst>
                <a:path w="2022" h="727" extrusionOk="0">
                  <a:moveTo>
                    <a:pt x="53" y="0"/>
                  </a:moveTo>
                  <a:lnTo>
                    <a:pt x="0" y="26"/>
                  </a:lnTo>
                  <a:cubicBezTo>
                    <a:pt x="79" y="210"/>
                    <a:pt x="184" y="368"/>
                    <a:pt x="341" y="499"/>
                  </a:cubicBezTo>
                  <a:cubicBezTo>
                    <a:pt x="499" y="604"/>
                    <a:pt x="709" y="683"/>
                    <a:pt x="919" y="709"/>
                  </a:cubicBezTo>
                  <a:cubicBezTo>
                    <a:pt x="995" y="720"/>
                    <a:pt x="1076" y="726"/>
                    <a:pt x="1159" y="726"/>
                  </a:cubicBezTo>
                  <a:cubicBezTo>
                    <a:pt x="1277" y="726"/>
                    <a:pt x="1400" y="713"/>
                    <a:pt x="1523" y="683"/>
                  </a:cubicBezTo>
                  <a:cubicBezTo>
                    <a:pt x="1706" y="630"/>
                    <a:pt x="1890" y="525"/>
                    <a:pt x="2021" y="368"/>
                  </a:cubicBezTo>
                  <a:lnTo>
                    <a:pt x="2021" y="368"/>
                  </a:lnTo>
                  <a:cubicBezTo>
                    <a:pt x="1864" y="420"/>
                    <a:pt x="1654" y="446"/>
                    <a:pt x="1470" y="473"/>
                  </a:cubicBezTo>
                  <a:cubicBezTo>
                    <a:pt x="1313" y="525"/>
                    <a:pt x="1129" y="551"/>
                    <a:pt x="945" y="551"/>
                  </a:cubicBezTo>
                  <a:cubicBezTo>
                    <a:pt x="761" y="551"/>
                    <a:pt x="578" y="499"/>
                    <a:pt x="420" y="420"/>
                  </a:cubicBezTo>
                  <a:cubicBezTo>
                    <a:pt x="236" y="315"/>
                    <a:pt x="105" y="184"/>
                    <a:pt x="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3"/>
            <p:cNvSpPr/>
            <p:nvPr/>
          </p:nvSpPr>
          <p:spPr>
            <a:xfrm>
              <a:off x="12929451" y="4875658"/>
              <a:ext cx="103171" cy="138424"/>
            </a:xfrm>
            <a:custGeom>
              <a:avLst/>
              <a:gdLst/>
              <a:ahLst/>
              <a:cxnLst/>
              <a:rect l="l" t="t" r="r" b="b"/>
              <a:pathLst>
                <a:path w="1077" h="1445" extrusionOk="0">
                  <a:moveTo>
                    <a:pt x="1050" y="1"/>
                  </a:moveTo>
                  <a:cubicBezTo>
                    <a:pt x="893" y="27"/>
                    <a:pt x="762" y="106"/>
                    <a:pt x="630" y="211"/>
                  </a:cubicBezTo>
                  <a:cubicBezTo>
                    <a:pt x="499" y="290"/>
                    <a:pt x="394" y="421"/>
                    <a:pt x="289" y="526"/>
                  </a:cubicBezTo>
                  <a:cubicBezTo>
                    <a:pt x="210" y="657"/>
                    <a:pt x="132" y="815"/>
                    <a:pt x="79" y="946"/>
                  </a:cubicBezTo>
                  <a:cubicBezTo>
                    <a:pt x="27" y="1103"/>
                    <a:pt x="0" y="1287"/>
                    <a:pt x="27" y="1445"/>
                  </a:cubicBezTo>
                  <a:lnTo>
                    <a:pt x="53" y="1445"/>
                  </a:lnTo>
                  <a:cubicBezTo>
                    <a:pt x="132" y="1156"/>
                    <a:pt x="263" y="893"/>
                    <a:pt x="473" y="657"/>
                  </a:cubicBezTo>
                  <a:cubicBezTo>
                    <a:pt x="630" y="421"/>
                    <a:pt x="840" y="185"/>
                    <a:pt x="1077"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3"/>
            <p:cNvSpPr/>
            <p:nvPr/>
          </p:nvSpPr>
          <p:spPr>
            <a:xfrm>
              <a:off x="11335231" y="6386920"/>
              <a:ext cx="779580" cy="160457"/>
            </a:xfrm>
            <a:custGeom>
              <a:avLst/>
              <a:gdLst/>
              <a:ahLst/>
              <a:cxnLst/>
              <a:rect l="l" t="t" r="r" b="b"/>
              <a:pathLst>
                <a:path w="8138" h="1675" extrusionOk="0">
                  <a:moveTo>
                    <a:pt x="8137" y="1"/>
                  </a:moveTo>
                  <a:cubicBezTo>
                    <a:pt x="7429" y="80"/>
                    <a:pt x="6720" y="237"/>
                    <a:pt x="6064" y="447"/>
                  </a:cubicBezTo>
                  <a:cubicBezTo>
                    <a:pt x="5381" y="631"/>
                    <a:pt x="4699" y="867"/>
                    <a:pt x="4043" y="1025"/>
                  </a:cubicBezTo>
                  <a:cubicBezTo>
                    <a:pt x="3360" y="1235"/>
                    <a:pt x="2678" y="1366"/>
                    <a:pt x="1995" y="1497"/>
                  </a:cubicBezTo>
                  <a:cubicBezTo>
                    <a:pt x="1654" y="1550"/>
                    <a:pt x="1313" y="1550"/>
                    <a:pt x="971" y="1550"/>
                  </a:cubicBezTo>
                  <a:cubicBezTo>
                    <a:pt x="630" y="1550"/>
                    <a:pt x="289" y="1418"/>
                    <a:pt x="0" y="1235"/>
                  </a:cubicBezTo>
                  <a:lnTo>
                    <a:pt x="0" y="1235"/>
                  </a:lnTo>
                  <a:cubicBezTo>
                    <a:pt x="263" y="1471"/>
                    <a:pt x="604" y="1628"/>
                    <a:pt x="971" y="1655"/>
                  </a:cubicBezTo>
                  <a:cubicBezTo>
                    <a:pt x="1142" y="1668"/>
                    <a:pt x="1319" y="1674"/>
                    <a:pt x="1496" y="1674"/>
                  </a:cubicBezTo>
                  <a:cubicBezTo>
                    <a:pt x="1674" y="1674"/>
                    <a:pt x="1851" y="1668"/>
                    <a:pt x="2021" y="1655"/>
                  </a:cubicBezTo>
                  <a:cubicBezTo>
                    <a:pt x="2730" y="1576"/>
                    <a:pt x="3413" y="1418"/>
                    <a:pt x="4095" y="1235"/>
                  </a:cubicBezTo>
                  <a:cubicBezTo>
                    <a:pt x="4751" y="1051"/>
                    <a:pt x="5434" y="841"/>
                    <a:pt x="6090" y="605"/>
                  </a:cubicBezTo>
                  <a:lnTo>
                    <a:pt x="7114" y="290"/>
                  </a:lnTo>
                  <a:cubicBezTo>
                    <a:pt x="7429" y="185"/>
                    <a:pt x="7770" y="80"/>
                    <a:pt x="8137" y="27"/>
                  </a:cubicBezTo>
                  <a:lnTo>
                    <a:pt x="8137" y="1"/>
                  </a:lnTo>
                  <a:close/>
                </a:path>
              </a:pathLst>
            </a:custGeom>
            <a:solidFill>
              <a:srgbClr val="141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53"/>
            <p:cNvSpPr/>
            <p:nvPr/>
          </p:nvSpPr>
          <p:spPr>
            <a:xfrm>
              <a:off x="11335231" y="6386920"/>
              <a:ext cx="777089" cy="170228"/>
            </a:xfrm>
            <a:custGeom>
              <a:avLst/>
              <a:gdLst/>
              <a:ahLst/>
              <a:cxnLst/>
              <a:rect l="l" t="t" r="r" b="b"/>
              <a:pathLst>
                <a:path w="8112" h="1777" extrusionOk="0">
                  <a:moveTo>
                    <a:pt x="8111" y="1"/>
                  </a:moveTo>
                  <a:cubicBezTo>
                    <a:pt x="7770" y="80"/>
                    <a:pt x="7429" y="158"/>
                    <a:pt x="7087" y="263"/>
                  </a:cubicBezTo>
                  <a:lnTo>
                    <a:pt x="6064" y="578"/>
                  </a:lnTo>
                  <a:cubicBezTo>
                    <a:pt x="5408" y="788"/>
                    <a:pt x="4725" y="998"/>
                    <a:pt x="4069" y="1208"/>
                  </a:cubicBezTo>
                  <a:cubicBezTo>
                    <a:pt x="3386" y="1392"/>
                    <a:pt x="2704" y="1523"/>
                    <a:pt x="1995" y="1628"/>
                  </a:cubicBezTo>
                  <a:cubicBezTo>
                    <a:pt x="1824" y="1641"/>
                    <a:pt x="1654" y="1648"/>
                    <a:pt x="1480" y="1648"/>
                  </a:cubicBezTo>
                  <a:cubicBezTo>
                    <a:pt x="1306" y="1648"/>
                    <a:pt x="1129" y="1641"/>
                    <a:pt x="945" y="1628"/>
                  </a:cubicBezTo>
                  <a:cubicBezTo>
                    <a:pt x="604" y="1602"/>
                    <a:pt x="263" y="1471"/>
                    <a:pt x="0" y="1235"/>
                  </a:cubicBezTo>
                  <a:lnTo>
                    <a:pt x="0" y="1235"/>
                  </a:lnTo>
                  <a:cubicBezTo>
                    <a:pt x="263" y="1497"/>
                    <a:pt x="578" y="1681"/>
                    <a:pt x="945" y="1733"/>
                  </a:cubicBezTo>
                  <a:cubicBezTo>
                    <a:pt x="1160" y="1764"/>
                    <a:pt x="1376" y="1777"/>
                    <a:pt x="1586" y="1777"/>
                  </a:cubicBezTo>
                  <a:cubicBezTo>
                    <a:pt x="1734" y="1777"/>
                    <a:pt x="1880" y="1770"/>
                    <a:pt x="2021" y="1760"/>
                  </a:cubicBezTo>
                  <a:cubicBezTo>
                    <a:pt x="2730" y="1681"/>
                    <a:pt x="3439" y="1576"/>
                    <a:pt x="4121" y="1366"/>
                  </a:cubicBezTo>
                  <a:cubicBezTo>
                    <a:pt x="4804" y="1156"/>
                    <a:pt x="5486" y="946"/>
                    <a:pt x="6143" y="710"/>
                  </a:cubicBezTo>
                  <a:lnTo>
                    <a:pt x="7114" y="342"/>
                  </a:lnTo>
                  <a:cubicBezTo>
                    <a:pt x="7455" y="237"/>
                    <a:pt x="7770" y="106"/>
                    <a:pt x="8111" y="27"/>
                  </a:cubicBezTo>
                  <a:lnTo>
                    <a:pt x="8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3"/>
            <p:cNvSpPr/>
            <p:nvPr/>
          </p:nvSpPr>
          <p:spPr>
            <a:xfrm>
              <a:off x="13905123" y="-442689"/>
              <a:ext cx="241403" cy="113325"/>
            </a:xfrm>
            <a:custGeom>
              <a:avLst/>
              <a:gdLst/>
              <a:ahLst/>
              <a:cxnLst/>
              <a:rect l="l" t="t" r="r" b="b"/>
              <a:pathLst>
                <a:path w="2520" h="1183" extrusionOk="0">
                  <a:moveTo>
                    <a:pt x="251" y="0"/>
                  </a:moveTo>
                  <a:cubicBezTo>
                    <a:pt x="167" y="0"/>
                    <a:pt x="84" y="9"/>
                    <a:pt x="0" y="27"/>
                  </a:cubicBezTo>
                  <a:lnTo>
                    <a:pt x="0" y="54"/>
                  </a:lnTo>
                  <a:cubicBezTo>
                    <a:pt x="210" y="106"/>
                    <a:pt x="446" y="159"/>
                    <a:pt x="656" y="264"/>
                  </a:cubicBezTo>
                  <a:cubicBezTo>
                    <a:pt x="866" y="369"/>
                    <a:pt x="1103" y="395"/>
                    <a:pt x="1313" y="500"/>
                  </a:cubicBezTo>
                  <a:cubicBezTo>
                    <a:pt x="1523" y="579"/>
                    <a:pt x="1733" y="710"/>
                    <a:pt x="1943" y="815"/>
                  </a:cubicBezTo>
                  <a:cubicBezTo>
                    <a:pt x="2126" y="920"/>
                    <a:pt x="2336" y="1051"/>
                    <a:pt x="2520" y="1182"/>
                  </a:cubicBezTo>
                  <a:lnTo>
                    <a:pt x="2520" y="1156"/>
                  </a:lnTo>
                  <a:cubicBezTo>
                    <a:pt x="2179" y="841"/>
                    <a:pt x="1785" y="579"/>
                    <a:pt x="1365" y="342"/>
                  </a:cubicBezTo>
                  <a:cubicBezTo>
                    <a:pt x="1155" y="237"/>
                    <a:pt x="945" y="132"/>
                    <a:pt x="709" y="80"/>
                  </a:cubicBezTo>
                  <a:cubicBezTo>
                    <a:pt x="556" y="29"/>
                    <a:pt x="404"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3"/>
            <p:cNvSpPr/>
            <p:nvPr/>
          </p:nvSpPr>
          <p:spPr>
            <a:xfrm>
              <a:off x="13902537" y="-466733"/>
              <a:ext cx="249067" cy="134879"/>
            </a:xfrm>
            <a:custGeom>
              <a:avLst/>
              <a:gdLst/>
              <a:ahLst/>
              <a:cxnLst/>
              <a:rect l="l" t="t" r="r" b="b"/>
              <a:pathLst>
                <a:path w="2600" h="1408" extrusionOk="0">
                  <a:moveTo>
                    <a:pt x="566" y="0"/>
                  </a:moveTo>
                  <a:cubicBezTo>
                    <a:pt x="345" y="0"/>
                    <a:pt x="148" y="84"/>
                    <a:pt x="1" y="252"/>
                  </a:cubicBezTo>
                  <a:lnTo>
                    <a:pt x="27" y="252"/>
                  </a:lnTo>
                  <a:cubicBezTo>
                    <a:pt x="132" y="200"/>
                    <a:pt x="237" y="147"/>
                    <a:pt x="342" y="121"/>
                  </a:cubicBezTo>
                  <a:cubicBezTo>
                    <a:pt x="408" y="108"/>
                    <a:pt x="473" y="101"/>
                    <a:pt x="536" y="101"/>
                  </a:cubicBezTo>
                  <a:cubicBezTo>
                    <a:pt x="598" y="101"/>
                    <a:pt x="657" y="108"/>
                    <a:pt x="710" y="121"/>
                  </a:cubicBezTo>
                  <a:cubicBezTo>
                    <a:pt x="946" y="173"/>
                    <a:pt x="1182" y="278"/>
                    <a:pt x="1366" y="462"/>
                  </a:cubicBezTo>
                  <a:cubicBezTo>
                    <a:pt x="1602" y="593"/>
                    <a:pt x="1786" y="751"/>
                    <a:pt x="1996" y="908"/>
                  </a:cubicBezTo>
                  <a:cubicBezTo>
                    <a:pt x="2101" y="987"/>
                    <a:pt x="2179" y="1066"/>
                    <a:pt x="2284" y="1145"/>
                  </a:cubicBezTo>
                  <a:cubicBezTo>
                    <a:pt x="2389" y="1223"/>
                    <a:pt x="2494" y="1328"/>
                    <a:pt x="2599" y="1407"/>
                  </a:cubicBezTo>
                  <a:cubicBezTo>
                    <a:pt x="2442" y="1197"/>
                    <a:pt x="2258" y="1013"/>
                    <a:pt x="2075" y="830"/>
                  </a:cubicBezTo>
                  <a:cubicBezTo>
                    <a:pt x="1865" y="646"/>
                    <a:pt x="1655" y="488"/>
                    <a:pt x="1445" y="331"/>
                  </a:cubicBezTo>
                  <a:cubicBezTo>
                    <a:pt x="1235" y="147"/>
                    <a:pt x="998" y="42"/>
                    <a:pt x="736" y="16"/>
                  </a:cubicBezTo>
                  <a:cubicBezTo>
                    <a:pt x="678" y="5"/>
                    <a:pt x="621"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3"/>
            <p:cNvSpPr/>
            <p:nvPr/>
          </p:nvSpPr>
          <p:spPr>
            <a:xfrm>
              <a:off x="13668701" y="80352"/>
              <a:ext cx="719229" cy="247726"/>
            </a:xfrm>
            <a:custGeom>
              <a:avLst/>
              <a:gdLst/>
              <a:ahLst/>
              <a:cxnLst/>
              <a:rect l="l" t="t" r="r" b="b"/>
              <a:pathLst>
                <a:path w="7508" h="2586" extrusionOk="0">
                  <a:moveTo>
                    <a:pt x="7455" y="1"/>
                  </a:moveTo>
                  <a:cubicBezTo>
                    <a:pt x="7324" y="342"/>
                    <a:pt x="7167" y="683"/>
                    <a:pt x="6983" y="1025"/>
                  </a:cubicBezTo>
                  <a:cubicBezTo>
                    <a:pt x="6930" y="1156"/>
                    <a:pt x="6825" y="1287"/>
                    <a:pt x="6720" y="1418"/>
                  </a:cubicBezTo>
                  <a:cubicBezTo>
                    <a:pt x="6668" y="1471"/>
                    <a:pt x="6615" y="1523"/>
                    <a:pt x="6563" y="1550"/>
                  </a:cubicBezTo>
                  <a:lnTo>
                    <a:pt x="6327" y="1733"/>
                  </a:lnTo>
                  <a:cubicBezTo>
                    <a:pt x="6274" y="1786"/>
                    <a:pt x="6222" y="1838"/>
                    <a:pt x="6143" y="1891"/>
                  </a:cubicBezTo>
                  <a:cubicBezTo>
                    <a:pt x="6090" y="1917"/>
                    <a:pt x="6064" y="1943"/>
                    <a:pt x="6012" y="1943"/>
                  </a:cubicBezTo>
                  <a:cubicBezTo>
                    <a:pt x="5880" y="1996"/>
                    <a:pt x="5749" y="1996"/>
                    <a:pt x="5618" y="1996"/>
                  </a:cubicBezTo>
                  <a:cubicBezTo>
                    <a:pt x="5303" y="1996"/>
                    <a:pt x="4935" y="1970"/>
                    <a:pt x="4542" y="1970"/>
                  </a:cubicBezTo>
                  <a:cubicBezTo>
                    <a:pt x="4297" y="1970"/>
                    <a:pt x="4040" y="1958"/>
                    <a:pt x="3787" y="1958"/>
                  </a:cubicBezTo>
                  <a:cubicBezTo>
                    <a:pt x="3661" y="1958"/>
                    <a:pt x="3536" y="1961"/>
                    <a:pt x="3413" y="1970"/>
                  </a:cubicBezTo>
                  <a:cubicBezTo>
                    <a:pt x="3046" y="1970"/>
                    <a:pt x="2652" y="1996"/>
                    <a:pt x="2284" y="2022"/>
                  </a:cubicBezTo>
                  <a:cubicBezTo>
                    <a:pt x="1917" y="2048"/>
                    <a:pt x="1549" y="2075"/>
                    <a:pt x="1156" y="2101"/>
                  </a:cubicBezTo>
                  <a:cubicBezTo>
                    <a:pt x="788" y="2153"/>
                    <a:pt x="421" y="2206"/>
                    <a:pt x="27" y="2232"/>
                  </a:cubicBezTo>
                  <a:lnTo>
                    <a:pt x="1" y="2285"/>
                  </a:lnTo>
                  <a:cubicBezTo>
                    <a:pt x="368" y="2363"/>
                    <a:pt x="762" y="2416"/>
                    <a:pt x="1129" y="2442"/>
                  </a:cubicBezTo>
                  <a:cubicBezTo>
                    <a:pt x="1523" y="2468"/>
                    <a:pt x="1891" y="2495"/>
                    <a:pt x="2258" y="2495"/>
                  </a:cubicBezTo>
                  <a:lnTo>
                    <a:pt x="4542" y="2573"/>
                  </a:lnTo>
                  <a:cubicBezTo>
                    <a:pt x="4787" y="2573"/>
                    <a:pt x="5032" y="2585"/>
                    <a:pt x="5285" y="2585"/>
                  </a:cubicBezTo>
                  <a:cubicBezTo>
                    <a:pt x="5411" y="2585"/>
                    <a:pt x="5539" y="2582"/>
                    <a:pt x="5670" y="2573"/>
                  </a:cubicBezTo>
                  <a:cubicBezTo>
                    <a:pt x="5854" y="2573"/>
                    <a:pt x="6064" y="2521"/>
                    <a:pt x="6248" y="2442"/>
                  </a:cubicBezTo>
                  <a:cubicBezTo>
                    <a:pt x="6405" y="2337"/>
                    <a:pt x="6563" y="2232"/>
                    <a:pt x="6694" y="2075"/>
                  </a:cubicBezTo>
                  <a:lnTo>
                    <a:pt x="6878" y="1865"/>
                  </a:lnTo>
                  <a:cubicBezTo>
                    <a:pt x="6957" y="1812"/>
                    <a:pt x="7009" y="1733"/>
                    <a:pt x="7062" y="1655"/>
                  </a:cubicBezTo>
                  <a:cubicBezTo>
                    <a:pt x="7167" y="1471"/>
                    <a:pt x="7245" y="1313"/>
                    <a:pt x="7324" y="1130"/>
                  </a:cubicBezTo>
                  <a:cubicBezTo>
                    <a:pt x="7429" y="762"/>
                    <a:pt x="7508" y="368"/>
                    <a:pt x="7508" y="1"/>
                  </a:cubicBezTo>
                  <a:close/>
                </a:path>
              </a:pathLst>
            </a:custGeom>
            <a:solidFill>
              <a:srgbClr val="FFC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3"/>
            <p:cNvSpPr/>
            <p:nvPr/>
          </p:nvSpPr>
          <p:spPr>
            <a:xfrm>
              <a:off x="14101216" y="-686583"/>
              <a:ext cx="364692" cy="606191"/>
            </a:xfrm>
            <a:custGeom>
              <a:avLst/>
              <a:gdLst/>
              <a:ahLst/>
              <a:cxnLst/>
              <a:rect l="l" t="t" r="r" b="b"/>
              <a:pathLst>
                <a:path w="3807" h="6328" extrusionOk="0">
                  <a:moveTo>
                    <a:pt x="1" y="1"/>
                  </a:moveTo>
                  <a:cubicBezTo>
                    <a:pt x="1" y="53"/>
                    <a:pt x="27" y="106"/>
                    <a:pt x="53" y="132"/>
                  </a:cubicBezTo>
                  <a:cubicBezTo>
                    <a:pt x="79" y="185"/>
                    <a:pt x="132" y="237"/>
                    <a:pt x="184" y="263"/>
                  </a:cubicBezTo>
                  <a:cubicBezTo>
                    <a:pt x="263" y="316"/>
                    <a:pt x="368" y="368"/>
                    <a:pt x="473" y="368"/>
                  </a:cubicBezTo>
                  <a:lnTo>
                    <a:pt x="420" y="368"/>
                  </a:lnTo>
                  <a:cubicBezTo>
                    <a:pt x="552" y="526"/>
                    <a:pt x="657" y="736"/>
                    <a:pt x="788" y="920"/>
                  </a:cubicBezTo>
                  <a:cubicBezTo>
                    <a:pt x="919" y="1103"/>
                    <a:pt x="998" y="1287"/>
                    <a:pt x="1103" y="1497"/>
                  </a:cubicBezTo>
                  <a:cubicBezTo>
                    <a:pt x="1313" y="1891"/>
                    <a:pt x="1497" y="2285"/>
                    <a:pt x="1628" y="2705"/>
                  </a:cubicBezTo>
                  <a:lnTo>
                    <a:pt x="1628" y="2652"/>
                  </a:lnTo>
                  <a:cubicBezTo>
                    <a:pt x="1628" y="3072"/>
                    <a:pt x="1654" y="3466"/>
                    <a:pt x="1733" y="3886"/>
                  </a:cubicBezTo>
                  <a:cubicBezTo>
                    <a:pt x="1785" y="4280"/>
                    <a:pt x="1890" y="4700"/>
                    <a:pt x="2022" y="5067"/>
                  </a:cubicBezTo>
                  <a:cubicBezTo>
                    <a:pt x="2100" y="5277"/>
                    <a:pt x="2179" y="5461"/>
                    <a:pt x="2284" y="5645"/>
                  </a:cubicBezTo>
                  <a:cubicBezTo>
                    <a:pt x="2389" y="5855"/>
                    <a:pt x="2494" y="6012"/>
                    <a:pt x="2652" y="6170"/>
                  </a:cubicBezTo>
                  <a:cubicBezTo>
                    <a:pt x="2678" y="6222"/>
                    <a:pt x="2730" y="6275"/>
                    <a:pt x="2783" y="6301"/>
                  </a:cubicBezTo>
                  <a:cubicBezTo>
                    <a:pt x="2862" y="6327"/>
                    <a:pt x="2914" y="6327"/>
                    <a:pt x="2993" y="6327"/>
                  </a:cubicBezTo>
                  <a:cubicBezTo>
                    <a:pt x="3098" y="6301"/>
                    <a:pt x="3203" y="6248"/>
                    <a:pt x="3282" y="6170"/>
                  </a:cubicBezTo>
                  <a:cubicBezTo>
                    <a:pt x="3439" y="6038"/>
                    <a:pt x="3623" y="5960"/>
                    <a:pt x="3807" y="5881"/>
                  </a:cubicBezTo>
                  <a:lnTo>
                    <a:pt x="3807" y="5855"/>
                  </a:lnTo>
                  <a:cubicBezTo>
                    <a:pt x="3623" y="5907"/>
                    <a:pt x="3413" y="5986"/>
                    <a:pt x="3255" y="6091"/>
                  </a:cubicBezTo>
                  <a:cubicBezTo>
                    <a:pt x="3177" y="6170"/>
                    <a:pt x="3072" y="6196"/>
                    <a:pt x="2993" y="6222"/>
                  </a:cubicBezTo>
                  <a:cubicBezTo>
                    <a:pt x="2888" y="6222"/>
                    <a:pt x="2783" y="6170"/>
                    <a:pt x="2730" y="6091"/>
                  </a:cubicBezTo>
                  <a:cubicBezTo>
                    <a:pt x="2494" y="5776"/>
                    <a:pt x="2310" y="5408"/>
                    <a:pt x="2205" y="5015"/>
                  </a:cubicBezTo>
                  <a:cubicBezTo>
                    <a:pt x="2074" y="4647"/>
                    <a:pt x="1995" y="4253"/>
                    <a:pt x="1943" y="3860"/>
                  </a:cubicBezTo>
                  <a:cubicBezTo>
                    <a:pt x="1864" y="3440"/>
                    <a:pt x="1838" y="3046"/>
                    <a:pt x="1838" y="2652"/>
                  </a:cubicBezTo>
                  <a:cubicBezTo>
                    <a:pt x="1680" y="2232"/>
                    <a:pt x="1497" y="1812"/>
                    <a:pt x="1260" y="1418"/>
                  </a:cubicBezTo>
                  <a:cubicBezTo>
                    <a:pt x="1050" y="1025"/>
                    <a:pt x="788" y="657"/>
                    <a:pt x="499" y="316"/>
                  </a:cubicBezTo>
                  <a:cubicBezTo>
                    <a:pt x="394" y="290"/>
                    <a:pt x="315" y="263"/>
                    <a:pt x="237" y="211"/>
                  </a:cubicBezTo>
                  <a:cubicBezTo>
                    <a:pt x="184" y="185"/>
                    <a:pt x="158" y="158"/>
                    <a:pt x="132" y="132"/>
                  </a:cubicBezTo>
                  <a:cubicBezTo>
                    <a:pt x="79" y="80"/>
                    <a:pt x="53" y="53"/>
                    <a:pt x="53"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3"/>
            <p:cNvSpPr/>
            <p:nvPr/>
          </p:nvSpPr>
          <p:spPr>
            <a:xfrm>
              <a:off x="14101216" y="-686583"/>
              <a:ext cx="364692" cy="598623"/>
            </a:xfrm>
            <a:custGeom>
              <a:avLst/>
              <a:gdLst/>
              <a:ahLst/>
              <a:cxnLst/>
              <a:rect l="l" t="t" r="r" b="b"/>
              <a:pathLst>
                <a:path w="3807" h="6249" extrusionOk="0">
                  <a:moveTo>
                    <a:pt x="1" y="1"/>
                  </a:moveTo>
                  <a:cubicBezTo>
                    <a:pt x="27" y="27"/>
                    <a:pt x="53" y="80"/>
                    <a:pt x="79" y="106"/>
                  </a:cubicBezTo>
                  <a:cubicBezTo>
                    <a:pt x="105" y="158"/>
                    <a:pt x="158" y="185"/>
                    <a:pt x="184" y="211"/>
                  </a:cubicBezTo>
                  <a:cubicBezTo>
                    <a:pt x="289" y="263"/>
                    <a:pt x="368" y="316"/>
                    <a:pt x="473" y="316"/>
                  </a:cubicBezTo>
                  <a:cubicBezTo>
                    <a:pt x="762" y="657"/>
                    <a:pt x="998" y="1025"/>
                    <a:pt x="1234" y="1418"/>
                  </a:cubicBezTo>
                  <a:cubicBezTo>
                    <a:pt x="1444" y="1812"/>
                    <a:pt x="1628" y="2232"/>
                    <a:pt x="1785" y="2652"/>
                  </a:cubicBezTo>
                  <a:cubicBezTo>
                    <a:pt x="1785" y="3046"/>
                    <a:pt x="1838" y="3466"/>
                    <a:pt x="1890" y="3860"/>
                  </a:cubicBezTo>
                  <a:cubicBezTo>
                    <a:pt x="1943" y="4253"/>
                    <a:pt x="2048" y="4647"/>
                    <a:pt x="2153" y="5041"/>
                  </a:cubicBezTo>
                  <a:cubicBezTo>
                    <a:pt x="2284" y="5435"/>
                    <a:pt x="2468" y="5802"/>
                    <a:pt x="2704" y="6117"/>
                  </a:cubicBezTo>
                  <a:cubicBezTo>
                    <a:pt x="2757" y="6196"/>
                    <a:pt x="2862" y="6248"/>
                    <a:pt x="2967" y="6248"/>
                  </a:cubicBezTo>
                  <a:cubicBezTo>
                    <a:pt x="3072" y="6222"/>
                    <a:pt x="3177" y="6196"/>
                    <a:pt x="3255" y="6117"/>
                  </a:cubicBezTo>
                  <a:cubicBezTo>
                    <a:pt x="3413" y="6012"/>
                    <a:pt x="3597" y="5933"/>
                    <a:pt x="3807" y="5881"/>
                  </a:cubicBezTo>
                  <a:lnTo>
                    <a:pt x="3807" y="5881"/>
                  </a:lnTo>
                  <a:cubicBezTo>
                    <a:pt x="3597" y="5907"/>
                    <a:pt x="3387" y="5960"/>
                    <a:pt x="3229" y="6065"/>
                  </a:cubicBezTo>
                  <a:cubicBezTo>
                    <a:pt x="3150" y="6117"/>
                    <a:pt x="3045" y="6143"/>
                    <a:pt x="2967" y="6143"/>
                  </a:cubicBezTo>
                  <a:cubicBezTo>
                    <a:pt x="2888" y="6143"/>
                    <a:pt x="2835" y="6091"/>
                    <a:pt x="2783" y="6038"/>
                  </a:cubicBezTo>
                  <a:cubicBezTo>
                    <a:pt x="2678" y="5881"/>
                    <a:pt x="2599" y="5723"/>
                    <a:pt x="2520" y="5540"/>
                  </a:cubicBezTo>
                  <a:cubicBezTo>
                    <a:pt x="2442" y="5356"/>
                    <a:pt x="2389" y="5172"/>
                    <a:pt x="2337" y="4988"/>
                  </a:cubicBezTo>
                  <a:cubicBezTo>
                    <a:pt x="2205" y="4595"/>
                    <a:pt x="2127" y="4227"/>
                    <a:pt x="2074" y="3833"/>
                  </a:cubicBezTo>
                  <a:cubicBezTo>
                    <a:pt x="2048" y="3440"/>
                    <a:pt x="1969" y="3046"/>
                    <a:pt x="1969" y="2652"/>
                  </a:cubicBezTo>
                  <a:lnTo>
                    <a:pt x="1969" y="2626"/>
                  </a:lnTo>
                  <a:lnTo>
                    <a:pt x="1969" y="2600"/>
                  </a:lnTo>
                  <a:cubicBezTo>
                    <a:pt x="1890" y="2390"/>
                    <a:pt x="1812" y="2180"/>
                    <a:pt x="1707" y="1970"/>
                  </a:cubicBezTo>
                  <a:cubicBezTo>
                    <a:pt x="1602" y="1760"/>
                    <a:pt x="1497" y="1550"/>
                    <a:pt x="1392" y="1366"/>
                  </a:cubicBezTo>
                  <a:cubicBezTo>
                    <a:pt x="1129" y="972"/>
                    <a:pt x="867" y="605"/>
                    <a:pt x="552" y="290"/>
                  </a:cubicBezTo>
                  <a:lnTo>
                    <a:pt x="525" y="263"/>
                  </a:lnTo>
                  <a:lnTo>
                    <a:pt x="499" y="263"/>
                  </a:lnTo>
                  <a:cubicBezTo>
                    <a:pt x="420" y="263"/>
                    <a:pt x="315" y="237"/>
                    <a:pt x="237" y="185"/>
                  </a:cubicBezTo>
                  <a:cubicBezTo>
                    <a:pt x="210" y="185"/>
                    <a:pt x="158" y="158"/>
                    <a:pt x="132" y="106"/>
                  </a:cubicBezTo>
                  <a:cubicBezTo>
                    <a:pt x="105" y="80"/>
                    <a:pt x="79" y="27"/>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3"/>
            <p:cNvSpPr/>
            <p:nvPr/>
          </p:nvSpPr>
          <p:spPr>
            <a:xfrm>
              <a:off x="13648584" y="-4427"/>
              <a:ext cx="103171" cy="44640"/>
            </a:xfrm>
            <a:custGeom>
              <a:avLst/>
              <a:gdLst/>
              <a:ahLst/>
              <a:cxnLst/>
              <a:rect l="l" t="t" r="r" b="b"/>
              <a:pathLst>
                <a:path w="1077" h="466" extrusionOk="0">
                  <a:moveTo>
                    <a:pt x="158" y="0"/>
                  </a:moveTo>
                  <a:cubicBezTo>
                    <a:pt x="106" y="0"/>
                    <a:pt x="53" y="7"/>
                    <a:pt x="1" y="20"/>
                  </a:cubicBezTo>
                  <a:cubicBezTo>
                    <a:pt x="106" y="72"/>
                    <a:pt x="184" y="125"/>
                    <a:pt x="263" y="151"/>
                  </a:cubicBezTo>
                  <a:cubicBezTo>
                    <a:pt x="342" y="203"/>
                    <a:pt x="447" y="230"/>
                    <a:pt x="526" y="256"/>
                  </a:cubicBezTo>
                  <a:cubicBezTo>
                    <a:pt x="631" y="282"/>
                    <a:pt x="709" y="308"/>
                    <a:pt x="814" y="361"/>
                  </a:cubicBezTo>
                  <a:cubicBezTo>
                    <a:pt x="893" y="387"/>
                    <a:pt x="972" y="440"/>
                    <a:pt x="1077" y="466"/>
                  </a:cubicBezTo>
                  <a:cubicBezTo>
                    <a:pt x="998" y="413"/>
                    <a:pt x="919" y="361"/>
                    <a:pt x="841" y="308"/>
                  </a:cubicBezTo>
                  <a:cubicBezTo>
                    <a:pt x="736" y="256"/>
                    <a:pt x="657" y="203"/>
                    <a:pt x="578" y="151"/>
                  </a:cubicBezTo>
                  <a:cubicBezTo>
                    <a:pt x="499" y="98"/>
                    <a:pt x="394" y="46"/>
                    <a:pt x="316" y="20"/>
                  </a:cubicBezTo>
                  <a:cubicBezTo>
                    <a:pt x="263" y="7"/>
                    <a:pt x="211" y="0"/>
                    <a:pt x="158" y="0"/>
                  </a:cubicBezTo>
                  <a:close/>
                </a:path>
              </a:pathLst>
            </a:custGeom>
            <a:solidFill>
              <a:srgbClr val="A6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3"/>
            <p:cNvSpPr/>
            <p:nvPr/>
          </p:nvSpPr>
          <p:spPr>
            <a:xfrm>
              <a:off x="13744188" y="7452"/>
              <a:ext cx="25194" cy="52879"/>
            </a:xfrm>
            <a:custGeom>
              <a:avLst/>
              <a:gdLst/>
              <a:ahLst/>
              <a:cxnLst/>
              <a:rect l="l" t="t" r="r" b="b"/>
              <a:pathLst>
                <a:path w="263" h="552" extrusionOk="0">
                  <a:moveTo>
                    <a:pt x="79" y="1"/>
                  </a:moveTo>
                  <a:lnTo>
                    <a:pt x="79" y="27"/>
                  </a:lnTo>
                  <a:cubicBezTo>
                    <a:pt x="105" y="106"/>
                    <a:pt x="105" y="211"/>
                    <a:pt x="105" y="289"/>
                  </a:cubicBezTo>
                  <a:cubicBezTo>
                    <a:pt x="79" y="394"/>
                    <a:pt x="53" y="473"/>
                    <a:pt x="0" y="552"/>
                  </a:cubicBezTo>
                  <a:cubicBezTo>
                    <a:pt x="53" y="552"/>
                    <a:pt x="105" y="526"/>
                    <a:pt x="158" y="473"/>
                  </a:cubicBezTo>
                  <a:cubicBezTo>
                    <a:pt x="210" y="421"/>
                    <a:pt x="236" y="368"/>
                    <a:pt x="236" y="316"/>
                  </a:cubicBezTo>
                  <a:cubicBezTo>
                    <a:pt x="263" y="184"/>
                    <a:pt x="184" y="53"/>
                    <a:pt x="79"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3"/>
            <p:cNvSpPr/>
            <p:nvPr/>
          </p:nvSpPr>
          <p:spPr>
            <a:xfrm>
              <a:off x="13714012" y="-145916"/>
              <a:ext cx="70505" cy="50388"/>
            </a:xfrm>
            <a:custGeom>
              <a:avLst/>
              <a:gdLst/>
              <a:ahLst/>
              <a:cxnLst/>
              <a:rect l="l" t="t" r="r" b="b"/>
              <a:pathLst>
                <a:path w="736" h="526" extrusionOk="0">
                  <a:moveTo>
                    <a:pt x="735" y="1"/>
                  </a:moveTo>
                  <a:cubicBezTo>
                    <a:pt x="709" y="106"/>
                    <a:pt x="683" y="184"/>
                    <a:pt x="656" y="289"/>
                  </a:cubicBezTo>
                  <a:cubicBezTo>
                    <a:pt x="630" y="368"/>
                    <a:pt x="551" y="394"/>
                    <a:pt x="499" y="394"/>
                  </a:cubicBezTo>
                  <a:cubicBezTo>
                    <a:pt x="420" y="368"/>
                    <a:pt x="341" y="342"/>
                    <a:pt x="263" y="289"/>
                  </a:cubicBezTo>
                  <a:cubicBezTo>
                    <a:pt x="184" y="263"/>
                    <a:pt x="105" y="211"/>
                    <a:pt x="26" y="158"/>
                  </a:cubicBezTo>
                  <a:lnTo>
                    <a:pt x="0" y="184"/>
                  </a:lnTo>
                  <a:cubicBezTo>
                    <a:pt x="26" y="263"/>
                    <a:pt x="105" y="342"/>
                    <a:pt x="184" y="421"/>
                  </a:cubicBezTo>
                  <a:cubicBezTo>
                    <a:pt x="263" y="499"/>
                    <a:pt x="368" y="526"/>
                    <a:pt x="473" y="526"/>
                  </a:cubicBezTo>
                  <a:cubicBezTo>
                    <a:pt x="551" y="526"/>
                    <a:pt x="604" y="499"/>
                    <a:pt x="656" y="447"/>
                  </a:cubicBezTo>
                  <a:cubicBezTo>
                    <a:pt x="683" y="421"/>
                    <a:pt x="709" y="368"/>
                    <a:pt x="735" y="316"/>
                  </a:cubicBezTo>
                  <a:cubicBezTo>
                    <a:pt x="735" y="211"/>
                    <a:pt x="735" y="106"/>
                    <a:pt x="735" y="1"/>
                  </a:cubicBezTo>
                  <a:close/>
                </a:path>
              </a:pathLst>
            </a:custGeom>
            <a:solidFill>
              <a:srgbClr val="D89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3"/>
            <p:cNvSpPr/>
            <p:nvPr/>
          </p:nvSpPr>
          <p:spPr>
            <a:xfrm>
              <a:off x="13714012" y="-160956"/>
              <a:ext cx="37743" cy="32762"/>
            </a:xfrm>
            <a:custGeom>
              <a:avLst/>
              <a:gdLst/>
              <a:ahLst/>
              <a:cxnLst/>
              <a:rect l="l" t="t" r="r" b="b"/>
              <a:pathLst>
                <a:path w="394" h="342" extrusionOk="0">
                  <a:moveTo>
                    <a:pt x="0" y="0"/>
                  </a:moveTo>
                  <a:lnTo>
                    <a:pt x="26" y="26"/>
                  </a:lnTo>
                  <a:cubicBezTo>
                    <a:pt x="53" y="79"/>
                    <a:pt x="79" y="105"/>
                    <a:pt x="79" y="158"/>
                  </a:cubicBezTo>
                  <a:cubicBezTo>
                    <a:pt x="105" y="184"/>
                    <a:pt x="105" y="210"/>
                    <a:pt x="131" y="236"/>
                  </a:cubicBezTo>
                  <a:cubicBezTo>
                    <a:pt x="210" y="289"/>
                    <a:pt x="289" y="341"/>
                    <a:pt x="394" y="341"/>
                  </a:cubicBezTo>
                  <a:cubicBezTo>
                    <a:pt x="341" y="263"/>
                    <a:pt x="289" y="184"/>
                    <a:pt x="236" y="131"/>
                  </a:cubicBezTo>
                  <a:cubicBezTo>
                    <a:pt x="184" y="53"/>
                    <a:pt x="105" y="26"/>
                    <a:pt x="0" y="0"/>
                  </a:cubicBezTo>
                  <a:close/>
                </a:path>
              </a:pathLst>
            </a:custGeom>
            <a:solidFill>
              <a:srgbClr val="6D4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3"/>
            <p:cNvSpPr/>
            <p:nvPr/>
          </p:nvSpPr>
          <p:spPr>
            <a:xfrm>
              <a:off x="13892478" y="-105682"/>
              <a:ext cx="296869" cy="150973"/>
            </a:xfrm>
            <a:custGeom>
              <a:avLst/>
              <a:gdLst/>
              <a:ahLst/>
              <a:cxnLst/>
              <a:rect l="l" t="t" r="r" b="b"/>
              <a:pathLst>
                <a:path w="3099" h="1576" extrusionOk="0">
                  <a:moveTo>
                    <a:pt x="2363" y="394"/>
                  </a:moveTo>
                  <a:cubicBezTo>
                    <a:pt x="2442" y="394"/>
                    <a:pt x="2521" y="394"/>
                    <a:pt x="2599" y="447"/>
                  </a:cubicBezTo>
                  <a:cubicBezTo>
                    <a:pt x="2652" y="447"/>
                    <a:pt x="2678" y="526"/>
                    <a:pt x="2678" y="526"/>
                  </a:cubicBezTo>
                  <a:lnTo>
                    <a:pt x="2678" y="552"/>
                  </a:lnTo>
                  <a:cubicBezTo>
                    <a:pt x="2678" y="578"/>
                    <a:pt x="2652" y="631"/>
                    <a:pt x="2652" y="657"/>
                  </a:cubicBezTo>
                  <a:cubicBezTo>
                    <a:pt x="2468" y="841"/>
                    <a:pt x="2258" y="998"/>
                    <a:pt x="2022" y="1103"/>
                  </a:cubicBezTo>
                  <a:cubicBezTo>
                    <a:pt x="1565" y="1392"/>
                    <a:pt x="1019" y="1526"/>
                    <a:pt x="486" y="1526"/>
                  </a:cubicBezTo>
                  <a:cubicBezTo>
                    <a:pt x="438" y="1526"/>
                    <a:pt x="390" y="1525"/>
                    <a:pt x="342" y="1523"/>
                  </a:cubicBezTo>
                  <a:cubicBezTo>
                    <a:pt x="263" y="1497"/>
                    <a:pt x="211" y="1497"/>
                    <a:pt x="132" y="1444"/>
                  </a:cubicBezTo>
                  <a:cubicBezTo>
                    <a:pt x="80" y="1418"/>
                    <a:pt x="53" y="1339"/>
                    <a:pt x="80" y="1287"/>
                  </a:cubicBezTo>
                  <a:cubicBezTo>
                    <a:pt x="132" y="1155"/>
                    <a:pt x="237" y="1050"/>
                    <a:pt x="368" y="972"/>
                  </a:cubicBezTo>
                  <a:cubicBezTo>
                    <a:pt x="605" y="814"/>
                    <a:pt x="867" y="683"/>
                    <a:pt x="1156" y="604"/>
                  </a:cubicBezTo>
                  <a:cubicBezTo>
                    <a:pt x="1418" y="526"/>
                    <a:pt x="1707" y="473"/>
                    <a:pt x="1970" y="421"/>
                  </a:cubicBezTo>
                  <a:cubicBezTo>
                    <a:pt x="2101" y="394"/>
                    <a:pt x="2232" y="394"/>
                    <a:pt x="2363" y="394"/>
                  </a:cubicBezTo>
                  <a:close/>
                  <a:moveTo>
                    <a:pt x="2337" y="1"/>
                  </a:moveTo>
                  <a:cubicBezTo>
                    <a:pt x="2180" y="27"/>
                    <a:pt x="2022" y="27"/>
                    <a:pt x="1891" y="79"/>
                  </a:cubicBezTo>
                  <a:cubicBezTo>
                    <a:pt x="1602" y="158"/>
                    <a:pt x="1313" y="263"/>
                    <a:pt x="1051" y="421"/>
                  </a:cubicBezTo>
                  <a:cubicBezTo>
                    <a:pt x="762" y="552"/>
                    <a:pt x="526" y="709"/>
                    <a:pt x="290" y="919"/>
                  </a:cubicBezTo>
                  <a:cubicBezTo>
                    <a:pt x="158" y="998"/>
                    <a:pt x="80" y="1129"/>
                    <a:pt x="27" y="1287"/>
                  </a:cubicBezTo>
                  <a:cubicBezTo>
                    <a:pt x="1" y="1365"/>
                    <a:pt x="27" y="1444"/>
                    <a:pt x="106" y="1497"/>
                  </a:cubicBezTo>
                  <a:cubicBezTo>
                    <a:pt x="185" y="1523"/>
                    <a:pt x="263" y="1549"/>
                    <a:pt x="342" y="1575"/>
                  </a:cubicBezTo>
                  <a:lnTo>
                    <a:pt x="316" y="1549"/>
                  </a:lnTo>
                  <a:lnTo>
                    <a:pt x="316" y="1549"/>
                  </a:lnTo>
                  <a:cubicBezTo>
                    <a:pt x="446" y="1560"/>
                    <a:pt x="577" y="1566"/>
                    <a:pt x="705" y="1566"/>
                  </a:cubicBezTo>
                  <a:cubicBezTo>
                    <a:pt x="887" y="1566"/>
                    <a:pt x="1065" y="1554"/>
                    <a:pt x="1235" y="1523"/>
                  </a:cubicBezTo>
                  <a:cubicBezTo>
                    <a:pt x="1523" y="1470"/>
                    <a:pt x="1812" y="1418"/>
                    <a:pt x="2101" y="1313"/>
                  </a:cubicBezTo>
                  <a:cubicBezTo>
                    <a:pt x="2416" y="1234"/>
                    <a:pt x="2678" y="1103"/>
                    <a:pt x="2914" y="893"/>
                  </a:cubicBezTo>
                  <a:cubicBezTo>
                    <a:pt x="3019" y="788"/>
                    <a:pt x="3098" y="631"/>
                    <a:pt x="3072" y="473"/>
                  </a:cubicBezTo>
                  <a:cubicBezTo>
                    <a:pt x="3046" y="289"/>
                    <a:pt x="2941" y="158"/>
                    <a:pt x="2783" y="79"/>
                  </a:cubicBezTo>
                  <a:cubicBezTo>
                    <a:pt x="2652" y="27"/>
                    <a:pt x="2494" y="1"/>
                    <a:pt x="2337" y="1"/>
                  </a:cubicBezTo>
                  <a:close/>
                </a:path>
              </a:pathLst>
            </a:custGeom>
            <a:solidFill>
              <a:srgbClr val="FFC76D"/>
            </a:solidFill>
            <a:ln w="9525" cap="flat" cmpd="sng">
              <a:solidFill>
                <a:srgbClr val="FFC7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3"/>
            <p:cNvSpPr/>
            <p:nvPr/>
          </p:nvSpPr>
          <p:spPr>
            <a:xfrm>
              <a:off x="13859812" y="-274185"/>
              <a:ext cx="166109" cy="63033"/>
            </a:xfrm>
            <a:custGeom>
              <a:avLst/>
              <a:gdLst/>
              <a:ahLst/>
              <a:cxnLst/>
              <a:rect l="l" t="t" r="r" b="b"/>
              <a:pathLst>
                <a:path w="1734" h="658" extrusionOk="0">
                  <a:moveTo>
                    <a:pt x="1" y="1"/>
                  </a:moveTo>
                  <a:lnTo>
                    <a:pt x="394" y="237"/>
                  </a:lnTo>
                  <a:cubicBezTo>
                    <a:pt x="526" y="316"/>
                    <a:pt x="683" y="395"/>
                    <a:pt x="814" y="473"/>
                  </a:cubicBezTo>
                  <a:cubicBezTo>
                    <a:pt x="946" y="578"/>
                    <a:pt x="1103" y="631"/>
                    <a:pt x="1261" y="657"/>
                  </a:cubicBezTo>
                  <a:cubicBezTo>
                    <a:pt x="1444" y="657"/>
                    <a:pt x="1602" y="631"/>
                    <a:pt x="1733" y="526"/>
                  </a:cubicBezTo>
                  <a:lnTo>
                    <a:pt x="1733" y="526"/>
                  </a:lnTo>
                  <a:cubicBezTo>
                    <a:pt x="1648" y="577"/>
                    <a:pt x="1553" y="606"/>
                    <a:pt x="1453" y="606"/>
                  </a:cubicBezTo>
                  <a:cubicBezTo>
                    <a:pt x="1398" y="606"/>
                    <a:pt x="1343" y="597"/>
                    <a:pt x="1287" y="578"/>
                  </a:cubicBezTo>
                  <a:cubicBezTo>
                    <a:pt x="1129" y="552"/>
                    <a:pt x="998" y="473"/>
                    <a:pt x="893" y="395"/>
                  </a:cubicBezTo>
                  <a:cubicBezTo>
                    <a:pt x="762" y="290"/>
                    <a:pt x="631" y="185"/>
                    <a:pt x="473" y="106"/>
                  </a:cubicBezTo>
                  <a:cubicBezTo>
                    <a:pt x="342" y="53"/>
                    <a:pt x="18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3"/>
            <p:cNvSpPr/>
            <p:nvPr/>
          </p:nvSpPr>
          <p:spPr>
            <a:xfrm>
              <a:off x="14941050" y="-596057"/>
              <a:ext cx="95699" cy="279242"/>
            </a:xfrm>
            <a:custGeom>
              <a:avLst/>
              <a:gdLst/>
              <a:ahLst/>
              <a:cxnLst/>
              <a:rect l="l" t="t" r="r" b="b"/>
              <a:pathLst>
                <a:path w="999" h="2915" extrusionOk="0">
                  <a:moveTo>
                    <a:pt x="290" y="1"/>
                  </a:moveTo>
                  <a:lnTo>
                    <a:pt x="1" y="106"/>
                  </a:lnTo>
                  <a:cubicBezTo>
                    <a:pt x="80" y="185"/>
                    <a:pt x="132" y="290"/>
                    <a:pt x="185" y="368"/>
                  </a:cubicBezTo>
                  <a:cubicBezTo>
                    <a:pt x="316" y="578"/>
                    <a:pt x="421" y="815"/>
                    <a:pt x="473" y="1025"/>
                  </a:cubicBezTo>
                  <a:cubicBezTo>
                    <a:pt x="657" y="1471"/>
                    <a:pt x="710" y="1943"/>
                    <a:pt x="710" y="2442"/>
                  </a:cubicBezTo>
                  <a:cubicBezTo>
                    <a:pt x="683" y="2600"/>
                    <a:pt x="657" y="2731"/>
                    <a:pt x="605" y="2888"/>
                  </a:cubicBezTo>
                  <a:lnTo>
                    <a:pt x="788" y="2915"/>
                  </a:lnTo>
                  <a:cubicBezTo>
                    <a:pt x="867" y="2783"/>
                    <a:pt x="920" y="2600"/>
                    <a:pt x="920" y="2442"/>
                  </a:cubicBezTo>
                  <a:cubicBezTo>
                    <a:pt x="998" y="1917"/>
                    <a:pt x="946" y="1418"/>
                    <a:pt x="762" y="920"/>
                  </a:cubicBezTo>
                  <a:cubicBezTo>
                    <a:pt x="683" y="683"/>
                    <a:pt x="578" y="447"/>
                    <a:pt x="447" y="211"/>
                  </a:cubicBezTo>
                  <a:cubicBezTo>
                    <a:pt x="395" y="158"/>
                    <a:pt x="342" y="80"/>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3"/>
            <p:cNvSpPr/>
            <p:nvPr/>
          </p:nvSpPr>
          <p:spPr>
            <a:xfrm>
              <a:off x="14792760" y="-628531"/>
              <a:ext cx="223873" cy="347927"/>
            </a:xfrm>
            <a:custGeom>
              <a:avLst/>
              <a:gdLst/>
              <a:ahLst/>
              <a:cxnLst/>
              <a:rect l="l" t="t" r="r" b="b"/>
              <a:pathLst>
                <a:path w="2337" h="3632" extrusionOk="0">
                  <a:moveTo>
                    <a:pt x="823" y="0"/>
                  </a:moveTo>
                  <a:cubicBezTo>
                    <a:pt x="749" y="0"/>
                    <a:pt x="675" y="9"/>
                    <a:pt x="604" y="25"/>
                  </a:cubicBezTo>
                  <a:cubicBezTo>
                    <a:pt x="368" y="104"/>
                    <a:pt x="158" y="235"/>
                    <a:pt x="0" y="419"/>
                  </a:cubicBezTo>
                  <a:lnTo>
                    <a:pt x="0" y="471"/>
                  </a:lnTo>
                  <a:cubicBezTo>
                    <a:pt x="184" y="314"/>
                    <a:pt x="394" y="235"/>
                    <a:pt x="630" y="182"/>
                  </a:cubicBezTo>
                  <a:cubicBezTo>
                    <a:pt x="814" y="182"/>
                    <a:pt x="998" y="235"/>
                    <a:pt x="1155" y="366"/>
                  </a:cubicBezTo>
                  <a:cubicBezTo>
                    <a:pt x="1286" y="497"/>
                    <a:pt x="1418" y="681"/>
                    <a:pt x="1523" y="865"/>
                  </a:cubicBezTo>
                  <a:cubicBezTo>
                    <a:pt x="1628" y="1049"/>
                    <a:pt x="1706" y="1259"/>
                    <a:pt x="1785" y="1469"/>
                  </a:cubicBezTo>
                  <a:cubicBezTo>
                    <a:pt x="1864" y="1679"/>
                    <a:pt x="1916" y="1889"/>
                    <a:pt x="1943" y="2125"/>
                  </a:cubicBezTo>
                  <a:cubicBezTo>
                    <a:pt x="1995" y="2335"/>
                    <a:pt x="2021" y="2545"/>
                    <a:pt x="2021" y="2781"/>
                  </a:cubicBezTo>
                  <a:cubicBezTo>
                    <a:pt x="2048" y="2991"/>
                    <a:pt x="1995" y="3175"/>
                    <a:pt x="1916" y="3359"/>
                  </a:cubicBezTo>
                  <a:cubicBezTo>
                    <a:pt x="1864" y="3464"/>
                    <a:pt x="1811" y="3516"/>
                    <a:pt x="1706" y="3542"/>
                  </a:cubicBezTo>
                  <a:cubicBezTo>
                    <a:pt x="1654" y="3555"/>
                    <a:pt x="1601" y="3562"/>
                    <a:pt x="1549" y="3562"/>
                  </a:cubicBezTo>
                  <a:cubicBezTo>
                    <a:pt x="1496" y="3562"/>
                    <a:pt x="1444" y="3555"/>
                    <a:pt x="1391" y="3542"/>
                  </a:cubicBezTo>
                  <a:lnTo>
                    <a:pt x="1391" y="3569"/>
                  </a:lnTo>
                  <a:cubicBezTo>
                    <a:pt x="1468" y="3607"/>
                    <a:pt x="1559" y="3631"/>
                    <a:pt x="1644" y="3631"/>
                  </a:cubicBezTo>
                  <a:cubicBezTo>
                    <a:pt x="1674" y="3631"/>
                    <a:pt x="1704" y="3628"/>
                    <a:pt x="1733" y="3621"/>
                  </a:cubicBezTo>
                  <a:cubicBezTo>
                    <a:pt x="1864" y="3621"/>
                    <a:pt x="1995" y="3569"/>
                    <a:pt x="2074" y="3464"/>
                  </a:cubicBezTo>
                  <a:cubicBezTo>
                    <a:pt x="2205" y="3254"/>
                    <a:pt x="2284" y="3017"/>
                    <a:pt x="2310" y="2781"/>
                  </a:cubicBezTo>
                  <a:cubicBezTo>
                    <a:pt x="2336" y="2282"/>
                    <a:pt x="2258" y="1810"/>
                    <a:pt x="2100" y="1364"/>
                  </a:cubicBezTo>
                  <a:cubicBezTo>
                    <a:pt x="2021" y="1127"/>
                    <a:pt x="1916" y="891"/>
                    <a:pt x="1785" y="707"/>
                  </a:cubicBezTo>
                  <a:cubicBezTo>
                    <a:pt x="1654" y="497"/>
                    <a:pt x="1496" y="314"/>
                    <a:pt x="1313" y="156"/>
                  </a:cubicBezTo>
                  <a:cubicBezTo>
                    <a:pt x="1166" y="46"/>
                    <a:pt x="994"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3"/>
            <p:cNvSpPr/>
            <p:nvPr/>
          </p:nvSpPr>
          <p:spPr>
            <a:xfrm>
              <a:off x="14943637" y="-598547"/>
              <a:ext cx="138328" cy="285661"/>
            </a:xfrm>
            <a:custGeom>
              <a:avLst/>
              <a:gdLst/>
              <a:ahLst/>
              <a:cxnLst/>
              <a:rect l="l" t="t" r="r" b="b"/>
              <a:pathLst>
                <a:path w="1444" h="2982" extrusionOk="0">
                  <a:moveTo>
                    <a:pt x="525" y="1"/>
                  </a:moveTo>
                  <a:cubicBezTo>
                    <a:pt x="341" y="1"/>
                    <a:pt x="158" y="53"/>
                    <a:pt x="0" y="132"/>
                  </a:cubicBezTo>
                  <a:cubicBezTo>
                    <a:pt x="111" y="113"/>
                    <a:pt x="236" y="95"/>
                    <a:pt x="364" y="95"/>
                  </a:cubicBezTo>
                  <a:cubicBezTo>
                    <a:pt x="417" y="95"/>
                    <a:pt x="471" y="98"/>
                    <a:pt x="525" y="106"/>
                  </a:cubicBezTo>
                  <a:cubicBezTo>
                    <a:pt x="683" y="132"/>
                    <a:pt x="788" y="211"/>
                    <a:pt x="866" y="342"/>
                  </a:cubicBezTo>
                  <a:cubicBezTo>
                    <a:pt x="945" y="499"/>
                    <a:pt x="1024" y="657"/>
                    <a:pt x="1050" y="814"/>
                  </a:cubicBezTo>
                  <a:cubicBezTo>
                    <a:pt x="1103" y="972"/>
                    <a:pt x="1155" y="1156"/>
                    <a:pt x="1181" y="1313"/>
                  </a:cubicBezTo>
                  <a:cubicBezTo>
                    <a:pt x="1234" y="1681"/>
                    <a:pt x="1260" y="2022"/>
                    <a:pt x="1234" y="2363"/>
                  </a:cubicBezTo>
                  <a:cubicBezTo>
                    <a:pt x="1208" y="2521"/>
                    <a:pt x="1155" y="2678"/>
                    <a:pt x="1050" y="2809"/>
                  </a:cubicBezTo>
                  <a:cubicBezTo>
                    <a:pt x="950" y="2890"/>
                    <a:pt x="834" y="2924"/>
                    <a:pt x="715" y="2924"/>
                  </a:cubicBezTo>
                  <a:cubicBezTo>
                    <a:pt x="678" y="2924"/>
                    <a:pt x="641" y="2921"/>
                    <a:pt x="604" y="2914"/>
                  </a:cubicBezTo>
                  <a:lnTo>
                    <a:pt x="604" y="2914"/>
                  </a:lnTo>
                  <a:cubicBezTo>
                    <a:pt x="673" y="2960"/>
                    <a:pt x="752" y="2981"/>
                    <a:pt x="832" y="2981"/>
                  </a:cubicBezTo>
                  <a:cubicBezTo>
                    <a:pt x="935" y="2981"/>
                    <a:pt x="1040" y="2947"/>
                    <a:pt x="1129" y="2888"/>
                  </a:cubicBezTo>
                  <a:cubicBezTo>
                    <a:pt x="1260" y="2757"/>
                    <a:pt x="1365" y="2573"/>
                    <a:pt x="1391" y="2389"/>
                  </a:cubicBezTo>
                  <a:cubicBezTo>
                    <a:pt x="1444" y="2022"/>
                    <a:pt x="1444" y="1654"/>
                    <a:pt x="1391" y="1287"/>
                  </a:cubicBezTo>
                  <a:cubicBezTo>
                    <a:pt x="1339" y="919"/>
                    <a:pt x="1208" y="578"/>
                    <a:pt x="1024" y="263"/>
                  </a:cubicBezTo>
                  <a:cubicBezTo>
                    <a:pt x="893" y="106"/>
                    <a:pt x="735"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3"/>
            <p:cNvSpPr/>
            <p:nvPr/>
          </p:nvSpPr>
          <p:spPr>
            <a:xfrm>
              <a:off x="14274700" y="-432535"/>
              <a:ext cx="254048" cy="311909"/>
            </a:xfrm>
            <a:custGeom>
              <a:avLst/>
              <a:gdLst/>
              <a:ahLst/>
              <a:cxnLst/>
              <a:rect l="l" t="t" r="r" b="b"/>
              <a:pathLst>
                <a:path w="2652" h="3256" extrusionOk="0">
                  <a:moveTo>
                    <a:pt x="27" y="0"/>
                  </a:moveTo>
                  <a:lnTo>
                    <a:pt x="1" y="26"/>
                  </a:lnTo>
                  <a:cubicBezTo>
                    <a:pt x="1" y="394"/>
                    <a:pt x="79" y="761"/>
                    <a:pt x="211" y="1103"/>
                  </a:cubicBezTo>
                  <a:cubicBezTo>
                    <a:pt x="263" y="1286"/>
                    <a:pt x="342" y="1470"/>
                    <a:pt x="447" y="1628"/>
                  </a:cubicBezTo>
                  <a:cubicBezTo>
                    <a:pt x="526" y="1785"/>
                    <a:pt x="631" y="1943"/>
                    <a:pt x="736" y="2100"/>
                  </a:cubicBezTo>
                  <a:cubicBezTo>
                    <a:pt x="998" y="2415"/>
                    <a:pt x="1287" y="2651"/>
                    <a:pt x="1602" y="2861"/>
                  </a:cubicBezTo>
                  <a:cubicBezTo>
                    <a:pt x="1917" y="3045"/>
                    <a:pt x="2284" y="3176"/>
                    <a:pt x="2652" y="3255"/>
                  </a:cubicBezTo>
                  <a:lnTo>
                    <a:pt x="2652" y="3203"/>
                  </a:lnTo>
                  <a:cubicBezTo>
                    <a:pt x="1996" y="2914"/>
                    <a:pt x="1418" y="2468"/>
                    <a:pt x="998" y="1890"/>
                  </a:cubicBezTo>
                  <a:cubicBezTo>
                    <a:pt x="552" y="1313"/>
                    <a:pt x="237" y="683"/>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3"/>
            <p:cNvSpPr/>
            <p:nvPr/>
          </p:nvSpPr>
          <p:spPr>
            <a:xfrm>
              <a:off x="14274700" y="-432535"/>
              <a:ext cx="254048" cy="311909"/>
            </a:xfrm>
            <a:custGeom>
              <a:avLst/>
              <a:gdLst/>
              <a:ahLst/>
              <a:cxnLst/>
              <a:rect l="l" t="t" r="r" b="b"/>
              <a:pathLst>
                <a:path w="2652" h="3256" extrusionOk="0">
                  <a:moveTo>
                    <a:pt x="1" y="0"/>
                  </a:moveTo>
                  <a:cubicBezTo>
                    <a:pt x="211" y="683"/>
                    <a:pt x="526" y="1339"/>
                    <a:pt x="946" y="1943"/>
                  </a:cubicBezTo>
                  <a:cubicBezTo>
                    <a:pt x="1392" y="2494"/>
                    <a:pt x="1996" y="2940"/>
                    <a:pt x="2652" y="3255"/>
                  </a:cubicBezTo>
                  <a:lnTo>
                    <a:pt x="2652" y="3229"/>
                  </a:lnTo>
                  <a:cubicBezTo>
                    <a:pt x="2494" y="3098"/>
                    <a:pt x="2363" y="3019"/>
                    <a:pt x="2232" y="2888"/>
                  </a:cubicBezTo>
                  <a:cubicBezTo>
                    <a:pt x="2074" y="2783"/>
                    <a:pt x="1943" y="2678"/>
                    <a:pt x="1812" y="2573"/>
                  </a:cubicBezTo>
                  <a:cubicBezTo>
                    <a:pt x="1549" y="2336"/>
                    <a:pt x="1313" y="2074"/>
                    <a:pt x="1103" y="1811"/>
                  </a:cubicBezTo>
                  <a:cubicBezTo>
                    <a:pt x="893" y="1523"/>
                    <a:pt x="709" y="1234"/>
                    <a:pt x="552" y="945"/>
                  </a:cubicBez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3"/>
            <p:cNvSpPr/>
            <p:nvPr/>
          </p:nvSpPr>
          <p:spPr>
            <a:xfrm>
              <a:off x="16032443" y="97978"/>
              <a:ext cx="299264" cy="259125"/>
            </a:xfrm>
            <a:custGeom>
              <a:avLst/>
              <a:gdLst/>
              <a:ahLst/>
              <a:cxnLst/>
              <a:rect l="l" t="t" r="r" b="b"/>
              <a:pathLst>
                <a:path w="3124" h="2705" extrusionOk="0">
                  <a:moveTo>
                    <a:pt x="0" y="1"/>
                  </a:moveTo>
                  <a:cubicBezTo>
                    <a:pt x="53" y="184"/>
                    <a:pt x="131" y="342"/>
                    <a:pt x="236" y="499"/>
                  </a:cubicBezTo>
                  <a:cubicBezTo>
                    <a:pt x="341" y="631"/>
                    <a:pt x="446" y="788"/>
                    <a:pt x="551" y="919"/>
                  </a:cubicBezTo>
                  <a:cubicBezTo>
                    <a:pt x="788" y="1182"/>
                    <a:pt x="1050" y="1418"/>
                    <a:pt x="1313" y="1654"/>
                  </a:cubicBezTo>
                  <a:cubicBezTo>
                    <a:pt x="1575" y="1864"/>
                    <a:pt x="1864" y="2074"/>
                    <a:pt x="2179" y="2258"/>
                  </a:cubicBezTo>
                  <a:cubicBezTo>
                    <a:pt x="2467" y="2442"/>
                    <a:pt x="2782" y="2599"/>
                    <a:pt x="3124" y="2704"/>
                  </a:cubicBezTo>
                  <a:cubicBezTo>
                    <a:pt x="2546" y="2337"/>
                    <a:pt x="1969" y="1943"/>
                    <a:pt x="1444" y="1497"/>
                  </a:cubicBezTo>
                  <a:cubicBezTo>
                    <a:pt x="1181" y="1287"/>
                    <a:pt x="919" y="1051"/>
                    <a:pt x="683" y="814"/>
                  </a:cubicBezTo>
                  <a:cubicBezTo>
                    <a:pt x="420" y="578"/>
                    <a:pt x="210" y="316"/>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3"/>
            <p:cNvSpPr/>
            <p:nvPr/>
          </p:nvSpPr>
          <p:spPr>
            <a:xfrm>
              <a:off x="15951975" y="419849"/>
              <a:ext cx="188620" cy="181148"/>
            </a:xfrm>
            <a:custGeom>
              <a:avLst/>
              <a:gdLst/>
              <a:ahLst/>
              <a:cxnLst/>
              <a:rect l="l" t="t" r="r" b="b"/>
              <a:pathLst>
                <a:path w="1969" h="1891" extrusionOk="0">
                  <a:moveTo>
                    <a:pt x="0" y="1"/>
                  </a:moveTo>
                  <a:lnTo>
                    <a:pt x="0" y="1"/>
                  </a:lnTo>
                  <a:cubicBezTo>
                    <a:pt x="79" y="211"/>
                    <a:pt x="210" y="421"/>
                    <a:pt x="341" y="604"/>
                  </a:cubicBezTo>
                  <a:cubicBezTo>
                    <a:pt x="499" y="788"/>
                    <a:pt x="630" y="972"/>
                    <a:pt x="814" y="1129"/>
                  </a:cubicBezTo>
                  <a:cubicBezTo>
                    <a:pt x="971" y="1287"/>
                    <a:pt x="1155" y="1444"/>
                    <a:pt x="1339" y="1576"/>
                  </a:cubicBezTo>
                  <a:cubicBezTo>
                    <a:pt x="1523" y="1707"/>
                    <a:pt x="1733" y="1812"/>
                    <a:pt x="1969" y="1891"/>
                  </a:cubicBezTo>
                  <a:lnTo>
                    <a:pt x="1969" y="1864"/>
                  </a:lnTo>
                  <a:cubicBezTo>
                    <a:pt x="1601" y="1602"/>
                    <a:pt x="1260" y="1313"/>
                    <a:pt x="945" y="972"/>
                  </a:cubicBezTo>
                  <a:cubicBezTo>
                    <a:pt x="604" y="683"/>
                    <a:pt x="289" y="34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3"/>
            <p:cNvSpPr/>
            <p:nvPr/>
          </p:nvSpPr>
          <p:spPr>
            <a:xfrm>
              <a:off x="15079378" y="-506009"/>
              <a:ext cx="958142" cy="606574"/>
            </a:xfrm>
            <a:custGeom>
              <a:avLst/>
              <a:gdLst/>
              <a:ahLst/>
              <a:cxnLst/>
              <a:rect l="l" t="t" r="r" b="b"/>
              <a:pathLst>
                <a:path w="10002" h="6332" extrusionOk="0">
                  <a:moveTo>
                    <a:pt x="1650" y="1"/>
                  </a:moveTo>
                  <a:cubicBezTo>
                    <a:pt x="1582" y="1"/>
                    <a:pt x="1513" y="3"/>
                    <a:pt x="1444" y="6"/>
                  </a:cubicBezTo>
                  <a:cubicBezTo>
                    <a:pt x="945" y="32"/>
                    <a:pt x="421" y="216"/>
                    <a:pt x="1" y="505"/>
                  </a:cubicBezTo>
                  <a:lnTo>
                    <a:pt x="27" y="531"/>
                  </a:lnTo>
                  <a:cubicBezTo>
                    <a:pt x="435" y="315"/>
                    <a:pt x="888" y="186"/>
                    <a:pt x="1364" y="186"/>
                  </a:cubicBezTo>
                  <a:cubicBezTo>
                    <a:pt x="1408" y="186"/>
                    <a:pt x="1452" y="187"/>
                    <a:pt x="1497" y="190"/>
                  </a:cubicBezTo>
                  <a:cubicBezTo>
                    <a:pt x="1995" y="190"/>
                    <a:pt x="2468" y="295"/>
                    <a:pt x="2940" y="478"/>
                  </a:cubicBezTo>
                  <a:cubicBezTo>
                    <a:pt x="3387" y="662"/>
                    <a:pt x="3833" y="898"/>
                    <a:pt x="4253" y="1187"/>
                  </a:cubicBezTo>
                  <a:cubicBezTo>
                    <a:pt x="4673" y="1450"/>
                    <a:pt x="5067" y="1765"/>
                    <a:pt x="5460" y="2080"/>
                  </a:cubicBezTo>
                  <a:cubicBezTo>
                    <a:pt x="6274" y="2710"/>
                    <a:pt x="7035" y="3418"/>
                    <a:pt x="7770" y="4127"/>
                  </a:cubicBezTo>
                  <a:cubicBezTo>
                    <a:pt x="8138" y="4495"/>
                    <a:pt x="8505" y="4862"/>
                    <a:pt x="8873" y="5229"/>
                  </a:cubicBezTo>
                  <a:cubicBezTo>
                    <a:pt x="9240" y="5597"/>
                    <a:pt x="9608" y="5964"/>
                    <a:pt x="9975" y="6332"/>
                  </a:cubicBezTo>
                  <a:lnTo>
                    <a:pt x="10002" y="6306"/>
                  </a:lnTo>
                  <a:cubicBezTo>
                    <a:pt x="9345" y="5518"/>
                    <a:pt x="8663" y="4731"/>
                    <a:pt x="7928" y="3970"/>
                  </a:cubicBezTo>
                  <a:cubicBezTo>
                    <a:pt x="7219" y="3208"/>
                    <a:pt x="6484" y="2500"/>
                    <a:pt x="5670" y="1843"/>
                  </a:cubicBezTo>
                  <a:cubicBezTo>
                    <a:pt x="4883" y="1161"/>
                    <a:pt x="3990" y="636"/>
                    <a:pt x="3019" y="242"/>
                  </a:cubicBezTo>
                  <a:cubicBezTo>
                    <a:pt x="2583" y="81"/>
                    <a:pt x="2126" y="1"/>
                    <a:pt x="1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3"/>
            <p:cNvSpPr/>
            <p:nvPr/>
          </p:nvSpPr>
          <p:spPr>
            <a:xfrm>
              <a:off x="15034163" y="-625849"/>
              <a:ext cx="804678" cy="502636"/>
            </a:xfrm>
            <a:custGeom>
              <a:avLst/>
              <a:gdLst/>
              <a:ahLst/>
              <a:cxnLst/>
              <a:rect l="l" t="t" r="r" b="b"/>
              <a:pathLst>
                <a:path w="8400" h="5247" extrusionOk="0">
                  <a:moveTo>
                    <a:pt x="1860" y="0"/>
                  </a:moveTo>
                  <a:cubicBezTo>
                    <a:pt x="1211" y="0"/>
                    <a:pt x="571" y="172"/>
                    <a:pt x="0" y="496"/>
                  </a:cubicBezTo>
                  <a:lnTo>
                    <a:pt x="26" y="496"/>
                  </a:lnTo>
                  <a:cubicBezTo>
                    <a:pt x="420" y="312"/>
                    <a:pt x="840" y="181"/>
                    <a:pt x="1286" y="154"/>
                  </a:cubicBezTo>
                  <a:cubicBezTo>
                    <a:pt x="1444" y="136"/>
                    <a:pt x="1599" y="127"/>
                    <a:pt x="1752" y="127"/>
                  </a:cubicBezTo>
                  <a:cubicBezTo>
                    <a:pt x="2030" y="127"/>
                    <a:pt x="2301" y="156"/>
                    <a:pt x="2572" y="207"/>
                  </a:cubicBezTo>
                  <a:cubicBezTo>
                    <a:pt x="3439" y="391"/>
                    <a:pt x="4252" y="758"/>
                    <a:pt x="4935" y="1283"/>
                  </a:cubicBezTo>
                  <a:cubicBezTo>
                    <a:pt x="5644" y="1782"/>
                    <a:pt x="6274" y="2386"/>
                    <a:pt x="6851" y="3068"/>
                  </a:cubicBezTo>
                  <a:cubicBezTo>
                    <a:pt x="7114" y="3409"/>
                    <a:pt x="7376" y="3777"/>
                    <a:pt x="7639" y="4144"/>
                  </a:cubicBezTo>
                  <a:cubicBezTo>
                    <a:pt x="7901" y="4486"/>
                    <a:pt x="8137" y="4879"/>
                    <a:pt x="8374" y="5247"/>
                  </a:cubicBezTo>
                  <a:lnTo>
                    <a:pt x="8400" y="5247"/>
                  </a:lnTo>
                  <a:cubicBezTo>
                    <a:pt x="7980" y="4459"/>
                    <a:pt x="7507" y="3698"/>
                    <a:pt x="6956" y="2989"/>
                  </a:cubicBezTo>
                  <a:cubicBezTo>
                    <a:pt x="6405" y="2281"/>
                    <a:pt x="5775" y="1651"/>
                    <a:pt x="5040" y="1126"/>
                  </a:cubicBezTo>
                  <a:cubicBezTo>
                    <a:pt x="4331" y="574"/>
                    <a:pt x="3491" y="233"/>
                    <a:pt x="2599" y="76"/>
                  </a:cubicBezTo>
                  <a:cubicBezTo>
                    <a:pt x="2353" y="25"/>
                    <a:pt x="2106" y="0"/>
                    <a:pt x="1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3"/>
            <p:cNvSpPr/>
            <p:nvPr/>
          </p:nvSpPr>
          <p:spPr>
            <a:xfrm>
              <a:off x="13661133" y="-382242"/>
              <a:ext cx="186225" cy="254048"/>
            </a:xfrm>
            <a:custGeom>
              <a:avLst/>
              <a:gdLst/>
              <a:ahLst/>
              <a:cxnLst/>
              <a:rect l="l" t="t" r="r" b="b"/>
              <a:pathLst>
                <a:path w="1944" h="2652" extrusionOk="0">
                  <a:moveTo>
                    <a:pt x="1917" y="0"/>
                  </a:moveTo>
                  <a:cubicBezTo>
                    <a:pt x="1760" y="263"/>
                    <a:pt x="1602" y="525"/>
                    <a:pt x="1392" y="761"/>
                  </a:cubicBezTo>
                  <a:cubicBezTo>
                    <a:pt x="1208" y="971"/>
                    <a:pt x="972" y="1181"/>
                    <a:pt x="710" y="1339"/>
                  </a:cubicBezTo>
                  <a:cubicBezTo>
                    <a:pt x="578" y="1444"/>
                    <a:pt x="447" y="1496"/>
                    <a:pt x="316" y="1575"/>
                  </a:cubicBezTo>
                  <a:cubicBezTo>
                    <a:pt x="237" y="1601"/>
                    <a:pt x="185" y="1654"/>
                    <a:pt x="106" y="1706"/>
                  </a:cubicBezTo>
                  <a:cubicBezTo>
                    <a:pt x="53" y="1759"/>
                    <a:pt x="1" y="1838"/>
                    <a:pt x="1" y="1916"/>
                  </a:cubicBezTo>
                  <a:cubicBezTo>
                    <a:pt x="1" y="1995"/>
                    <a:pt x="27" y="2074"/>
                    <a:pt x="80" y="2126"/>
                  </a:cubicBezTo>
                  <a:cubicBezTo>
                    <a:pt x="106" y="2205"/>
                    <a:pt x="158" y="2258"/>
                    <a:pt x="211" y="2310"/>
                  </a:cubicBezTo>
                  <a:cubicBezTo>
                    <a:pt x="316" y="2441"/>
                    <a:pt x="447" y="2546"/>
                    <a:pt x="552" y="2651"/>
                  </a:cubicBezTo>
                  <a:lnTo>
                    <a:pt x="578" y="2625"/>
                  </a:lnTo>
                  <a:cubicBezTo>
                    <a:pt x="500" y="2468"/>
                    <a:pt x="421" y="2336"/>
                    <a:pt x="342" y="2205"/>
                  </a:cubicBezTo>
                  <a:cubicBezTo>
                    <a:pt x="316" y="2153"/>
                    <a:pt x="290" y="2074"/>
                    <a:pt x="263" y="2021"/>
                  </a:cubicBezTo>
                  <a:cubicBezTo>
                    <a:pt x="237" y="1969"/>
                    <a:pt x="237" y="1916"/>
                    <a:pt x="263" y="1916"/>
                  </a:cubicBezTo>
                  <a:cubicBezTo>
                    <a:pt x="263" y="1924"/>
                    <a:pt x="263" y="1927"/>
                    <a:pt x="265" y="1927"/>
                  </a:cubicBezTo>
                  <a:cubicBezTo>
                    <a:pt x="268" y="1927"/>
                    <a:pt x="279" y="1909"/>
                    <a:pt x="316" y="1890"/>
                  </a:cubicBezTo>
                  <a:cubicBezTo>
                    <a:pt x="368" y="1864"/>
                    <a:pt x="421" y="1838"/>
                    <a:pt x="473" y="1811"/>
                  </a:cubicBezTo>
                  <a:lnTo>
                    <a:pt x="657" y="1733"/>
                  </a:lnTo>
                  <a:cubicBezTo>
                    <a:pt x="736" y="1680"/>
                    <a:pt x="815" y="1654"/>
                    <a:pt x="893" y="1601"/>
                  </a:cubicBezTo>
                  <a:cubicBezTo>
                    <a:pt x="1182" y="1418"/>
                    <a:pt x="1418" y="1181"/>
                    <a:pt x="1602" y="893"/>
                  </a:cubicBezTo>
                  <a:cubicBezTo>
                    <a:pt x="1786" y="630"/>
                    <a:pt x="1891" y="315"/>
                    <a:pt x="1943"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3"/>
            <p:cNvSpPr/>
            <p:nvPr/>
          </p:nvSpPr>
          <p:spPr>
            <a:xfrm>
              <a:off x="13844772" y="-691564"/>
              <a:ext cx="261520" cy="306831"/>
            </a:xfrm>
            <a:custGeom>
              <a:avLst/>
              <a:gdLst/>
              <a:ahLst/>
              <a:cxnLst/>
              <a:rect l="l" t="t" r="r" b="b"/>
              <a:pathLst>
                <a:path w="2730" h="3203" extrusionOk="0">
                  <a:moveTo>
                    <a:pt x="2730" y="0"/>
                  </a:moveTo>
                  <a:cubicBezTo>
                    <a:pt x="2100" y="394"/>
                    <a:pt x="1496" y="840"/>
                    <a:pt x="945" y="1287"/>
                  </a:cubicBezTo>
                  <a:cubicBezTo>
                    <a:pt x="656" y="1523"/>
                    <a:pt x="394" y="1812"/>
                    <a:pt x="210" y="2127"/>
                  </a:cubicBezTo>
                  <a:cubicBezTo>
                    <a:pt x="105" y="2284"/>
                    <a:pt x="53" y="2468"/>
                    <a:pt x="26" y="2652"/>
                  </a:cubicBezTo>
                  <a:cubicBezTo>
                    <a:pt x="0" y="2835"/>
                    <a:pt x="0" y="3019"/>
                    <a:pt x="26" y="3203"/>
                  </a:cubicBezTo>
                  <a:lnTo>
                    <a:pt x="53" y="3203"/>
                  </a:lnTo>
                  <a:cubicBezTo>
                    <a:pt x="105" y="3019"/>
                    <a:pt x="158" y="2862"/>
                    <a:pt x="210" y="2678"/>
                  </a:cubicBezTo>
                  <a:cubicBezTo>
                    <a:pt x="289" y="2547"/>
                    <a:pt x="368" y="2415"/>
                    <a:pt x="473" y="2284"/>
                  </a:cubicBezTo>
                  <a:cubicBezTo>
                    <a:pt x="578" y="2179"/>
                    <a:pt x="683" y="2074"/>
                    <a:pt x="788" y="1969"/>
                  </a:cubicBezTo>
                  <a:cubicBezTo>
                    <a:pt x="919" y="1864"/>
                    <a:pt x="1050" y="1759"/>
                    <a:pt x="1181" y="1628"/>
                  </a:cubicBezTo>
                  <a:cubicBezTo>
                    <a:pt x="1313" y="1523"/>
                    <a:pt x="1444" y="1418"/>
                    <a:pt x="1575" y="1287"/>
                  </a:cubicBezTo>
                  <a:cubicBezTo>
                    <a:pt x="1706" y="1155"/>
                    <a:pt x="1838" y="1050"/>
                    <a:pt x="1969" y="919"/>
                  </a:cubicBezTo>
                  <a:cubicBezTo>
                    <a:pt x="2258" y="657"/>
                    <a:pt x="2494" y="368"/>
                    <a:pt x="2730" y="79"/>
                  </a:cubicBezTo>
                  <a:lnTo>
                    <a:pt x="2730" y="0"/>
                  </a:ln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3"/>
            <p:cNvSpPr/>
            <p:nvPr/>
          </p:nvSpPr>
          <p:spPr>
            <a:xfrm>
              <a:off x="14103706" y="-776439"/>
              <a:ext cx="691640" cy="190536"/>
            </a:xfrm>
            <a:custGeom>
              <a:avLst/>
              <a:gdLst/>
              <a:ahLst/>
              <a:cxnLst/>
              <a:rect l="l" t="t" r="r" b="b"/>
              <a:pathLst>
                <a:path w="7220" h="1989" extrusionOk="0">
                  <a:moveTo>
                    <a:pt x="2809" y="0"/>
                  </a:moveTo>
                  <a:cubicBezTo>
                    <a:pt x="2475" y="0"/>
                    <a:pt x="2140" y="33"/>
                    <a:pt x="1812" y="99"/>
                  </a:cubicBezTo>
                  <a:cubicBezTo>
                    <a:pt x="1129" y="178"/>
                    <a:pt x="526" y="493"/>
                    <a:pt x="1" y="939"/>
                  </a:cubicBezTo>
                  <a:cubicBezTo>
                    <a:pt x="263" y="729"/>
                    <a:pt x="552" y="571"/>
                    <a:pt x="867" y="466"/>
                  </a:cubicBezTo>
                  <a:cubicBezTo>
                    <a:pt x="1182" y="361"/>
                    <a:pt x="1497" y="283"/>
                    <a:pt x="1812" y="230"/>
                  </a:cubicBezTo>
                  <a:cubicBezTo>
                    <a:pt x="2071" y="199"/>
                    <a:pt x="2330" y="184"/>
                    <a:pt x="2587" y="184"/>
                  </a:cubicBezTo>
                  <a:cubicBezTo>
                    <a:pt x="2982" y="184"/>
                    <a:pt x="3373" y="219"/>
                    <a:pt x="3754" y="283"/>
                  </a:cubicBezTo>
                  <a:cubicBezTo>
                    <a:pt x="4411" y="388"/>
                    <a:pt x="5067" y="545"/>
                    <a:pt x="5671" y="808"/>
                  </a:cubicBezTo>
                  <a:cubicBezTo>
                    <a:pt x="5959" y="939"/>
                    <a:pt x="6248" y="1096"/>
                    <a:pt x="6511" y="1280"/>
                  </a:cubicBezTo>
                  <a:cubicBezTo>
                    <a:pt x="6799" y="1464"/>
                    <a:pt x="7009" y="1700"/>
                    <a:pt x="7193" y="1989"/>
                  </a:cubicBezTo>
                  <a:lnTo>
                    <a:pt x="7219" y="1989"/>
                  </a:lnTo>
                  <a:cubicBezTo>
                    <a:pt x="7088" y="1674"/>
                    <a:pt x="6852" y="1411"/>
                    <a:pt x="6589" y="1201"/>
                  </a:cubicBezTo>
                  <a:cubicBezTo>
                    <a:pt x="6327" y="991"/>
                    <a:pt x="6038" y="808"/>
                    <a:pt x="5749" y="676"/>
                  </a:cubicBezTo>
                  <a:cubicBezTo>
                    <a:pt x="5119" y="388"/>
                    <a:pt x="4489" y="178"/>
                    <a:pt x="3807" y="99"/>
                  </a:cubicBezTo>
                  <a:cubicBezTo>
                    <a:pt x="3479" y="33"/>
                    <a:pt x="3144" y="0"/>
                    <a:pt x="28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3"/>
            <p:cNvSpPr/>
            <p:nvPr/>
          </p:nvSpPr>
          <p:spPr>
            <a:xfrm>
              <a:off x="14624256" y="-286735"/>
              <a:ext cx="304341" cy="570938"/>
            </a:xfrm>
            <a:custGeom>
              <a:avLst/>
              <a:gdLst/>
              <a:ahLst/>
              <a:cxnLst/>
              <a:rect l="l" t="t" r="r" b="b"/>
              <a:pathLst>
                <a:path w="3177" h="5960" extrusionOk="0">
                  <a:moveTo>
                    <a:pt x="3150" y="1"/>
                  </a:moveTo>
                  <a:cubicBezTo>
                    <a:pt x="3124" y="289"/>
                    <a:pt x="3098" y="578"/>
                    <a:pt x="3045" y="893"/>
                  </a:cubicBezTo>
                  <a:cubicBezTo>
                    <a:pt x="3019" y="1182"/>
                    <a:pt x="2967" y="1471"/>
                    <a:pt x="2888" y="1759"/>
                  </a:cubicBezTo>
                  <a:cubicBezTo>
                    <a:pt x="2783" y="2311"/>
                    <a:pt x="2599" y="2888"/>
                    <a:pt x="2337" y="3413"/>
                  </a:cubicBezTo>
                  <a:cubicBezTo>
                    <a:pt x="2100" y="3938"/>
                    <a:pt x="1785" y="4437"/>
                    <a:pt x="1418" y="4857"/>
                  </a:cubicBezTo>
                  <a:cubicBezTo>
                    <a:pt x="1208" y="5067"/>
                    <a:pt x="998" y="5277"/>
                    <a:pt x="762" y="5434"/>
                  </a:cubicBezTo>
                  <a:cubicBezTo>
                    <a:pt x="525" y="5618"/>
                    <a:pt x="263" y="5802"/>
                    <a:pt x="0" y="5933"/>
                  </a:cubicBezTo>
                  <a:lnTo>
                    <a:pt x="27" y="5959"/>
                  </a:lnTo>
                  <a:cubicBezTo>
                    <a:pt x="578" y="5723"/>
                    <a:pt x="1077" y="5408"/>
                    <a:pt x="1523" y="4962"/>
                  </a:cubicBezTo>
                  <a:cubicBezTo>
                    <a:pt x="1943" y="4542"/>
                    <a:pt x="2284" y="4043"/>
                    <a:pt x="2520" y="3492"/>
                  </a:cubicBezTo>
                  <a:cubicBezTo>
                    <a:pt x="2757" y="2940"/>
                    <a:pt x="2940" y="2363"/>
                    <a:pt x="3045" y="1786"/>
                  </a:cubicBezTo>
                  <a:cubicBezTo>
                    <a:pt x="3150" y="1182"/>
                    <a:pt x="3177" y="578"/>
                    <a:pt x="3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3"/>
            <p:cNvSpPr/>
            <p:nvPr/>
          </p:nvSpPr>
          <p:spPr>
            <a:xfrm>
              <a:off x="14556338" y="281521"/>
              <a:ext cx="90622" cy="327044"/>
            </a:xfrm>
            <a:custGeom>
              <a:avLst/>
              <a:gdLst/>
              <a:ahLst/>
              <a:cxnLst/>
              <a:rect l="l" t="t" r="r" b="b"/>
              <a:pathLst>
                <a:path w="946" h="3414" extrusionOk="0">
                  <a:moveTo>
                    <a:pt x="709" y="1"/>
                  </a:moveTo>
                  <a:cubicBezTo>
                    <a:pt x="473" y="237"/>
                    <a:pt x="289" y="500"/>
                    <a:pt x="184" y="815"/>
                  </a:cubicBezTo>
                  <a:cubicBezTo>
                    <a:pt x="132" y="972"/>
                    <a:pt x="79" y="1103"/>
                    <a:pt x="53" y="1261"/>
                  </a:cubicBezTo>
                  <a:cubicBezTo>
                    <a:pt x="27" y="1418"/>
                    <a:pt x="1" y="1576"/>
                    <a:pt x="1" y="1760"/>
                  </a:cubicBezTo>
                  <a:cubicBezTo>
                    <a:pt x="1" y="1917"/>
                    <a:pt x="1" y="2075"/>
                    <a:pt x="27" y="2232"/>
                  </a:cubicBezTo>
                  <a:cubicBezTo>
                    <a:pt x="53" y="2416"/>
                    <a:pt x="132" y="2573"/>
                    <a:pt x="184" y="2731"/>
                  </a:cubicBezTo>
                  <a:cubicBezTo>
                    <a:pt x="342" y="3046"/>
                    <a:pt x="604" y="3282"/>
                    <a:pt x="919" y="3413"/>
                  </a:cubicBezTo>
                  <a:lnTo>
                    <a:pt x="946" y="3361"/>
                  </a:lnTo>
                  <a:cubicBezTo>
                    <a:pt x="736" y="3151"/>
                    <a:pt x="578" y="2888"/>
                    <a:pt x="499" y="2600"/>
                  </a:cubicBezTo>
                  <a:cubicBezTo>
                    <a:pt x="421" y="2337"/>
                    <a:pt x="394" y="2022"/>
                    <a:pt x="394" y="1733"/>
                  </a:cubicBezTo>
                  <a:cubicBezTo>
                    <a:pt x="421" y="1445"/>
                    <a:pt x="447" y="1156"/>
                    <a:pt x="499" y="867"/>
                  </a:cubicBezTo>
                  <a:cubicBezTo>
                    <a:pt x="552" y="578"/>
                    <a:pt x="631" y="290"/>
                    <a:pt x="736" y="1"/>
                  </a:cubicBez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3"/>
            <p:cNvSpPr/>
            <p:nvPr/>
          </p:nvSpPr>
          <p:spPr>
            <a:xfrm>
              <a:off x="13824655" y="600902"/>
              <a:ext cx="915321" cy="362201"/>
            </a:xfrm>
            <a:custGeom>
              <a:avLst/>
              <a:gdLst/>
              <a:ahLst/>
              <a:cxnLst/>
              <a:rect l="l" t="t" r="r" b="b"/>
              <a:pathLst>
                <a:path w="9555" h="3781" extrusionOk="0">
                  <a:moveTo>
                    <a:pt x="8584" y="1"/>
                  </a:moveTo>
                  <a:lnTo>
                    <a:pt x="8557" y="27"/>
                  </a:lnTo>
                  <a:cubicBezTo>
                    <a:pt x="8689" y="158"/>
                    <a:pt x="8846" y="263"/>
                    <a:pt x="9004" y="342"/>
                  </a:cubicBezTo>
                  <a:cubicBezTo>
                    <a:pt x="9187" y="499"/>
                    <a:pt x="9319" y="736"/>
                    <a:pt x="9397" y="998"/>
                  </a:cubicBezTo>
                  <a:cubicBezTo>
                    <a:pt x="9450" y="1234"/>
                    <a:pt x="9371" y="1497"/>
                    <a:pt x="9187" y="1681"/>
                  </a:cubicBezTo>
                  <a:cubicBezTo>
                    <a:pt x="9004" y="1838"/>
                    <a:pt x="8767" y="1969"/>
                    <a:pt x="8531" y="2022"/>
                  </a:cubicBezTo>
                  <a:cubicBezTo>
                    <a:pt x="8295" y="2074"/>
                    <a:pt x="8032" y="2101"/>
                    <a:pt x="7770" y="2101"/>
                  </a:cubicBezTo>
                  <a:cubicBezTo>
                    <a:pt x="7271" y="2074"/>
                    <a:pt x="6772" y="1943"/>
                    <a:pt x="6300" y="1707"/>
                  </a:cubicBezTo>
                  <a:cubicBezTo>
                    <a:pt x="5854" y="1471"/>
                    <a:pt x="5355" y="1261"/>
                    <a:pt x="4856" y="1129"/>
                  </a:cubicBezTo>
                  <a:cubicBezTo>
                    <a:pt x="4357" y="998"/>
                    <a:pt x="3859" y="919"/>
                    <a:pt x="3334" y="919"/>
                  </a:cubicBezTo>
                  <a:cubicBezTo>
                    <a:pt x="2809" y="919"/>
                    <a:pt x="2284" y="1051"/>
                    <a:pt x="1838" y="1287"/>
                  </a:cubicBezTo>
                  <a:cubicBezTo>
                    <a:pt x="1628" y="1444"/>
                    <a:pt x="1444" y="1628"/>
                    <a:pt x="1313" y="1838"/>
                  </a:cubicBezTo>
                  <a:cubicBezTo>
                    <a:pt x="1129" y="2048"/>
                    <a:pt x="998" y="2258"/>
                    <a:pt x="840" y="2468"/>
                  </a:cubicBezTo>
                  <a:cubicBezTo>
                    <a:pt x="629" y="2795"/>
                    <a:pt x="431" y="3108"/>
                    <a:pt x="237" y="3427"/>
                  </a:cubicBezTo>
                  <a:lnTo>
                    <a:pt x="237" y="3427"/>
                  </a:lnTo>
                  <a:cubicBezTo>
                    <a:pt x="457" y="3118"/>
                    <a:pt x="666" y="2812"/>
                    <a:pt x="919" y="2521"/>
                  </a:cubicBezTo>
                  <a:cubicBezTo>
                    <a:pt x="1076" y="2311"/>
                    <a:pt x="1234" y="2127"/>
                    <a:pt x="1391" y="1917"/>
                  </a:cubicBezTo>
                  <a:cubicBezTo>
                    <a:pt x="1549" y="1733"/>
                    <a:pt x="1733" y="1576"/>
                    <a:pt x="1916" y="1444"/>
                  </a:cubicBezTo>
                  <a:cubicBezTo>
                    <a:pt x="2126" y="1339"/>
                    <a:pt x="2336" y="1261"/>
                    <a:pt x="2573" y="1234"/>
                  </a:cubicBezTo>
                  <a:cubicBezTo>
                    <a:pt x="2809" y="1182"/>
                    <a:pt x="3045" y="1182"/>
                    <a:pt x="3281" y="1182"/>
                  </a:cubicBezTo>
                  <a:cubicBezTo>
                    <a:pt x="3780" y="1182"/>
                    <a:pt x="4279" y="1261"/>
                    <a:pt x="4725" y="1392"/>
                  </a:cubicBezTo>
                  <a:cubicBezTo>
                    <a:pt x="5224" y="1523"/>
                    <a:pt x="5670" y="1707"/>
                    <a:pt x="6116" y="1917"/>
                  </a:cubicBezTo>
                  <a:cubicBezTo>
                    <a:pt x="6615" y="2179"/>
                    <a:pt x="7166" y="2311"/>
                    <a:pt x="7717" y="2311"/>
                  </a:cubicBezTo>
                  <a:cubicBezTo>
                    <a:pt x="7980" y="2311"/>
                    <a:pt x="8269" y="2284"/>
                    <a:pt x="8531" y="2206"/>
                  </a:cubicBezTo>
                  <a:cubicBezTo>
                    <a:pt x="8820" y="2127"/>
                    <a:pt x="9082" y="1969"/>
                    <a:pt x="9266" y="1759"/>
                  </a:cubicBezTo>
                  <a:cubicBezTo>
                    <a:pt x="9397" y="1654"/>
                    <a:pt x="9476" y="1523"/>
                    <a:pt x="9502" y="1366"/>
                  </a:cubicBezTo>
                  <a:cubicBezTo>
                    <a:pt x="9555" y="1208"/>
                    <a:pt x="9555" y="1051"/>
                    <a:pt x="9502" y="919"/>
                  </a:cubicBezTo>
                  <a:cubicBezTo>
                    <a:pt x="9424" y="657"/>
                    <a:pt x="9240" y="421"/>
                    <a:pt x="9030" y="263"/>
                  </a:cubicBezTo>
                  <a:cubicBezTo>
                    <a:pt x="8872" y="211"/>
                    <a:pt x="8715" y="106"/>
                    <a:pt x="8584" y="1"/>
                  </a:cubicBezTo>
                  <a:close/>
                  <a:moveTo>
                    <a:pt x="237" y="3427"/>
                  </a:moveTo>
                  <a:cubicBezTo>
                    <a:pt x="160" y="3536"/>
                    <a:pt x="82" y="3645"/>
                    <a:pt x="0" y="3754"/>
                  </a:cubicBezTo>
                  <a:lnTo>
                    <a:pt x="26" y="3781"/>
                  </a:lnTo>
                  <a:cubicBezTo>
                    <a:pt x="96" y="3661"/>
                    <a:pt x="167" y="3544"/>
                    <a:pt x="237" y="34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3"/>
            <p:cNvSpPr/>
            <p:nvPr/>
          </p:nvSpPr>
          <p:spPr>
            <a:xfrm>
              <a:off x="11983955" y="213698"/>
              <a:ext cx="1257405" cy="1124059"/>
            </a:xfrm>
            <a:custGeom>
              <a:avLst/>
              <a:gdLst/>
              <a:ahLst/>
              <a:cxnLst/>
              <a:rect l="l" t="t" r="r" b="b"/>
              <a:pathLst>
                <a:path w="13126" h="11734" extrusionOk="0">
                  <a:moveTo>
                    <a:pt x="1470" y="0"/>
                  </a:moveTo>
                  <a:cubicBezTo>
                    <a:pt x="1365" y="26"/>
                    <a:pt x="1260" y="53"/>
                    <a:pt x="1182" y="105"/>
                  </a:cubicBezTo>
                  <a:cubicBezTo>
                    <a:pt x="1103" y="158"/>
                    <a:pt x="1024" y="210"/>
                    <a:pt x="945" y="289"/>
                  </a:cubicBezTo>
                  <a:cubicBezTo>
                    <a:pt x="788" y="394"/>
                    <a:pt x="657" y="525"/>
                    <a:pt x="499" y="656"/>
                  </a:cubicBezTo>
                  <a:cubicBezTo>
                    <a:pt x="342" y="761"/>
                    <a:pt x="184" y="866"/>
                    <a:pt x="0" y="919"/>
                  </a:cubicBezTo>
                  <a:lnTo>
                    <a:pt x="0" y="971"/>
                  </a:lnTo>
                  <a:cubicBezTo>
                    <a:pt x="368" y="840"/>
                    <a:pt x="709" y="656"/>
                    <a:pt x="1024" y="394"/>
                  </a:cubicBezTo>
                  <a:cubicBezTo>
                    <a:pt x="1103" y="341"/>
                    <a:pt x="1182" y="289"/>
                    <a:pt x="1260" y="236"/>
                  </a:cubicBezTo>
                  <a:cubicBezTo>
                    <a:pt x="1287" y="236"/>
                    <a:pt x="1339" y="210"/>
                    <a:pt x="1365" y="210"/>
                  </a:cubicBezTo>
                  <a:cubicBezTo>
                    <a:pt x="1379" y="197"/>
                    <a:pt x="1392" y="191"/>
                    <a:pt x="1405" y="191"/>
                  </a:cubicBezTo>
                  <a:cubicBezTo>
                    <a:pt x="1418" y="191"/>
                    <a:pt x="1431" y="197"/>
                    <a:pt x="1444" y="210"/>
                  </a:cubicBezTo>
                  <a:lnTo>
                    <a:pt x="1575" y="210"/>
                  </a:lnTo>
                  <a:lnTo>
                    <a:pt x="1707" y="263"/>
                  </a:lnTo>
                  <a:lnTo>
                    <a:pt x="1969" y="341"/>
                  </a:lnTo>
                  <a:cubicBezTo>
                    <a:pt x="2704" y="578"/>
                    <a:pt x="3387" y="919"/>
                    <a:pt x="4017" y="1339"/>
                  </a:cubicBezTo>
                  <a:cubicBezTo>
                    <a:pt x="4647" y="1759"/>
                    <a:pt x="5198" y="2258"/>
                    <a:pt x="5697" y="2809"/>
                  </a:cubicBezTo>
                  <a:cubicBezTo>
                    <a:pt x="5828" y="2966"/>
                    <a:pt x="5959" y="3098"/>
                    <a:pt x="6064" y="3255"/>
                  </a:cubicBezTo>
                  <a:cubicBezTo>
                    <a:pt x="6195" y="3386"/>
                    <a:pt x="6300" y="3518"/>
                    <a:pt x="6379" y="3675"/>
                  </a:cubicBezTo>
                  <a:cubicBezTo>
                    <a:pt x="6484" y="3833"/>
                    <a:pt x="6563" y="3990"/>
                    <a:pt x="6642" y="4148"/>
                  </a:cubicBezTo>
                  <a:cubicBezTo>
                    <a:pt x="6668" y="4226"/>
                    <a:pt x="6720" y="4358"/>
                    <a:pt x="6720" y="4384"/>
                  </a:cubicBezTo>
                  <a:cubicBezTo>
                    <a:pt x="6747" y="4436"/>
                    <a:pt x="6747" y="4463"/>
                    <a:pt x="6773" y="4515"/>
                  </a:cubicBezTo>
                  <a:cubicBezTo>
                    <a:pt x="6799" y="4568"/>
                    <a:pt x="6799" y="4620"/>
                    <a:pt x="6825" y="4673"/>
                  </a:cubicBezTo>
                  <a:cubicBezTo>
                    <a:pt x="7009" y="5066"/>
                    <a:pt x="7219" y="5408"/>
                    <a:pt x="7482" y="5749"/>
                  </a:cubicBezTo>
                  <a:cubicBezTo>
                    <a:pt x="7718" y="6064"/>
                    <a:pt x="7980" y="6379"/>
                    <a:pt x="8243" y="6668"/>
                  </a:cubicBezTo>
                  <a:cubicBezTo>
                    <a:pt x="8768" y="7271"/>
                    <a:pt x="9293" y="7849"/>
                    <a:pt x="9844" y="8374"/>
                  </a:cubicBezTo>
                  <a:lnTo>
                    <a:pt x="11498" y="10028"/>
                  </a:lnTo>
                  <a:cubicBezTo>
                    <a:pt x="12049" y="10553"/>
                    <a:pt x="12600" y="11104"/>
                    <a:pt x="13073" y="11734"/>
                  </a:cubicBezTo>
                  <a:lnTo>
                    <a:pt x="13125" y="11681"/>
                  </a:lnTo>
                  <a:cubicBezTo>
                    <a:pt x="12915" y="11340"/>
                    <a:pt x="12705" y="11025"/>
                    <a:pt x="12443" y="10736"/>
                  </a:cubicBezTo>
                  <a:cubicBezTo>
                    <a:pt x="12180" y="10448"/>
                    <a:pt x="11918" y="10159"/>
                    <a:pt x="11655" y="9870"/>
                  </a:cubicBezTo>
                  <a:lnTo>
                    <a:pt x="10080" y="8138"/>
                  </a:lnTo>
                  <a:cubicBezTo>
                    <a:pt x="9555" y="7586"/>
                    <a:pt x="9030" y="7009"/>
                    <a:pt x="8532" y="6405"/>
                  </a:cubicBezTo>
                  <a:cubicBezTo>
                    <a:pt x="8295" y="6116"/>
                    <a:pt x="8033" y="5828"/>
                    <a:pt x="7823" y="5486"/>
                  </a:cubicBezTo>
                  <a:cubicBezTo>
                    <a:pt x="7587" y="5198"/>
                    <a:pt x="7377" y="4856"/>
                    <a:pt x="7219" y="4515"/>
                  </a:cubicBezTo>
                  <a:cubicBezTo>
                    <a:pt x="7088" y="4148"/>
                    <a:pt x="6930" y="3780"/>
                    <a:pt x="6720" y="3465"/>
                  </a:cubicBezTo>
                  <a:cubicBezTo>
                    <a:pt x="6510" y="3124"/>
                    <a:pt x="6274" y="2809"/>
                    <a:pt x="5985" y="2546"/>
                  </a:cubicBezTo>
                  <a:cubicBezTo>
                    <a:pt x="5460" y="1969"/>
                    <a:pt x="4857" y="1470"/>
                    <a:pt x="4200" y="1050"/>
                  </a:cubicBezTo>
                  <a:cubicBezTo>
                    <a:pt x="3518" y="656"/>
                    <a:pt x="2809" y="341"/>
                    <a:pt x="2048" y="131"/>
                  </a:cubicBezTo>
                  <a:cubicBezTo>
                    <a:pt x="1864" y="105"/>
                    <a:pt x="1680" y="53"/>
                    <a:pt x="1470"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3"/>
            <p:cNvSpPr/>
            <p:nvPr/>
          </p:nvSpPr>
          <p:spPr>
            <a:xfrm>
              <a:off x="15381133" y="1777743"/>
              <a:ext cx="103171" cy="82192"/>
            </a:xfrm>
            <a:custGeom>
              <a:avLst/>
              <a:gdLst/>
              <a:ahLst/>
              <a:cxnLst/>
              <a:rect l="l" t="t" r="r" b="b"/>
              <a:pathLst>
                <a:path w="1077" h="858" extrusionOk="0">
                  <a:moveTo>
                    <a:pt x="53" y="0"/>
                  </a:moveTo>
                  <a:lnTo>
                    <a:pt x="27" y="27"/>
                  </a:lnTo>
                  <a:cubicBezTo>
                    <a:pt x="0" y="132"/>
                    <a:pt x="27" y="289"/>
                    <a:pt x="79" y="394"/>
                  </a:cubicBezTo>
                  <a:cubicBezTo>
                    <a:pt x="132" y="525"/>
                    <a:pt x="237" y="604"/>
                    <a:pt x="342" y="709"/>
                  </a:cubicBezTo>
                  <a:cubicBezTo>
                    <a:pt x="447" y="762"/>
                    <a:pt x="552" y="814"/>
                    <a:pt x="683" y="840"/>
                  </a:cubicBezTo>
                  <a:cubicBezTo>
                    <a:pt x="737" y="851"/>
                    <a:pt x="792" y="858"/>
                    <a:pt x="846" y="858"/>
                  </a:cubicBezTo>
                  <a:cubicBezTo>
                    <a:pt x="923" y="858"/>
                    <a:pt x="1000" y="845"/>
                    <a:pt x="1077" y="814"/>
                  </a:cubicBezTo>
                  <a:lnTo>
                    <a:pt x="1077" y="788"/>
                  </a:lnTo>
                  <a:cubicBezTo>
                    <a:pt x="840" y="762"/>
                    <a:pt x="630" y="657"/>
                    <a:pt x="447" y="525"/>
                  </a:cubicBezTo>
                  <a:cubicBezTo>
                    <a:pt x="263" y="394"/>
                    <a:pt x="132" y="210"/>
                    <a:pt x="53" y="0"/>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3"/>
            <p:cNvSpPr/>
            <p:nvPr/>
          </p:nvSpPr>
          <p:spPr>
            <a:xfrm>
              <a:off x="13112994" y="2398878"/>
              <a:ext cx="839931" cy="528118"/>
            </a:xfrm>
            <a:custGeom>
              <a:avLst/>
              <a:gdLst/>
              <a:ahLst/>
              <a:cxnLst/>
              <a:rect l="l" t="t" r="r" b="b"/>
              <a:pathLst>
                <a:path w="8768" h="5513" extrusionOk="0">
                  <a:moveTo>
                    <a:pt x="8768" y="0"/>
                  </a:moveTo>
                  <a:lnTo>
                    <a:pt x="8768" y="0"/>
                  </a:lnTo>
                  <a:cubicBezTo>
                    <a:pt x="8348" y="131"/>
                    <a:pt x="7928" y="289"/>
                    <a:pt x="7534" y="446"/>
                  </a:cubicBezTo>
                  <a:cubicBezTo>
                    <a:pt x="7140" y="630"/>
                    <a:pt x="6720" y="788"/>
                    <a:pt x="6327" y="971"/>
                  </a:cubicBezTo>
                  <a:cubicBezTo>
                    <a:pt x="5565" y="1339"/>
                    <a:pt x="4804" y="1785"/>
                    <a:pt x="4043" y="2205"/>
                  </a:cubicBezTo>
                  <a:cubicBezTo>
                    <a:pt x="3282" y="2678"/>
                    <a:pt x="2573" y="3176"/>
                    <a:pt x="1890" y="3701"/>
                  </a:cubicBezTo>
                  <a:cubicBezTo>
                    <a:pt x="1549" y="3990"/>
                    <a:pt x="1234" y="4252"/>
                    <a:pt x="893" y="4567"/>
                  </a:cubicBezTo>
                  <a:cubicBezTo>
                    <a:pt x="578" y="4856"/>
                    <a:pt x="289" y="5171"/>
                    <a:pt x="0" y="5512"/>
                  </a:cubicBezTo>
                  <a:cubicBezTo>
                    <a:pt x="1260" y="4305"/>
                    <a:pt x="2625" y="3255"/>
                    <a:pt x="4148" y="2363"/>
                  </a:cubicBezTo>
                  <a:cubicBezTo>
                    <a:pt x="4883" y="1916"/>
                    <a:pt x="5644" y="1496"/>
                    <a:pt x="6405" y="1103"/>
                  </a:cubicBezTo>
                  <a:cubicBezTo>
                    <a:pt x="7193" y="709"/>
                    <a:pt x="7980" y="341"/>
                    <a:pt x="8768" y="0"/>
                  </a:cubicBezTo>
                  <a:close/>
                </a:path>
              </a:pathLst>
            </a:custGeom>
            <a:solidFill>
              <a:srgbClr val="9E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3"/>
            <p:cNvSpPr/>
            <p:nvPr/>
          </p:nvSpPr>
          <p:spPr>
            <a:xfrm>
              <a:off x="14747449" y="2378761"/>
              <a:ext cx="1129136" cy="538176"/>
            </a:xfrm>
            <a:custGeom>
              <a:avLst/>
              <a:gdLst/>
              <a:ahLst/>
              <a:cxnLst/>
              <a:rect l="l" t="t" r="r" b="b"/>
              <a:pathLst>
                <a:path w="11787" h="5618" extrusionOk="0">
                  <a:moveTo>
                    <a:pt x="1" y="0"/>
                  </a:moveTo>
                  <a:lnTo>
                    <a:pt x="1" y="0"/>
                  </a:lnTo>
                  <a:cubicBezTo>
                    <a:pt x="1077" y="184"/>
                    <a:pt x="2153" y="446"/>
                    <a:pt x="3203" y="788"/>
                  </a:cubicBezTo>
                  <a:cubicBezTo>
                    <a:pt x="4253" y="1129"/>
                    <a:pt x="5277" y="1523"/>
                    <a:pt x="6274" y="1995"/>
                  </a:cubicBezTo>
                  <a:cubicBezTo>
                    <a:pt x="8295" y="2914"/>
                    <a:pt x="10133" y="4147"/>
                    <a:pt x="11787" y="5617"/>
                  </a:cubicBezTo>
                  <a:cubicBezTo>
                    <a:pt x="11393" y="5224"/>
                    <a:pt x="10999" y="4856"/>
                    <a:pt x="10579" y="4489"/>
                  </a:cubicBezTo>
                  <a:cubicBezTo>
                    <a:pt x="10159" y="4147"/>
                    <a:pt x="9713" y="3806"/>
                    <a:pt x="9267" y="3491"/>
                  </a:cubicBezTo>
                  <a:cubicBezTo>
                    <a:pt x="8348" y="2861"/>
                    <a:pt x="7377" y="2310"/>
                    <a:pt x="6379" y="1811"/>
                  </a:cubicBezTo>
                  <a:cubicBezTo>
                    <a:pt x="5355" y="1365"/>
                    <a:pt x="4332" y="971"/>
                    <a:pt x="3256" y="656"/>
                  </a:cubicBezTo>
                  <a:cubicBezTo>
                    <a:pt x="2731" y="499"/>
                    <a:pt x="2179" y="368"/>
                    <a:pt x="1654" y="236"/>
                  </a:cubicBezTo>
                  <a:cubicBezTo>
                    <a:pt x="1103" y="131"/>
                    <a:pt x="552" y="53"/>
                    <a:pt x="1" y="0"/>
                  </a:cubicBezTo>
                  <a:close/>
                </a:path>
              </a:pathLst>
            </a:custGeom>
            <a:solidFill>
              <a:srgbClr val="9E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3"/>
            <p:cNvSpPr/>
            <p:nvPr/>
          </p:nvSpPr>
          <p:spPr>
            <a:xfrm>
              <a:off x="12104656" y="5529459"/>
              <a:ext cx="719229" cy="782166"/>
            </a:xfrm>
            <a:custGeom>
              <a:avLst/>
              <a:gdLst/>
              <a:ahLst/>
              <a:cxnLst/>
              <a:rect l="l" t="t" r="r" b="b"/>
              <a:pathLst>
                <a:path w="7508" h="8165" extrusionOk="0">
                  <a:moveTo>
                    <a:pt x="6799" y="1"/>
                  </a:moveTo>
                  <a:cubicBezTo>
                    <a:pt x="6353" y="736"/>
                    <a:pt x="5854" y="1418"/>
                    <a:pt x="5303" y="2074"/>
                  </a:cubicBezTo>
                  <a:cubicBezTo>
                    <a:pt x="5040" y="2389"/>
                    <a:pt x="4725" y="2704"/>
                    <a:pt x="4410" y="2993"/>
                  </a:cubicBezTo>
                  <a:lnTo>
                    <a:pt x="3439" y="3912"/>
                  </a:lnTo>
                  <a:cubicBezTo>
                    <a:pt x="2783" y="4568"/>
                    <a:pt x="2153" y="5198"/>
                    <a:pt x="1549" y="5881"/>
                  </a:cubicBezTo>
                  <a:cubicBezTo>
                    <a:pt x="1234" y="6222"/>
                    <a:pt x="945" y="6589"/>
                    <a:pt x="683" y="6957"/>
                  </a:cubicBezTo>
                  <a:cubicBezTo>
                    <a:pt x="420" y="7324"/>
                    <a:pt x="210" y="7718"/>
                    <a:pt x="0" y="8138"/>
                  </a:cubicBezTo>
                  <a:lnTo>
                    <a:pt x="79" y="8164"/>
                  </a:lnTo>
                  <a:cubicBezTo>
                    <a:pt x="552" y="7403"/>
                    <a:pt x="1103" y="6694"/>
                    <a:pt x="1733" y="6091"/>
                  </a:cubicBezTo>
                  <a:cubicBezTo>
                    <a:pt x="2363" y="5461"/>
                    <a:pt x="3045" y="4857"/>
                    <a:pt x="3702" y="4279"/>
                  </a:cubicBezTo>
                  <a:lnTo>
                    <a:pt x="4725" y="3387"/>
                  </a:lnTo>
                  <a:cubicBezTo>
                    <a:pt x="5067" y="3098"/>
                    <a:pt x="5408" y="2783"/>
                    <a:pt x="5723" y="2468"/>
                  </a:cubicBezTo>
                  <a:cubicBezTo>
                    <a:pt x="6327" y="1812"/>
                    <a:pt x="6852" y="1077"/>
                    <a:pt x="7350" y="342"/>
                  </a:cubicBezTo>
                  <a:lnTo>
                    <a:pt x="7508" y="106"/>
                  </a:lnTo>
                  <a:lnTo>
                    <a:pt x="67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3"/>
            <p:cNvSpPr/>
            <p:nvPr/>
          </p:nvSpPr>
          <p:spPr>
            <a:xfrm>
              <a:off x="12753380" y="4307402"/>
              <a:ext cx="920494" cy="1229720"/>
            </a:xfrm>
            <a:custGeom>
              <a:avLst/>
              <a:gdLst/>
              <a:ahLst/>
              <a:cxnLst/>
              <a:rect l="l" t="t" r="r" b="b"/>
              <a:pathLst>
                <a:path w="9609" h="12837" extrusionOk="0">
                  <a:moveTo>
                    <a:pt x="9241" y="0"/>
                  </a:moveTo>
                  <a:cubicBezTo>
                    <a:pt x="8716" y="578"/>
                    <a:pt x="8164" y="1129"/>
                    <a:pt x="7613" y="1654"/>
                  </a:cubicBezTo>
                  <a:cubicBezTo>
                    <a:pt x="7272" y="1943"/>
                    <a:pt x="6957" y="2258"/>
                    <a:pt x="6616" y="2520"/>
                  </a:cubicBezTo>
                  <a:lnTo>
                    <a:pt x="5592" y="3387"/>
                  </a:lnTo>
                  <a:cubicBezTo>
                    <a:pt x="4883" y="3990"/>
                    <a:pt x="4201" y="4673"/>
                    <a:pt x="3597" y="5382"/>
                  </a:cubicBezTo>
                  <a:cubicBezTo>
                    <a:pt x="2993" y="6143"/>
                    <a:pt x="2521" y="7009"/>
                    <a:pt x="2206" y="7954"/>
                  </a:cubicBezTo>
                  <a:lnTo>
                    <a:pt x="1996" y="8610"/>
                  </a:lnTo>
                  <a:cubicBezTo>
                    <a:pt x="1917" y="8794"/>
                    <a:pt x="1865" y="9004"/>
                    <a:pt x="1786" y="9214"/>
                  </a:cubicBezTo>
                  <a:cubicBezTo>
                    <a:pt x="1628" y="9608"/>
                    <a:pt x="1471" y="10002"/>
                    <a:pt x="1287" y="10395"/>
                  </a:cubicBezTo>
                  <a:cubicBezTo>
                    <a:pt x="1103" y="10789"/>
                    <a:pt x="920" y="11183"/>
                    <a:pt x="683" y="11576"/>
                  </a:cubicBezTo>
                  <a:cubicBezTo>
                    <a:pt x="473" y="11944"/>
                    <a:pt x="263" y="12338"/>
                    <a:pt x="27" y="12705"/>
                  </a:cubicBezTo>
                  <a:lnTo>
                    <a:pt x="1" y="12758"/>
                  </a:lnTo>
                  <a:lnTo>
                    <a:pt x="736" y="12836"/>
                  </a:lnTo>
                  <a:cubicBezTo>
                    <a:pt x="1655" y="11393"/>
                    <a:pt x="2390" y="9844"/>
                    <a:pt x="2915" y="8243"/>
                  </a:cubicBezTo>
                  <a:cubicBezTo>
                    <a:pt x="3229" y="7403"/>
                    <a:pt x="3676" y="6615"/>
                    <a:pt x="4227" y="5933"/>
                  </a:cubicBezTo>
                  <a:cubicBezTo>
                    <a:pt x="4804" y="5250"/>
                    <a:pt x="5434" y="4620"/>
                    <a:pt x="6117" y="4043"/>
                  </a:cubicBezTo>
                  <a:lnTo>
                    <a:pt x="7167" y="3177"/>
                  </a:lnTo>
                  <a:cubicBezTo>
                    <a:pt x="7482" y="2888"/>
                    <a:pt x="7823" y="2573"/>
                    <a:pt x="8138" y="2258"/>
                  </a:cubicBezTo>
                  <a:cubicBezTo>
                    <a:pt x="8637" y="1785"/>
                    <a:pt x="9136" y="1287"/>
                    <a:pt x="9608" y="762"/>
                  </a:cubicBezTo>
                  <a:lnTo>
                    <a:pt x="9241" y="0"/>
                  </a:ln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3"/>
            <p:cNvSpPr/>
            <p:nvPr/>
          </p:nvSpPr>
          <p:spPr>
            <a:xfrm>
              <a:off x="12041815" y="6311529"/>
              <a:ext cx="75486" cy="347065"/>
            </a:xfrm>
            <a:custGeom>
              <a:avLst/>
              <a:gdLst/>
              <a:ahLst/>
              <a:cxnLst/>
              <a:rect l="l" t="t" r="r" b="b"/>
              <a:pathLst>
                <a:path w="788" h="3623" extrusionOk="0">
                  <a:moveTo>
                    <a:pt x="656" y="0"/>
                  </a:moveTo>
                  <a:cubicBezTo>
                    <a:pt x="630" y="158"/>
                    <a:pt x="630" y="315"/>
                    <a:pt x="604" y="473"/>
                  </a:cubicBezTo>
                  <a:lnTo>
                    <a:pt x="604" y="972"/>
                  </a:lnTo>
                  <a:cubicBezTo>
                    <a:pt x="578" y="1287"/>
                    <a:pt x="578" y="1602"/>
                    <a:pt x="551" y="1917"/>
                  </a:cubicBezTo>
                  <a:cubicBezTo>
                    <a:pt x="551" y="2232"/>
                    <a:pt x="525" y="2547"/>
                    <a:pt x="473" y="2862"/>
                  </a:cubicBezTo>
                  <a:cubicBezTo>
                    <a:pt x="446" y="2993"/>
                    <a:pt x="394" y="3150"/>
                    <a:pt x="315" y="3282"/>
                  </a:cubicBezTo>
                  <a:cubicBezTo>
                    <a:pt x="289" y="3334"/>
                    <a:pt x="236" y="3387"/>
                    <a:pt x="184" y="3439"/>
                  </a:cubicBezTo>
                  <a:cubicBezTo>
                    <a:pt x="131" y="3492"/>
                    <a:pt x="53" y="3544"/>
                    <a:pt x="0" y="3597"/>
                  </a:cubicBezTo>
                  <a:lnTo>
                    <a:pt x="0" y="3623"/>
                  </a:lnTo>
                  <a:cubicBezTo>
                    <a:pt x="158" y="3570"/>
                    <a:pt x="289" y="3465"/>
                    <a:pt x="420" y="3360"/>
                  </a:cubicBezTo>
                  <a:cubicBezTo>
                    <a:pt x="499" y="3203"/>
                    <a:pt x="578" y="3072"/>
                    <a:pt x="630" y="2914"/>
                  </a:cubicBezTo>
                  <a:cubicBezTo>
                    <a:pt x="709" y="2599"/>
                    <a:pt x="761" y="2258"/>
                    <a:pt x="761" y="1943"/>
                  </a:cubicBezTo>
                  <a:cubicBezTo>
                    <a:pt x="788" y="1287"/>
                    <a:pt x="761" y="630"/>
                    <a:pt x="6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3"/>
            <p:cNvSpPr/>
            <p:nvPr/>
          </p:nvSpPr>
          <p:spPr>
            <a:xfrm>
              <a:off x="11061161" y="6631676"/>
              <a:ext cx="983240" cy="69643"/>
            </a:xfrm>
            <a:custGeom>
              <a:avLst/>
              <a:gdLst/>
              <a:ahLst/>
              <a:cxnLst/>
              <a:rect l="l" t="t" r="r" b="b"/>
              <a:pathLst>
                <a:path w="10264" h="727" extrusionOk="0">
                  <a:moveTo>
                    <a:pt x="0" y="0"/>
                  </a:moveTo>
                  <a:cubicBezTo>
                    <a:pt x="3" y="102"/>
                    <a:pt x="54" y="204"/>
                    <a:pt x="131" y="281"/>
                  </a:cubicBezTo>
                  <a:cubicBezTo>
                    <a:pt x="210" y="360"/>
                    <a:pt x="315" y="412"/>
                    <a:pt x="420" y="465"/>
                  </a:cubicBezTo>
                  <a:cubicBezTo>
                    <a:pt x="630" y="543"/>
                    <a:pt x="840" y="596"/>
                    <a:pt x="1076" y="622"/>
                  </a:cubicBezTo>
                  <a:cubicBezTo>
                    <a:pt x="1496" y="701"/>
                    <a:pt x="1942" y="727"/>
                    <a:pt x="2389" y="727"/>
                  </a:cubicBezTo>
                  <a:cubicBezTo>
                    <a:pt x="3255" y="727"/>
                    <a:pt x="4121" y="674"/>
                    <a:pt x="5014" y="622"/>
                  </a:cubicBezTo>
                  <a:cubicBezTo>
                    <a:pt x="5434" y="570"/>
                    <a:pt x="5880" y="543"/>
                    <a:pt x="6326" y="491"/>
                  </a:cubicBezTo>
                  <a:cubicBezTo>
                    <a:pt x="6746" y="438"/>
                    <a:pt x="7192" y="360"/>
                    <a:pt x="7639" y="333"/>
                  </a:cubicBezTo>
                  <a:cubicBezTo>
                    <a:pt x="7849" y="320"/>
                    <a:pt x="8065" y="314"/>
                    <a:pt x="8285" y="314"/>
                  </a:cubicBezTo>
                  <a:cubicBezTo>
                    <a:pt x="8505" y="314"/>
                    <a:pt x="8728" y="320"/>
                    <a:pt x="8951" y="333"/>
                  </a:cubicBezTo>
                  <a:lnTo>
                    <a:pt x="9607" y="360"/>
                  </a:lnTo>
                  <a:cubicBezTo>
                    <a:pt x="9817" y="360"/>
                    <a:pt x="10027" y="333"/>
                    <a:pt x="10263" y="281"/>
                  </a:cubicBezTo>
                  <a:lnTo>
                    <a:pt x="10263" y="255"/>
                  </a:lnTo>
                  <a:cubicBezTo>
                    <a:pt x="10125" y="285"/>
                    <a:pt x="9996" y="298"/>
                    <a:pt x="9870" y="298"/>
                  </a:cubicBezTo>
                  <a:cubicBezTo>
                    <a:pt x="9781" y="298"/>
                    <a:pt x="9694" y="292"/>
                    <a:pt x="9607" y="281"/>
                  </a:cubicBezTo>
                  <a:lnTo>
                    <a:pt x="8951" y="202"/>
                  </a:lnTo>
                  <a:cubicBezTo>
                    <a:pt x="8505" y="176"/>
                    <a:pt x="8059" y="176"/>
                    <a:pt x="7612" y="176"/>
                  </a:cubicBezTo>
                  <a:cubicBezTo>
                    <a:pt x="7166" y="202"/>
                    <a:pt x="6720" y="255"/>
                    <a:pt x="6300" y="307"/>
                  </a:cubicBezTo>
                  <a:cubicBezTo>
                    <a:pt x="5854" y="333"/>
                    <a:pt x="5407" y="386"/>
                    <a:pt x="4987" y="412"/>
                  </a:cubicBezTo>
                  <a:cubicBezTo>
                    <a:pt x="4095" y="491"/>
                    <a:pt x="3229" y="543"/>
                    <a:pt x="2362" y="570"/>
                  </a:cubicBezTo>
                  <a:cubicBezTo>
                    <a:pt x="1916" y="570"/>
                    <a:pt x="1470" y="570"/>
                    <a:pt x="1050" y="517"/>
                  </a:cubicBezTo>
                  <a:cubicBezTo>
                    <a:pt x="840" y="491"/>
                    <a:pt x="630" y="465"/>
                    <a:pt x="420" y="412"/>
                  </a:cubicBezTo>
                  <a:cubicBezTo>
                    <a:pt x="315" y="360"/>
                    <a:pt x="210" y="307"/>
                    <a:pt x="131" y="255"/>
                  </a:cubicBezTo>
                  <a:cubicBezTo>
                    <a:pt x="54" y="203"/>
                    <a:pt x="3" y="10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3"/>
            <p:cNvSpPr/>
            <p:nvPr/>
          </p:nvSpPr>
          <p:spPr>
            <a:xfrm>
              <a:off x="12330924" y="4169074"/>
              <a:ext cx="648915" cy="1229720"/>
            </a:xfrm>
            <a:custGeom>
              <a:avLst/>
              <a:gdLst/>
              <a:ahLst/>
              <a:cxnLst/>
              <a:rect l="l" t="t" r="r" b="b"/>
              <a:pathLst>
                <a:path w="6774" h="12837" extrusionOk="0">
                  <a:moveTo>
                    <a:pt x="6773" y="1"/>
                  </a:moveTo>
                  <a:lnTo>
                    <a:pt x="5750" y="736"/>
                  </a:lnTo>
                  <a:cubicBezTo>
                    <a:pt x="5697" y="867"/>
                    <a:pt x="5671" y="998"/>
                    <a:pt x="5618" y="1129"/>
                  </a:cubicBezTo>
                  <a:cubicBezTo>
                    <a:pt x="5356" y="2074"/>
                    <a:pt x="5041" y="2993"/>
                    <a:pt x="4673" y="3886"/>
                  </a:cubicBezTo>
                  <a:cubicBezTo>
                    <a:pt x="4463" y="4306"/>
                    <a:pt x="4227" y="4752"/>
                    <a:pt x="3965" y="5146"/>
                  </a:cubicBezTo>
                  <a:cubicBezTo>
                    <a:pt x="3702" y="5539"/>
                    <a:pt x="3387" y="5907"/>
                    <a:pt x="3125" y="6353"/>
                  </a:cubicBezTo>
                  <a:cubicBezTo>
                    <a:pt x="3020" y="6563"/>
                    <a:pt x="2888" y="6773"/>
                    <a:pt x="2810" y="7009"/>
                  </a:cubicBezTo>
                  <a:cubicBezTo>
                    <a:pt x="2705" y="7219"/>
                    <a:pt x="2652" y="7456"/>
                    <a:pt x="2547" y="7666"/>
                  </a:cubicBezTo>
                  <a:cubicBezTo>
                    <a:pt x="2363" y="8138"/>
                    <a:pt x="2127" y="8558"/>
                    <a:pt x="1917" y="8978"/>
                  </a:cubicBezTo>
                  <a:cubicBezTo>
                    <a:pt x="1313" y="10081"/>
                    <a:pt x="657" y="11157"/>
                    <a:pt x="1" y="12233"/>
                  </a:cubicBezTo>
                  <a:lnTo>
                    <a:pt x="605" y="12837"/>
                  </a:lnTo>
                  <a:lnTo>
                    <a:pt x="1156" y="11918"/>
                  </a:lnTo>
                  <a:cubicBezTo>
                    <a:pt x="1655" y="11078"/>
                    <a:pt x="2153" y="10238"/>
                    <a:pt x="2652" y="9372"/>
                  </a:cubicBezTo>
                  <a:cubicBezTo>
                    <a:pt x="2862" y="8926"/>
                    <a:pt x="3098" y="8479"/>
                    <a:pt x="3308" y="8007"/>
                  </a:cubicBezTo>
                  <a:lnTo>
                    <a:pt x="3387" y="7823"/>
                  </a:lnTo>
                  <a:lnTo>
                    <a:pt x="3440" y="7613"/>
                  </a:lnTo>
                  <a:cubicBezTo>
                    <a:pt x="3492" y="7508"/>
                    <a:pt x="3518" y="7403"/>
                    <a:pt x="3545" y="7324"/>
                  </a:cubicBezTo>
                  <a:cubicBezTo>
                    <a:pt x="3623" y="7114"/>
                    <a:pt x="3728" y="6931"/>
                    <a:pt x="3833" y="6747"/>
                  </a:cubicBezTo>
                  <a:cubicBezTo>
                    <a:pt x="3938" y="6563"/>
                    <a:pt x="4070" y="6379"/>
                    <a:pt x="4201" y="6222"/>
                  </a:cubicBezTo>
                  <a:cubicBezTo>
                    <a:pt x="4332" y="6012"/>
                    <a:pt x="4490" y="5802"/>
                    <a:pt x="4647" y="5592"/>
                  </a:cubicBezTo>
                  <a:cubicBezTo>
                    <a:pt x="4936" y="5146"/>
                    <a:pt x="5172" y="4673"/>
                    <a:pt x="5382" y="4201"/>
                  </a:cubicBezTo>
                  <a:cubicBezTo>
                    <a:pt x="5776" y="3282"/>
                    <a:pt x="6091" y="2311"/>
                    <a:pt x="6327" y="1339"/>
                  </a:cubicBezTo>
                  <a:cubicBezTo>
                    <a:pt x="6458" y="893"/>
                    <a:pt x="6616" y="447"/>
                    <a:pt x="6773" y="1"/>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3"/>
            <p:cNvSpPr/>
            <p:nvPr/>
          </p:nvSpPr>
          <p:spPr>
            <a:xfrm>
              <a:off x="12881649" y="3075287"/>
              <a:ext cx="686563" cy="1164292"/>
            </a:xfrm>
            <a:custGeom>
              <a:avLst/>
              <a:gdLst/>
              <a:ahLst/>
              <a:cxnLst/>
              <a:rect l="l" t="t" r="r" b="b"/>
              <a:pathLst>
                <a:path w="7167" h="12154" extrusionOk="0">
                  <a:moveTo>
                    <a:pt x="7114" y="0"/>
                  </a:moveTo>
                  <a:cubicBezTo>
                    <a:pt x="6458" y="709"/>
                    <a:pt x="5828" y="1444"/>
                    <a:pt x="5277" y="2258"/>
                  </a:cubicBezTo>
                  <a:cubicBezTo>
                    <a:pt x="4699" y="3045"/>
                    <a:pt x="4174" y="3859"/>
                    <a:pt x="3649" y="4699"/>
                  </a:cubicBezTo>
                  <a:cubicBezTo>
                    <a:pt x="2625" y="6353"/>
                    <a:pt x="1707" y="8059"/>
                    <a:pt x="919" y="9844"/>
                  </a:cubicBezTo>
                  <a:cubicBezTo>
                    <a:pt x="578" y="10605"/>
                    <a:pt x="263" y="11366"/>
                    <a:pt x="1" y="12154"/>
                  </a:cubicBezTo>
                  <a:lnTo>
                    <a:pt x="998" y="11445"/>
                  </a:lnTo>
                  <a:cubicBezTo>
                    <a:pt x="1156" y="10999"/>
                    <a:pt x="1339" y="10552"/>
                    <a:pt x="1497" y="10106"/>
                  </a:cubicBezTo>
                  <a:cubicBezTo>
                    <a:pt x="1864" y="9214"/>
                    <a:pt x="2284" y="8348"/>
                    <a:pt x="2704" y="7481"/>
                  </a:cubicBezTo>
                  <a:cubicBezTo>
                    <a:pt x="3124" y="6615"/>
                    <a:pt x="3570" y="5775"/>
                    <a:pt x="4043" y="4909"/>
                  </a:cubicBezTo>
                  <a:cubicBezTo>
                    <a:pt x="4489" y="4069"/>
                    <a:pt x="4988" y="3229"/>
                    <a:pt x="5513" y="2415"/>
                  </a:cubicBezTo>
                  <a:cubicBezTo>
                    <a:pt x="5749" y="2021"/>
                    <a:pt x="6038" y="1601"/>
                    <a:pt x="6300" y="1208"/>
                  </a:cubicBezTo>
                  <a:cubicBezTo>
                    <a:pt x="6563" y="814"/>
                    <a:pt x="6852" y="420"/>
                    <a:pt x="7167" y="53"/>
                  </a:cubicBezTo>
                  <a:lnTo>
                    <a:pt x="7114" y="0"/>
                  </a:lnTo>
                  <a:close/>
                </a:path>
              </a:pathLst>
            </a:custGeom>
            <a:solidFill>
              <a:srgbClr val="D4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3"/>
            <p:cNvSpPr/>
            <p:nvPr/>
          </p:nvSpPr>
          <p:spPr>
            <a:xfrm>
              <a:off x="15597342" y="2843942"/>
              <a:ext cx="980845" cy="769521"/>
            </a:xfrm>
            <a:custGeom>
              <a:avLst/>
              <a:gdLst/>
              <a:ahLst/>
              <a:cxnLst/>
              <a:rect l="l" t="t" r="r" b="b"/>
              <a:pathLst>
                <a:path w="10239" h="8033" extrusionOk="0">
                  <a:moveTo>
                    <a:pt x="1" y="0"/>
                  </a:moveTo>
                  <a:lnTo>
                    <a:pt x="1" y="26"/>
                  </a:lnTo>
                  <a:cubicBezTo>
                    <a:pt x="972" y="525"/>
                    <a:pt x="1917" y="1050"/>
                    <a:pt x="2810" y="1654"/>
                  </a:cubicBezTo>
                  <a:cubicBezTo>
                    <a:pt x="3728" y="2258"/>
                    <a:pt x="4621" y="2888"/>
                    <a:pt x="5487" y="3570"/>
                  </a:cubicBezTo>
                  <a:cubicBezTo>
                    <a:pt x="7219" y="4883"/>
                    <a:pt x="8794" y="6379"/>
                    <a:pt x="10238" y="8033"/>
                  </a:cubicBezTo>
                  <a:cubicBezTo>
                    <a:pt x="9897" y="7586"/>
                    <a:pt x="9556" y="7166"/>
                    <a:pt x="9188" y="6746"/>
                  </a:cubicBezTo>
                  <a:cubicBezTo>
                    <a:pt x="8821" y="6353"/>
                    <a:pt x="8453" y="5959"/>
                    <a:pt x="8059" y="5565"/>
                  </a:cubicBezTo>
                  <a:cubicBezTo>
                    <a:pt x="7272" y="4804"/>
                    <a:pt x="6458" y="4069"/>
                    <a:pt x="5592" y="3386"/>
                  </a:cubicBezTo>
                  <a:cubicBezTo>
                    <a:pt x="4726" y="2730"/>
                    <a:pt x="3833" y="2100"/>
                    <a:pt x="2915" y="1523"/>
                  </a:cubicBezTo>
                  <a:cubicBezTo>
                    <a:pt x="2442" y="1234"/>
                    <a:pt x="1970" y="971"/>
                    <a:pt x="1497" y="709"/>
                  </a:cubicBezTo>
                  <a:cubicBezTo>
                    <a:pt x="998" y="446"/>
                    <a:pt x="526" y="210"/>
                    <a:pt x="1" y="0"/>
                  </a:cubicBezTo>
                  <a:close/>
                </a:path>
              </a:pathLst>
            </a:custGeom>
            <a:solidFill>
              <a:srgbClr val="9E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3"/>
            <p:cNvSpPr/>
            <p:nvPr/>
          </p:nvSpPr>
          <p:spPr>
            <a:xfrm>
              <a:off x="15999681" y="4307402"/>
              <a:ext cx="96" cy="96"/>
            </a:xfrm>
            <a:custGeom>
              <a:avLst/>
              <a:gdLst/>
              <a:ahLst/>
              <a:cxnLst/>
              <a:rect l="l" t="t" r="r" b="b"/>
              <a:pathLst>
                <a:path w="1" h="1" extrusionOk="0">
                  <a:moveTo>
                    <a:pt x="1" y="0"/>
                  </a:move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3"/>
            <p:cNvSpPr/>
            <p:nvPr/>
          </p:nvSpPr>
          <p:spPr>
            <a:xfrm>
              <a:off x="12534680" y="4055940"/>
              <a:ext cx="96" cy="96"/>
            </a:xfrm>
            <a:custGeom>
              <a:avLst/>
              <a:gdLst/>
              <a:ahLst/>
              <a:cxnLst/>
              <a:rect l="l" t="t" r="r" b="b"/>
              <a:pathLst>
                <a:path w="1" h="1" extrusionOk="0">
                  <a:moveTo>
                    <a:pt x="0" y="0"/>
                  </a:move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3"/>
            <p:cNvSpPr/>
            <p:nvPr/>
          </p:nvSpPr>
          <p:spPr>
            <a:xfrm>
              <a:off x="12539661" y="4058431"/>
              <a:ext cx="5173" cy="96"/>
            </a:xfrm>
            <a:custGeom>
              <a:avLst/>
              <a:gdLst/>
              <a:ahLst/>
              <a:cxnLst/>
              <a:rect l="l" t="t" r="r" b="b"/>
              <a:pathLst>
                <a:path w="54" h="1" extrusionOk="0">
                  <a:moveTo>
                    <a:pt x="1" y="1"/>
                  </a:moveTo>
                  <a:lnTo>
                    <a:pt x="1" y="1"/>
                  </a:lnTo>
                  <a:cubicBezTo>
                    <a:pt x="27" y="1"/>
                    <a:pt x="53" y="1"/>
                    <a:pt x="1" y="1"/>
                  </a:cubicBez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3"/>
            <p:cNvSpPr/>
            <p:nvPr/>
          </p:nvSpPr>
          <p:spPr>
            <a:xfrm>
              <a:off x="13045076" y="4247051"/>
              <a:ext cx="96" cy="96"/>
            </a:xfrm>
            <a:custGeom>
              <a:avLst/>
              <a:gdLst/>
              <a:ahLst/>
              <a:cxnLst/>
              <a:rect l="l" t="t" r="r" b="b"/>
              <a:pathLst>
                <a:path w="1" h="1" extrusionOk="0">
                  <a:moveTo>
                    <a:pt x="1" y="0"/>
                  </a:moveTo>
                  <a:lnTo>
                    <a:pt x="1" y="0"/>
                  </a:lnTo>
                  <a:cubicBezTo>
                    <a:pt x="1" y="0"/>
                    <a:pt x="1" y="0"/>
                    <a:pt x="1" y="0"/>
                  </a:cubicBez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3"/>
            <p:cNvSpPr/>
            <p:nvPr/>
          </p:nvSpPr>
          <p:spPr>
            <a:xfrm>
              <a:off x="14596572" y="4382793"/>
              <a:ext cx="96" cy="96"/>
            </a:xfrm>
            <a:custGeom>
              <a:avLst/>
              <a:gdLst/>
              <a:ahLst/>
              <a:cxnLst/>
              <a:rect l="l" t="t" r="r" b="b"/>
              <a:pathLst>
                <a:path w="1" h="1" extrusionOk="0">
                  <a:moveTo>
                    <a:pt x="1" y="1"/>
                  </a:move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3"/>
            <p:cNvSpPr/>
            <p:nvPr/>
          </p:nvSpPr>
          <p:spPr>
            <a:xfrm>
              <a:off x="15645144" y="4151448"/>
              <a:ext cx="5173" cy="96"/>
            </a:xfrm>
            <a:custGeom>
              <a:avLst/>
              <a:gdLst/>
              <a:ahLst/>
              <a:cxnLst/>
              <a:rect l="l" t="t" r="r" b="b"/>
              <a:pathLst>
                <a:path w="54" h="1" extrusionOk="0">
                  <a:moveTo>
                    <a:pt x="53" y="1"/>
                  </a:moveTo>
                  <a:lnTo>
                    <a:pt x="53" y="1"/>
                  </a:lnTo>
                  <a:cubicBezTo>
                    <a:pt x="1" y="1"/>
                    <a:pt x="27" y="1"/>
                    <a:pt x="53" y="1"/>
                  </a:cubicBez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3"/>
            <p:cNvSpPr/>
            <p:nvPr/>
          </p:nvSpPr>
          <p:spPr>
            <a:xfrm>
              <a:off x="13754246" y="4923460"/>
              <a:ext cx="85545" cy="64853"/>
            </a:xfrm>
            <a:custGeom>
              <a:avLst/>
              <a:gdLst/>
              <a:ahLst/>
              <a:cxnLst/>
              <a:rect l="l" t="t" r="r" b="b"/>
              <a:pathLst>
                <a:path w="893" h="677" extrusionOk="0">
                  <a:moveTo>
                    <a:pt x="0" y="1"/>
                  </a:moveTo>
                  <a:cubicBezTo>
                    <a:pt x="0" y="106"/>
                    <a:pt x="26" y="211"/>
                    <a:pt x="79" y="316"/>
                  </a:cubicBezTo>
                  <a:cubicBezTo>
                    <a:pt x="158" y="394"/>
                    <a:pt x="210" y="473"/>
                    <a:pt x="289" y="526"/>
                  </a:cubicBezTo>
                  <a:cubicBezTo>
                    <a:pt x="368" y="578"/>
                    <a:pt x="473" y="631"/>
                    <a:pt x="551" y="657"/>
                  </a:cubicBezTo>
                  <a:cubicBezTo>
                    <a:pt x="617" y="670"/>
                    <a:pt x="676" y="677"/>
                    <a:pt x="732" y="677"/>
                  </a:cubicBezTo>
                  <a:cubicBezTo>
                    <a:pt x="788" y="677"/>
                    <a:pt x="840" y="670"/>
                    <a:pt x="893" y="657"/>
                  </a:cubicBezTo>
                  <a:lnTo>
                    <a:pt x="893" y="631"/>
                  </a:lnTo>
                  <a:cubicBezTo>
                    <a:pt x="735" y="552"/>
                    <a:pt x="578" y="473"/>
                    <a:pt x="420" y="368"/>
                  </a:cubicBezTo>
                  <a:cubicBezTo>
                    <a:pt x="263" y="263"/>
                    <a:pt x="131" y="132"/>
                    <a:pt x="26"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3"/>
            <p:cNvSpPr/>
            <p:nvPr/>
          </p:nvSpPr>
          <p:spPr>
            <a:xfrm>
              <a:off x="14674549" y="2496876"/>
              <a:ext cx="696621" cy="580997"/>
            </a:xfrm>
            <a:custGeom>
              <a:avLst/>
              <a:gdLst/>
              <a:ahLst/>
              <a:cxnLst/>
              <a:rect l="l" t="t" r="r" b="b"/>
              <a:pathLst>
                <a:path w="7272" h="6065" extrusionOk="0">
                  <a:moveTo>
                    <a:pt x="27" y="1"/>
                  </a:moveTo>
                  <a:lnTo>
                    <a:pt x="0" y="27"/>
                  </a:lnTo>
                  <a:cubicBezTo>
                    <a:pt x="263" y="316"/>
                    <a:pt x="552" y="605"/>
                    <a:pt x="840" y="867"/>
                  </a:cubicBezTo>
                  <a:cubicBezTo>
                    <a:pt x="1129" y="1130"/>
                    <a:pt x="1418" y="1392"/>
                    <a:pt x="1707" y="1681"/>
                  </a:cubicBezTo>
                  <a:cubicBezTo>
                    <a:pt x="1995" y="1943"/>
                    <a:pt x="2310" y="2179"/>
                    <a:pt x="2599" y="2442"/>
                  </a:cubicBezTo>
                  <a:lnTo>
                    <a:pt x="3465" y="3229"/>
                  </a:lnTo>
                  <a:lnTo>
                    <a:pt x="4384" y="3991"/>
                  </a:lnTo>
                  <a:cubicBezTo>
                    <a:pt x="4699" y="4227"/>
                    <a:pt x="4988" y="4463"/>
                    <a:pt x="5303" y="4699"/>
                  </a:cubicBezTo>
                  <a:cubicBezTo>
                    <a:pt x="5618" y="4962"/>
                    <a:pt x="5933" y="5198"/>
                    <a:pt x="6248" y="5408"/>
                  </a:cubicBezTo>
                  <a:cubicBezTo>
                    <a:pt x="6589" y="5644"/>
                    <a:pt x="6878" y="5881"/>
                    <a:pt x="7245" y="6064"/>
                  </a:cubicBezTo>
                  <a:lnTo>
                    <a:pt x="7271" y="6038"/>
                  </a:lnTo>
                  <a:cubicBezTo>
                    <a:pt x="6116" y="4988"/>
                    <a:pt x="4935" y="3912"/>
                    <a:pt x="3728" y="2914"/>
                  </a:cubicBezTo>
                  <a:cubicBezTo>
                    <a:pt x="2547" y="1891"/>
                    <a:pt x="1313" y="920"/>
                    <a:pt x="27" y="1"/>
                  </a:cubicBezTo>
                  <a:close/>
                </a:path>
              </a:pathLst>
            </a:custGeom>
            <a:solidFill>
              <a:srgbClr val="4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3"/>
            <p:cNvSpPr/>
            <p:nvPr/>
          </p:nvSpPr>
          <p:spPr>
            <a:xfrm>
              <a:off x="14528653" y="2529638"/>
              <a:ext cx="412493" cy="709170"/>
            </a:xfrm>
            <a:custGeom>
              <a:avLst/>
              <a:gdLst/>
              <a:ahLst/>
              <a:cxnLst/>
              <a:rect l="l" t="t" r="r" b="b"/>
              <a:pathLst>
                <a:path w="4306" h="7403" extrusionOk="0">
                  <a:moveTo>
                    <a:pt x="27" y="0"/>
                  </a:moveTo>
                  <a:lnTo>
                    <a:pt x="1" y="26"/>
                  </a:lnTo>
                  <a:cubicBezTo>
                    <a:pt x="290" y="683"/>
                    <a:pt x="578" y="1339"/>
                    <a:pt x="920" y="1969"/>
                  </a:cubicBezTo>
                  <a:cubicBezTo>
                    <a:pt x="1077" y="2284"/>
                    <a:pt x="1235" y="2572"/>
                    <a:pt x="1418" y="2914"/>
                  </a:cubicBezTo>
                  <a:lnTo>
                    <a:pt x="1917" y="3832"/>
                  </a:lnTo>
                  <a:lnTo>
                    <a:pt x="2468" y="4751"/>
                  </a:lnTo>
                  <a:cubicBezTo>
                    <a:pt x="2652" y="5066"/>
                    <a:pt x="2810" y="5355"/>
                    <a:pt x="3020" y="5670"/>
                  </a:cubicBezTo>
                  <a:cubicBezTo>
                    <a:pt x="3413" y="6274"/>
                    <a:pt x="3807" y="6851"/>
                    <a:pt x="4253" y="7402"/>
                  </a:cubicBezTo>
                  <a:lnTo>
                    <a:pt x="4306" y="7376"/>
                  </a:lnTo>
                  <a:cubicBezTo>
                    <a:pt x="3650" y="6116"/>
                    <a:pt x="2967" y="4856"/>
                    <a:pt x="2285" y="3622"/>
                  </a:cubicBezTo>
                  <a:cubicBezTo>
                    <a:pt x="1917" y="3019"/>
                    <a:pt x="1576" y="2415"/>
                    <a:pt x="1182" y="1811"/>
                  </a:cubicBezTo>
                  <a:cubicBezTo>
                    <a:pt x="815" y="1208"/>
                    <a:pt x="447" y="578"/>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3"/>
            <p:cNvSpPr/>
            <p:nvPr/>
          </p:nvSpPr>
          <p:spPr>
            <a:xfrm>
              <a:off x="14350187" y="2539697"/>
              <a:ext cx="138328" cy="777089"/>
            </a:xfrm>
            <a:custGeom>
              <a:avLst/>
              <a:gdLst/>
              <a:ahLst/>
              <a:cxnLst/>
              <a:rect l="l" t="t" r="r" b="b"/>
              <a:pathLst>
                <a:path w="1444" h="8112" extrusionOk="0">
                  <a:moveTo>
                    <a:pt x="26" y="0"/>
                  </a:moveTo>
                  <a:cubicBezTo>
                    <a:pt x="0" y="709"/>
                    <a:pt x="26" y="1391"/>
                    <a:pt x="105" y="2074"/>
                  </a:cubicBezTo>
                  <a:cubicBezTo>
                    <a:pt x="131" y="2415"/>
                    <a:pt x="184" y="2756"/>
                    <a:pt x="236" y="3097"/>
                  </a:cubicBezTo>
                  <a:cubicBezTo>
                    <a:pt x="263" y="3439"/>
                    <a:pt x="341" y="3780"/>
                    <a:pt x="368" y="4121"/>
                  </a:cubicBezTo>
                  <a:lnTo>
                    <a:pt x="578" y="5119"/>
                  </a:lnTo>
                  <a:cubicBezTo>
                    <a:pt x="656" y="5486"/>
                    <a:pt x="709" y="5801"/>
                    <a:pt x="788" y="6142"/>
                  </a:cubicBezTo>
                  <a:cubicBezTo>
                    <a:pt x="945" y="6799"/>
                    <a:pt x="1155" y="7455"/>
                    <a:pt x="1418" y="8111"/>
                  </a:cubicBezTo>
                  <a:lnTo>
                    <a:pt x="1444" y="8085"/>
                  </a:lnTo>
                  <a:lnTo>
                    <a:pt x="788" y="4042"/>
                  </a:lnTo>
                  <a:lnTo>
                    <a:pt x="79" y="0"/>
                  </a:lnTo>
                  <a:close/>
                </a:path>
              </a:pathLst>
            </a:custGeom>
            <a:solidFill>
              <a:srgbClr val="4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3"/>
            <p:cNvSpPr/>
            <p:nvPr/>
          </p:nvSpPr>
          <p:spPr>
            <a:xfrm>
              <a:off x="11890938" y="473303"/>
              <a:ext cx="266597" cy="24619"/>
            </a:xfrm>
            <a:custGeom>
              <a:avLst/>
              <a:gdLst/>
              <a:ahLst/>
              <a:cxnLst/>
              <a:rect l="l" t="t" r="r" b="b"/>
              <a:pathLst>
                <a:path w="2783" h="257" extrusionOk="0">
                  <a:moveTo>
                    <a:pt x="171" y="0"/>
                  </a:moveTo>
                  <a:cubicBezTo>
                    <a:pt x="112" y="0"/>
                    <a:pt x="53" y="7"/>
                    <a:pt x="0" y="20"/>
                  </a:cubicBezTo>
                  <a:lnTo>
                    <a:pt x="0" y="46"/>
                  </a:lnTo>
                  <a:cubicBezTo>
                    <a:pt x="105" y="46"/>
                    <a:pt x="210" y="73"/>
                    <a:pt x="315" y="125"/>
                  </a:cubicBezTo>
                  <a:cubicBezTo>
                    <a:pt x="447" y="151"/>
                    <a:pt x="552" y="178"/>
                    <a:pt x="683" y="204"/>
                  </a:cubicBezTo>
                  <a:cubicBezTo>
                    <a:pt x="893" y="230"/>
                    <a:pt x="1129" y="256"/>
                    <a:pt x="1365" y="256"/>
                  </a:cubicBezTo>
                  <a:cubicBezTo>
                    <a:pt x="1601" y="256"/>
                    <a:pt x="1838" y="230"/>
                    <a:pt x="2074" y="204"/>
                  </a:cubicBezTo>
                  <a:cubicBezTo>
                    <a:pt x="2310" y="178"/>
                    <a:pt x="2546" y="125"/>
                    <a:pt x="2756" y="73"/>
                  </a:cubicBezTo>
                  <a:lnTo>
                    <a:pt x="2783" y="20"/>
                  </a:lnTo>
                  <a:lnTo>
                    <a:pt x="342" y="20"/>
                  </a:lnTo>
                  <a:cubicBezTo>
                    <a:pt x="289" y="7"/>
                    <a:pt x="230" y="0"/>
                    <a:pt x="171"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3"/>
            <p:cNvSpPr/>
            <p:nvPr/>
          </p:nvSpPr>
          <p:spPr>
            <a:xfrm>
              <a:off x="12793614" y="2077007"/>
              <a:ext cx="110739" cy="648820"/>
            </a:xfrm>
            <a:custGeom>
              <a:avLst/>
              <a:gdLst/>
              <a:ahLst/>
              <a:cxnLst/>
              <a:rect l="l" t="t" r="r" b="b"/>
              <a:pathLst>
                <a:path w="1156" h="6773" extrusionOk="0">
                  <a:moveTo>
                    <a:pt x="1103" y="0"/>
                  </a:moveTo>
                  <a:cubicBezTo>
                    <a:pt x="788" y="499"/>
                    <a:pt x="526" y="1050"/>
                    <a:pt x="368" y="1628"/>
                  </a:cubicBezTo>
                  <a:cubicBezTo>
                    <a:pt x="211" y="2179"/>
                    <a:pt x="106" y="2756"/>
                    <a:pt x="53" y="3334"/>
                  </a:cubicBezTo>
                  <a:cubicBezTo>
                    <a:pt x="1" y="3911"/>
                    <a:pt x="1" y="4489"/>
                    <a:pt x="80" y="5066"/>
                  </a:cubicBezTo>
                  <a:cubicBezTo>
                    <a:pt x="132" y="5670"/>
                    <a:pt x="316" y="6247"/>
                    <a:pt x="552" y="6772"/>
                  </a:cubicBezTo>
                  <a:lnTo>
                    <a:pt x="631" y="6772"/>
                  </a:lnTo>
                  <a:cubicBezTo>
                    <a:pt x="578" y="6195"/>
                    <a:pt x="578" y="5618"/>
                    <a:pt x="578" y="5066"/>
                  </a:cubicBezTo>
                  <a:cubicBezTo>
                    <a:pt x="605" y="4489"/>
                    <a:pt x="631" y="3938"/>
                    <a:pt x="683" y="3360"/>
                  </a:cubicBezTo>
                  <a:cubicBezTo>
                    <a:pt x="762" y="2231"/>
                    <a:pt x="920" y="1129"/>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3"/>
            <p:cNvSpPr/>
            <p:nvPr/>
          </p:nvSpPr>
          <p:spPr>
            <a:xfrm>
              <a:off x="11694749" y="2723240"/>
              <a:ext cx="1156820" cy="213814"/>
            </a:xfrm>
            <a:custGeom>
              <a:avLst/>
              <a:gdLst/>
              <a:ahLst/>
              <a:cxnLst/>
              <a:rect l="l" t="t" r="r" b="b"/>
              <a:pathLst>
                <a:path w="12076" h="2232" extrusionOk="0">
                  <a:moveTo>
                    <a:pt x="12049" y="0"/>
                  </a:moveTo>
                  <a:cubicBezTo>
                    <a:pt x="11157" y="525"/>
                    <a:pt x="10212" y="919"/>
                    <a:pt x="9188" y="1181"/>
                  </a:cubicBezTo>
                  <a:cubicBezTo>
                    <a:pt x="8191" y="1444"/>
                    <a:pt x="7167" y="1575"/>
                    <a:pt x="6143" y="1601"/>
                  </a:cubicBezTo>
                  <a:cubicBezTo>
                    <a:pt x="5879" y="1615"/>
                    <a:pt x="5612" y="1622"/>
                    <a:pt x="5345" y="1622"/>
                  </a:cubicBezTo>
                  <a:cubicBezTo>
                    <a:pt x="4579" y="1622"/>
                    <a:pt x="3805" y="1568"/>
                    <a:pt x="3046" y="1470"/>
                  </a:cubicBezTo>
                  <a:cubicBezTo>
                    <a:pt x="2022" y="1365"/>
                    <a:pt x="998" y="1155"/>
                    <a:pt x="27" y="866"/>
                  </a:cubicBezTo>
                  <a:lnTo>
                    <a:pt x="1" y="919"/>
                  </a:lnTo>
                  <a:cubicBezTo>
                    <a:pt x="946" y="1418"/>
                    <a:pt x="1943" y="1759"/>
                    <a:pt x="2993" y="1969"/>
                  </a:cubicBezTo>
                  <a:cubicBezTo>
                    <a:pt x="3518" y="2074"/>
                    <a:pt x="4043" y="2153"/>
                    <a:pt x="4568" y="2205"/>
                  </a:cubicBezTo>
                  <a:cubicBezTo>
                    <a:pt x="5093" y="2231"/>
                    <a:pt x="5618" y="2231"/>
                    <a:pt x="6169" y="2231"/>
                  </a:cubicBezTo>
                  <a:cubicBezTo>
                    <a:pt x="6694" y="2205"/>
                    <a:pt x="7219" y="2153"/>
                    <a:pt x="7771" y="2048"/>
                  </a:cubicBezTo>
                  <a:cubicBezTo>
                    <a:pt x="8296" y="1969"/>
                    <a:pt x="8821" y="1838"/>
                    <a:pt x="9319" y="1654"/>
                  </a:cubicBezTo>
                  <a:cubicBezTo>
                    <a:pt x="10343" y="1339"/>
                    <a:pt x="11288" y="788"/>
                    <a:pt x="12076" y="53"/>
                  </a:cubicBezTo>
                  <a:lnTo>
                    <a:pt x="120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3"/>
            <p:cNvSpPr/>
            <p:nvPr/>
          </p:nvSpPr>
          <p:spPr>
            <a:xfrm>
              <a:off x="11694749" y="2725731"/>
              <a:ext cx="1154330" cy="160457"/>
            </a:xfrm>
            <a:custGeom>
              <a:avLst/>
              <a:gdLst/>
              <a:ahLst/>
              <a:cxnLst/>
              <a:rect l="l" t="t" r="r" b="b"/>
              <a:pathLst>
                <a:path w="12050" h="1675" extrusionOk="0">
                  <a:moveTo>
                    <a:pt x="12049" y="0"/>
                  </a:moveTo>
                  <a:cubicBezTo>
                    <a:pt x="11603" y="237"/>
                    <a:pt x="11131" y="447"/>
                    <a:pt x="10658" y="630"/>
                  </a:cubicBezTo>
                  <a:cubicBezTo>
                    <a:pt x="10159" y="814"/>
                    <a:pt x="9687" y="945"/>
                    <a:pt x="9188" y="1077"/>
                  </a:cubicBezTo>
                  <a:cubicBezTo>
                    <a:pt x="8191" y="1287"/>
                    <a:pt x="7167" y="1418"/>
                    <a:pt x="6143" y="1470"/>
                  </a:cubicBezTo>
                  <a:cubicBezTo>
                    <a:pt x="5902" y="1477"/>
                    <a:pt x="5660" y="1480"/>
                    <a:pt x="5418" y="1480"/>
                  </a:cubicBezTo>
                  <a:cubicBezTo>
                    <a:pt x="4636" y="1480"/>
                    <a:pt x="3854" y="1446"/>
                    <a:pt x="3072" y="1365"/>
                  </a:cubicBezTo>
                  <a:cubicBezTo>
                    <a:pt x="2547" y="1313"/>
                    <a:pt x="2048" y="1234"/>
                    <a:pt x="1523" y="1155"/>
                  </a:cubicBezTo>
                  <a:cubicBezTo>
                    <a:pt x="1025" y="1077"/>
                    <a:pt x="526" y="972"/>
                    <a:pt x="1" y="867"/>
                  </a:cubicBezTo>
                  <a:lnTo>
                    <a:pt x="1" y="893"/>
                  </a:lnTo>
                  <a:cubicBezTo>
                    <a:pt x="998" y="1182"/>
                    <a:pt x="1996" y="1392"/>
                    <a:pt x="3046" y="1523"/>
                  </a:cubicBezTo>
                  <a:cubicBezTo>
                    <a:pt x="3805" y="1620"/>
                    <a:pt x="4564" y="1674"/>
                    <a:pt x="5334" y="1674"/>
                  </a:cubicBezTo>
                  <a:cubicBezTo>
                    <a:pt x="5602" y="1674"/>
                    <a:pt x="5872" y="1668"/>
                    <a:pt x="6143" y="1654"/>
                  </a:cubicBezTo>
                  <a:cubicBezTo>
                    <a:pt x="7167" y="1628"/>
                    <a:pt x="8191" y="1470"/>
                    <a:pt x="9214" y="1208"/>
                  </a:cubicBezTo>
                  <a:cubicBezTo>
                    <a:pt x="10212" y="945"/>
                    <a:pt x="11183" y="552"/>
                    <a:pt x="12049" y="27"/>
                  </a:cubicBezTo>
                  <a:lnTo>
                    <a:pt x="120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3"/>
            <p:cNvSpPr/>
            <p:nvPr/>
          </p:nvSpPr>
          <p:spPr>
            <a:xfrm>
              <a:off x="11551440" y="216189"/>
              <a:ext cx="218892" cy="2602654"/>
            </a:xfrm>
            <a:custGeom>
              <a:avLst/>
              <a:gdLst/>
              <a:ahLst/>
              <a:cxnLst/>
              <a:rect l="l" t="t" r="r" b="b"/>
              <a:pathLst>
                <a:path w="2285" h="27169" extrusionOk="0">
                  <a:moveTo>
                    <a:pt x="1812" y="0"/>
                  </a:moveTo>
                  <a:cubicBezTo>
                    <a:pt x="1497" y="499"/>
                    <a:pt x="1208" y="998"/>
                    <a:pt x="946" y="1523"/>
                  </a:cubicBezTo>
                  <a:cubicBezTo>
                    <a:pt x="709" y="2022"/>
                    <a:pt x="499" y="2573"/>
                    <a:pt x="368" y="3150"/>
                  </a:cubicBezTo>
                  <a:cubicBezTo>
                    <a:pt x="132" y="4279"/>
                    <a:pt x="1" y="5434"/>
                    <a:pt x="53" y="6589"/>
                  </a:cubicBezTo>
                  <a:cubicBezTo>
                    <a:pt x="53" y="7770"/>
                    <a:pt x="158" y="8925"/>
                    <a:pt x="289" y="10054"/>
                  </a:cubicBezTo>
                  <a:cubicBezTo>
                    <a:pt x="421" y="11183"/>
                    <a:pt x="578" y="12338"/>
                    <a:pt x="736" y="13493"/>
                  </a:cubicBezTo>
                  <a:cubicBezTo>
                    <a:pt x="1051" y="15776"/>
                    <a:pt x="1392" y="18034"/>
                    <a:pt x="1602" y="20344"/>
                  </a:cubicBezTo>
                  <a:cubicBezTo>
                    <a:pt x="1707" y="21473"/>
                    <a:pt x="1733" y="22628"/>
                    <a:pt x="1681" y="23783"/>
                  </a:cubicBezTo>
                  <a:lnTo>
                    <a:pt x="1602" y="25515"/>
                  </a:lnTo>
                  <a:lnTo>
                    <a:pt x="1549" y="26381"/>
                  </a:lnTo>
                  <a:lnTo>
                    <a:pt x="1523" y="26801"/>
                  </a:lnTo>
                  <a:cubicBezTo>
                    <a:pt x="1523" y="26880"/>
                    <a:pt x="1497" y="26959"/>
                    <a:pt x="1497" y="27011"/>
                  </a:cubicBezTo>
                  <a:cubicBezTo>
                    <a:pt x="1497" y="27032"/>
                    <a:pt x="1497" y="27049"/>
                    <a:pt x="1495" y="27064"/>
                  </a:cubicBezTo>
                  <a:lnTo>
                    <a:pt x="1444" y="27064"/>
                  </a:lnTo>
                  <a:cubicBezTo>
                    <a:pt x="1444" y="27090"/>
                    <a:pt x="1444" y="27116"/>
                    <a:pt x="1444" y="27142"/>
                  </a:cubicBezTo>
                  <a:cubicBezTo>
                    <a:pt x="1471" y="27169"/>
                    <a:pt x="1497" y="27169"/>
                    <a:pt x="1497" y="27169"/>
                  </a:cubicBezTo>
                  <a:cubicBezTo>
                    <a:pt x="1523" y="27169"/>
                    <a:pt x="1549" y="27169"/>
                    <a:pt x="1549" y="27142"/>
                  </a:cubicBezTo>
                  <a:cubicBezTo>
                    <a:pt x="1576" y="27090"/>
                    <a:pt x="1576" y="27064"/>
                    <a:pt x="1602" y="27037"/>
                  </a:cubicBezTo>
                  <a:cubicBezTo>
                    <a:pt x="1602" y="26959"/>
                    <a:pt x="1654" y="26880"/>
                    <a:pt x="1654" y="26801"/>
                  </a:cubicBezTo>
                  <a:lnTo>
                    <a:pt x="1733" y="26381"/>
                  </a:lnTo>
                  <a:cubicBezTo>
                    <a:pt x="1786" y="26092"/>
                    <a:pt x="1838" y="25804"/>
                    <a:pt x="1864" y="25515"/>
                  </a:cubicBezTo>
                  <a:cubicBezTo>
                    <a:pt x="1969" y="24938"/>
                    <a:pt x="2048" y="24360"/>
                    <a:pt x="2127" y="23809"/>
                  </a:cubicBezTo>
                  <a:cubicBezTo>
                    <a:pt x="2179" y="23231"/>
                    <a:pt x="2206" y="22628"/>
                    <a:pt x="2258" y="22050"/>
                  </a:cubicBezTo>
                  <a:cubicBezTo>
                    <a:pt x="2284" y="21446"/>
                    <a:pt x="2258" y="20869"/>
                    <a:pt x="2258" y="20291"/>
                  </a:cubicBezTo>
                  <a:cubicBezTo>
                    <a:pt x="2206" y="19110"/>
                    <a:pt x="2101" y="17929"/>
                    <a:pt x="1969" y="16800"/>
                  </a:cubicBezTo>
                  <a:cubicBezTo>
                    <a:pt x="1864" y="15671"/>
                    <a:pt x="1707" y="14516"/>
                    <a:pt x="1549" y="13361"/>
                  </a:cubicBezTo>
                  <a:cubicBezTo>
                    <a:pt x="1366" y="12233"/>
                    <a:pt x="1234" y="11078"/>
                    <a:pt x="1077" y="9949"/>
                  </a:cubicBezTo>
                  <a:cubicBezTo>
                    <a:pt x="893" y="8820"/>
                    <a:pt x="788" y="7692"/>
                    <a:pt x="709" y="6589"/>
                  </a:cubicBezTo>
                  <a:cubicBezTo>
                    <a:pt x="657" y="6012"/>
                    <a:pt x="657" y="5460"/>
                    <a:pt x="657" y="4909"/>
                  </a:cubicBezTo>
                  <a:cubicBezTo>
                    <a:pt x="657" y="4358"/>
                    <a:pt x="709" y="3807"/>
                    <a:pt x="788" y="3255"/>
                  </a:cubicBezTo>
                  <a:cubicBezTo>
                    <a:pt x="867" y="2704"/>
                    <a:pt x="1024" y="2153"/>
                    <a:pt x="1208" y="1628"/>
                  </a:cubicBezTo>
                  <a:cubicBezTo>
                    <a:pt x="1313" y="1365"/>
                    <a:pt x="1418" y="1103"/>
                    <a:pt x="1549" y="840"/>
                  </a:cubicBezTo>
                  <a:cubicBezTo>
                    <a:pt x="1654" y="578"/>
                    <a:pt x="1786" y="315"/>
                    <a:pt x="1891" y="53"/>
                  </a:cubicBezTo>
                  <a:lnTo>
                    <a:pt x="18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3"/>
            <p:cNvSpPr/>
            <p:nvPr/>
          </p:nvSpPr>
          <p:spPr>
            <a:xfrm>
              <a:off x="11727511" y="-419985"/>
              <a:ext cx="176071" cy="638761"/>
            </a:xfrm>
            <a:custGeom>
              <a:avLst/>
              <a:gdLst/>
              <a:ahLst/>
              <a:cxnLst/>
              <a:rect l="l" t="t" r="r" b="b"/>
              <a:pathLst>
                <a:path w="1838" h="6668" extrusionOk="0">
                  <a:moveTo>
                    <a:pt x="1313" y="0"/>
                  </a:moveTo>
                  <a:lnTo>
                    <a:pt x="1286" y="27"/>
                  </a:lnTo>
                  <a:cubicBezTo>
                    <a:pt x="1444" y="604"/>
                    <a:pt x="1549" y="1182"/>
                    <a:pt x="1549" y="1759"/>
                  </a:cubicBezTo>
                  <a:cubicBezTo>
                    <a:pt x="1575" y="2337"/>
                    <a:pt x="1523" y="2914"/>
                    <a:pt x="1418" y="3492"/>
                  </a:cubicBezTo>
                  <a:cubicBezTo>
                    <a:pt x="1286" y="4043"/>
                    <a:pt x="1103" y="4594"/>
                    <a:pt x="840" y="5119"/>
                  </a:cubicBezTo>
                  <a:cubicBezTo>
                    <a:pt x="604" y="5644"/>
                    <a:pt x="315" y="6169"/>
                    <a:pt x="0" y="6668"/>
                  </a:cubicBezTo>
                  <a:lnTo>
                    <a:pt x="26" y="6668"/>
                  </a:lnTo>
                  <a:cubicBezTo>
                    <a:pt x="446" y="6221"/>
                    <a:pt x="788" y="5723"/>
                    <a:pt x="1076" y="5224"/>
                  </a:cubicBezTo>
                  <a:cubicBezTo>
                    <a:pt x="1155" y="5093"/>
                    <a:pt x="1208" y="4961"/>
                    <a:pt x="1286" y="4830"/>
                  </a:cubicBezTo>
                  <a:cubicBezTo>
                    <a:pt x="1339" y="4673"/>
                    <a:pt x="1391" y="4541"/>
                    <a:pt x="1444" y="4410"/>
                  </a:cubicBezTo>
                  <a:cubicBezTo>
                    <a:pt x="1549" y="4122"/>
                    <a:pt x="1654" y="3833"/>
                    <a:pt x="1706" y="3518"/>
                  </a:cubicBezTo>
                  <a:cubicBezTo>
                    <a:pt x="1759" y="3229"/>
                    <a:pt x="1811" y="2940"/>
                    <a:pt x="1838" y="2625"/>
                  </a:cubicBezTo>
                  <a:cubicBezTo>
                    <a:pt x="1838" y="2337"/>
                    <a:pt x="1838" y="2022"/>
                    <a:pt x="1811" y="1733"/>
                  </a:cubicBezTo>
                  <a:cubicBezTo>
                    <a:pt x="1733" y="1129"/>
                    <a:pt x="1575" y="552"/>
                    <a:pt x="1313"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3"/>
            <p:cNvSpPr/>
            <p:nvPr/>
          </p:nvSpPr>
          <p:spPr>
            <a:xfrm>
              <a:off x="11770236" y="-773948"/>
              <a:ext cx="193697" cy="276752"/>
            </a:xfrm>
            <a:custGeom>
              <a:avLst/>
              <a:gdLst/>
              <a:ahLst/>
              <a:cxnLst/>
              <a:rect l="l" t="t" r="r" b="b"/>
              <a:pathLst>
                <a:path w="2022" h="2889" extrusionOk="0">
                  <a:moveTo>
                    <a:pt x="565" y="1"/>
                  </a:moveTo>
                  <a:cubicBezTo>
                    <a:pt x="499" y="1"/>
                    <a:pt x="433" y="7"/>
                    <a:pt x="368" y="20"/>
                  </a:cubicBezTo>
                  <a:cubicBezTo>
                    <a:pt x="289" y="47"/>
                    <a:pt x="237" y="73"/>
                    <a:pt x="184" y="125"/>
                  </a:cubicBezTo>
                  <a:cubicBezTo>
                    <a:pt x="132" y="152"/>
                    <a:pt x="79" y="230"/>
                    <a:pt x="79" y="283"/>
                  </a:cubicBezTo>
                  <a:cubicBezTo>
                    <a:pt x="0" y="545"/>
                    <a:pt x="27" y="834"/>
                    <a:pt x="105" y="1097"/>
                  </a:cubicBezTo>
                  <a:cubicBezTo>
                    <a:pt x="237" y="1622"/>
                    <a:pt x="499" y="2094"/>
                    <a:pt x="840" y="2514"/>
                  </a:cubicBezTo>
                  <a:cubicBezTo>
                    <a:pt x="919" y="2619"/>
                    <a:pt x="1024" y="2698"/>
                    <a:pt x="1129" y="2777"/>
                  </a:cubicBezTo>
                  <a:cubicBezTo>
                    <a:pt x="1215" y="2841"/>
                    <a:pt x="1320" y="2888"/>
                    <a:pt x="1442" y="2888"/>
                  </a:cubicBezTo>
                  <a:cubicBezTo>
                    <a:pt x="1468" y="2888"/>
                    <a:pt x="1495" y="2886"/>
                    <a:pt x="1523" y="2882"/>
                  </a:cubicBezTo>
                  <a:cubicBezTo>
                    <a:pt x="1654" y="2855"/>
                    <a:pt x="1759" y="2777"/>
                    <a:pt x="1838" y="2672"/>
                  </a:cubicBezTo>
                  <a:cubicBezTo>
                    <a:pt x="1917" y="2567"/>
                    <a:pt x="1995" y="2435"/>
                    <a:pt x="2022" y="2304"/>
                  </a:cubicBezTo>
                  <a:lnTo>
                    <a:pt x="2022" y="2304"/>
                  </a:lnTo>
                  <a:cubicBezTo>
                    <a:pt x="1943" y="2435"/>
                    <a:pt x="1864" y="2540"/>
                    <a:pt x="1785" y="2645"/>
                  </a:cubicBezTo>
                  <a:cubicBezTo>
                    <a:pt x="1707" y="2724"/>
                    <a:pt x="1602" y="2777"/>
                    <a:pt x="1497" y="2803"/>
                  </a:cubicBezTo>
                  <a:cubicBezTo>
                    <a:pt x="1287" y="2803"/>
                    <a:pt x="1103" y="2619"/>
                    <a:pt x="945" y="2435"/>
                  </a:cubicBezTo>
                  <a:cubicBezTo>
                    <a:pt x="630" y="2015"/>
                    <a:pt x="420" y="1543"/>
                    <a:pt x="289" y="1044"/>
                  </a:cubicBezTo>
                  <a:cubicBezTo>
                    <a:pt x="210" y="834"/>
                    <a:pt x="184" y="598"/>
                    <a:pt x="237" y="362"/>
                  </a:cubicBezTo>
                  <a:cubicBezTo>
                    <a:pt x="237" y="309"/>
                    <a:pt x="263" y="283"/>
                    <a:pt x="289" y="257"/>
                  </a:cubicBezTo>
                  <a:lnTo>
                    <a:pt x="315" y="257"/>
                  </a:lnTo>
                  <a:lnTo>
                    <a:pt x="368" y="230"/>
                  </a:lnTo>
                  <a:cubicBezTo>
                    <a:pt x="442" y="212"/>
                    <a:pt x="529" y="193"/>
                    <a:pt x="611" y="193"/>
                  </a:cubicBezTo>
                  <a:cubicBezTo>
                    <a:pt x="645" y="193"/>
                    <a:pt x="678" y="196"/>
                    <a:pt x="709" y="204"/>
                  </a:cubicBezTo>
                  <a:cubicBezTo>
                    <a:pt x="945" y="257"/>
                    <a:pt x="1182" y="362"/>
                    <a:pt x="1365" y="519"/>
                  </a:cubicBezTo>
                  <a:cubicBezTo>
                    <a:pt x="1575" y="703"/>
                    <a:pt x="1759" y="887"/>
                    <a:pt x="1917" y="1070"/>
                  </a:cubicBezTo>
                  <a:lnTo>
                    <a:pt x="1943" y="1070"/>
                  </a:lnTo>
                  <a:cubicBezTo>
                    <a:pt x="1812" y="834"/>
                    <a:pt x="1654" y="624"/>
                    <a:pt x="1444" y="414"/>
                  </a:cubicBezTo>
                  <a:cubicBezTo>
                    <a:pt x="1260" y="230"/>
                    <a:pt x="1024" y="99"/>
                    <a:pt x="762" y="20"/>
                  </a:cubicBezTo>
                  <a:cubicBezTo>
                    <a:pt x="696" y="7"/>
                    <a:pt x="630" y="1"/>
                    <a:pt x="565" y="1"/>
                  </a:cubicBezTo>
                  <a:close/>
                </a:path>
              </a:pathLst>
            </a:custGeom>
            <a:solidFill>
              <a:srgbClr val="FFD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3"/>
            <p:cNvSpPr/>
            <p:nvPr/>
          </p:nvSpPr>
          <p:spPr>
            <a:xfrm>
              <a:off x="11905977" y="-1280033"/>
              <a:ext cx="653897" cy="596132"/>
            </a:xfrm>
            <a:custGeom>
              <a:avLst/>
              <a:gdLst/>
              <a:ahLst/>
              <a:cxnLst/>
              <a:rect l="l" t="t" r="r" b="b"/>
              <a:pathLst>
                <a:path w="6826" h="6223" extrusionOk="0">
                  <a:moveTo>
                    <a:pt x="6826" y="1"/>
                  </a:moveTo>
                  <a:cubicBezTo>
                    <a:pt x="6432" y="290"/>
                    <a:pt x="5959" y="500"/>
                    <a:pt x="5461" y="552"/>
                  </a:cubicBezTo>
                  <a:cubicBezTo>
                    <a:pt x="5144" y="602"/>
                    <a:pt x="4828" y="620"/>
                    <a:pt x="4512" y="620"/>
                  </a:cubicBezTo>
                  <a:cubicBezTo>
                    <a:pt x="4330" y="620"/>
                    <a:pt x="4147" y="614"/>
                    <a:pt x="3964" y="605"/>
                  </a:cubicBezTo>
                  <a:cubicBezTo>
                    <a:pt x="3728" y="578"/>
                    <a:pt x="3466" y="552"/>
                    <a:pt x="3229" y="500"/>
                  </a:cubicBezTo>
                  <a:cubicBezTo>
                    <a:pt x="2967" y="473"/>
                    <a:pt x="2731" y="447"/>
                    <a:pt x="2468" y="447"/>
                  </a:cubicBezTo>
                  <a:cubicBezTo>
                    <a:pt x="2418" y="445"/>
                    <a:pt x="2367" y="443"/>
                    <a:pt x="2316" y="443"/>
                  </a:cubicBezTo>
                  <a:cubicBezTo>
                    <a:pt x="1864" y="443"/>
                    <a:pt x="1397" y="547"/>
                    <a:pt x="972" y="736"/>
                  </a:cubicBezTo>
                  <a:cubicBezTo>
                    <a:pt x="762" y="841"/>
                    <a:pt x="552" y="1025"/>
                    <a:pt x="395" y="1235"/>
                  </a:cubicBezTo>
                  <a:cubicBezTo>
                    <a:pt x="263" y="1445"/>
                    <a:pt x="158" y="1681"/>
                    <a:pt x="106" y="1917"/>
                  </a:cubicBezTo>
                  <a:cubicBezTo>
                    <a:pt x="1" y="2416"/>
                    <a:pt x="1" y="2941"/>
                    <a:pt x="80" y="3440"/>
                  </a:cubicBezTo>
                  <a:cubicBezTo>
                    <a:pt x="158" y="3938"/>
                    <a:pt x="263" y="4411"/>
                    <a:pt x="342" y="4910"/>
                  </a:cubicBezTo>
                  <a:lnTo>
                    <a:pt x="447" y="5671"/>
                  </a:lnTo>
                  <a:lnTo>
                    <a:pt x="526" y="6038"/>
                  </a:lnTo>
                  <a:lnTo>
                    <a:pt x="552" y="6222"/>
                  </a:lnTo>
                  <a:lnTo>
                    <a:pt x="552" y="6012"/>
                  </a:lnTo>
                  <a:lnTo>
                    <a:pt x="552" y="5618"/>
                  </a:lnTo>
                  <a:lnTo>
                    <a:pt x="500" y="4857"/>
                  </a:lnTo>
                  <a:lnTo>
                    <a:pt x="421" y="4096"/>
                  </a:lnTo>
                  <a:cubicBezTo>
                    <a:pt x="395" y="3860"/>
                    <a:pt x="368" y="3597"/>
                    <a:pt x="342" y="3361"/>
                  </a:cubicBezTo>
                  <a:cubicBezTo>
                    <a:pt x="290" y="2915"/>
                    <a:pt x="316" y="2442"/>
                    <a:pt x="421" y="1996"/>
                  </a:cubicBezTo>
                  <a:cubicBezTo>
                    <a:pt x="500" y="1602"/>
                    <a:pt x="762" y="1261"/>
                    <a:pt x="1129" y="1077"/>
                  </a:cubicBezTo>
                  <a:cubicBezTo>
                    <a:pt x="1523" y="893"/>
                    <a:pt x="1969" y="815"/>
                    <a:pt x="2416" y="815"/>
                  </a:cubicBezTo>
                  <a:cubicBezTo>
                    <a:pt x="2652" y="815"/>
                    <a:pt x="2888" y="841"/>
                    <a:pt x="3124" y="841"/>
                  </a:cubicBezTo>
                  <a:lnTo>
                    <a:pt x="3518" y="893"/>
                  </a:lnTo>
                  <a:lnTo>
                    <a:pt x="3886" y="893"/>
                  </a:lnTo>
                  <a:cubicBezTo>
                    <a:pt x="3976" y="898"/>
                    <a:pt x="4066" y="900"/>
                    <a:pt x="4156" y="900"/>
                  </a:cubicBezTo>
                  <a:cubicBezTo>
                    <a:pt x="4591" y="900"/>
                    <a:pt x="5026" y="849"/>
                    <a:pt x="5461" y="762"/>
                  </a:cubicBezTo>
                  <a:cubicBezTo>
                    <a:pt x="5959" y="631"/>
                    <a:pt x="6432" y="368"/>
                    <a:pt x="6826" y="27"/>
                  </a:cubicBezTo>
                  <a:lnTo>
                    <a:pt x="6826" y="1"/>
                  </a:ln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3"/>
            <p:cNvSpPr/>
            <p:nvPr/>
          </p:nvSpPr>
          <p:spPr>
            <a:xfrm>
              <a:off x="11858271" y="-1285972"/>
              <a:ext cx="701603" cy="620752"/>
            </a:xfrm>
            <a:custGeom>
              <a:avLst/>
              <a:gdLst/>
              <a:ahLst/>
              <a:cxnLst/>
              <a:rect l="l" t="t" r="r" b="b"/>
              <a:pathLst>
                <a:path w="7324" h="6480" extrusionOk="0">
                  <a:moveTo>
                    <a:pt x="2686" y="0"/>
                  </a:moveTo>
                  <a:cubicBezTo>
                    <a:pt x="2482" y="0"/>
                    <a:pt x="2285" y="25"/>
                    <a:pt x="2074" y="63"/>
                  </a:cubicBezTo>
                  <a:cubicBezTo>
                    <a:pt x="1759" y="89"/>
                    <a:pt x="1470" y="194"/>
                    <a:pt x="1181" y="325"/>
                  </a:cubicBezTo>
                  <a:cubicBezTo>
                    <a:pt x="893" y="483"/>
                    <a:pt x="630" y="693"/>
                    <a:pt x="446" y="982"/>
                  </a:cubicBezTo>
                  <a:cubicBezTo>
                    <a:pt x="236" y="1244"/>
                    <a:pt x="131" y="1533"/>
                    <a:pt x="53" y="1848"/>
                  </a:cubicBezTo>
                  <a:cubicBezTo>
                    <a:pt x="0" y="2137"/>
                    <a:pt x="0" y="2425"/>
                    <a:pt x="0" y="2740"/>
                  </a:cubicBezTo>
                  <a:cubicBezTo>
                    <a:pt x="26" y="3003"/>
                    <a:pt x="53" y="3265"/>
                    <a:pt x="105" y="3528"/>
                  </a:cubicBezTo>
                  <a:cubicBezTo>
                    <a:pt x="158" y="3817"/>
                    <a:pt x="236" y="4053"/>
                    <a:pt x="315" y="4289"/>
                  </a:cubicBezTo>
                  <a:lnTo>
                    <a:pt x="525" y="5024"/>
                  </a:lnTo>
                  <a:cubicBezTo>
                    <a:pt x="604" y="5260"/>
                    <a:pt x="656" y="5497"/>
                    <a:pt x="761" y="5733"/>
                  </a:cubicBezTo>
                  <a:lnTo>
                    <a:pt x="866" y="6100"/>
                  </a:lnTo>
                  <a:lnTo>
                    <a:pt x="945" y="6310"/>
                  </a:lnTo>
                  <a:lnTo>
                    <a:pt x="998" y="6389"/>
                  </a:lnTo>
                  <a:lnTo>
                    <a:pt x="998" y="6442"/>
                  </a:lnTo>
                  <a:lnTo>
                    <a:pt x="998" y="6459"/>
                  </a:lnTo>
                  <a:lnTo>
                    <a:pt x="998" y="6459"/>
                  </a:lnTo>
                  <a:lnTo>
                    <a:pt x="971" y="6468"/>
                  </a:lnTo>
                  <a:cubicBezTo>
                    <a:pt x="989" y="6468"/>
                    <a:pt x="983" y="6480"/>
                    <a:pt x="993" y="6480"/>
                  </a:cubicBezTo>
                  <a:cubicBezTo>
                    <a:pt x="998" y="6480"/>
                    <a:pt x="1006" y="6477"/>
                    <a:pt x="1024" y="6468"/>
                  </a:cubicBezTo>
                  <a:lnTo>
                    <a:pt x="1050" y="6442"/>
                  </a:lnTo>
                  <a:lnTo>
                    <a:pt x="999" y="6459"/>
                  </a:lnTo>
                  <a:lnTo>
                    <a:pt x="999" y="6459"/>
                  </a:lnTo>
                  <a:cubicBezTo>
                    <a:pt x="1002" y="6451"/>
                    <a:pt x="1008" y="6442"/>
                    <a:pt x="1024" y="6442"/>
                  </a:cubicBezTo>
                  <a:lnTo>
                    <a:pt x="1050" y="6442"/>
                  </a:lnTo>
                  <a:cubicBezTo>
                    <a:pt x="1050" y="6442"/>
                    <a:pt x="1050" y="6415"/>
                    <a:pt x="1050" y="6415"/>
                  </a:cubicBezTo>
                  <a:lnTo>
                    <a:pt x="1050" y="6337"/>
                  </a:lnTo>
                  <a:lnTo>
                    <a:pt x="1050" y="6258"/>
                  </a:lnTo>
                  <a:lnTo>
                    <a:pt x="1024" y="6074"/>
                  </a:lnTo>
                  <a:lnTo>
                    <a:pt x="971" y="5680"/>
                  </a:lnTo>
                  <a:lnTo>
                    <a:pt x="840" y="4945"/>
                  </a:lnTo>
                  <a:cubicBezTo>
                    <a:pt x="761" y="4447"/>
                    <a:pt x="683" y="3948"/>
                    <a:pt x="604" y="3449"/>
                  </a:cubicBezTo>
                  <a:cubicBezTo>
                    <a:pt x="525" y="2977"/>
                    <a:pt x="525" y="2452"/>
                    <a:pt x="630" y="1979"/>
                  </a:cubicBezTo>
                  <a:cubicBezTo>
                    <a:pt x="683" y="1743"/>
                    <a:pt x="788" y="1507"/>
                    <a:pt x="919" y="1323"/>
                  </a:cubicBezTo>
                  <a:cubicBezTo>
                    <a:pt x="1076" y="1113"/>
                    <a:pt x="1260" y="955"/>
                    <a:pt x="1470" y="850"/>
                  </a:cubicBezTo>
                  <a:cubicBezTo>
                    <a:pt x="1884" y="666"/>
                    <a:pt x="2299" y="583"/>
                    <a:pt x="2731" y="583"/>
                  </a:cubicBezTo>
                  <a:cubicBezTo>
                    <a:pt x="2791" y="583"/>
                    <a:pt x="2852" y="585"/>
                    <a:pt x="2914" y="588"/>
                  </a:cubicBezTo>
                  <a:cubicBezTo>
                    <a:pt x="3176" y="588"/>
                    <a:pt x="3412" y="614"/>
                    <a:pt x="3649" y="640"/>
                  </a:cubicBezTo>
                  <a:cubicBezTo>
                    <a:pt x="3911" y="667"/>
                    <a:pt x="4174" y="693"/>
                    <a:pt x="4410" y="719"/>
                  </a:cubicBezTo>
                  <a:cubicBezTo>
                    <a:pt x="4587" y="738"/>
                    <a:pt x="4767" y="747"/>
                    <a:pt x="4948" y="747"/>
                  </a:cubicBezTo>
                  <a:cubicBezTo>
                    <a:pt x="5277" y="747"/>
                    <a:pt x="5610" y="718"/>
                    <a:pt x="5932" y="667"/>
                  </a:cubicBezTo>
                  <a:cubicBezTo>
                    <a:pt x="6431" y="588"/>
                    <a:pt x="6904" y="404"/>
                    <a:pt x="7324" y="89"/>
                  </a:cubicBezTo>
                  <a:lnTo>
                    <a:pt x="7271" y="37"/>
                  </a:lnTo>
                  <a:cubicBezTo>
                    <a:pt x="6825" y="247"/>
                    <a:pt x="6352" y="352"/>
                    <a:pt x="5854" y="352"/>
                  </a:cubicBezTo>
                  <a:cubicBezTo>
                    <a:pt x="5381" y="352"/>
                    <a:pt x="4909" y="325"/>
                    <a:pt x="4436" y="247"/>
                  </a:cubicBezTo>
                  <a:lnTo>
                    <a:pt x="3727" y="115"/>
                  </a:lnTo>
                  <a:cubicBezTo>
                    <a:pt x="3465" y="63"/>
                    <a:pt x="3176" y="37"/>
                    <a:pt x="2914" y="10"/>
                  </a:cubicBezTo>
                  <a:cubicBezTo>
                    <a:pt x="2836" y="3"/>
                    <a:pt x="2761" y="0"/>
                    <a:pt x="2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3"/>
            <p:cNvSpPr/>
            <p:nvPr/>
          </p:nvSpPr>
          <p:spPr>
            <a:xfrm>
              <a:off x="12713146" y="1596691"/>
              <a:ext cx="281733" cy="394867"/>
            </a:xfrm>
            <a:custGeom>
              <a:avLst/>
              <a:gdLst/>
              <a:ahLst/>
              <a:cxnLst/>
              <a:rect l="l" t="t" r="r" b="b"/>
              <a:pathLst>
                <a:path w="2941" h="4122" extrusionOk="0">
                  <a:moveTo>
                    <a:pt x="2941" y="0"/>
                  </a:moveTo>
                  <a:cubicBezTo>
                    <a:pt x="2495" y="79"/>
                    <a:pt x="2101" y="289"/>
                    <a:pt x="1760" y="578"/>
                  </a:cubicBezTo>
                  <a:cubicBezTo>
                    <a:pt x="1392" y="867"/>
                    <a:pt x="1103" y="1208"/>
                    <a:pt x="867" y="1602"/>
                  </a:cubicBezTo>
                  <a:cubicBezTo>
                    <a:pt x="657" y="1969"/>
                    <a:pt x="473" y="2363"/>
                    <a:pt x="316" y="2783"/>
                  </a:cubicBezTo>
                  <a:cubicBezTo>
                    <a:pt x="185" y="3229"/>
                    <a:pt x="80" y="3649"/>
                    <a:pt x="1" y="4095"/>
                  </a:cubicBezTo>
                  <a:lnTo>
                    <a:pt x="53" y="4122"/>
                  </a:lnTo>
                  <a:cubicBezTo>
                    <a:pt x="263" y="3702"/>
                    <a:pt x="447" y="3308"/>
                    <a:pt x="631" y="2914"/>
                  </a:cubicBezTo>
                  <a:cubicBezTo>
                    <a:pt x="736" y="2730"/>
                    <a:pt x="841" y="2547"/>
                    <a:pt x="946" y="2363"/>
                  </a:cubicBezTo>
                  <a:cubicBezTo>
                    <a:pt x="1025" y="2179"/>
                    <a:pt x="1130" y="1995"/>
                    <a:pt x="1235" y="1812"/>
                  </a:cubicBezTo>
                  <a:cubicBezTo>
                    <a:pt x="1340" y="1628"/>
                    <a:pt x="1445" y="1470"/>
                    <a:pt x="1576" y="1287"/>
                  </a:cubicBezTo>
                  <a:cubicBezTo>
                    <a:pt x="1681" y="1129"/>
                    <a:pt x="1812" y="972"/>
                    <a:pt x="1970" y="840"/>
                  </a:cubicBezTo>
                  <a:cubicBezTo>
                    <a:pt x="2258" y="525"/>
                    <a:pt x="2573" y="263"/>
                    <a:pt x="2941" y="27"/>
                  </a:cubicBezTo>
                  <a:lnTo>
                    <a:pt x="2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3"/>
            <p:cNvSpPr/>
            <p:nvPr/>
          </p:nvSpPr>
          <p:spPr>
            <a:xfrm>
              <a:off x="12713146" y="1596691"/>
              <a:ext cx="281733" cy="394867"/>
            </a:xfrm>
            <a:custGeom>
              <a:avLst/>
              <a:gdLst/>
              <a:ahLst/>
              <a:cxnLst/>
              <a:rect l="l" t="t" r="r" b="b"/>
              <a:pathLst>
                <a:path w="2941" h="4122" extrusionOk="0">
                  <a:moveTo>
                    <a:pt x="2941" y="0"/>
                  </a:moveTo>
                  <a:cubicBezTo>
                    <a:pt x="2705" y="27"/>
                    <a:pt x="2495" y="79"/>
                    <a:pt x="2285" y="158"/>
                  </a:cubicBezTo>
                  <a:cubicBezTo>
                    <a:pt x="2075" y="237"/>
                    <a:pt x="1865" y="342"/>
                    <a:pt x="1681" y="499"/>
                  </a:cubicBezTo>
                  <a:cubicBezTo>
                    <a:pt x="1313" y="762"/>
                    <a:pt x="998" y="1129"/>
                    <a:pt x="736" y="1523"/>
                  </a:cubicBezTo>
                  <a:cubicBezTo>
                    <a:pt x="526" y="1917"/>
                    <a:pt x="342" y="2337"/>
                    <a:pt x="211" y="2783"/>
                  </a:cubicBezTo>
                  <a:cubicBezTo>
                    <a:pt x="158" y="2993"/>
                    <a:pt x="106" y="3203"/>
                    <a:pt x="53" y="3439"/>
                  </a:cubicBezTo>
                  <a:cubicBezTo>
                    <a:pt x="27" y="3649"/>
                    <a:pt x="1" y="3885"/>
                    <a:pt x="1" y="4095"/>
                  </a:cubicBezTo>
                  <a:lnTo>
                    <a:pt x="53" y="4122"/>
                  </a:lnTo>
                  <a:cubicBezTo>
                    <a:pt x="106" y="3675"/>
                    <a:pt x="237" y="3255"/>
                    <a:pt x="368" y="2835"/>
                  </a:cubicBezTo>
                  <a:cubicBezTo>
                    <a:pt x="526" y="2415"/>
                    <a:pt x="710" y="1995"/>
                    <a:pt x="946" y="1628"/>
                  </a:cubicBezTo>
                  <a:cubicBezTo>
                    <a:pt x="1156" y="1234"/>
                    <a:pt x="1445" y="893"/>
                    <a:pt x="1786" y="604"/>
                  </a:cubicBezTo>
                  <a:cubicBezTo>
                    <a:pt x="2127" y="342"/>
                    <a:pt x="2521" y="132"/>
                    <a:pt x="2941" y="27"/>
                  </a:cubicBezTo>
                  <a:lnTo>
                    <a:pt x="2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3"/>
            <p:cNvSpPr/>
            <p:nvPr/>
          </p:nvSpPr>
          <p:spPr>
            <a:xfrm>
              <a:off x="13183404" y="1492562"/>
              <a:ext cx="1242270" cy="418528"/>
            </a:xfrm>
            <a:custGeom>
              <a:avLst/>
              <a:gdLst/>
              <a:ahLst/>
              <a:cxnLst/>
              <a:rect l="l" t="t" r="r" b="b"/>
              <a:pathLst>
                <a:path w="12968" h="4369" extrusionOk="0">
                  <a:moveTo>
                    <a:pt x="12866" y="0"/>
                  </a:moveTo>
                  <a:cubicBezTo>
                    <a:pt x="12854" y="0"/>
                    <a:pt x="12844" y="4"/>
                    <a:pt x="12836" y="11"/>
                  </a:cubicBezTo>
                  <a:cubicBezTo>
                    <a:pt x="12784" y="11"/>
                    <a:pt x="12758" y="37"/>
                    <a:pt x="12731" y="90"/>
                  </a:cubicBezTo>
                  <a:cubicBezTo>
                    <a:pt x="12679" y="142"/>
                    <a:pt x="12626" y="195"/>
                    <a:pt x="12574" y="274"/>
                  </a:cubicBezTo>
                  <a:cubicBezTo>
                    <a:pt x="12495" y="405"/>
                    <a:pt x="12416" y="536"/>
                    <a:pt x="12338" y="641"/>
                  </a:cubicBezTo>
                  <a:cubicBezTo>
                    <a:pt x="12154" y="904"/>
                    <a:pt x="11944" y="1114"/>
                    <a:pt x="11734" y="1324"/>
                  </a:cubicBezTo>
                  <a:cubicBezTo>
                    <a:pt x="11498" y="1534"/>
                    <a:pt x="11261" y="1691"/>
                    <a:pt x="10999" y="1822"/>
                  </a:cubicBezTo>
                  <a:cubicBezTo>
                    <a:pt x="10841" y="1901"/>
                    <a:pt x="10710" y="1954"/>
                    <a:pt x="10579" y="2032"/>
                  </a:cubicBezTo>
                  <a:cubicBezTo>
                    <a:pt x="10421" y="2085"/>
                    <a:pt x="10290" y="2164"/>
                    <a:pt x="10159" y="2242"/>
                  </a:cubicBezTo>
                  <a:cubicBezTo>
                    <a:pt x="9896" y="2374"/>
                    <a:pt x="9634" y="2557"/>
                    <a:pt x="9398" y="2767"/>
                  </a:cubicBezTo>
                  <a:cubicBezTo>
                    <a:pt x="9162" y="2951"/>
                    <a:pt x="8952" y="3187"/>
                    <a:pt x="8742" y="3424"/>
                  </a:cubicBezTo>
                  <a:cubicBezTo>
                    <a:pt x="8663" y="3529"/>
                    <a:pt x="8532" y="3607"/>
                    <a:pt x="8427" y="3686"/>
                  </a:cubicBezTo>
                  <a:cubicBezTo>
                    <a:pt x="8348" y="3712"/>
                    <a:pt x="8295" y="3739"/>
                    <a:pt x="8217" y="3739"/>
                  </a:cubicBezTo>
                  <a:lnTo>
                    <a:pt x="7088" y="3739"/>
                  </a:lnTo>
                  <a:cubicBezTo>
                    <a:pt x="5880" y="3607"/>
                    <a:pt x="4699" y="3319"/>
                    <a:pt x="3544" y="2872"/>
                  </a:cubicBezTo>
                  <a:cubicBezTo>
                    <a:pt x="2415" y="2479"/>
                    <a:pt x="1234" y="2059"/>
                    <a:pt x="27" y="1980"/>
                  </a:cubicBezTo>
                  <a:lnTo>
                    <a:pt x="0" y="2032"/>
                  </a:lnTo>
                  <a:cubicBezTo>
                    <a:pt x="1155" y="2374"/>
                    <a:pt x="2284" y="2820"/>
                    <a:pt x="3387" y="3345"/>
                  </a:cubicBezTo>
                  <a:cubicBezTo>
                    <a:pt x="3964" y="3581"/>
                    <a:pt x="4542" y="3817"/>
                    <a:pt x="5145" y="4001"/>
                  </a:cubicBezTo>
                  <a:cubicBezTo>
                    <a:pt x="5749" y="4185"/>
                    <a:pt x="6379" y="4290"/>
                    <a:pt x="7035" y="4369"/>
                  </a:cubicBezTo>
                  <a:lnTo>
                    <a:pt x="8007" y="4369"/>
                  </a:lnTo>
                  <a:lnTo>
                    <a:pt x="8269" y="4342"/>
                  </a:lnTo>
                  <a:lnTo>
                    <a:pt x="8348" y="4342"/>
                  </a:lnTo>
                  <a:lnTo>
                    <a:pt x="8453" y="4316"/>
                  </a:lnTo>
                  <a:cubicBezTo>
                    <a:pt x="8505" y="4290"/>
                    <a:pt x="8584" y="4290"/>
                    <a:pt x="8663" y="4237"/>
                  </a:cubicBezTo>
                  <a:cubicBezTo>
                    <a:pt x="8847" y="4132"/>
                    <a:pt x="9030" y="4001"/>
                    <a:pt x="9162" y="3817"/>
                  </a:cubicBezTo>
                  <a:cubicBezTo>
                    <a:pt x="9345" y="3581"/>
                    <a:pt x="9529" y="3371"/>
                    <a:pt x="9739" y="3161"/>
                  </a:cubicBezTo>
                  <a:cubicBezTo>
                    <a:pt x="9949" y="2977"/>
                    <a:pt x="10159" y="2820"/>
                    <a:pt x="10395" y="2662"/>
                  </a:cubicBezTo>
                  <a:cubicBezTo>
                    <a:pt x="10526" y="2584"/>
                    <a:pt x="10631" y="2505"/>
                    <a:pt x="10763" y="2426"/>
                  </a:cubicBezTo>
                  <a:lnTo>
                    <a:pt x="10946" y="2321"/>
                  </a:lnTo>
                  <a:cubicBezTo>
                    <a:pt x="11025" y="2295"/>
                    <a:pt x="11104" y="2242"/>
                    <a:pt x="11183" y="2216"/>
                  </a:cubicBezTo>
                  <a:cubicBezTo>
                    <a:pt x="11445" y="2032"/>
                    <a:pt x="11708" y="1822"/>
                    <a:pt x="11944" y="1560"/>
                  </a:cubicBezTo>
                  <a:cubicBezTo>
                    <a:pt x="12154" y="1324"/>
                    <a:pt x="12364" y="1061"/>
                    <a:pt x="12495" y="772"/>
                  </a:cubicBezTo>
                  <a:cubicBezTo>
                    <a:pt x="12574" y="641"/>
                    <a:pt x="12653" y="484"/>
                    <a:pt x="12705" y="352"/>
                  </a:cubicBezTo>
                  <a:cubicBezTo>
                    <a:pt x="12731" y="274"/>
                    <a:pt x="12758" y="221"/>
                    <a:pt x="12784" y="142"/>
                  </a:cubicBezTo>
                  <a:cubicBezTo>
                    <a:pt x="12821" y="105"/>
                    <a:pt x="12845" y="68"/>
                    <a:pt x="12874" y="68"/>
                  </a:cubicBezTo>
                  <a:cubicBezTo>
                    <a:pt x="12887" y="68"/>
                    <a:pt x="12900" y="75"/>
                    <a:pt x="12915" y="90"/>
                  </a:cubicBezTo>
                  <a:lnTo>
                    <a:pt x="12968" y="37"/>
                  </a:lnTo>
                  <a:cubicBezTo>
                    <a:pt x="12931" y="19"/>
                    <a:pt x="12893" y="0"/>
                    <a:pt x="12866"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3"/>
            <p:cNvSpPr/>
            <p:nvPr/>
          </p:nvSpPr>
          <p:spPr>
            <a:xfrm>
              <a:off x="12504505" y="150761"/>
              <a:ext cx="377241" cy="762049"/>
            </a:xfrm>
            <a:custGeom>
              <a:avLst/>
              <a:gdLst/>
              <a:ahLst/>
              <a:cxnLst/>
              <a:rect l="l" t="t" r="r" b="b"/>
              <a:pathLst>
                <a:path w="3938" h="7955" extrusionOk="0">
                  <a:moveTo>
                    <a:pt x="0" y="1"/>
                  </a:moveTo>
                  <a:cubicBezTo>
                    <a:pt x="263" y="710"/>
                    <a:pt x="604" y="1366"/>
                    <a:pt x="1050" y="1970"/>
                  </a:cubicBezTo>
                  <a:cubicBezTo>
                    <a:pt x="1470" y="2600"/>
                    <a:pt x="1916" y="3203"/>
                    <a:pt x="2284" y="3833"/>
                  </a:cubicBezTo>
                  <a:cubicBezTo>
                    <a:pt x="2704" y="4437"/>
                    <a:pt x="3019" y="5093"/>
                    <a:pt x="3281" y="5802"/>
                  </a:cubicBezTo>
                  <a:cubicBezTo>
                    <a:pt x="3491" y="6485"/>
                    <a:pt x="3675" y="7220"/>
                    <a:pt x="3780" y="7955"/>
                  </a:cubicBezTo>
                  <a:lnTo>
                    <a:pt x="3833" y="7955"/>
                  </a:lnTo>
                  <a:cubicBezTo>
                    <a:pt x="3938" y="7167"/>
                    <a:pt x="3911" y="6406"/>
                    <a:pt x="3754" y="5645"/>
                  </a:cubicBezTo>
                  <a:cubicBezTo>
                    <a:pt x="3649" y="5251"/>
                    <a:pt x="3518" y="4883"/>
                    <a:pt x="3360" y="4516"/>
                  </a:cubicBezTo>
                  <a:cubicBezTo>
                    <a:pt x="3203" y="4175"/>
                    <a:pt x="3019" y="3833"/>
                    <a:pt x="2809" y="3492"/>
                  </a:cubicBezTo>
                  <a:cubicBezTo>
                    <a:pt x="2599" y="3177"/>
                    <a:pt x="2415" y="2862"/>
                    <a:pt x="2153" y="2573"/>
                  </a:cubicBezTo>
                  <a:cubicBezTo>
                    <a:pt x="1916" y="2258"/>
                    <a:pt x="1706" y="1970"/>
                    <a:pt x="1444" y="1707"/>
                  </a:cubicBezTo>
                  <a:cubicBezTo>
                    <a:pt x="998" y="1156"/>
                    <a:pt x="525" y="63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3"/>
            <p:cNvSpPr/>
            <p:nvPr/>
          </p:nvSpPr>
          <p:spPr>
            <a:xfrm>
              <a:off x="12818808" y="1855721"/>
              <a:ext cx="1906129" cy="327044"/>
            </a:xfrm>
            <a:custGeom>
              <a:avLst/>
              <a:gdLst/>
              <a:ahLst/>
              <a:cxnLst/>
              <a:rect l="l" t="t" r="r" b="b"/>
              <a:pathLst>
                <a:path w="19898" h="3414" extrusionOk="0">
                  <a:moveTo>
                    <a:pt x="19845" y="0"/>
                  </a:moveTo>
                  <a:cubicBezTo>
                    <a:pt x="19819" y="210"/>
                    <a:pt x="19714" y="394"/>
                    <a:pt x="19556" y="525"/>
                  </a:cubicBezTo>
                  <a:cubicBezTo>
                    <a:pt x="19399" y="683"/>
                    <a:pt x="19215" y="788"/>
                    <a:pt x="19057" y="919"/>
                  </a:cubicBezTo>
                  <a:cubicBezTo>
                    <a:pt x="18690" y="1129"/>
                    <a:pt x="18296" y="1339"/>
                    <a:pt x="17902" y="1496"/>
                  </a:cubicBezTo>
                  <a:cubicBezTo>
                    <a:pt x="17115" y="1864"/>
                    <a:pt x="16301" y="2179"/>
                    <a:pt x="15487" y="2468"/>
                  </a:cubicBezTo>
                  <a:cubicBezTo>
                    <a:pt x="15094" y="2599"/>
                    <a:pt x="14674" y="2678"/>
                    <a:pt x="14280" y="2704"/>
                  </a:cubicBezTo>
                  <a:cubicBezTo>
                    <a:pt x="13834" y="2730"/>
                    <a:pt x="13414" y="2730"/>
                    <a:pt x="12968" y="2730"/>
                  </a:cubicBezTo>
                  <a:cubicBezTo>
                    <a:pt x="12101" y="2730"/>
                    <a:pt x="11209" y="2783"/>
                    <a:pt x="10343" y="2809"/>
                  </a:cubicBezTo>
                  <a:lnTo>
                    <a:pt x="7718" y="2993"/>
                  </a:lnTo>
                  <a:cubicBezTo>
                    <a:pt x="7285" y="3019"/>
                    <a:pt x="6851" y="3032"/>
                    <a:pt x="6418" y="3032"/>
                  </a:cubicBezTo>
                  <a:cubicBezTo>
                    <a:pt x="5985" y="3032"/>
                    <a:pt x="5552" y="3019"/>
                    <a:pt x="5119" y="2993"/>
                  </a:cubicBezTo>
                  <a:cubicBezTo>
                    <a:pt x="4253" y="2940"/>
                    <a:pt x="3413" y="2835"/>
                    <a:pt x="2546" y="2651"/>
                  </a:cubicBezTo>
                  <a:cubicBezTo>
                    <a:pt x="2127" y="2546"/>
                    <a:pt x="1707" y="2441"/>
                    <a:pt x="1287" y="2336"/>
                  </a:cubicBezTo>
                  <a:cubicBezTo>
                    <a:pt x="867" y="2231"/>
                    <a:pt x="447" y="2126"/>
                    <a:pt x="0" y="2021"/>
                  </a:cubicBezTo>
                  <a:lnTo>
                    <a:pt x="0" y="2021"/>
                  </a:lnTo>
                  <a:lnTo>
                    <a:pt x="27" y="2074"/>
                  </a:lnTo>
                  <a:cubicBezTo>
                    <a:pt x="840" y="2336"/>
                    <a:pt x="1680" y="2651"/>
                    <a:pt x="2520" y="2861"/>
                  </a:cubicBezTo>
                  <a:cubicBezTo>
                    <a:pt x="3360" y="3098"/>
                    <a:pt x="4226" y="3255"/>
                    <a:pt x="5119" y="3334"/>
                  </a:cubicBezTo>
                  <a:cubicBezTo>
                    <a:pt x="5678" y="3385"/>
                    <a:pt x="6238" y="3414"/>
                    <a:pt x="6804" y="3414"/>
                  </a:cubicBezTo>
                  <a:cubicBezTo>
                    <a:pt x="7115" y="3414"/>
                    <a:pt x="7428" y="3405"/>
                    <a:pt x="7744" y="3386"/>
                  </a:cubicBezTo>
                  <a:cubicBezTo>
                    <a:pt x="8610" y="3360"/>
                    <a:pt x="9476" y="3281"/>
                    <a:pt x="10369" y="3229"/>
                  </a:cubicBezTo>
                  <a:cubicBezTo>
                    <a:pt x="11235" y="3176"/>
                    <a:pt x="12101" y="3150"/>
                    <a:pt x="12994" y="3124"/>
                  </a:cubicBezTo>
                  <a:cubicBezTo>
                    <a:pt x="13414" y="3098"/>
                    <a:pt x="13860" y="3098"/>
                    <a:pt x="14306" y="3071"/>
                  </a:cubicBezTo>
                  <a:cubicBezTo>
                    <a:pt x="14726" y="3019"/>
                    <a:pt x="15172" y="2940"/>
                    <a:pt x="15592" y="2783"/>
                  </a:cubicBezTo>
                  <a:cubicBezTo>
                    <a:pt x="16406" y="2468"/>
                    <a:pt x="17194" y="2100"/>
                    <a:pt x="17981" y="1706"/>
                  </a:cubicBezTo>
                  <a:cubicBezTo>
                    <a:pt x="18375" y="1496"/>
                    <a:pt x="18769" y="1286"/>
                    <a:pt x="19110" y="1024"/>
                  </a:cubicBezTo>
                  <a:cubicBezTo>
                    <a:pt x="19294" y="893"/>
                    <a:pt x="19477" y="761"/>
                    <a:pt x="19635" y="604"/>
                  </a:cubicBezTo>
                  <a:cubicBezTo>
                    <a:pt x="19792" y="446"/>
                    <a:pt x="19897" y="236"/>
                    <a:pt x="19897" y="0"/>
                  </a:cubicBezTo>
                  <a:close/>
                </a:path>
              </a:pathLst>
            </a:custGeom>
            <a:solidFill>
              <a:srgbClr val="FC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3"/>
            <p:cNvSpPr/>
            <p:nvPr/>
          </p:nvSpPr>
          <p:spPr>
            <a:xfrm>
              <a:off x="12527112" y="1486048"/>
              <a:ext cx="392376" cy="585978"/>
            </a:xfrm>
            <a:custGeom>
              <a:avLst/>
              <a:gdLst/>
              <a:ahLst/>
              <a:cxnLst/>
              <a:rect l="l" t="t" r="r" b="b"/>
              <a:pathLst>
                <a:path w="4096" h="6117" extrusionOk="0">
                  <a:moveTo>
                    <a:pt x="4069" y="0"/>
                  </a:moveTo>
                  <a:cubicBezTo>
                    <a:pt x="3255" y="53"/>
                    <a:pt x="2468" y="368"/>
                    <a:pt x="1838" y="893"/>
                  </a:cubicBezTo>
                  <a:cubicBezTo>
                    <a:pt x="1182" y="1392"/>
                    <a:pt x="630" y="2048"/>
                    <a:pt x="289" y="2783"/>
                  </a:cubicBezTo>
                  <a:cubicBezTo>
                    <a:pt x="105" y="3150"/>
                    <a:pt x="0" y="3570"/>
                    <a:pt x="0" y="3990"/>
                  </a:cubicBezTo>
                  <a:cubicBezTo>
                    <a:pt x="0" y="4384"/>
                    <a:pt x="184" y="4804"/>
                    <a:pt x="473" y="5093"/>
                  </a:cubicBezTo>
                  <a:cubicBezTo>
                    <a:pt x="552" y="5172"/>
                    <a:pt x="657" y="5198"/>
                    <a:pt x="762" y="5224"/>
                  </a:cubicBezTo>
                  <a:cubicBezTo>
                    <a:pt x="840" y="5250"/>
                    <a:pt x="945" y="5303"/>
                    <a:pt x="998" y="5382"/>
                  </a:cubicBezTo>
                  <a:cubicBezTo>
                    <a:pt x="1155" y="5487"/>
                    <a:pt x="1287" y="5670"/>
                    <a:pt x="1418" y="5828"/>
                  </a:cubicBezTo>
                  <a:cubicBezTo>
                    <a:pt x="1575" y="5985"/>
                    <a:pt x="1759" y="6090"/>
                    <a:pt x="1969" y="6117"/>
                  </a:cubicBezTo>
                  <a:cubicBezTo>
                    <a:pt x="2179" y="6117"/>
                    <a:pt x="2363" y="6012"/>
                    <a:pt x="2494" y="5854"/>
                  </a:cubicBezTo>
                  <a:lnTo>
                    <a:pt x="2494" y="5854"/>
                  </a:lnTo>
                  <a:cubicBezTo>
                    <a:pt x="2363" y="5985"/>
                    <a:pt x="2179" y="6064"/>
                    <a:pt x="1969" y="6064"/>
                  </a:cubicBezTo>
                  <a:cubicBezTo>
                    <a:pt x="1785" y="6012"/>
                    <a:pt x="1628" y="5907"/>
                    <a:pt x="1523" y="5749"/>
                  </a:cubicBezTo>
                  <a:cubicBezTo>
                    <a:pt x="1444" y="5670"/>
                    <a:pt x="1392" y="5592"/>
                    <a:pt x="1339" y="5513"/>
                  </a:cubicBezTo>
                  <a:cubicBezTo>
                    <a:pt x="1260" y="5434"/>
                    <a:pt x="1182" y="5355"/>
                    <a:pt x="1103" y="5277"/>
                  </a:cubicBezTo>
                  <a:cubicBezTo>
                    <a:pt x="1024" y="5172"/>
                    <a:pt x="919" y="5119"/>
                    <a:pt x="814" y="5067"/>
                  </a:cubicBezTo>
                  <a:cubicBezTo>
                    <a:pt x="683" y="5040"/>
                    <a:pt x="657" y="5040"/>
                    <a:pt x="604" y="4962"/>
                  </a:cubicBezTo>
                  <a:cubicBezTo>
                    <a:pt x="525" y="4909"/>
                    <a:pt x="473" y="4830"/>
                    <a:pt x="420" y="4752"/>
                  </a:cubicBezTo>
                  <a:cubicBezTo>
                    <a:pt x="394" y="4673"/>
                    <a:pt x="342" y="4594"/>
                    <a:pt x="315" y="4515"/>
                  </a:cubicBezTo>
                  <a:cubicBezTo>
                    <a:pt x="237" y="4332"/>
                    <a:pt x="210" y="4148"/>
                    <a:pt x="210" y="3964"/>
                  </a:cubicBezTo>
                  <a:cubicBezTo>
                    <a:pt x="210" y="3597"/>
                    <a:pt x="315" y="3203"/>
                    <a:pt x="473" y="2862"/>
                  </a:cubicBezTo>
                  <a:cubicBezTo>
                    <a:pt x="814" y="2153"/>
                    <a:pt x="1313" y="1523"/>
                    <a:pt x="1943" y="1024"/>
                  </a:cubicBezTo>
                  <a:cubicBezTo>
                    <a:pt x="2258" y="762"/>
                    <a:pt x="2599" y="525"/>
                    <a:pt x="2940" y="368"/>
                  </a:cubicBezTo>
                  <a:cubicBezTo>
                    <a:pt x="3308" y="184"/>
                    <a:pt x="3702" y="53"/>
                    <a:pt x="4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3"/>
            <p:cNvSpPr/>
            <p:nvPr/>
          </p:nvSpPr>
          <p:spPr>
            <a:xfrm>
              <a:off x="11727511" y="108611"/>
              <a:ext cx="782070" cy="110164"/>
            </a:xfrm>
            <a:custGeom>
              <a:avLst/>
              <a:gdLst/>
              <a:ahLst/>
              <a:cxnLst/>
              <a:rect l="l" t="t" r="r" b="b"/>
              <a:pathLst>
                <a:path w="8164" h="1150" extrusionOk="0">
                  <a:moveTo>
                    <a:pt x="2579" y="1"/>
                  </a:moveTo>
                  <a:cubicBezTo>
                    <a:pt x="2357" y="1"/>
                    <a:pt x="2136" y="16"/>
                    <a:pt x="1916" y="47"/>
                  </a:cubicBezTo>
                  <a:cubicBezTo>
                    <a:pt x="1549" y="100"/>
                    <a:pt x="1181" y="231"/>
                    <a:pt x="866" y="415"/>
                  </a:cubicBezTo>
                  <a:cubicBezTo>
                    <a:pt x="551" y="625"/>
                    <a:pt x="263" y="861"/>
                    <a:pt x="0" y="1150"/>
                  </a:cubicBezTo>
                  <a:lnTo>
                    <a:pt x="26" y="1150"/>
                  </a:lnTo>
                  <a:cubicBezTo>
                    <a:pt x="315" y="913"/>
                    <a:pt x="604" y="677"/>
                    <a:pt x="945" y="520"/>
                  </a:cubicBezTo>
                  <a:cubicBezTo>
                    <a:pt x="1234" y="336"/>
                    <a:pt x="1601" y="231"/>
                    <a:pt x="1943" y="178"/>
                  </a:cubicBezTo>
                  <a:cubicBezTo>
                    <a:pt x="2090" y="168"/>
                    <a:pt x="2235" y="163"/>
                    <a:pt x="2380" y="163"/>
                  </a:cubicBezTo>
                  <a:cubicBezTo>
                    <a:pt x="2960" y="163"/>
                    <a:pt x="3523" y="247"/>
                    <a:pt x="4069" y="415"/>
                  </a:cubicBezTo>
                  <a:cubicBezTo>
                    <a:pt x="4436" y="520"/>
                    <a:pt x="4777" y="625"/>
                    <a:pt x="5145" y="756"/>
                  </a:cubicBezTo>
                  <a:cubicBezTo>
                    <a:pt x="5512" y="861"/>
                    <a:pt x="5880" y="940"/>
                    <a:pt x="6247" y="1018"/>
                  </a:cubicBezTo>
                  <a:cubicBezTo>
                    <a:pt x="6615" y="1097"/>
                    <a:pt x="6982" y="1123"/>
                    <a:pt x="7376" y="1123"/>
                  </a:cubicBezTo>
                  <a:cubicBezTo>
                    <a:pt x="7586" y="1097"/>
                    <a:pt x="7770" y="1045"/>
                    <a:pt x="7927" y="940"/>
                  </a:cubicBezTo>
                  <a:cubicBezTo>
                    <a:pt x="8032" y="887"/>
                    <a:pt x="8085" y="808"/>
                    <a:pt x="8137" y="730"/>
                  </a:cubicBezTo>
                  <a:cubicBezTo>
                    <a:pt x="8164" y="625"/>
                    <a:pt x="8164" y="546"/>
                    <a:pt x="8164" y="441"/>
                  </a:cubicBezTo>
                  <a:lnTo>
                    <a:pt x="8137" y="441"/>
                  </a:lnTo>
                  <a:cubicBezTo>
                    <a:pt x="8137" y="625"/>
                    <a:pt x="8059" y="808"/>
                    <a:pt x="7875" y="887"/>
                  </a:cubicBezTo>
                  <a:cubicBezTo>
                    <a:pt x="7717" y="966"/>
                    <a:pt x="7534" y="1018"/>
                    <a:pt x="7350" y="1018"/>
                  </a:cubicBezTo>
                  <a:cubicBezTo>
                    <a:pt x="6982" y="992"/>
                    <a:pt x="6615" y="966"/>
                    <a:pt x="6247" y="861"/>
                  </a:cubicBezTo>
                  <a:cubicBezTo>
                    <a:pt x="5880" y="782"/>
                    <a:pt x="5539" y="677"/>
                    <a:pt x="5171" y="572"/>
                  </a:cubicBezTo>
                  <a:cubicBezTo>
                    <a:pt x="4830" y="467"/>
                    <a:pt x="4489" y="336"/>
                    <a:pt x="4121" y="231"/>
                  </a:cubicBezTo>
                  <a:cubicBezTo>
                    <a:pt x="3624" y="84"/>
                    <a:pt x="3101" y="1"/>
                    <a:pt x="2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3"/>
            <p:cNvSpPr/>
            <p:nvPr/>
          </p:nvSpPr>
          <p:spPr>
            <a:xfrm>
              <a:off x="10678939" y="6263727"/>
              <a:ext cx="613567" cy="191111"/>
            </a:xfrm>
            <a:custGeom>
              <a:avLst/>
              <a:gdLst/>
              <a:ahLst/>
              <a:cxnLst/>
              <a:rect l="l" t="t" r="r" b="b"/>
              <a:pathLst>
                <a:path w="6405" h="1995" extrusionOk="0">
                  <a:moveTo>
                    <a:pt x="26" y="1"/>
                  </a:moveTo>
                  <a:lnTo>
                    <a:pt x="0" y="53"/>
                  </a:lnTo>
                  <a:cubicBezTo>
                    <a:pt x="394" y="473"/>
                    <a:pt x="893" y="814"/>
                    <a:pt x="1418" y="1077"/>
                  </a:cubicBezTo>
                  <a:cubicBezTo>
                    <a:pt x="1916" y="1339"/>
                    <a:pt x="2441" y="1549"/>
                    <a:pt x="2992" y="1707"/>
                  </a:cubicBezTo>
                  <a:cubicBezTo>
                    <a:pt x="3544" y="1838"/>
                    <a:pt x="4095" y="1943"/>
                    <a:pt x="4672" y="1969"/>
                  </a:cubicBezTo>
                  <a:cubicBezTo>
                    <a:pt x="4855" y="1986"/>
                    <a:pt x="5038" y="1995"/>
                    <a:pt x="5221" y="1995"/>
                  </a:cubicBezTo>
                  <a:cubicBezTo>
                    <a:pt x="5616" y="1995"/>
                    <a:pt x="6010" y="1954"/>
                    <a:pt x="6405" y="1864"/>
                  </a:cubicBezTo>
                  <a:lnTo>
                    <a:pt x="6405" y="1786"/>
                  </a:lnTo>
                  <a:cubicBezTo>
                    <a:pt x="5302" y="1628"/>
                    <a:pt x="4226" y="1392"/>
                    <a:pt x="3150" y="1103"/>
                  </a:cubicBezTo>
                  <a:cubicBezTo>
                    <a:pt x="2625" y="946"/>
                    <a:pt x="2100" y="788"/>
                    <a:pt x="1575" y="604"/>
                  </a:cubicBezTo>
                  <a:cubicBezTo>
                    <a:pt x="1050" y="421"/>
                    <a:pt x="525" y="237"/>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3"/>
            <p:cNvSpPr/>
            <p:nvPr/>
          </p:nvSpPr>
          <p:spPr>
            <a:xfrm>
              <a:off x="10678939" y="6263727"/>
              <a:ext cx="613567" cy="176167"/>
            </a:xfrm>
            <a:custGeom>
              <a:avLst/>
              <a:gdLst/>
              <a:ahLst/>
              <a:cxnLst/>
              <a:rect l="l" t="t" r="r" b="b"/>
              <a:pathLst>
                <a:path w="6405" h="1839" extrusionOk="0">
                  <a:moveTo>
                    <a:pt x="0" y="1"/>
                  </a:moveTo>
                  <a:lnTo>
                    <a:pt x="0" y="27"/>
                  </a:lnTo>
                  <a:cubicBezTo>
                    <a:pt x="499" y="263"/>
                    <a:pt x="998" y="473"/>
                    <a:pt x="1523" y="683"/>
                  </a:cubicBezTo>
                  <a:cubicBezTo>
                    <a:pt x="2048" y="867"/>
                    <a:pt x="2572" y="1024"/>
                    <a:pt x="3124" y="1182"/>
                  </a:cubicBezTo>
                  <a:cubicBezTo>
                    <a:pt x="4200" y="1471"/>
                    <a:pt x="5302" y="1681"/>
                    <a:pt x="6405" y="1838"/>
                  </a:cubicBezTo>
                  <a:lnTo>
                    <a:pt x="6379" y="1812"/>
                  </a:lnTo>
                  <a:cubicBezTo>
                    <a:pt x="6116" y="1733"/>
                    <a:pt x="5854" y="1654"/>
                    <a:pt x="5565" y="1602"/>
                  </a:cubicBezTo>
                  <a:cubicBezTo>
                    <a:pt x="5302" y="1523"/>
                    <a:pt x="5040" y="1471"/>
                    <a:pt x="4751" y="1392"/>
                  </a:cubicBezTo>
                  <a:cubicBezTo>
                    <a:pt x="4226" y="1261"/>
                    <a:pt x="3701" y="1103"/>
                    <a:pt x="3176" y="972"/>
                  </a:cubicBezTo>
                  <a:cubicBezTo>
                    <a:pt x="2625" y="841"/>
                    <a:pt x="2100" y="657"/>
                    <a:pt x="1575" y="499"/>
                  </a:cubicBezTo>
                  <a:cubicBezTo>
                    <a:pt x="1313" y="421"/>
                    <a:pt x="1050" y="342"/>
                    <a:pt x="788" y="263"/>
                  </a:cubicBezTo>
                  <a:cubicBezTo>
                    <a:pt x="525" y="184"/>
                    <a:pt x="263" y="79"/>
                    <a:pt x="0" y="1"/>
                  </a:cubicBezTo>
                  <a:close/>
                </a:path>
              </a:pathLst>
            </a:custGeom>
            <a:solidFill>
              <a:srgbClr val="4E7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3"/>
            <p:cNvSpPr/>
            <p:nvPr/>
          </p:nvSpPr>
          <p:spPr>
            <a:xfrm>
              <a:off x="11282352" y="3983040"/>
              <a:ext cx="1217171" cy="2456854"/>
            </a:xfrm>
            <a:custGeom>
              <a:avLst/>
              <a:gdLst/>
              <a:ahLst/>
              <a:cxnLst/>
              <a:rect l="l" t="t" r="r" b="b"/>
              <a:pathLst>
                <a:path w="12706" h="25647" extrusionOk="0">
                  <a:moveTo>
                    <a:pt x="12653" y="0"/>
                  </a:moveTo>
                  <a:cubicBezTo>
                    <a:pt x="12154" y="2336"/>
                    <a:pt x="11839" y="4725"/>
                    <a:pt x="11393" y="7009"/>
                  </a:cubicBezTo>
                  <a:cubicBezTo>
                    <a:pt x="11262" y="7586"/>
                    <a:pt x="11131" y="8164"/>
                    <a:pt x="10973" y="8715"/>
                  </a:cubicBezTo>
                  <a:cubicBezTo>
                    <a:pt x="10842" y="9240"/>
                    <a:pt x="10632" y="9739"/>
                    <a:pt x="10343" y="10185"/>
                  </a:cubicBezTo>
                  <a:lnTo>
                    <a:pt x="8112" y="12889"/>
                  </a:lnTo>
                  <a:lnTo>
                    <a:pt x="5828" y="15619"/>
                  </a:lnTo>
                  <a:cubicBezTo>
                    <a:pt x="5067" y="16537"/>
                    <a:pt x="4332" y="17509"/>
                    <a:pt x="3676" y="18506"/>
                  </a:cubicBezTo>
                  <a:cubicBezTo>
                    <a:pt x="2311" y="20475"/>
                    <a:pt x="1103" y="22522"/>
                    <a:pt x="1" y="24649"/>
                  </a:cubicBezTo>
                  <a:lnTo>
                    <a:pt x="1" y="24675"/>
                  </a:lnTo>
                  <a:lnTo>
                    <a:pt x="1" y="24701"/>
                  </a:lnTo>
                  <a:cubicBezTo>
                    <a:pt x="1" y="24859"/>
                    <a:pt x="27" y="25016"/>
                    <a:pt x="27" y="25174"/>
                  </a:cubicBezTo>
                  <a:cubicBezTo>
                    <a:pt x="53" y="25331"/>
                    <a:pt x="53" y="25489"/>
                    <a:pt x="80" y="25646"/>
                  </a:cubicBezTo>
                  <a:lnTo>
                    <a:pt x="158" y="25646"/>
                  </a:lnTo>
                  <a:cubicBezTo>
                    <a:pt x="132" y="25331"/>
                    <a:pt x="132" y="25016"/>
                    <a:pt x="158" y="24701"/>
                  </a:cubicBezTo>
                  <a:cubicBezTo>
                    <a:pt x="1366" y="22680"/>
                    <a:pt x="2705" y="20711"/>
                    <a:pt x="4096" y="18795"/>
                  </a:cubicBezTo>
                  <a:cubicBezTo>
                    <a:pt x="5461" y="16852"/>
                    <a:pt x="7088" y="15120"/>
                    <a:pt x="8584" y="13256"/>
                  </a:cubicBezTo>
                  <a:lnTo>
                    <a:pt x="9713" y="11891"/>
                  </a:lnTo>
                  <a:lnTo>
                    <a:pt x="10264" y="11209"/>
                  </a:lnTo>
                  <a:lnTo>
                    <a:pt x="10553" y="10868"/>
                  </a:lnTo>
                  <a:cubicBezTo>
                    <a:pt x="10658" y="10763"/>
                    <a:pt x="10763" y="10631"/>
                    <a:pt x="10842" y="10500"/>
                  </a:cubicBezTo>
                  <a:cubicBezTo>
                    <a:pt x="11131" y="10001"/>
                    <a:pt x="11367" y="9424"/>
                    <a:pt x="11498" y="8846"/>
                  </a:cubicBezTo>
                  <a:cubicBezTo>
                    <a:pt x="11656" y="8269"/>
                    <a:pt x="11761" y="7691"/>
                    <a:pt x="11866" y="7088"/>
                  </a:cubicBezTo>
                  <a:cubicBezTo>
                    <a:pt x="12233" y="4751"/>
                    <a:pt x="12417" y="2389"/>
                    <a:pt x="12706" y="27"/>
                  </a:cubicBezTo>
                  <a:lnTo>
                    <a:pt x="12653" y="0"/>
                  </a:lnTo>
                  <a:close/>
                </a:path>
              </a:pathLst>
            </a:custGeom>
            <a:solidFill>
              <a:srgbClr val="85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3"/>
            <p:cNvSpPr/>
            <p:nvPr/>
          </p:nvSpPr>
          <p:spPr>
            <a:xfrm>
              <a:off x="12846493" y="2725731"/>
              <a:ext cx="108153" cy="384809"/>
            </a:xfrm>
            <a:custGeom>
              <a:avLst/>
              <a:gdLst/>
              <a:ahLst/>
              <a:cxnLst/>
              <a:rect l="l" t="t" r="r" b="b"/>
              <a:pathLst>
                <a:path w="1129" h="4017" extrusionOk="0">
                  <a:moveTo>
                    <a:pt x="26" y="0"/>
                  </a:moveTo>
                  <a:cubicBezTo>
                    <a:pt x="0" y="368"/>
                    <a:pt x="26" y="709"/>
                    <a:pt x="79" y="1077"/>
                  </a:cubicBezTo>
                  <a:cubicBezTo>
                    <a:pt x="79" y="1260"/>
                    <a:pt x="131" y="1418"/>
                    <a:pt x="158" y="1575"/>
                  </a:cubicBezTo>
                  <a:lnTo>
                    <a:pt x="263" y="2074"/>
                  </a:lnTo>
                  <a:cubicBezTo>
                    <a:pt x="315" y="2258"/>
                    <a:pt x="368" y="2415"/>
                    <a:pt x="420" y="2573"/>
                  </a:cubicBezTo>
                  <a:cubicBezTo>
                    <a:pt x="473" y="2730"/>
                    <a:pt x="525" y="2914"/>
                    <a:pt x="604" y="3072"/>
                  </a:cubicBezTo>
                  <a:cubicBezTo>
                    <a:pt x="735" y="3387"/>
                    <a:pt x="893" y="3728"/>
                    <a:pt x="1103" y="4017"/>
                  </a:cubicBezTo>
                  <a:lnTo>
                    <a:pt x="1129" y="4017"/>
                  </a:lnTo>
                  <a:cubicBezTo>
                    <a:pt x="998" y="3334"/>
                    <a:pt x="840" y="2678"/>
                    <a:pt x="656" y="1995"/>
                  </a:cubicBezTo>
                  <a:cubicBezTo>
                    <a:pt x="473" y="1313"/>
                    <a:pt x="289" y="657"/>
                    <a:pt x="79" y="0"/>
                  </a:cubicBezTo>
                  <a:close/>
                </a:path>
              </a:pathLst>
            </a:custGeom>
            <a:solidFill>
              <a:srgbClr val="85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3"/>
            <p:cNvSpPr/>
            <p:nvPr/>
          </p:nvSpPr>
          <p:spPr>
            <a:xfrm>
              <a:off x="14309953" y="1588165"/>
              <a:ext cx="427533" cy="136891"/>
            </a:xfrm>
            <a:custGeom>
              <a:avLst/>
              <a:gdLst/>
              <a:ahLst/>
              <a:cxnLst/>
              <a:rect l="l" t="t" r="r" b="b"/>
              <a:pathLst>
                <a:path w="4463" h="1429" extrusionOk="0">
                  <a:moveTo>
                    <a:pt x="4153" y="0"/>
                  </a:moveTo>
                  <a:cubicBezTo>
                    <a:pt x="4115" y="0"/>
                    <a:pt x="4078" y="4"/>
                    <a:pt x="4043" y="11"/>
                  </a:cubicBezTo>
                  <a:cubicBezTo>
                    <a:pt x="3911" y="11"/>
                    <a:pt x="3780" y="63"/>
                    <a:pt x="3623" y="89"/>
                  </a:cubicBezTo>
                  <a:cubicBezTo>
                    <a:pt x="3360" y="194"/>
                    <a:pt x="3124" y="299"/>
                    <a:pt x="2888" y="457"/>
                  </a:cubicBezTo>
                  <a:cubicBezTo>
                    <a:pt x="2389" y="562"/>
                    <a:pt x="1916" y="719"/>
                    <a:pt x="1444" y="903"/>
                  </a:cubicBezTo>
                  <a:cubicBezTo>
                    <a:pt x="971" y="1061"/>
                    <a:pt x="473" y="1218"/>
                    <a:pt x="0" y="1402"/>
                  </a:cubicBezTo>
                  <a:lnTo>
                    <a:pt x="0" y="1428"/>
                  </a:lnTo>
                  <a:cubicBezTo>
                    <a:pt x="263" y="1402"/>
                    <a:pt x="525" y="1376"/>
                    <a:pt x="788" y="1323"/>
                  </a:cubicBezTo>
                  <a:cubicBezTo>
                    <a:pt x="893" y="1297"/>
                    <a:pt x="1024" y="1271"/>
                    <a:pt x="1155" y="1244"/>
                  </a:cubicBezTo>
                  <a:cubicBezTo>
                    <a:pt x="1286" y="1218"/>
                    <a:pt x="1391" y="1192"/>
                    <a:pt x="1523" y="1166"/>
                  </a:cubicBezTo>
                  <a:cubicBezTo>
                    <a:pt x="1759" y="1087"/>
                    <a:pt x="1995" y="1034"/>
                    <a:pt x="2231" y="956"/>
                  </a:cubicBezTo>
                  <a:cubicBezTo>
                    <a:pt x="2468" y="877"/>
                    <a:pt x="2730" y="798"/>
                    <a:pt x="2966" y="719"/>
                  </a:cubicBezTo>
                  <a:lnTo>
                    <a:pt x="3019" y="693"/>
                  </a:lnTo>
                  <a:cubicBezTo>
                    <a:pt x="3124" y="641"/>
                    <a:pt x="3255" y="562"/>
                    <a:pt x="3360" y="509"/>
                  </a:cubicBezTo>
                  <a:cubicBezTo>
                    <a:pt x="3465" y="431"/>
                    <a:pt x="3570" y="378"/>
                    <a:pt x="3675" y="299"/>
                  </a:cubicBezTo>
                  <a:cubicBezTo>
                    <a:pt x="3806" y="247"/>
                    <a:pt x="3911" y="194"/>
                    <a:pt x="4043" y="168"/>
                  </a:cubicBezTo>
                  <a:cubicBezTo>
                    <a:pt x="4174" y="116"/>
                    <a:pt x="4305" y="116"/>
                    <a:pt x="4436" y="116"/>
                  </a:cubicBezTo>
                  <a:lnTo>
                    <a:pt x="4463" y="63"/>
                  </a:lnTo>
                  <a:cubicBezTo>
                    <a:pt x="4367" y="25"/>
                    <a:pt x="4256" y="0"/>
                    <a:pt x="4153" y="0"/>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3"/>
            <p:cNvSpPr/>
            <p:nvPr/>
          </p:nvSpPr>
          <p:spPr>
            <a:xfrm>
              <a:off x="14453262" y="1669591"/>
              <a:ext cx="208833" cy="110739"/>
            </a:xfrm>
            <a:custGeom>
              <a:avLst/>
              <a:gdLst/>
              <a:ahLst/>
              <a:cxnLst/>
              <a:rect l="l" t="t" r="r" b="b"/>
              <a:pathLst>
                <a:path w="2180" h="1156" extrusionOk="0">
                  <a:moveTo>
                    <a:pt x="2179" y="1"/>
                  </a:moveTo>
                  <a:cubicBezTo>
                    <a:pt x="2074" y="132"/>
                    <a:pt x="1969" y="263"/>
                    <a:pt x="1890" y="394"/>
                  </a:cubicBezTo>
                  <a:cubicBezTo>
                    <a:pt x="1838" y="473"/>
                    <a:pt x="1812" y="526"/>
                    <a:pt x="1759" y="604"/>
                  </a:cubicBezTo>
                  <a:cubicBezTo>
                    <a:pt x="1733" y="683"/>
                    <a:pt x="1707" y="762"/>
                    <a:pt x="1707" y="841"/>
                  </a:cubicBezTo>
                  <a:cubicBezTo>
                    <a:pt x="1418" y="867"/>
                    <a:pt x="1129" y="919"/>
                    <a:pt x="840" y="972"/>
                  </a:cubicBezTo>
                  <a:cubicBezTo>
                    <a:pt x="578" y="1024"/>
                    <a:pt x="289" y="1077"/>
                    <a:pt x="0" y="1129"/>
                  </a:cubicBezTo>
                  <a:lnTo>
                    <a:pt x="0" y="1156"/>
                  </a:lnTo>
                  <a:lnTo>
                    <a:pt x="447" y="1156"/>
                  </a:lnTo>
                  <a:cubicBezTo>
                    <a:pt x="578" y="1156"/>
                    <a:pt x="735" y="1129"/>
                    <a:pt x="867" y="1129"/>
                  </a:cubicBezTo>
                  <a:cubicBezTo>
                    <a:pt x="1155" y="1103"/>
                    <a:pt x="1444" y="1077"/>
                    <a:pt x="1733" y="1024"/>
                  </a:cubicBezTo>
                  <a:lnTo>
                    <a:pt x="1759" y="1024"/>
                  </a:lnTo>
                  <a:lnTo>
                    <a:pt x="1864" y="841"/>
                  </a:lnTo>
                  <a:cubicBezTo>
                    <a:pt x="1864" y="814"/>
                    <a:pt x="1864" y="814"/>
                    <a:pt x="1864" y="788"/>
                  </a:cubicBezTo>
                  <a:cubicBezTo>
                    <a:pt x="1890" y="736"/>
                    <a:pt x="1890" y="736"/>
                    <a:pt x="1890" y="683"/>
                  </a:cubicBezTo>
                  <a:cubicBezTo>
                    <a:pt x="1917" y="604"/>
                    <a:pt x="1943" y="526"/>
                    <a:pt x="1969" y="473"/>
                  </a:cubicBezTo>
                  <a:lnTo>
                    <a:pt x="2179" y="27"/>
                  </a:lnTo>
                  <a:lnTo>
                    <a:pt x="2179" y="1"/>
                  </a:ln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3"/>
            <p:cNvSpPr/>
            <p:nvPr/>
          </p:nvSpPr>
          <p:spPr>
            <a:xfrm>
              <a:off x="14674549" y="1738946"/>
              <a:ext cx="100681" cy="69068"/>
            </a:xfrm>
            <a:custGeom>
              <a:avLst/>
              <a:gdLst/>
              <a:ahLst/>
              <a:cxnLst/>
              <a:rect l="l" t="t" r="r" b="b"/>
              <a:pathLst>
                <a:path w="1051" h="721" extrusionOk="0">
                  <a:moveTo>
                    <a:pt x="939" y="1"/>
                  </a:moveTo>
                  <a:cubicBezTo>
                    <a:pt x="924" y="1"/>
                    <a:pt x="908" y="4"/>
                    <a:pt x="893" y="12"/>
                  </a:cubicBezTo>
                  <a:cubicBezTo>
                    <a:pt x="840" y="12"/>
                    <a:pt x="788" y="38"/>
                    <a:pt x="735" y="64"/>
                  </a:cubicBezTo>
                  <a:cubicBezTo>
                    <a:pt x="630" y="117"/>
                    <a:pt x="552" y="195"/>
                    <a:pt x="473" y="248"/>
                  </a:cubicBezTo>
                  <a:cubicBezTo>
                    <a:pt x="289" y="405"/>
                    <a:pt x="132" y="563"/>
                    <a:pt x="0" y="720"/>
                  </a:cubicBezTo>
                  <a:cubicBezTo>
                    <a:pt x="210" y="642"/>
                    <a:pt x="394" y="510"/>
                    <a:pt x="552" y="379"/>
                  </a:cubicBezTo>
                  <a:lnTo>
                    <a:pt x="788" y="169"/>
                  </a:lnTo>
                  <a:cubicBezTo>
                    <a:pt x="814" y="143"/>
                    <a:pt x="867" y="117"/>
                    <a:pt x="893" y="90"/>
                  </a:cubicBezTo>
                  <a:cubicBezTo>
                    <a:pt x="919" y="38"/>
                    <a:pt x="972" y="38"/>
                    <a:pt x="1024" y="38"/>
                  </a:cubicBezTo>
                  <a:lnTo>
                    <a:pt x="1050" y="38"/>
                  </a:lnTo>
                  <a:cubicBezTo>
                    <a:pt x="1013" y="19"/>
                    <a:pt x="976" y="1"/>
                    <a:pt x="939"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3"/>
            <p:cNvSpPr/>
            <p:nvPr/>
          </p:nvSpPr>
          <p:spPr>
            <a:xfrm>
              <a:off x="10545593" y="6266218"/>
              <a:ext cx="135933" cy="231441"/>
            </a:xfrm>
            <a:custGeom>
              <a:avLst/>
              <a:gdLst/>
              <a:ahLst/>
              <a:cxnLst/>
              <a:rect l="l" t="t" r="r" b="b"/>
              <a:pathLst>
                <a:path w="1419" h="2416" extrusionOk="0">
                  <a:moveTo>
                    <a:pt x="1392" y="1"/>
                  </a:moveTo>
                  <a:cubicBezTo>
                    <a:pt x="1077" y="342"/>
                    <a:pt x="788" y="736"/>
                    <a:pt x="552" y="1130"/>
                  </a:cubicBezTo>
                  <a:cubicBezTo>
                    <a:pt x="421" y="1340"/>
                    <a:pt x="316" y="1550"/>
                    <a:pt x="237" y="1760"/>
                  </a:cubicBezTo>
                  <a:cubicBezTo>
                    <a:pt x="132" y="1970"/>
                    <a:pt x="53" y="2180"/>
                    <a:pt x="1" y="2416"/>
                  </a:cubicBezTo>
                  <a:lnTo>
                    <a:pt x="27" y="2416"/>
                  </a:lnTo>
                  <a:cubicBezTo>
                    <a:pt x="132" y="2180"/>
                    <a:pt x="263" y="1996"/>
                    <a:pt x="368" y="1812"/>
                  </a:cubicBezTo>
                  <a:lnTo>
                    <a:pt x="736" y="1235"/>
                  </a:lnTo>
                  <a:cubicBezTo>
                    <a:pt x="841" y="1025"/>
                    <a:pt x="972" y="841"/>
                    <a:pt x="1077" y="631"/>
                  </a:cubicBezTo>
                  <a:cubicBezTo>
                    <a:pt x="1208" y="421"/>
                    <a:pt x="1313" y="237"/>
                    <a:pt x="1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3"/>
            <p:cNvSpPr/>
            <p:nvPr/>
          </p:nvSpPr>
          <p:spPr>
            <a:xfrm>
              <a:off x="12607580" y="1531263"/>
              <a:ext cx="344575" cy="455314"/>
            </a:xfrm>
            <a:custGeom>
              <a:avLst/>
              <a:gdLst/>
              <a:ahLst/>
              <a:cxnLst/>
              <a:rect l="l" t="t" r="r" b="b"/>
              <a:pathLst>
                <a:path w="3597" h="4753" extrusionOk="0">
                  <a:moveTo>
                    <a:pt x="3570" y="1"/>
                  </a:moveTo>
                  <a:cubicBezTo>
                    <a:pt x="3124" y="263"/>
                    <a:pt x="2652" y="500"/>
                    <a:pt x="2232" y="815"/>
                  </a:cubicBezTo>
                  <a:cubicBezTo>
                    <a:pt x="1812" y="1103"/>
                    <a:pt x="1418" y="1471"/>
                    <a:pt x="1103" y="1865"/>
                  </a:cubicBezTo>
                  <a:cubicBezTo>
                    <a:pt x="788" y="2285"/>
                    <a:pt x="525" y="2757"/>
                    <a:pt x="342" y="3230"/>
                  </a:cubicBezTo>
                  <a:cubicBezTo>
                    <a:pt x="184" y="3728"/>
                    <a:pt x="53" y="4227"/>
                    <a:pt x="0" y="4752"/>
                  </a:cubicBezTo>
                  <a:lnTo>
                    <a:pt x="27" y="4752"/>
                  </a:lnTo>
                  <a:cubicBezTo>
                    <a:pt x="237" y="4253"/>
                    <a:pt x="420" y="3781"/>
                    <a:pt x="630" y="3361"/>
                  </a:cubicBezTo>
                  <a:cubicBezTo>
                    <a:pt x="762" y="3125"/>
                    <a:pt x="867" y="2915"/>
                    <a:pt x="998" y="2705"/>
                  </a:cubicBezTo>
                  <a:cubicBezTo>
                    <a:pt x="1129" y="2495"/>
                    <a:pt x="1260" y="2311"/>
                    <a:pt x="1418" y="2127"/>
                  </a:cubicBezTo>
                  <a:cubicBezTo>
                    <a:pt x="1575" y="1943"/>
                    <a:pt x="1733" y="1760"/>
                    <a:pt x="1890" y="1576"/>
                  </a:cubicBezTo>
                  <a:cubicBezTo>
                    <a:pt x="2048" y="1392"/>
                    <a:pt x="2232" y="1235"/>
                    <a:pt x="2415" y="1077"/>
                  </a:cubicBezTo>
                  <a:cubicBezTo>
                    <a:pt x="2783" y="736"/>
                    <a:pt x="3203" y="421"/>
                    <a:pt x="3597" y="27"/>
                  </a:cubicBezTo>
                  <a:lnTo>
                    <a:pt x="35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3"/>
            <p:cNvSpPr/>
            <p:nvPr/>
          </p:nvSpPr>
          <p:spPr>
            <a:xfrm>
              <a:off x="12607580" y="1531263"/>
              <a:ext cx="344575" cy="455314"/>
            </a:xfrm>
            <a:custGeom>
              <a:avLst/>
              <a:gdLst/>
              <a:ahLst/>
              <a:cxnLst/>
              <a:rect l="l" t="t" r="r" b="b"/>
              <a:pathLst>
                <a:path w="3597" h="4753" extrusionOk="0">
                  <a:moveTo>
                    <a:pt x="3597" y="1"/>
                  </a:moveTo>
                  <a:cubicBezTo>
                    <a:pt x="3360" y="106"/>
                    <a:pt x="3098" y="211"/>
                    <a:pt x="2862" y="316"/>
                  </a:cubicBezTo>
                  <a:cubicBezTo>
                    <a:pt x="2652" y="447"/>
                    <a:pt x="2415" y="578"/>
                    <a:pt x="2179" y="710"/>
                  </a:cubicBezTo>
                  <a:cubicBezTo>
                    <a:pt x="1733" y="998"/>
                    <a:pt x="1339" y="1366"/>
                    <a:pt x="998" y="1786"/>
                  </a:cubicBezTo>
                  <a:cubicBezTo>
                    <a:pt x="657" y="2206"/>
                    <a:pt x="420" y="2678"/>
                    <a:pt x="237" y="3203"/>
                  </a:cubicBezTo>
                  <a:cubicBezTo>
                    <a:pt x="158" y="3440"/>
                    <a:pt x="105" y="3702"/>
                    <a:pt x="53" y="3965"/>
                  </a:cubicBezTo>
                  <a:cubicBezTo>
                    <a:pt x="27" y="4227"/>
                    <a:pt x="0" y="4490"/>
                    <a:pt x="27" y="4752"/>
                  </a:cubicBezTo>
                  <a:cubicBezTo>
                    <a:pt x="105" y="4227"/>
                    <a:pt x="210" y="3728"/>
                    <a:pt x="394" y="3230"/>
                  </a:cubicBezTo>
                  <a:cubicBezTo>
                    <a:pt x="578" y="2757"/>
                    <a:pt x="840" y="2311"/>
                    <a:pt x="1155" y="1891"/>
                  </a:cubicBezTo>
                  <a:cubicBezTo>
                    <a:pt x="1470" y="1497"/>
                    <a:pt x="1864" y="1130"/>
                    <a:pt x="2284" y="841"/>
                  </a:cubicBezTo>
                  <a:cubicBezTo>
                    <a:pt x="2678" y="526"/>
                    <a:pt x="3150" y="290"/>
                    <a:pt x="3597" y="27"/>
                  </a:cubicBezTo>
                  <a:lnTo>
                    <a:pt x="3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3"/>
            <p:cNvSpPr/>
            <p:nvPr/>
          </p:nvSpPr>
          <p:spPr>
            <a:xfrm>
              <a:off x="12117205" y="-870126"/>
              <a:ext cx="221382" cy="186225"/>
            </a:xfrm>
            <a:custGeom>
              <a:avLst/>
              <a:gdLst/>
              <a:ahLst/>
              <a:cxnLst/>
              <a:rect l="l" t="t" r="r" b="b"/>
              <a:pathLst>
                <a:path w="2311" h="1944" extrusionOk="0">
                  <a:moveTo>
                    <a:pt x="1654" y="1"/>
                  </a:moveTo>
                  <a:cubicBezTo>
                    <a:pt x="1576" y="1"/>
                    <a:pt x="1497" y="1"/>
                    <a:pt x="1418" y="27"/>
                  </a:cubicBezTo>
                  <a:cubicBezTo>
                    <a:pt x="1287" y="53"/>
                    <a:pt x="1156" y="79"/>
                    <a:pt x="1024" y="158"/>
                  </a:cubicBezTo>
                  <a:cubicBezTo>
                    <a:pt x="788" y="263"/>
                    <a:pt x="552" y="394"/>
                    <a:pt x="368" y="604"/>
                  </a:cubicBezTo>
                  <a:cubicBezTo>
                    <a:pt x="263" y="683"/>
                    <a:pt x="184" y="788"/>
                    <a:pt x="132" y="919"/>
                  </a:cubicBezTo>
                  <a:cubicBezTo>
                    <a:pt x="53" y="1024"/>
                    <a:pt x="1" y="1156"/>
                    <a:pt x="1" y="1313"/>
                  </a:cubicBezTo>
                  <a:lnTo>
                    <a:pt x="27" y="1313"/>
                  </a:lnTo>
                  <a:cubicBezTo>
                    <a:pt x="132" y="1077"/>
                    <a:pt x="289" y="893"/>
                    <a:pt x="473" y="762"/>
                  </a:cubicBezTo>
                  <a:cubicBezTo>
                    <a:pt x="683" y="631"/>
                    <a:pt x="893" y="526"/>
                    <a:pt x="1129" y="447"/>
                  </a:cubicBezTo>
                  <a:cubicBezTo>
                    <a:pt x="1234" y="394"/>
                    <a:pt x="1339" y="368"/>
                    <a:pt x="1444" y="368"/>
                  </a:cubicBezTo>
                  <a:cubicBezTo>
                    <a:pt x="1488" y="357"/>
                    <a:pt x="1531" y="351"/>
                    <a:pt x="1575" y="351"/>
                  </a:cubicBezTo>
                  <a:cubicBezTo>
                    <a:pt x="1636" y="351"/>
                    <a:pt x="1698" y="364"/>
                    <a:pt x="1759" y="394"/>
                  </a:cubicBezTo>
                  <a:cubicBezTo>
                    <a:pt x="1812" y="394"/>
                    <a:pt x="1838" y="447"/>
                    <a:pt x="1864" y="526"/>
                  </a:cubicBezTo>
                  <a:cubicBezTo>
                    <a:pt x="1891" y="578"/>
                    <a:pt x="1917" y="631"/>
                    <a:pt x="1943" y="683"/>
                  </a:cubicBezTo>
                  <a:cubicBezTo>
                    <a:pt x="1969" y="736"/>
                    <a:pt x="1996" y="788"/>
                    <a:pt x="1996" y="841"/>
                  </a:cubicBezTo>
                  <a:cubicBezTo>
                    <a:pt x="2022" y="893"/>
                    <a:pt x="2022" y="972"/>
                    <a:pt x="1996" y="998"/>
                  </a:cubicBezTo>
                  <a:cubicBezTo>
                    <a:pt x="1996" y="1156"/>
                    <a:pt x="1943" y="1313"/>
                    <a:pt x="1891" y="1471"/>
                  </a:cubicBezTo>
                  <a:cubicBezTo>
                    <a:pt x="1838" y="1628"/>
                    <a:pt x="1786" y="1786"/>
                    <a:pt x="1707" y="1943"/>
                  </a:cubicBezTo>
                  <a:lnTo>
                    <a:pt x="1733" y="1943"/>
                  </a:lnTo>
                  <a:cubicBezTo>
                    <a:pt x="1864" y="1812"/>
                    <a:pt x="1969" y="1681"/>
                    <a:pt x="2074" y="1523"/>
                  </a:cubicBezTo>
                  <a:cubicBezTo>
                    <a:pt x="2137" y="1397"/>
                    <a:pt x="2183" y="1255"/>
                    <a:pt x="2226" y="1109"/>
                  </a:cubicBezTo>
                  <a:lnTo>
                    <a:pt x="2226" y="1109"/>
                  </a:lnTo>
                  <a:lnTo>
                    <a:pt x="2232" y="1103"/>
                  </a:lnTo>
                  <a:cubicBezTo>
                    <a:pt x="2258" y="1077"/>
                    <a:pt x="2258" y="1051"/>
                    <a:pt x="2284" y="1024"/>
                  </a:cubicBezTo>
                  <a:cubicBezTo>
                    <a:pt x="2284" y="998"/>
                    <a:pt x="2311" y="946"/>
                    <a:pt x="2311" y="919"/>
                  </a:cubicBezTo>
                  <a:cubicBezTo>
                    <a:pt x="2311" y="867"/>
                    <a:pt x="2311" y="814"/>
                    <a:pt x="2311" y="762"/>
                  </a:cubicBezTo>
                  <a:cubicBezTo>
                    <a:pt x="2284" y="683"/>
                    <a:pt x="2284" y="604"/>
                    <a:pt x="2258" y="526"/>
                  </a:cubicBezTo>
                  <a:cubicBezTo>
                    <a:pt x="2232" y="473"/>
                    <a:pt x="2206" y="421"/>
                    <a:pt x="2179" y="342"/>
                  </a:cubicBezTo>
                  <a:lnTo>
                    <a:pt x="2153" y="289"/>
                  </a:lnTo>
                  <a:cubicBezTo>
                    <a:pt x="2153" y="289"/>
                    <a:pt x="2153" y="289"/>
                    <a:pt x="2127" y="237"/>
                  </a:cubicBezTo>
                  <a:cubicBezTo>
                    <a:pt x="2074" y="184"/>
                    <a:pt x="2022" y="132"/>
                    <a:pt x="1969" y="79"/>
                  </a:cubicBezTo>
                  <a:cubicBezTo>
                    <a:pt x="1864" y="27"/>
                    <a:pt x="1759" y="1"/>
                    <a:pt x="1654"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3"/>
            <p:cNvSpPr/>
            <p:nvPr/>
          </p:nvSpPr>
          <p:spPr>
            <a:xfrm>
              <a:off x="12519544" y="-893788"/>
              <a:ext cx="168599" cy="101734"/>
            </a:xfrm>
            <a:custGeom>
              <a:avLst/>
              <a:gdLst/>
              <a:ahLst/>
              <a:cxnLst/>
              <a:rect l="l" t="t" r="r" b="b"/>
              <a:pathLst>
                <a:path w="1760" h="1062" extrusionOk="0">
                  <a:moveTo>
                    <a:pt x="929" y="1"/>
                  </a:moveTo>
                  <a:cubicBezTo>
                    <a:pt x="891" y="1"/>
                    <a:pt x="853" y="4"/>
                    <a:pt x="814" y="11"/>
                  </a:cubicBezTo>
                  <a:cubicBezTo>
                    <a:pt x="683" y="11"/>
                    <a:pt x="552" y="64"/>
                    <a:pt x="447" y="116"/>
                  </a:cubicBezTo>
                  <a:cubicBezTo>
                    <a:pt x="342" y="195"/>
                    <a:pt x="263" y="300"/>
                    <a:pt x="184" y="405"/>
                  </a:cubicBezTo>
                  <a:cubicBezTo>
                    <a:pt x="53" y="589"/>
                    <a:pt x="1" y="825"/>
                    <a:pt x="1" y="1061"/>
                  </a:cubicBezTo>
                  <a:lnTo>
                    <a:pt x="27" y="1061"/>
                  </a:lnTo>
                  <a:cubicBezTo>
                    <a:pt x="79" y="851"/>
                    <a:pt x="184" y="668"/>
                    <a:pt x="316" y="484"/>
                  </a:cubicBezTo>
                  <a:cubicBezTo>
                    <a:pt x="447" y="326"/>
                    <a:pt x="631" y="221"/>
                    <a:pt x="841" y="195"/>
                  </a:cubicBezTo>
                  <a:cubicBezTo>
                    <a:pt x="868" y="192"/>
                    <a:pt x="895" y="190"/>
                    <a:pt x="922" y="190"/>
                  </a:cubicBezTo>
                  <a:cubicBezTo>
                    <a:pt x="1104" y="190"/>
                    <a:pt x="1281" y="265"/>
                    <a:pt x="1418" y="379"/>
                  </a:cubicBezTo>
                  <a:cubicBezTo>
                    <a:pt x="1576" y="510"/>
                    <a:pt x="1681" y="694"/>
                    <a:pt x="1733" y="904"/>
                  </a:cubicBezTo>
                  <a:lnTo>
                    <a:pt x="1759" y="878"/>
                  </a:lnTo>
                  <a:cubicBezTo>
                    <a:pt x="1759" y="641"/>
                    <a:pt x="1681" y="405"/>
                    <a:pt x="1523" y="248"/>
                  </a:cubicBezTo>
                  <a:cubicBezTo>
                    <a:pt x="1418" y="143"/>
                    <a:pt x="1313" y="64"/>
                    <a:pt x="1182" y="38"/>
                  </a:cubicBezTo>
                  <a:cubicBezTo>
                    <a:pt x="1108" y="19"/>
                    <a:pt x="1020" y="1"/>
                    <a:pt x="929"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3"/>
            <p:cNvSpPr/>
            <p:nvPr/>
          </p:nvSpPr>
          <p:spPr>
            <a:xfrm>
              <a:off x="12645323" y="-814757"/>
              <a:ext cx="40330" cy="85545"/>
            </a:xfrm>
            <a:custGeom>
              <a:avLst/>
              <a:gdLst/>
              <a:ahLst/>
              <a:cxnLst/>
              <a:rect l="l" t="t" r="r" b="b"/>
              <a:pathLst>
                <a:path w="421" h="893" extrusionOk="0">
                  <a:moveTo>
                    <a:pt x="368" y="0"/>
                  </a:moveTo>
                  <a:lnTo>
                    <a:pt x="368" y="0"/>
                  </a:lnTo>
                  <a:cubicBezTo>
                    <a:pt x="315" y="158"/>
                    <a:pt x="263" y="315"/>
                    <a:pt x="210" y="446"/>
                  </a:cubicBezTo>
                  <a:cubicBezTo>
                    <a:pt x="158" y="604"/>
                    <a:pt x="79" y="761"/>
                    <a:pt x="0" y="893"/>
                  </a:cubicBezTo>
                  <a:cubicBezTo>
                    <a:pt x="158" y="814"/>
                    <a:pt x="263" y="683"/>
                    <a:pt x="315" y="525"/>
                  </a:cubicBezTo>
                  <a:cubicBezTo>
                    <a:pt x="394" y="341"/>
                    <a:pt x="420" y="184"/>
                    <a:pt x="368" y="0"/>
                  </a:cubicBezTo>
                  <a:close/>
                </a:path>
              </a:pathLst>
            </a:custGeom>
            <a:solidFill>
              <a:srgbClr val="F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3"/>
            <p:cNvSpPr/>
            <p:nvPr/>
          </p:nvSpPr>
          <p:spPr>
            <a:xfrm>
              <a:off x="12617638" y="-812266"/>
              <a:ext cx="25194" cy="17722"/>
            </a:xfrm>
            <a:custGeom>
              <a:avLst/>
              <a:gdLst/>
              <a:ahLst/>
              <a:cxnLst/>
              <a:rect l="l" t="t" r="r" b="b"/>
              <a:pathLst>
                <a:path w="263" h="185" extrusionOk="0">
                  <a:moveTo>
                    <a:pt x="132" y="0"/>
                  </a:moveTo>
                  <a:cubicBezTo>
                    <a:pt x="79" y="0"/>
                    <a:pt x="27" y="27"/>
                    <a:pt x="0" y="79"/>
                  </a:cubicBezTo>
                  <a:cubicBezTo>
                    <a:pt x="0" y="132"/>
                    <a:pt x="53" y="184"/>
                    <a:pt x="132" y="184"/>
                  </a:cubicBezTo>
                  <a:cubicBezTo>
                    <a:pt x="210" y="184"/>
                    <a:pt x="263" y="158"/>
                    <a:pt x="263" y="105"/>
                  </a:cubicBezTo>
                  <a:cubicBezTo>
                    <a:pt x="263" y="53"/>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3"/>
            <p:cNvSpPr/>
            <p:nvPr/>
          </p:nvSpPr>
          <p:spPr>
            <a:xfrm>
              <a:off x="12250456" y="-777109"/>
              <a:ext cx="30271" cy="20883"/>
            </a:xfrm>
            <a:custGeom>
              <a:avLst/>
              <a:gdLst/>
              <a:ahLst/>
              <a:cxnLst/>
              <a:rect l="l" t="t" r="r" b="b"/>
              <a:pathLst>
                <a:path w="316" h="218" extrusionOk="0">
                  <a:moveTo>
                    <a:pt x="158" y="1"/>
                  </a:moveTo>
                  <a:cubicBezTo>
                    <a:pt x="80" y="1"/>
                    <a:pt x="1" y="53"/>
                    <a:pt x="1" y="106"/>
                  </a:cubicBezTo>
                  <a:cubicBezTo>
                    <a:pt x="1" y="158"/>
                    <a:pt x="53" y="211"/>
                    <a:pt x="158" y="211"/>
                  </a:cubicBezTo>
                  <a:cubicBezTo>
                    <a:pt x="172" y="216"/>
                    <a:pt x="186" y="218"/>
                    <a:pt x="200" y="218"/>
                  </a:cubicBezTo>
                  <a:cubicBezTo>
                    <a:pt x="263" y="218"/>
                    <a:pt x="316" y="171"/>
                    <a:pt x="316" y="106"/>
                  </a:cubicBezTo>
                  <a:cubicBezTo>
                    <a:pt x="316" y="53"/>
                    <a:pt x="237"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3"/>
            <p:cNvSpPr/>
            <p:nvPr/>
          </p:nvSpPr>
          <p:spPr>
            <a:xfrm>
              <a:off x="13905123" y="-310013"/>
              <a:ext cx="27685" cy="34103"/>
            </a:xfrm>
            <a:custGeom>
              <a:avLst/>
              <a:gdLst/>
              <a:ahLst/>
              <a:cxnLst/>
              <a:rect l="l" t="t" r="r" b="b"/>
              <a:pathLst>
                <a:path w="289" h="356" extrusionOk="0">
                  <a:moveTo>
                    <a:pt x="219" y="1"/>
                  </a:moveTo>
                  <a:cubicBezTo>
                    <a:pt x="184" y="1"/>
                    <a:pt x="122" y="52"/>
                    <a:pt x="79" y="139"/>
                  </a:cubicBezTo>
                  <a:cubicBezTo>
                    <a:pt x="0" y="217"/>
                    <a:pt x="0" y="322"/>
                    <a:pt x="26" y="349"/>
                  </a:cubicBezTo>
                  <a:cubicBezTo>
                    <a:pt x="35" y="353"/>
                    <a:pt x="45" y="355"/>
                    <a:pt x="55" y="355"/>
                  </a:cubicBezTo>
                  <a:cubicBezTo>
                    <a:pt x="105" y="355"/>
                    <a:pt x="167" y="304"/>
                    <a:pt x="210" y="217"/>
                  </a:cubicBezTo>
                  <a:cubicBezTo>
                    <a:pt x="263" y="112"/>
                    <a:pt x="289" y="34"/>
                    <a:pt x="236" y="7"/>
                  </a:cubicBezTo>
                  <a:cubicBezTo>
                    <a:pt x="232" y="3"/>
                    <a:pt x="226"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3"/>
            <p:cNvSpPr/>
            <p:nvPr/>
          </p:nvSpPr>
          <p:spPr>
            <a:xfrm>
              <a:off x="13922654" y="-296793"/>
              <a:ext cx="25290" cy="17722"/>
            </a:xfrm>
            <a:custGeom>
              <a:avLst/>
              <a:gdLst/>
              <a:ahLst/>
              <a:cxnLst/>
              <a:rect l="l" t="t" r="r" b="b"/>
              <a:pathLst>
                <a:path w="264" h="185" extrusionOk="0">
                  <a:moveTo>
                    <a:pt x="132" y="1"/>
                  </a:moveTo>
                  <a:cubicBezTo>
                    <a:pt x="80" y="1"/>
                    <a:pt x="1" y="27"/>
                    <a:pt x="1" y="79"/>
                  </a:cubicBezTo>
                  <a:cubicBezTo>
                    <a:pt x="1" y="106"/>
                    <a:pt x="53" y="158"/>
                    <a:pt x="106" y="184"/>
                  </a:cubicBezTo>
                  <a:cubicBezTo>
                    <a:pt x="185" y="184"/>
                    <a:pt x="237" y="158"/>
                    <a:pt x="237" y="106"/>
                  </a:cubicBezTo>
                  <a:cubicBezTo>
                    <a:pt x="263" y="53"/>
                    <a:pt x="211" y="27"/>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3"/>
            <p:cNvSpPr/>
            <p:nvPr/>
          </p:nvSpPr>
          <p:spPr>
            <a:xfrm>
              <a:off x="14423087" y="59277"/>
              <a:ext cx="17722" cy="16189"/>
            </a:xfrm>
            <a:custGeom>
              <a:avLst/>
              <a:gdLst/>
              <a:ahLst/>
              <a:cxnLst/>
              <a:rect l="l" t="t" r="r" b="b"/>
              <a:pathLst>
                <a:path w="185" h="169" extrusionOk="0">
                  <a:moveTo>
                    <a:pt x="68" y="1"/>
                  </a:moveTo>
                  <a:cubicBezTo>
                    <a:pt x="39" y="1"/>
                    <a:pt x="20" y="25"/>
                    <a:pt x="0" y="63"/>
                  </a:cubicBezTo>
                  <a:cubicBezTo>
                    <a:pt x="0" y="116"/>
                    <a:pt x="27" y="168"/>
                    <a:pt x="79" y="168"/>
                  </a:cubicBezTo>
                  <a:cubicBezTo>
                    <a:pt x="132" y="168"/>
                    <a:pt x="184" y="142"/>
                    <a:pt x="184" y="90"/>
                  </a:cubicBezTo>
                  <a:cubicBezTo>
                    <a:pt x="184" y="63"/>
                    <a:pt x="158" y="11"/>
                    <a:pt x="105" y="11"/>
                  </a:cubicBezTo>
                  <a:cubicBezTo>
                    <a:pt x="91" y="4"/>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3"/>
            <p:cNvSpPr/>
            <p:nvPr/>
          </p:nvSpPr>
          <p:spPr>
            <a:xfrm>
              <a:off x="13661133" y="34179"/>
              <a:ext cx="37839" cy="22129"/>
            </a:xfrm>
            <a:custGeom>
              <a:avLst/>
              <a:gdLst/>
              <a:ahLst/>
              <a:cxnLst/>
              <a:rect l="l" t="t" r="r" b="b"/>
              <a:pathLst>
                <a:path w="395" h="231" extrusionOk="0">
                  <a:moveTo>
                    <a:pt x="235" y="1"/>
                  </a:moveTo>
                  <a:cubicBezTo>
                    <a:pt x="211" y="1"/>
                    <a:pt x="185" y="4"/>
                    <a:pt x="158" y="10"/>
                  </a:cubicBezTo>
                  <a:cubicBezTo>
                    <a:pt x="80" y="37"/>
                    <a:pt x="1" y="89"/>
                    <a:pt x="27" y="142"/>
                  </a:cubicBezTo>
                  <a:cubicBezTo>
                    <a:pt x="27" y="201"/>
                    <a:pt x="71" y="230"/>
                    <a:pt x="138" y="230"/>
                  </a:cubicBezTo>
                  <a:cubicBezTo>
                    <a:pt x="160" y="230"/>
                    <a:pt x="185" y="227"/>
                    <a:pt x="211" y="220"/>
                  </a:cubicBezTo>
                  <a:cubicBezTo>
                    <a:pt x="316" y="220"/>
                    <a:pt x="395" y="142"/>
                    <a:pt x="368" y="89"/>
                  </a:cubicBezTo>
                  <a:cubicBezTo>
                    <a:pt x="368" y="30"/>
                    <a:pt x="309"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3"/>
            <p:cNvSpPr/>
            <p:nvPr/>
          </p:nvSpPr>
          <p:spPr>
            <a:xfrm>
              <a:off x="12127264" y="1511146"/>
              <a:ext cx="176167" cy="1370539"/>
            </a:xfrm>
            <a:custGeom>
              <a:avLst/>
              <a:gdLst/>
              <a:ahLst/>
              <a:cxnLst/>
              <a:rect l="l" t="t" r="r" b="b"/>
              <a:pathLst>
                <a:path w="1839" h="14307" extrusionOk="0">
                  <a:moveTo>
                    <a:pt x="289" y="1"/>
                  </a:moveTo>
                  <a:cubicBezTo>
                    <a:pt x="158" y="605"/>
                    <a:pt x="53" y="1208"/>
                    <a:pt x="27" y="1838"/>
                  </a:cubicBezTo>
                  <a:cubicBezTo>
                    <a:pt x="1" y="2442"/>
                    <a:pt x="53" y="3072"/>
                    <a:pt x="211" y="3676"/>
                  </a:cubicBezTo>
                  <a:cubicBezTo>
                    <a:pt x="316" y="3991"/>
                    <a:pt x="447" y="4253"/>
                    <a:pt x="604" y="4542"/>
                  </a:cubicBezTo>
                  <a:cubicBezTo>
                    <a:pt x="762" y="4805"/>
                    <a:pt x="972" y="5041"/>
                    <a:pt x="1103" y="5303"/>
                  </a:cubicBezTo>
                  <a:cubicBezTo>
                    <a:pt x="1182" y="5435"/>
                    <a:pt x="1234" y="5566"/>
                    <a:pt x="1261" y="5723"/>
                  </a:cubicBezTo>
                  <a:cubicBezTo>
                    <a:pt x="1234" y="5855"/>
                    <a:pt x="1182" y="6012"/>
                    <a:pt x="1103" y="6143"/>
                  </a:cubicBezTo>
                  <a:cubicBezTo>
                    <a:pt x="1024" y="6275"/>
                    <a:pt x="972" y="6432"/>
                    <a:pt x="946" y="6590"/>
                  </a:cubicBezTo>
                  <a:cubicBezTo>
                    <a:pt x="919" y="6747"/>
                    <a:pt x="919" y="6905"/>
                    <a:pt x="946" y="7062"/>
                  </a:cubicBezTo>
                  <a:cubicBezTo>
                    <a:pt x="998" y="7351"/>
                    <a:pt x="1051" y="7666"/>
                    <a:pt x="1156" y="7955"/>
                  </a:cubicBezTo>
                  <a:cubicBezTo>
                    <a:pt x="1234" y="8243"/>
                    <a:pt x="1261" y="8558"/>
                    <a:pt x="1261" y="8847"/>
                  </a:cubicBezTo>
                  <a:cubicBezTo>
                    <a:pt x="1287" y="9451"/>
                    <a:pt x="1234" y="10055"/>
                    <a:pt x="1182" y="10685"/>
                  </a:cubicBezTo>
                  <a:cubicBezTo>
                    <a:pt x="1129" y="11315"/>
                    <a:pt x="1156" y="11918"/>
                    <a:pt x="1234" y="12548"/>
                  </a:cubicBezTo>
                  <a:cubicBezTo>
                    <a:pt x="1313" y="13152"/>
                    <a:pt x="1523" y="13756"/>
                    <a:pt x="1838" y="14307"/>
                  </a:cubicBezTo>
                  <a:cubicBezTo>
                    <a:pt x="1602" y="13729"/>
                    <a:pt x="1471" y="13152"/>
                    <a:pt x="1418" y="12548"/>
                  </a:cubicBezTo>
                  <a:cubicBezTo>
                    <a:pt x="1366" y="11945"/>
                    <a:pt x="1366" y="11315"/>
                    <a:pt x="1418" y="10711"/>
                  </a:cubicBezTo>
                  <a:cubicBezTo>
                    <a:pt x="1471" y="10107"/>
                    <a:pt x="1497" y="9477"/>
                    <a:pt x="1471" y="8873"/>
                  </a:cubicBezTo>
                  <a:cubicBezTo>
                    <a:pt x="1471" y="8558"/>
                    <a:pt x="1418" y="8243"/>
                    <a:pt x="1313" y="7928"/>
                  </a:cubicBezTo>
                  <a:cubicBezTo>
                    <a:pt x="1287" y="7771"/>
                    <a:pt x="1234" y="7640"/>
                    <a:pt x="1182" y="7482"/>
                  </a:cubicBezTo>
                  <a:cubicBezTo>
                    <a:pt x="1129" y="7351"/>
                    <a:pt x="1103" y="7193"/>
                    <a:pt x="1077" y="7062"/>
                  </a:cubicBezTo>
                  <a:cubicBezTo>
                    <a:pt x="998" y="6773"/>
                    <a:pt x="1051" y="6458"/>
                    <a:pt x="1182" y="6170"/>
                  </a:cubicBezTo>
                  <a:cubicBezTo>
                    <a:pt x="1261" y="6038"/>
                    <a:pt x="1313" y="5907"/>
                    <a:pt x="1339" y="5723"/>
                  </a:cubicBezTo>
                  <a:cubicBezTo>
                    <a:pt x="1313" y="5566"/>
                    <a:pt x="1261" y="5408"/>
                    <a:pt x="1182" y="5277"/>
                  </a:cubicBezTo>
                  <a:cubicBezTo>
                    <a:pt x="1103" y="5146"/>
                    <a:pt x="1024" y="5015"/>
                    <a:pt x="946" y="4883"/>
                  </a:cubicBezTo>
                  <a:cubicBezTo>
                    <a:pt x="867" y="4752"/>
                    <a:pt x="788" y="4621"/>
                    <a:pt x="709" y="4490"/>
                  </a:cubicBezTo>
                  <a:cubicBezTo>
                    <a:pt x="578" y="4227"/>
                    <a:pt x="473" y="3938"/>
                    <a:pt x="394" y="3650"/>
                  </a:cubicBezTo>
                  <a:cubicBezTo>
                    <a:pt x="79" y="2468"/>
                    <a:pt x="184" y="1235"/>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3"/>
            <p:cNvSpPr/>
            <p:nvPr/>
          </p:nvSpPr>
          <p:spPr>
            <a:xfrm>
              <a:off x="11936153" y="2723240"/>
              <a:ext cx="658974" cy="48855"/>
            </a:xfrm>
            <a:custGeom>
              <a:avLst/>
              <a:gdLst/>
              <a:ahLst/>
              <a:cxnLst/>
              <a:rect l="l" t="t" r="r" b="b"/>
              <a:pathLst>
                <a:path w="6879" h="510" extrusionOk="0">
                  <a:moveTo>
                    <a:pt x="27" y="0"/>
                  </a:moveTo>
                  <a:lnTo>
                    <a:pt x="1" y="53"/>
                  </a:lnTo>
                  <a:cubicBezTo>
                    <a:pt x="552" y="236"/>
                    <a:pt x="1103" y="368"/>
                    <a:pt x="1707" y="446"/>
                  </a:cubicBezTo>
                  <a:cubicBezTo>
                    <a:pt x="2111" y="485"/>
                    <a:pt x="2542" y="509"/>
                    <a:pt x="2971" y="509"/>
                  </a:cubicBezTo>
                  <a:cubicBezTo>
                    <a:pt x="3128" y="509"/>
                    <a:pt x="3285" y="506"/>
                    <a:pt x="3439" y="499"/>
                  </a:cubicBezTo>
                  <a:cubicBezTo>
                    <a:pt x="4594" y="446"/>
                    <a:pt x="5749" y="315"/>
                    <a:pt x="6878" y="53"/>
                  </a:cubicBezTo>
                  <a:lnTo>
                    <a:pt x="6878" y="0"/>
                  </a:lnTo>
                  <a:cubicBezTo>
                    <a:pt x="6301" y="0"/>
                    <a:pt x="5697" y="0"/>
                    <a:pt x="5119" y="26"/>
                  </a:cubicBezTo>
                  <a:cubicBezTo>
                    <a:pt x="4831" y="26"/>
                    <a:pt x="4542" y="53"/>
                    <a:pt x="4279" y="53"/>
                  </a:cubicBezTo>
                  <a:cubicBezTo>
                    <a:pt x="3991" y="79"/>
                    <a:pt x="3702" y="79"/>
                    <a:pt x="3413" y="105"/>
                  </a:cubicBezTo>
                  <a:lnTo>
                    <a:pt x="1733" y="105"/>
                  </a:lnTo>
                  <a:cubicBezTo>
                    <a:pt x="1182" y="105"/>
                    <a:pt x="604" y="7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3"/>
            <p:cNvSpPr/>
            <p:nvPr/>
          </p:nvSpPr>
          <p:spPr>
            <a:xfrm>
              <a:off x="10912775" y="2876608"/>
              <a:ext cx="1199545" cy="3490291"/>
            </a:xfrm>
            <a:custGeom>
              <a:avLst/>
              <a:gdLst/>
              <a:ahLst/>
              <a:cxnLst/>
              <a:rect l="l" t="t" r="r" b="b"/>
              <a:pathLst>
                <a:path w="12522" h="36435" extrusionOk="0">
                  <a:moveTo>
                    <a:pt x="12206" y="0"/>
                  </a:moveTo>
                  <a:lnTo>
                    <a:pt x="11917" y="1287"/>
                  </a:lnTo>
                  <a:cubicBezTo>
                    <a:pt x="11812" y="1733"/>
                    <a:pt x="11760" y="2179"/>
                    <a:pt x="11707" y="2599"/>
                  </a:cubicBezTo>
                  <a:cubicBezTo>
                    <a:pt x="11681" y="2835"/>
                    <a:pt x="11707" y="3072"/>
                    <a:pt x="11786" y="3255"/>
                  </a:cubicBezTo>
                  <a:cubicBezTo>
                    <a:pt x="11891" y="3492"/>
                    <a:pt x="12022" y="3675"/>
                    <a:pt x="12127" y="3859"/>
                  </a:cubicBezTo>
                  <a:cubicBezTo>
                    <a:pt x="12232" y="4043"/>
                    <a:pt x="12311" y="4227"/>
                    <a:pt x="12364" y="4437"/>
                  </a:cubicBezTo>
                  <a:cubicBezTo>
                    <a:pt x="12390" y="4647"/>
                    <a:pt x="12337" y="4857"/>
                    <a:pt x="12232" y="5040"/>
                  </a:cubicBezTo>
                  <a:cubicBezTo>
                    <a:pt x="12127" y="5224"/>
                    <a:pt x="12022" y="5434"/>
                    <a:pt x="11944" y="5618"/>
                  </a:cubicBezTo>
                  <a:cubicBezTo>
                    <a:pt x="11839" y="5828"/>
                    <a:pt x="11760" y="6064"/>
                    <a:pt x="11734" y="6274"/>
                  </a:cubicBezTo>
                  <a:cubicBezTo>
                    <a:pt x="11629" y="6720"/>
                    <a:pt x="11602" y="7193"/>
                    <a:pt x="11629" y="7665"/>
                  </a:cubicBezTo>
                  <a:cubicBezTo>
                    <a:pt x="11629" y="8085"/>
                    <a:pt x="11681" y="8532"/>
                    <a:pt x="11734" y="8978"/>
                  </a:cubicBezTo>
                  <a:cubicBezTo>
                    <a:pt x="11760" y="9398"/>
                    <a:pt x="11786" y="9844"/>
                    <a:pt x="11786" y="10290"/>
                  </a:cubicBezTo>
                  <a:cubicBezTo>
                    <a:pt x="11812" y="11157"/>
                    <a:pt x="11760" y="12023"/>
                    <a:pt x="11655" y="12915"/>
                  </a:cubicBezTo>
                  <a:cubicBezTo>
                    <a:pt x="11576" y="13755"/>
                    <a:pt x="11524" y="14674"/>
                    <a:pt x="11524" y="15540"/>
                  </a:cubicBezTo>
                  <a:cubicBezTo>
                    <a:pt x="11524" y="16406"/>
                    <a:pt x="11550" y="17273"/>
                    <a:pt x="11524" y="18165"/>
                  </a:cubicBezTo>
                  <a:cubicBezTo>
                    <a:pt x="11524" y="18585"/>
                    <a:pt x="11471" y="19031"/>
                    <a:pt x="11419" y="19478"/>
                  </a:cubicBezTo>
                  <a:cubicBezTo>
                    <a:pt x="11366" y="19688"/>
                    <a:pt x="11314" y="19898"/>
                    <a:pt x="11235" y="20081"/>
                  </a:cubicBezTo>
                  <a:cubicBezTo>
                    <a:pt x="11130" y="20291"/>
                    <a:pt x="11025" y="20475"/>
                    <a:pt x="10894" y="20633"/>
                  </a:cubicBezTo>
                  <a:cubicBezTo>
                    <a:pt x="10763" y="20790"/>
                    <a:pt x="10579" y="20895"/>
                    <a:pt x="10369" y="20948"/>
                  </a:cubicBezTo>
                  <a:cubicBezTo>
                    <a:pt x="10264" y="20974"/>
                    <a:pt x="10133" y="21026"/>
                    <a:pt x="10054" y="21105"/>
                  </a:cubicBezTo>
                  <a:cubicBezTo>
                    <a:pt x="9949" y="21184"/>
                    <a:pt x="9896" y="21289"/>
                    <a:pt x="9870" y="21420"/>
                  </a:cubicBezTo>
                  <a:cubicBezTo>
                    <a:pt x="9844" y="21630"/>
                    <a:pt x="9765" y="21840"/>
                    <a:pt x="9686" y="22050"/>
                  </a:cubicBezTo>
                  <a:cubicBezTo>
                    <a:pt x="9660" y="22103"/>
                    <a:pt x="9581" y="22155"/>
                    <a:pt x="9503" y="22155"/>
                  </a:cubicBezTo>
                  <a:cubicBezTo>
                    <a:pt x="9398" y="22129"/>
                    <a:pt x="9266" y="22103"/>
                    <a:pt x="9161" y="22076"/>
                  </a:cubicBezTo>
                  <a:cubicBezTo>
                    <a:pt x="9083" y="22103"/>
                    <a:pt x="9004" y="22155"/>
                    <a:pt x="8978" y="22208"/>
                  </a:cubicBezTo>
                  <a:cubicBezTo>
                    <a:pt x="8951" y="22286"/>
                    <a:pt x="8925" y="22339"/>
                    <a:pt x="8899" y="22391"/>
                  </a:cubicBezTo>
                  <a:cubicBezTo>
                    <a:pt x="8873" y="22496"/>
                    <a:pt x="8873" y="22628"/>
                    <a:pt x="8846" y="22733"/>
                  </a:cubicBezTo>
                  <a:cubicBezTo>
                    <a:pt x="8820" y="22943"/>
                    <a:pt x="8741" y="23126"/>
                    <a:pt x="8636" y="23310"/>
                  </a:cubicBezTo>
                  <a:cubicBezTo>
                    <a:pt x="8400" y="23678"/>
                    <a:pt x="8138" y="24019"/>
                    <a:pt x="7849" y="24334"/>
                  </a:cubicBezTo>
                  <a:cubicBezTo>
                    <a:pt x="6694" y="25673"/>
                    <a:pt x="5618" y="27064"/>
                    <a:pt x="4541" y="28455"/>
                  </a:cubicBezTo>
                  <a:cubicBezTo>
                    <a:pt x="3465" y="29846"/>
                    <a:pt x="2441" y="31290"/>
                    <a:pt x="1523" y="32786"/>
                  </a:cubicBezTo>
                  <a:cubicBezTo>
                    <a:pt x="1286" y="33180"/>
                    <a:pt x="1076" y="33574"/>
                    <a:pt x="919" y="33994"/>
                  </a:cubicBezTo>
                  <a:cubicBezTo>
                    <a:pt x="866" y="34099"/>
                    <a:pt x="866" y="34230"/>
                    <a:pt x="866" y="34335"/>
                  </a:cubicBezTo>
                  <a:cubicBezTo>
                    <a:pt x="866" y="34361"/>
                    <a:pt x="866" y="34414"/>
                    <a:pt x="893" y="34440"/>
                  </a:cubicBezTo>
                  <a:lnTo>
                    <a:pt x="919" y="34519"/>
                  </a:lnTo>
                  <a:lnTo>
                    <a:pt x="998" y="34650"/>
                  </a:lnTo>
                  <a:cubicBezTo>
                    <a:pt x="1103" y="34860"/>
                    <a:pt x="1208" y="35044"/>
                    <a:pt x="1286" y="35254"/>
                  </a:cubicBezTo>
                  <a:cubicBezTo>
                    <a:pt x="1339" y="35332"/>
                    <a:pt x="1365" y="35437"/>
                    <a:pt x="1365" y="35542"/>
                  </a:cubicBezTo>
                  <a:cubicBezTo>
                    <a:pt x="1391" y="35569"/>
                    <a:pt x="1365" y="35621"/>
                    <a:pt x="1313" y="35621"/>
                  </a:cubicBezTo>
                  <a:cubicBezTo>
                    <a:pt x="1286" y="35647"/>
                    <a:pt x="1234" y="35647"/>
                    <a:pt x="1181" y="35647"/>
                  </a:cubicBezTo>
                  <a:cubicBezTo>
                    <a:pt x="971" y="35647"/>
                    <a:pt x="761" y="35542"/>
                    <a:pt x="525" y="35542"/>
                  </a:cubicBezTo>
                  <a:cubicBezTo>
                    <a:pt x="420" y="35542"/>
                    <a:pt x="315" y="35569"/>
                    <a:pt x="210" y="35595"/>
                  </a:cubicBezTo>
                  <a:cubicBezTo>
                    <a:pt x="131" y="35621"/>
                    <a:pt x="79" y="35647"/>
                    <a:pt x="53" y="35700"/>
                  </a:cubicBezTo>
                  <a:cubicBezTo>
                    <a:pt x="27" y="35752"/>
                    <a:pt x="0" y="35805"/>
                    <a:pt x="0" y="35857"/>
                  </a:cubicBezTo>
                  <a:cubicBezTo>
                    <a:pt x="27" y="35989"/>
                    <a:pt x="79" y="36094"/>
                    <a:pt x="131" y="36172"/>
                  </a:cubicBezTo>
                  <a:cubicBezTo>
                    <a:pt x="210" y="36277"/>
                    <a:pt x="289" y="36356"/>
                    <a:pt x="368" y="36435"/>
                  </a:cubicBezTo>
                  <a:cubicBezTo>
                    <a:pt x="210" y="36277"/>
                    <a:pt x="79" y="36094"/>
                    <a:pt x="27" y="35884"/>
                  </a:cubicBezTo>
                  <a:cubicBezTo>
                    <a:pt x="27" y="35779"/>
                    <a:pt x="105" y="35674"/>
                    <a:pt x="184" y="35647"/>
                  </a:cubicBezTo>
                  <a:cubicBezTo>
                    <a:pt x="236" y="35634"/>
                    <a:pt x="296" y="35628"/>
                    <a:pt x="355" y="35628"/>
                  </a:cubicBezTo>
                  <a:cubicBezTo>
                    <a:pt x="414" y="35628"/>
                    <a:pt x="473" y="35634"/>
                    <a:pt x="525" y="35647"/>
                  </a:cubicBezTo>
                  <a:cubicBezTo>
                    <a:pt x="630" y="35647"/>
                    <a:pt x="735" y="35674"/>
                    <a:pt x="840" y="35700"/>
                  </a:cubicBezTo>
                  <a:cubicBezTo>
                    <a:pt x="945" y="35726"/>
                    <a:pt x="1076" y="35752"/>
                    <a:pt x="1181" y="35752"/>
                  </a:cubicBezTo>
                  <a:cubicBezTo>
                    <a:pt x="1199" y="35761"/>
                    <a:pt x="1219" y="35764"/>
                    <a:pt x="1241" y="35764"/>
                  </a:cubicBezTo>
                  <a:cubicBezTo>
                    <a:pt x="1284" y="35764"/>
                    <a:pt x="1330" y="35752"/>
                    <a:pt x="1365" y="35752"/>
                  </a:cubicBezTo>
                  <a:cubicBezTo>
                    <a:pt x="1444" y="35700"/>
                    <a:pt x="1470" y="35647"/>
                    <a:pt x="1470" y="35569"/>
                  </a:cubicBezTo>
                  <a:cubicBezTo>
                    <a:pt x="1470" y="35464"/>
                    <a:pt x="1444" y="35332"/>
                    <a:pt x="1391" y="35227"/>
                  </a:cubicBezTo>
                  <a:cubicBezTo>
                    <a:pt x="1286" y="35044"/>
                    <a:pt x="1208" y="34834"/>
                    <a:pt x="1103" y="34650"/>
                  </a:cubicBezTo>
                  <a:lnTo>
                    <a:pt x="1024" y="34492"/>
                  </a:lnTo>
                  <a:lnTo>
                    <a:pt x="998" y="34414"/>
                  </a:lnTo>
                  <a:cubicBezTo>
                    <a:pt x="998" y="34387"/>
                    <a:pt x="998" y="34387"/>
                    <a:pt x="971" y="34361"/>
                  </a:cubicBezTo>
                  <a:cubicBezTo>
                    <a:pt x="971" y="34256"/>
                    <a:pt x="998" y="34151"/>
                    <a:pt x="1050" y="34072"/>
                  </a:cubicBezTo>
                  <a:cubicBezTo>
                    <a:pt x="1208" y="33652"/>
                    <a:pt x="1418" y="33259"/>
                    <a:pt x="1654" y="32917"/>
                  </a:cubicBezTo>
                  <a:cubicBezTo>
                    <a:pt x="2100" y="32156"/>
                    <a:pt x="2599" y="31447"/>
                    <a:pt x="3124" y="30739"/>
                  </a:cubicBezTo>
                  <a:cubicBezTo>
                    <a:pt x="3649" y="30030"/>
                    <a:pt x="4174" y="29321"/>
                    <a:pt x="4725" y="28612"/>
                  </a:cubicBezTo>
                  <a:cubicBezTo>
                    <a:pt x="5250" y="27930"/>
                    <a:pt x="5801" y="27221"/>
                    <a:pt x="6326" y="26539"/>
                  </a:cubicBezTo>
                  <a:cubicBezTo>
                    <a:pt x="6878" y="25856"/>
                    <a:pt x="7429" y="25148"/>
                    <a:pt x="8006" y="24491"/>
                  </a:cubicBezTo>
                  <a:cubicBezTo>
                    <a:pt x="8295" y="24176"/>
                    <a:pt x="8558" y="23809"/>
                    <a:pt x="8794" y="23441"/>
                  </a:cubicBezTo>
                  <a:cubicBezTo>
                    <a:pt x="8925" y="23231"/>
                    <a:pt x="9004" y="22995"/>
                    <a:pt x="9030" y="22785"/>
                  </a:cubicBezTo>
                  <a:cubicBezTo>
                    <a:pt x="9030" y="22654"/>
                    <a:pt x="9056" y="22549"/>
                    <a:pt x="9083" y="22444"/>
                  </a:cubicBezTo>
                  <a:cubicBezTo>
                    <a:pt x="9083" y="22391"/>
                    <a:pt x="9109" y="22339"/>
                    <a:pt x="9109" y="22313"/>
                  </a:cubicBezTo>
                  <a:cubicBezTo>
                    <a:pt x="9135" y="22260"/>
                    <a:pt x="9109" y="22260"/>
                    <a:pt x="9188" y="22260"/>
                  </a:cubicBezTo>
                  <a:cubicBezTo>
                    <a:pt x="9240" y="22260"/>
                    <a:pt x="9371" y="22313"/>
                    <a:pt x="9503" y="22313"/>
                  </a:cubicBezTo>
                  <a:cubicBezTo>
                    <a:pt x="9555" y="22313"/>
                    <a:pt x="9634" y="22313"/>
                    <a:pt x="9686" y="22260"/>
                  </a:cubicBezTo>
                  <a:cubicBezTo>
                    <a:pt x="9739" y="22234"/>
                    <a:pt x="9791" y="22181"/>
                    <a:pt x="9818" y="22129"/>
                  </a:cubicBezTo>
                  <a:cubicBezTo>
                    <a:pt x="9923" y="21919"/>
                    <a:pt x="9975" y="21683"/>
                    <a:pt x="10001" y="21473"/>
                  </a:cubicBezTo>
                  <a:cubicBezTo>
                    <a:pt x="10028" y="21368"/>
                    <a:pt x="10080" y="21289"/>
                    <a:pt x="10133" y="21210"/>
                  </a:cubicBezTo>
                  <a:cubicBezTo>
                    <a:pt x="10211" y="21131"/>
                    <a:pt x="10316" y="21105"/>
                    <a:pt x="10421" y="21079"/>
                  </a:cubicBezTo>
                  <a:cubicBezTo>
                    <a:pt x="10631" y="21026"/>
                    <a:pt x="10815" y="20895"/>
                    <a:pt x="10973" y="20711"/>
                  </a:cubicBezTo>
                  <a:cubicBezTo>
                    <a:pt x="11130" y="20528"/>
                    <a:pt x="11261" y="20344"/>
                    <a:pt x="11340" y="20134"/>
                  </a:cubicBezTo>
                  <a:cubicBezTo>
                    <a:pt x="11419" y="19924"/>
                    <a:pt x="11497" y="19688"/>
                    <a:pt x="11524" y="19478"/>
                  </a:cubicBezTo>
                  <a:cubicBezTo>
                    <a:pt x="11576" y="19031"/>
                    <a:pt x="11602" y="18585"/>
                    <a:pt x="11629" y="18165"/>
                  </a:cubicBezTo>
                  <a:cubicBezTo>
                    <a:pt x="11629" y="17299"/>
                    <a:pt x="11602" y="16406"/>
                    <a:pt x="11629" y="15540"/>
                  </a:cubicBezTo>
                  <a:cubicBezTo>
                    <a:pt x="11629" y="14648"/>
                    <a:pt x="11681" y="13781"/>
                    <a:pt x="11812" y="12915"/>
                  </a:cubicBezTo>
                  <a:cubicBezTo>
                    <a:pt x="11917" y="12023"/>
                    <a:pt x="11996" y="11157"/>
                    <a:pt x="11970" y="10264"/>
                  </a:cubicBezTo>
                  <a:cubicBezTo>
                    <a:pt x="11970" y="9398"/>
                    <a:pt x="11891" y="8505"/>
                    <a:pt x="11812" y="7639"/>
                  </a:cubicBezTo>
                  <a:cubicBezTo>
                    <a:pt x="11786" y="7219"/>
                    <a:pt x="11812" y="6773"/>
                    <a:pt x="11891" y="6353"/>
                  </a:cubicBezTo>
                  <a:cubicBezTo>
                    <a:pt x="11917" y="6143"/>
                    <a:pt x="11996" y="5933"/>
                    <a:pt x="12075" y="5749"/>
                  </a:cubicBezTo>
                  <a:cubicBezTo>
                    <a:pt x="12154" y="5539"/>
                    <a:pt x="12259" y="5355"/>
                    <a:pt x="12364" y="5145"/>
                  </a:cubicBezTo>
                  <a:cubicBezTo>
                    <a:pt x="12495" y="4935"/>
                    <a:pt x="12521" y="4699"/>
                    <a:pt x="12495" y="4463"/>
                  </a:cubicBezTo>
                  <a:cubicBezTo>
                    <a:pt x="12442" y="4253"/>
                    <a:pt x="12364" y="4017"/>
                    <a:pt x="12232" y="3833"/>
                  </a:cubicBezTo>
                  <a:cubicBezTo>
                    <a:pt x="12127" y="3649"/>
                    <a:pt x="11996" y="3465"/>
                    <a:pt x="11891" y="3255"/>
                  </a:cubicBezTo>
                  <a:cubicBezTo>
                    <a:pt x="11812" y="3072"/>
                    <a:pt x="11786" y="2862"/>
                    <a:pt x="11786" y="2652"/>
                  </a:cubicBezTo>
                  <a:cubicBezTo>
                    <a:pt x="11839" y="2205"/>
                    <a:pt x="11917" y="1785"/>
                    <a:pt x="11996" y="1339"/>
                  </a:cubicBezTo>
                  <a:lnTo>
                    <a:pt x="12206" y="27"/>
                  </a:lnTo>
                  <a:lnTo>
                    <a:pt x="122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3"/>
            <p:cNvSpPr/>
            <p:nvPr/>
          </p:nvSpPr>
          <p:spPr>
            <a:xfrm>
              <a:off x="11961347" y="115604"/>
              <a:ext cx="83054" cy="186130"/>
            </a:xfrm>
            <a:custGeom>
              <a:avLst/>
              <a:gdLst/>
              <a:ahLst/>
              <a:cxnLst/>
              <a:rect l="l" t="t" r="r" b="b"/>
              <a:pathLst>
                <a:path w="867" h="1943" extrusionOk="0">
                  <a:moveTo>
                    <a:pt x="866" y="0"/>
                  </a:moveTo>
                  <a:cubicBezTo>
                    <a:pt x="578" y="237"/>
                    <a:pt x="368" y="552"/>
                    <a:pt x="236" y="893"/>
                  </a:cubicBezTo>
                  <a:cubicBezTo>
                    <a:pt x="184" y="1050"/>
                    <a:pt x="105" y="1234"/>
                    <a:pt x="79" y="1392"/>
                  </a:cubicBezTo>
                  <a:cubicBezTo>
                    <a:pt x="27" y="1575"/>
                    <a:pt x="0" y="1759"/>
                    <a:pt x="27" y="1943"/>
                  </a:cubicBezTo>
                  <a:cubicBezTo>
                    <a:pt x="158" y="1602"/>
                    <a:pt x="289" y="1260"/>
                    <a:pt x="420" y="945"/>
                  </a:cubicBezTo>
                  <a:cubicBezTo>
                    <a:pt x="578" y="657"/>
                    <a:pt x="709" y="315"/>
                    <a:pt x="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3"/>
            <p:cNvSpPr/>
            <p:nvPr/>
          </p:nvSpPr>
          <p:spPr>
            <a:xfrm>
              <a:off x="12763438" y="1903426"/>
              <a:ext cx="85641" cy="38605"/>
            </a:xfrm>
            <a:custGeom>
              <a:avLst/>
              <a:gdLst/>
              <a:ahLst/>
              <a:cxnLst/>
              <a:rect l="l" t="t" r="r" b="b"/>
              <a:pathLst>
                <a:path w="894" h="403" extrusionOk="0">
                  <a:moveTo>
                    <a:pt x="1" y="1"/>
                  </a:moveTo>
                  <a:cubicBezTo>
                    <a:pt x="27" y="106"/>
                    <a:pt x="80" y="158"/>
                    <a:pt x="158" y="237"/>
                  </a:cubicBezTo>
                  <a:cubicBezTo>
                    <a:pt x="237" y="290"/>
                    <a:pt x="316" y="342"/>
                    <a:pt x="395" y="368"/>
                  </a:cubicBezTo>
                  <a:cubicBezTo>
                    <a:pt x="460" y="390"/>
                    <a:pt x="530" y="403"/>
                    <a:pt x="600" y="403"/>
                  </a:cubicBezTo>
                  <a:cubicBezTo>
                    <a:pt x="700" y="403"/>
                    <a:pt x="801" y="377"/>
                    <a:pt x="893" y="316"/>
                  </a:cubicBezTo>
                  <a:cubicBezTo>
                    <a:pt x="736" y="263"/>
                    <a:pt x="605" y="211"/>
                    <a:pt x="447" y="158"/>
                  </a:cubicBezTo>
                  <a:cubicBezTo>
                    <a:pt x="316" y="106"/>
                    <a:pt x="185" y="53"/>
                    <a:pt x="1" y="1"/>
                  </a:cubicBez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3"/>
            <p:cNvSpPr/>
            <p:nvPr/>
          </p:nvSpPr>
          <p:spPr>
            <a:xfrm>
              <a:off x="14385344" y="-125128"/>
              <a:ext cx="206342" cy="228663"/>
            </a:xfrm>
            <a:custGeom>
              <a:avLst/>
              <a:gdLst/>
              <a:ahLst/>
              <a:cxnLst/>
              <a:rect l="l" t="t" r="r" b="b"/>
              <a:pathLst>
                <a:path w="2154" h="2387" extrusionOk="0">
                  <a:moveTo>
                    <a:pt x="1146" y="0"/>
                  </a:moveTo>
                  <a:cubicBezTo>
                    <a:pt x="1051" y="0"/>
                    <a:pt x="959" y="7"/>
                    <a:pt x="867" y="20"/>
                  </a:cubicBezTo>
                  <a:lnTo>
                    <a:pt x="841" y="46"/>
                  </a:lnTo>
                  <a:cubicBezTo>
                    <a:pt x="1024" y="46"/>
                    <a:pt x="1234" y="72"/>
                    <a:pt x="1418" y="125"/>
                  </a:cubicBezTo>
                  <a:cubicBezTo>
                    <a:pt x="1576" y="151"/>
                    <a:pt x="1733" y="230"/>
                    <a:pt x="1838" y="361"/>
                  </a:cubicBezTo>
                  <a:cubicBezTo>
                    <a:pt x="2022" y="597"/>
                    <a:pt x="1864" y="965"/>
                    <a:pt x="1681" y="1253"/>
                  </a:cubicBezTo>
                  <a:cubicBezTo>
                    <a:pt x="1497" y="1542"/>
                    <a:pt x="1234" y="1831"/>
                    <a:pt x="972" y="2067"/>
                  </a:cubicBezTo>
                  <a:cubicBezTo>
                    <a:pt x="841" y="2172"/>
                    <a:pt x="657" y="2251"/>
                    <a:pt x="499" y="2303"/>
                  </a:cubicBezTo>
                  <a:cubicBezTo>
                    <a:pt x="469" y="2308"/>
                    <a:pt x="438" y="2310"/>
                    <a:pt x="408" y="2310"/>
                  </a:cubicBezTo>
                  <a:cubicBezTo>
                    <a:pt x="256" y="2310"/>
                    <a:pt x="110" y="2255"/>
                    <a:pt x="1" y="2146"/>
                  </a:cubicBezTo>
                  <a:lnTo>
                    <a:pt x="1" y="2146"/>
                  </a:lnTo>
                  <a:cubicBezTo>
                    <a:pt x="118" y="2287"/>
                    <a:pt x="278" y="2386"/>
                    <a:pt x="462" y="2386"/>
                  </a:cubicBezTo>
                  <a:cubicBezTo>
                    <a:pt x="483" y="2386"/>
                    <a:pt x="504" y="2385"/>
                    <a:pt x="526" y="2382"/>
                  </a:cubicBezTo>
                  <a:cubicBezTo>
                    <a:pt x="709" y="2356"/>
                    <a:pt x="893" y="2303"/>
                    <a:pt x="1077" y="2172"/>
                  </a:cubicBezTo>
                  <a:cubicBezTo>
                    <a:pt x="1392" y="1962"/>
                    <a:pt x="1654" y="1673"/>
                    <a:pt x="1864" y="1358"/>
                  </a:cubicBezTo>
                  <a:cubicBezTo>
                    <a:pt x="1969" y="1201"/>
                    <a:pt x="2048" y="1017"/>
                    <a:pt x="2101" y="807"/>
                  </a:cubicBezTo>
                  <a:cubicBezTo>
                    <a:pt x="2153" y="624"/>
                    <a:pt x="2101" y="414"/>
                    <a:pt x="1969" y="256"/>
                  </a:cubicBezTo>
                  <a:cubicBezTo>
                    <a:pt x="1838" y="99"/>
                    <a:pt x="1628" y="20"/>
                    <a:pt x="1444" y="20"/>
                  </a:cubicBezTo>
                  <a:cubicBezTo>
                    <a:pt x="1339" y="7"/>
                    <a:pt x="1241" y="0"/>
                    <a:pt x="1146" y="0"/>
                  </a:cubicBezTo>
                  <a:close/>
                </a:path>
              </a:pathLst>
            </a:custGeom>
            <a:solidFill>
              <a:srgbClr val="FFD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3"/>
            <p:cNvSpPr/>
            <p:nvPr/>
          </p:nvSpPr>
          <p:spPr>
            <a:xfrm>
              <a:off x="14374136" y="37148"/>
              <a:ext cx="71655" cy="61979"/>
            </a:xfrm>
            <a:custGeom>
              <a:avLst/>
              <a:gdLst/>
              <a:ahLst/>
              <a:cxnLst/>
              <a:rect l="l" t="t" r="r" b="b"/>
              <a:pathLst>
                <a:path w="748" h="647" extrusionOk="0">
                  <a:moveTo>
                    <a:pt x="706" y="179"/>
                  </a:moveTo>
                  <a:cubicBezTo>
                    <a:pt x="733" y="217"/>
                    <a:pt x="747" y="255"/>
                    <a:pt x="748" y="293"/>
                  </a:cubicBezTo>
                  <a:lnTo>
                    <a:pt x="748" y="293"/>
                  </a:lnTo>
                  <a:cubicBezTo>
                    <a:pt x="747" y="253"/>
                    <a:pt x="732" y="213"/>
                    <a:pt x="706" y="179"/>
                  </a:cubicBezTo>
                  <a:close/>
                  <a:moveTo>
                    <a:pt x="429" y="1"/>
                  </a:moveTo>
                  <a:cubicBezTo>
                    <a:pt x="149" y="1"/>
                    <a:pt x="1" y="361"/>
                    <a:pt x="223" y="583"/>
                  </a:cubicBezTo>
                  <a:cubicBezTo>
                    <a:pt x="280" y="622"/>
                    <a:pt x="352" y="646"/>
                    <a:pt x="417" y="646"/>
                  </a:cubicBezTo>
                  <a:cubicBezTo>
                    <a:pt x="441" y="646"/>
                    <a:pt x="464" y="643"/>
                    <a:pt x="485" y="636"/>
                  </a:cubicBezTo>
                  <a:cubicBezTo>
                    <a:pt x="643" y="583"/>
                    <a:pt x="748" y="452"/>
                    <a:pt x="748" y="294"/>
                  </a:cubicBezTo>
                  <a:lnTo>
                    <a:pt x="721" y="294"/>
                  </a:lnTo>
                  <a:cubicBezTo>
                    <a:pt x="721" y="426"/>
                    <a:pt x="616" y="531"/>
                    <a:pt x="511" y="531"/>
                  </a:cubicBezTo>
                  <a:cubicBezTo>
                    <a:pt x="196" y="531"/>
                    <a:pt x="196" y="84"/>
                    <a:pt x="511" y="84"/>
                  </a:cubicBezTo>
                  <a:cubicBezTo>
                    <a:pt x="592" y="84"/>
                    <a:pt x="663" y="124"/>
                    <a:pt x="706" y="179"/>
                  </a:cubicBezTo>
                  <a:lnTo>
                    <a:pt x="706" y="179"/>
                  </a:lnTo>
                  <a:cubicBezTo>
                    <a:pt x="695" y="165"/>
                    <a:pt x="683" y="151"/>
                    <a:pt x="669" y="137"/>
                  </a:cubicBezTo>
                  <a:cubicBezTo>
                    <a:pt x="643" y="58"/>
                    <a:pt x="564" y="32"/>
                    <a:pt x="485" y="6"/>
                  </a:cubicBezTo>
                  <a:cubicBezTo>
                    <a:pt x="466" y="3"/>
                    <a:pt x="447"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3"/>
            <p:cNvSpPr/>
            <p:nvPr/>
          </p:nvSpPr>
          <p:spPr>
            <a:xfrm>
              <a:off x="13889988" y="-379752"/>
              <a:ext cx="150973" cy="178658"/>
            </a:xfrm>
            <a:custGeom>
              <a:avLst/>
              <a:gdLst/>
              <a:ahLst/>
              <a:cxnLst/>
              <a:rect l="l" t="t" r="r" b="b"/>
              <a:pathLst>
                <a:path w="1576" h="1865" extrusionOk="0">
                  <a:moveTo>
                    <a:pt x="79" y="0"/>
                  </a:moveTo>
                  <a:cubicBezTo>
                    <a:pt x="1" y="237"/>
                    <a:pt x="79" y="473"/>
                    <a:pt x="237" y="657"/>
                  </a:cubicBezTo>
                  <a:cubicBezTo>
                    <a:pt x="368" y="788"/>
                    <a:pt x="552" y="919"/>
                    <a:pt x="709" y="1024"/>
                  </a:cubicBezTo>
                  <a:cubicBezTo>
                    <a:pt x="1024" y="1260"/>
                    <a:pt x="1313" y="1549"/>
                    <a:pt x="1549" y="1864"/>
                  </a:cubicBezTo>
                  <a:lnTo>
                    <a:pt x="1576" y="1838"/>
                  </a:lnTo>
                  <a:cubicBezTo>
                    <a:pt x="1497" y="1654"/>
                    <a:pt x="1392" y="1470"/>
                    <a:pt x="1287" y="1313"/>
                  </a:cubicBezTo>
                  <a:cubicBezTo>
                    <a:pt x="1024" y="998"/>
                    <a:pt x="762" y="683"/>
                    <a:pt x="447" y="420"/>
                  </a:cubicBezTo>
                  <a:cubicBezTo>
                    <a:pt x="289" y="315"/>
                    <a:pt x="184" y="184"/>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3"/>
            <p:cNvSpPr/>
            <p:nvPr/>
          </p:nvSpPr>
          <p:spPr>
            <a:xfrm>
              <a:off x="13203521" y="805999"/>
              <a:ext cx="1197054" cy="561933"/>
            </a:xfrm>
            <a:custGeom>
              <a:avLst/>
              <a:gdLst/>
              <a:ahLst/>
              <a:cxnLst/>
              <a:rect l="l" t="t" r="r" b="b"/>
              <a:pathLst>
                <a:path w="12496" h="5866" extrusionOk="0">
                  <a:moveTo>
                    <a:pt x="9921" y="1"/>
                  </a:moveTo>
                  <a:cubicBezTo>
                    <a:pt x="9676" y="1"/>
                    <a:pt x="9430" y="30"/>
                    <a:pt x="9188" y="91"/>
                  </a:cubicBezTo>
                  <a:cubicBezTo>
                    <a:pt x="8584" y="248"/>
                    <a:pt x="8007" y="511"/>
                    <a:pt x="7482" y="878"/>
                  </a:cubicBezTo>
                  <a:cubicBezTo>
                    <a:pt x="6930" y="1220"/>
                    <a:pt x="6458" y="1613"/>
                    <a:pt x="6012" y="2060"/>
                  </a:cubicBezTo>
                  <a:lnTo>
                    <a:pt x="6038" y="2033"/>
                  </a:lnTo>
                  <a:lnTo>
                    <a:pt x="6038" y="2033"/>
                  </a:lnTo>
                  <a:cubicBezTo>
                    <a:pt x="4935" y="2532"/>
                    <a:pt x="3885" y="3083"/>
                    <a:pt x="2862" y="3713"/>
                  </a:cubicBezTo>
                  <a:cubicBezTo>
                    <a:pt x="1838" y="4291"/>
                    <a:pt x="867" y="5000"/>
                    <a:pt x="0" y="5813"/>
                  </a:cubicBezTo>
                  <a:lnTo>
                    <a:pt x="53" y="5866"/>
                  </a:lnTo>
                  <a:cubicBezTo>
                    <a:pt x="604" y="5577"/>
                    <a:pt x="1129" y="5314"/>
                    <a:pt x="1628" y="5026"/>
                  </a:cubicBezTo>
                  <a:cubicBezTo>
                    <a:pt x="2153" y="4763"/>
                    <a:pt x="2678" y="4501"/>
                    <a:pt x="3229" y="4265"/>
                  </a:cubicBezTo>
                  <a:cubicBezTo>
                    <a:pt x="3754" y="4028"/>
                    <a:pt x="4279" y="3766"/>
                    <a:pt x="4804" y="3530"/>
                  </a:cubicBezTo>
                  <a:cubicBezTo>
                    <a:pt x="5329" y="3267"/>
                    <a:pt x="5854" y="3005"/>
                    <a:pt x="6379" y="2795"/>
                  </a:cubicBezTo>
                  <a:lnTo>
                    <a:pt x="6484" y="2742"/>
                  </a:lnTo>
                  <a:lnTo>
                    <a:pt x="6589" y="2637"/>
                  </a:lnTo>
                  <a:cubicBezTo>
                    <a:pt x="6983" y="2243"/>
                    <a:pt x="7429" y="1850"/>
                    <a:pt x="7902" y="1535"/>
                  </a:cubicBezTo>
                  <a:cubicBezTo>
                    <a:pt x="8138" y="1351"/>
                    <a:pt x="8374" y="1220"/>
                    <a:pt x="8610" y="1088"/>
                  </a:cubicBezTo>
                  <a:cubicBezTo>
                    <a:pt x="8742" y="1010"/>
                    <a:pt x="8847" y="957"/>
                    <a:pt x="8978" y="905"/>
                  </a:cubicBezTo>
                  <a:cubicBezTo>
                    <a:pt x="9109" y="852"/>
                    <a:pt x="9214" y="800"/>
                    <a:pt x="9345" y="747"/>
                  </a:cubicBezTo>
                  <a:cubicBezTo>
                    <a:pt x="9581" y="668"/>
                    <a:pt x="9844" y="590"/>
                    <a:pt x="10106" y="590"/>
                  </a:cubicBezTo>
                  <a:cubicBezTo>
                    <a:pt x="10203" y="580"/>
                    <a:pt x="10299" y="574"/>
                    <a:pt x="10395" y="574"/>
                  </a:cubicBezTo>
                  <a:cubicBezTo>
                    <a:pt x="10561" y="574"/>
                    <a:pt x="10728" y="592"/>
                    <a:pt x="10894" y="642"/>
                  </a:cubicBezTo>
                  <a:cubicBezTo>
                    <a:pt x="11471" y="773"/>
                    <a:pt x="11996" y="1062"/>
                    <a:pt x="12443" y="1456"/>
                  </a:cubicBezTo>
                  <a:lnTo>
                    <a:pt x="12495" y="1430"/>
                  </a:lnTo>
                  <a:cubicBezTo>
                    <a:pt x="12154" y="878"/>
                    <a:pt x="11655" y="485"/>
                    <a:pt x="11078" y="222"/>
                  </a:cubicBezTo>
                  <a:cubicBezTo>
                    <a:pt x="10706" y="77"/>
                    <a:pt x="10314" y="1"/>
                    <a:pt x="9921" y="1"/>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3"/>
            <p:cNvSpPr/>
            <p:nvPr/>
          </p:nvSpPr>
          <p:spPr>
            <a:xfrm>
              <a:off x="11880879" y="472632"/>
              <a:ext cx="2250608" cy="1239204"/>
            </a:xfrm>
            <a:custGeom>
              <a:avLst/>
              <a:gdLst/>
              <a:ahLst/>
              <a:cxnLst/>
              <a:rect l="l" t="t" r="r" b="b"/>
              <a:pathLst>
                <a:path w="23494" h="12936" extrusionOk="0">
                  <a:moveTo>
                    <a:pt x="53" y="1"/>
                  </a:moveTo>
                  <a:cubicBezTo>
                    <a:pt x="27" y="27"/>
                    <a:pt x="27" y="27"/>
                    <a:pt x="0" y="53"/>
                  </a:cubicBezTo>
                  <a:cubicBezTo>
                    <a:pt x="0" y="53"/>
                    <a:pt x="0" y="80"/>
                    <a:pt x="0" y="106"/>
                  </a:cubicBezTo>
                  <a:cubicBezTo>
                    <a:pt x="27" y="132"/>
                    <a:pt x="27" y="132"/>
                    <a:pt x="53" y="158"/>
                  </a:cubicBezTo>
                  <a:cubicBezTo>
                    <a:pt x="79" y="185"/>
                    <a:pt x="132" y="211"/>
                    <a:pt x="158" y="237"/>
                  </a:cubicBezTo>
                  <a:cubicBezTo>
                    <a:pt x="237" y="263"/>
                    <a:pt x="315" y="316"/>
                    <a:pt x="394" y="342"/>
                  </a:cubicBezTo>
                  <a:cubicBezTo>
                    <a:pt x="552" y="395"/>
                    <a:pt x="709" y="447"/>
                    <a:pt x="893" y="500"/>
                  </a:cubicBezTo>
                  <a:cubicBezTo>
                    <a:pt x="1208" y="578"/>
                    <a:pt x="1549" y="631"/>
                    <a:pt x="1864" y="657"/>
                  </a:cubicBezTo>
                  <a:cubicBezTo>
                    <a:pt x="2205" y="683"/>
                    <a:pt x="2546" y="762"/>
                    <a:pt x="2861" y="867"/>
                  </a:cubicBezTo>
                  <a:cubicBezTo>
                    <a:pt x="3019" y="920"/>
                    <a:pt x="3150" y="998"/>
                    <a:pt x="3281" y="1103"/>
                  </a:cubicBezTo>
                  <a:cubicBezTo>
                    <a:pt x="3413" y="1208"/>
                    <a:pt x="3544" y="1340"/>
                    <a:pt x="3675" y="1418"/>
                  </a:cubicBezTo>
                  <a:cubicBezTo>
                    <a:pt x="4200" y="1865"/>
                    <a:pt x="4751" y="2285"/>
                    <a:pt x="5329" y="2626"/>
                  </a:cubicBezTo>
                  <a:cubicBezTo>
                    <a:pt x="5460" y="2731"/>
                    <a:pt x="5618" y="2783"/>
                    <a:pt x="5775" y="2836"/>
                  </a:cubicBezTo>
                  <a:cubicBezTo>
                    <a:pt x="5959" y="2888"/>
                    <a:pt x="6116" y="2941"/>
                    <a:pt x="6248" y="3020"/>
                  </a:cubicBezTo>
                  <a:cubicBezTo>
                    <a:pt x="6536" y="3177"/>
                    <a:pt x="6773" y="3440"/>
                    <a:pt x="6904" y="3728"/>
                  </a:cubicBezTo>
                  <a:cubicBezTo>
                    <a:pt x="7061" y="4175"/>
                    <a:pt x="7245" y="4595"/>
                    <a:pt x="7455" y="5015"/>
                  </a:cubicBezTo>
                  <a:cubicBezTo>
                    <a:pt x="7665" y="5435"/>
                    <a:pt x="7875" y="5855"/>
                    <a:pt x="8111" y="6248"/>
                  </a:cubicBezTo>
                  <a:cubicBezTo>
                    <a:pt x="8531" y="7062"/>
                    <a:pt x="9030" y="7850"/>
                    <a:pt x="9529" y="8663"/>
                  </a:cubicBezTo>
                  <a:cubicBezTo>
                    <a:pt x="10028" y="9451"/>
                    <a:pt x="10526" y="10238"/>
                    <a:pt x="11025" y="10999"/>
                  </a:cubicBezTo>
                  <a:cubicBezTo>
                    <a:pt x="11288" y="11393"/>
                    <a:pt x="11550" y="11761"/>
                    <a:pt x="11839" y="12154"/>
                  </a:cubicBezTo>
                  <a:cubicBezTo>
                    <a:pt x="11970" y="12338"/>
                    <a:pt x="12101" y="12522"/>
                    <a:pt x="12232" y="12706"/>
                  </a:cubicBezTo>
                  <a:cubicBezTo>
                    <a:pt x="12285" y="12758"/>
                    <a:pt x="12311" y="12811"/>
                    <a:pt x="12364" y="12837"/>
                  </a:cubicBezTo>
                  <a:cubicBezTo>
                    <a:pt x="12416" y="12889"/>
                    <a:pt x="12495" y="12916"/>
                    <a:pt x="12547" y="12916"/>
                  </a:cubicBezTo>
                  <a:cubicBezTo>
                    <a:pt x="12613" y="12929"/>
                    <a:pt x="12679" y="12935"/>
                    <a:pt x="12741" y="12935"/>
                  </a:cubicBezTo>
                  <a:cubicBezTo>
                    <a:pt x="12803" y="12935"/>
                    <a:pt x="12862" y="12929"/>
                    <a:pt x="12915" y="12916"/>
                  </a:cubicBezTo>
                  <a:cubicBezTo>
                    <a:pt x="13361" y="12811"/>
                    <a:pt x="13807" y="12653"/>
                    <a:pt x="14254" y="12496"/>
                  </a:cubicBezTo>
                  <a:cubicBezTo>
                    <a:pt x="14674" y="12338"/>
                    <a:pt x="15120" y="12207"/>
                    <a:pt x="15592" y="12102"/>
                  </a:cubicBezTo>
                  <a:cubicBezTo>
                    <a:pt x="16039" y="11997"/>
                    <a:pt x="16485" y="11944"/>
                    <a:pt x="16957" y="11866"/>
                  </a:cubicBezTo>
                  <a:cubicBezTo>
                    <a:pt x="17404" y="11787"/>
                    <a:pt x="17876" y="11708"/>
                    <a:pt x="18322" y="11603"/>
                  </a:cubicBezTo>
                  <a:cubicBezTo>
                    <a:pt x="19241" y="11419"/>
                    <a:pt x="20134" y="11183"/>
                    <a:pt x="21000" y="10842"/>
                  </a:cubicBezTo>
                  <a:cubicBezTo>
                    <a:pt x="21236" y="10763"/>
                    <a:pt x="21446" y="10658"/>
                    <a:pt x="21656" y="10553"/>
                  </a:cubicBezTo>
                  <a:cubicBezTo>
                    <a:pt x="21866" y="10448"/>
                    <a:pt x="22076" y="10343"/>
                    <a:pt x="22286" y="10264"/>
                  </a:cubicBezTo>
                  <a:cubicBezTo>
                    <a:pt x="22496" y="10159"/>
                    <a:pt x="22706" y="10107"/>
                    <a:pt x="22942" y="10081"/>
                  </a:cubicBezTo>
                  <a:cubicBezTo>
                    <a:pt x="23047" y="10081"/>
                    <a:pt x="23152" y="10107"/>
                    <a:pt x="23257" y="10186"/>
                  </a:cubicBezTo>
                  <a:cubicBezTo>
                    <a:pt x="23336" y="10264"/>
                    <a:pt x="23388" y="10343"/>
                    <a:pt x="23415" y="10448"/>
                  </a:cubicBezTo>
                  <a:lnTo>
                    <a:pt x="23493" y="10422"/>
                  </a:lnTo>
                  <a:cubicBezTo>
                    <a:pt x="23467" y="10317"/>
                    <a:pt x="23388" y="10186"/>
                    <a:pt x="23310" y="10107"/>
                  </a:cubicBezTo>
                  <a:cubicBezTo>
                    <a:pt x="23205" y="10028"/>
                    <a:pt x="23074" y="9976"/>
                    <a:pt x="22942" y="9949"/>
                  </a:cubicBezTo>
                  <a:cubicBezTo>
                    <a:pt x="22706" y="9949"/>
                    <a:pt x="22444" y="10002"/>
                    <a:pt x="22207" y="10081"/>
                  </a:cubicBezTo>
                  <a:cubicBezTo>
                    <a:pt x="21997" y="10159"/>
                    <a:pt x="21761" y="10264"/>
                    <a:pt x="21551" y="10343"/>
                  </a:cubicBezTo>
                  <a:cubicBezTo>
                    <a:pt x="21341" y="10448"/>
                    <a:pt x="21131" y="10527"/>
                    <a:pt x="20921" y="10579"/>
                  </a:cubicBezTo>
                  <a:cubicBezTo>
                    <a:pt x="20055" y="10868"/>
                    <a:pt x="19162" y="11052"/>
                    <a:pt x="18270" y="11209"/>
                  </a:cubicBezTo>
                  <a:cubicBezTo>
                    <a:pt x="17797" y="11262"/>
                    <a:pt x="17351" y="11341"/>
                    <a:pt x="16905" y="11393"/>
                  </a:cubicBezTo>
                  <a:lnTo>
                    <a:pt x="16222" y="11472"/>
                  </a:lnTo>
                  <a:cubicBezTo>
                    <a:pt x="15960" y="11498"/>
                    <a:pt x="15724" y="11551"/>
                    <a:pt x="15487" y="11577"/>
                  </a:cubicBezTo>
                  <a:cubicBezTo>
                    <a:pt x="15015" y="11682"/>
                    <a:pt x="14542" y="11813"/>
                    <a:pt x="14096" y="11944"/>
                  </a:cubicBezTo>
                  <a:lnTo>
                    <a:pt x="13440" y="12181"/>
                  </a:lnTo>
                  <a:cubicBezTo>
                    <a:pt x="13230" y="12259"/>
                    <a:pt x="13046" y="12312"/>
                    <a:pt x="12836" y="12338"/>
                  </a:cubicBezTo>
                  <a:cubicBezTo>
                    <a:pt x="12810" y="12351"/>
                    <a:pt x="12784" y="12358"/>
                    <a:pt x="12761" y="12358"/>
                  </a:cubicBezTo>
                  <a:cubicBezTo>
                    <a:pt x="12757" y="12358"/>
                    <a:pt x="12754" y="12358"/>
                    <a:pt x="12750" y="12357"/>
                  </a:cubicBezTo>
                  <a:lnTo>
                    <a:pt x="12750" y="12357"/>
                  </a:lnTo>
                  <a:lnTo>
                    <a:pt x="12731" y="12338"/>
                  </a:lnTo>
                  <a:cubicBezTo>
                    <a:pt x="12626" y="12181"/>
                    <a:pt x="12469" y="11971"/>
                    <a:pt x="12337" y="11787"/>
                  </a:cubicBezTo>
                  <a:cubicBezTo>
                    <a:pt x="12101" y="11419"/>
                    <a:pt x="11839" y="11026"/>
                    <a:pt x="11576" y="10658"/>
                  </a:cubicBezTo>
                  <a:lnTo>
                    <a:pt x="10815" y="9477"/>
                  </a:lnTo>
                  <a:cubicBezTo>
                    <a:pt x="10579" y="9109"/>
                    <a:pt x="10316" y="8716"/>
                    <a:pt x="10080" y="8322"/>
                  </a:cubicBezTo>
                  <a:cubicBezTo>
                    <a:pt x="9581" y="7535"/>
                    <a:pt x="9109" y="6747"/>
                    <a:pt x="8636" y="5960"/>
                  </a:cubicBezTo>
                  <a:cubicBezTo>
                    <a:pt x="8400" y="5566"/>
                    <a:pt x="8190" y="5172"/>
                    <a:pt x="7980" y="4778"/>
                  </a:cubicBezTo>
                  <a:cubicBezTo>
                    <a:pt x="7770" y="4385"/>
                    <a:pt x="7586" y="3991"/>
                    <a:pt x="7429" y="3571"/>
                  </a:cubicBezTo>
                  <a:lnTo>
                    <a:pt x="7429" y="3545"/>
                  </a:lnTo>
                  <a:cubicBezTo>
                    <a:pt x="7403" y="3466"/>
                    <a:pt x="7376" y="3413"/>
                    <a:pt x="7350" y="3361"/>
                  </a:cubicBezTo>
                  <a:cubicBezTo>
                    <a:pt x="7324" y="3335"/>
                    <a:pt x="7298" y="3282"/>
                    <a:pt x="7271" y="3230"/>
                  </a:cubicBezTo>
                  <a:cubicBezTo>
                    <a:pt x="7193" y="3151"/>
                    <a:pt x="7140" y="3072"/>
                    <a:pt x="7061" y="2993"/>
                  </a:cubicBezTo>
                  <a:cubicBezTo>
                    <a:pt x="6904" y="2836"/>
                    <a:pt x="6746" y="2705"/>
                    <a:pt x="6536" y="2600"/>
                  </a:cubicBezTo>
                  <a:cubicBezTo>
                    <a:pt x="6431" y="2547"/>
                    <a:pt x="6326" y="2495"/>
                    <a:pt x="6221" y="2468"/>
                  </a:cubicBezTo>
                  <a:cubicBezTo>
                    <a:pt x="6143" y="2442"/>
                    <a:pt x="6143" y="2442"/>
                    <a:pt x="6064" y="2442"/>
                  </a:cubicBezTo>
                  <a:lnTo>
                    <a:pt x="5985" y="2416"/>
                  </a:lnTo>
                  <a:cubicBezTo>
                    <a:pt x="5854" y="2363"/>
                    <a:pt x="5723" y="2311"/>
                    <a:pt x="5591" y="2232"/>
                  </a:cubicBezTo>
                  <a:cubicBezTo>
                    <a:pt x="5014" y="1917"/>
                    <a:pt x="4463" y="1576"/>
                    <a:pt x="3938" y="1156"/>
                  </a:cubicBezTo>
                  <a:cubicBezTo>
                    <a:pt x="3806" y="1051"/>
                    <a:pt x="3675" y="946"/>
                    <a:pt x="3518" y="841"/>
                  </a:cubicBezTo>
                  <a:cubicBezTo>
                    <a:pt x="3360" y="762"/>
                    <a:pt x="3176" y="683"/>
                    <a:pt x="2993" y="605"/>
                  </a:cubicBezTo>
                  <a:cubicBezTo>
                    <a:pt x="2651" y="500"/>
                    <a:pt x="2310" y="447"/>
                    <a:pt x="1943" y="447"/>
                  </a:cubicBezTo>
                  <a:cubicBezTo>
                    <a:pt x="1628" y="447"/>
                    <a:pt x="1286" y="395"/>
                    <a:pt x="972" y="342"/>
                  </a:cubicBezTo>
                  <a:cubicBezTo>
                    <a:pt x="814" y="316"/>
                    <a:pt x="657" y="290"/>
                    <a:pt x="499" y="237"/>
                  </a:cubicBezTo>
                  <a:cubicBezTo>
                    <a:pt x="394" y="211"/>
                    <a:pt x="342" y="185"/>
                    <a:pt x="263" y="158"/>
                  </a:cubicBezTo>
                  <a:cubicBezTo>
                    <a:pt x="210" y="132"/>
                    <a:pt x="184" y="132"/>
                    <a:pt x="158" y="106"/>
                  </a:cubicBezTo>
                  <a:cubicBezTo>
                    <a:pt x="132" y="106"/>
                    <a:pt x="132" y="80"/>
                    <a:pt x="105" y="80"/>
                  </a:cubicBezTo>
                  <a:lnTo>
                    <a:pt x="53" y="1"/>
                  </a:lnTo>
                  <a:close/>
                </a:path>
              </a:pathLst>
            </a:custGeom>
            <a:solidFill>
              <a:srgbClr val="FFC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3"/>
            <p:cNvSpPr/>
            <p:nvPr/>
          </p:nvSpPr>
          <p:spPr>
            <a:xfrm>
              <a:off x="12152458" y="3613367"/>
              <a:ext cx="4425729" cy="965709"/>
            </a:xfrm>
            <a:custGeom>
              <a:avLst/>
              <a:gdLst/>
              <a:ahLst/>
              <a:cxnLst/>
              <a:rect l="l" t="t" r="r" b="b"/>
              <a:pathLst>
                <a:path w="46200" h="10081" extrusionOk="0">
                  <a:moveTo>
                    <a:pt x="46199" y="1"/>
                  </a:moveTo>
                  <a:lnTo>
                    <a:pt x="46199" y="1"/>
                  </a:lnTo>
                  <a:cubicBezTo>
                    <a:pt x="46117" y="69"/>
                    <a:pt x="46049" y="152"/>
                    <a:pt x="45999" y="242"/>
                  </a:cubicBezTo>
                  <a:lnTo>
                    <a:pt x="45999" y="242"/>
                  </a:lnTo>
                  <a:cubicBezTo>
                    <a:pt x="46045" y="173"/>
                    <a:pt x="46104" y="110"/>
                    <a:pt x="46173" y="53"/>
                  </a:cubicBezTo>
                  <a:lnTo>
                    <a:pt x="46199" y="1"/>
                  </a:lnTo>
                  <a:close/>
                  <a:moveTo>
                    <a:pt x="0" y="1523"/>
                  </a:moveTo>
                  <a:lnTo>
                    <a:pt x="0" y="1523"/>
                  </a:lnTo>
                  <a:cubicBezTo>
                    <a:pt x="26" y="1733"/>
                    <a:pt x="53" y="1917"/>
                    <a:pt x="53" y="2127"/>
                  </a:cubicBezTo>
                  <a:cubicBezTo>
                    <a:pt x="53" y="2118"/>
                    <a:pt x="53" y="2109"/>
                    <a:pt x="53" y="2101"/>
                  </a:cubicBezTo>
                  <a:cubicBezTo>
                    <a:pt x="53" y="1917"/>
                    <a:pt x="26" y="1707"/>
                    <a:pt x="0" y="1523"/>
                  </a:cubicBezTo>
                  <a:close/>
                  <a:moveTo>
                    <a:pt x="45999" y="242"/>
                  </a:moveTo>
                  <a:cubicBezTo>
                    <a:pt x="45939" y="332"/>
                    <a:pt x="45899" y="434"/>
                    <a:pt x="45884" y="552"/>
                  </a:cubicBezTo>
                  <a:cubicBezTo>
                    <a:pt x="45805" y="736"/>
                    <a:pt x="45779" y="919"/>
                    <a:pt x="45753" y="1129"/>
                  </a:cubicBezTo>
                  <a:cubicBezTo>
                    <a:pt x="45700" y="1523"/>
                    <a:pt x="45700" y="1917"/>
                    <a:pt x="45674" y="2284"/>
                  </a:cubicBezTo>
                  <a:cubicBezTo>
                    <a:pt x="45648" y="2678"/>
                    <a:pt x="45595" y="3072"/>
                    <a:pt x="45543" y="3466"/>
                  </a:cubicBezTo>
                  <a:cubicBezTo>
                    <a:pt x="45490" y="3649"/>
                    <a:pt x="45412" y="3833"/>
                    <a:pt x="45307" y="3964"/>
                  </a:cubicBezTo>
                  <a:cubicBezTo>
                    <a:pt x="45262" y="4031"/>
                    <a:pt x="45204" y="4083"/>
                    <a:pt x="45137" y="4118"/>
                  </a:cubicBezTo>
                  <a:lnTo>
                    <a:pt x="45137" y="4118"/>
                  </a:lnTo>
                  <a:cubicBezTo>
                    <a:pt x="45235" y="4088"/>
                    <a:pt x="45309" y="4013"/>
                    <a:pt x="45359" y="3938"/>
                  </a:cubicBezTo>
                  <a:cubicBezTo>
                    <a:pt x="45464" y="3781"/>
                    <a:pt x="45543" y="3597"/>
                    <a:pt x="45595" y="3413"/>
                  </a:cubicBezTo>
                  <a:cubicBezTo>
                    <a:pt x="45648" y="3019"/>
                    <a:pt x="45700" y="2626"/>
                    <a:pt x="45700" y="2232"/>
                  </a:cubicBezTo>
                  <a:cubicBezTo>
                    <a:pt x="45727" y="1838"/>
                    <a:pt x="45753" y="1444"/>
                    <a:pt x="45779" y="1077"/>
                  </a:cubicBezTo>
                  <a:cubicBezTo>
                    <a:pt x="45805" y="867"/>
                    <a:pt x="45858" y="683"/>
                    <a:pt x="45910" y="499"/>
                  </a:cubicBezTo>
                  <a:cubicBezTo>
                    <a:pt x="45923" y="412"/>
                    <a:pt x="45953" y="324"/>
                    <a:pt x="45999" y="242"/>
                  </a:cubicBezTo>
                  <a:close/>
                  <a:moveTo>
                    <a:pt x="45137" y="4118"/>
                  </a:moveTo>
                  <a:cubicBezTo>
                    <a:pt x="45133" y="4119"/>
                    <a:pt x="45128" y="4121"/>
                    <a:pt x="45123" y="4122"/>
                  </a:cubicBezTo>
                  <a:cubicBezTo>
                    <a:pt x="45067" y="4140"/>
                    <a:pt x="44998" y="4159"/>
                    <a:pt x="44926" y="4159"/>
                  </a:cubicBezTo>
                  <a:cubicBezTo>
                    <a:pt x="44896" y="4159"/>
                    <a:pt x="44865" y="4156"/>
                    <a:pt x="44834" y="4148"/>
                  </a:cubicBezTo>
                  <a:lnTo>
                    <a:pt x="44834" y="4148"/>
                  </a:lnTo>
                  <a:cubicBezTo>
                    <a:pt x="44873" y="4159"/>
                    <a:pt x="44911" y="4164"/>
                    <a:pt x="44949" y="4164"/>
                  </a:cubicBezTo>
                  <a:cubicBezTo>
                    <a:pt x="45015" y="4164"/>
                    <a:pt x="45079" y="4148"/>
                    <a:pt x="45137" y="4118"/>
                  </a:cubicBezTo>
                  <a:close/>
                  <a:moveTo>
                    <a:pt x="41606" y="2783"/>
                  </a:moveTo>
                  <a:cubicBezTo>
                    <a:pt x="41501" y="2783"/>
                    <a:pt x="41396" y="2809"/>
                    <a:pt x="41291" y="2836"/>
                  </a:cubicBezTo>
                  <a:cubicBezTo>
                    <a:pt x="41186" y="2914"/>
                    <a:pt x="41107" y="2993"/>
                    <a:pt x="41054" y="3072"/>
                  </a:cubicBezTo>
                  <a:cubicBezTo>
                    <a:pt x="40923" y="3256"/>
                    <a:pt x="40844" y="3439"/>
                    <a:pt x="40792" y="3623"/>
                  </a:cubicBezTo>
                  <a:cubicBezTo>
                    <a:pt x="40582" y="4410"/>
                    <a:pt x="40556" y="5198"/>
                    <a:pt x="40346" y="5933"/>
                  </a:cubicBezTo>
                  <a:cubicBezTo>
                    <a:pt x="40293" y="6117"/>
                    <a:pt x="40214" y="6274"/>
                    <a:pt x="40109" y="6432"/>
                  </a:cubicBezTo>
                  <a:cubicBezTo>
                    <a:pt x="40041" y="6546"/>
                    <a:pt x="39912" y="6620"/>
                    <a:pt x="39759" y="6620"/>
                  </a:cubicBezTo>
                  <a:cubicBezTo>
                    <a:pt x="39736" y="6620"/>
                    <a:pt x="39713" y="6619"/>
                    <a:pt x="39689" y="6615"/>
                  </a:cubicBezTo>
                  <a:cubicBezTo>
                    <a:pt x="39532" y="6589"/>
                    <a:pt x="39348" y="6537"/>
                    <a:pt x="39191" y="6432"/>
                  </a:cubicBezTo>
                  <a:cubicBezTo>
                    <a:pt x="39033" y="6327"/>
                    <a:pt x="38876" y="6248"/>
                    <a:pt x="38718" y="6117"/>
                  </a:cubicBezTo>
                  <a:cubicBezTo>
                    <a:pt x="38403" y="5907"/>
                    <a:pt x="38114" y="5644"/>
                    <a:pt x="37773" y="5408"/>
                  </a:cubicBezTo>
                  <a:cubicBezTo>
                    <a:pt x="37458" y="5172"/>
                    <a:pt x="37091" y="4962"/>
                    <a:pt x="36723" y="4830"/>
                  </a:cubicBezTo>
                  <a:cubicBezTo>
                    <a:pt x="36618" y="4804"/>
                    <a:pt x="36487" y="4804"/>
                    <a:pt x="36382" y="4804"/>
                  </a:cubicBezTo>
                  <a:cubicBezTo>
                    <a:pt x="36329" y="4804"/>
                    <a:pt x="36277" y="4830"/>
                    <a:pt x="36224" y="4857"/>
                  </a:cubicBezTo>
                  <a:cubicBezTo>
                    <a:pt x="36172" y="4883"/>
                    <a:pt x="36119" y="4909"/>
                    <a:pt x="36067" y="4962"/>
                  </a:cubicBezTo>
                  <a:cubicBezTo>
                    <a:pt x="35909" y="5093"/>
                    <a:pt x="35778" y="5277"/>
                    <a:pt x="35699" y="5460"/>
                  </a:cubicBezTo>
                  <a:cubicBezTo>
                    <a:pt x="35542" y="5828"/>
                    <a:pt x="35411" y="6222"/>
                    <a:pt x="35306" y="6589"/>
                  </a:cubicBezTo>
                  <a:cubicBezTo>
                    <a:pt x="35201" y="6957"/>
                    <a:pt x="35096" y="7350"/>
                    <a:pt x="34938" y="7692"/>
                  </a:cubicBezTo>
                  <a:cubicBezTo>
                    <a:pt x="34859" y="7875"/>
                    <a:pt x="34781" y="8033"/>
                    <a:pt x="34676" y="8164"/>
                  </a:cubicBezTo>
                  <a:cubicBezTo>
                    <a:pt x="34623" y="8243"/>
                    <a:pt x="34571" y="8295"/>
                    <a:pt x="34492" y="8348"/>
                  </a:cubicBezTo>
                  <a:cubicBezTo>
                    <a:pt x="34466" y="8348"/>
                    <a:pt x="34439" y="8374"/>
                    <a:pt x="34413" y="8374"/>
                  </a:cubicBezTo>
                  <a:lnTo>
                    <a:pt x="34282" y="8374"/>
                  </a:lnTo>
                  <a:cubicBezTo>
                    <a:pt x="34124" y="8348"/>
                    <a:pt x="33967" y="8295"/>
                    <a:pt x="33836" y="8190"/>
                  </a:cubicBezTo>
                  <a:cubicBezTo>
                    <a:pt x="33678" y="8085"/>
                    <a:pt x="33521" y="7954"/>
                    <a:pt x="33389" y="7823"/>
                  </a:cubicBezTo>
                  <a:cubicBezTo>
                    <a:pt x="33101" y="7560"/>
                    <a:pt x="32812" y="7298"/>
                    <a:pt x="32549" y="7009"/>
                  </a:cubicBezTo>
                  <a:cubicBezTo>
                    <a:pt x="32261" y="6720"/>
                    <a:pt x="31946" y="6484"/>
                    <a:pt x="31578" y="6274"/>
                  </a:cubicBezTo>
                  <a:cubicBezTo>
                    <a:pt x="31473" y="6222"/>
                    <a:pt x="31368" y="6169"/>
                    <a:pt x="31263" y="6169"/>
                  </a:cubicBezTo>
                  <a:cubicBezTo>
                    <a:pt x="31209" y="6158"/>
                    <a:pt x="31155" y="6152"/>
                    <a:pt x="31102" y="6152"/>
                  </a:cubicBezTo>
                  <a:cubicBezTo>
                    <a:pt x="31028" y="6152"/>
                    <a:pt x="30957" y="6165"/>
                    <a:pt x="30896" y="6195"/>
                  </a:cubicBezTo>
                  <a:cubicBezTo>
                    <a:pt x="30686" y="6300"/>
                    <a:pt x="30528" y="6458"/>
                    <a:pt x="30397" y="6642"/>
                  </a:cubicBezTo>
                  <a:cubicBezTo>
                    <a:pt x="30187" y="6983"/>
                    <a:pt x="30003" y="7324"/>
                    <a:pt x="29846" y="7718"/>
                  </a:cubicBezTo>
                  <a:cubicBezTo>
                    <a:pt x="29688" y="8059"/>
                    <a:pt x="29531" y="8427"/>
                    <a:pt x="29373" y="8768"/>
                  </a:cubicBezTo>
                  <a:cubicBezTo>
                    <a:pt x="29268" y="8925"/>
                    <a:pt x="29190" y="9083"/>
                    <a:pt x="29058" y="9240"/>
                  </a:cubicBezTo>
                  <a:cubicBezTo>
                    <a:pt x="28980" y="9345"/>
                    <a:pt x="28848" y="9450"/>
                    <a:pt x="28691" y="9477"/>
                  </a:cubicBezTo>
                  <a:cubicBezTo>
                    <a:pt x="28533" y="9450"/>
                    <a:pt x="28376" y="9372"/>
                    <a:pt x="28271" y="9267"/>
                  </a:cubicBezTo>
                  <a:cubicBezTo>
                    <a:pt x="28113" y="9162"/>
                    <a:pt x="27982" y="9030"/>
                    <a:pt x="27877" y="8899"/>
                  </a:cubicBezTo>
                  <a:cubicBezTo>
                    <a:pt x="27615" y="8610"/>
                    <a:pt x="27378" y="8295"/>
                    <a:pt x="27116" y="8007"/>
                  </a:cubicBezTo>
                  <a:cubicBezTo>
                    <a:pt x="26880" y="7692"/>
                    <a:pt x="26591" y="7377"/>
                    <a:pt x="26276" y="7114"/>
                  </a:cubicBezTo>
                  <a:cubicBezTo>
                    <a:pt x="26092" y="6957"/>
                    <a:pt x="25856" y="6878"/>
                    <a:pt x="25620" y="6878"/>
                  </a:cubicBezTo>
                  <a:cubicBezTo>
                    <a:pt x="25383" y="6904"/>
                    <a:pt x="25173" y="7035"/>
                    <a:pt x="25016" y="7219"/>
                  </a:cubicBezTo>
                  <a:cubicBezTo>
                    <a:pt x="24753" y="7508"/>
                    <a:pt x="24517" y="7849"/>
                    <a:pt x="24307" y="8190"/>
                  </a:cubicBezTo>
                  <a:cubicBezTo>
                    <a:pt x="24123" y="8532"/>
                    <a:pt x="23940" y="8847"/>
                    <a:pt x="23730" y="9188"/>
                  </a:cubicBezTo>
                  <a:cubicBezTo>
                    <a:pt x="23625" y="9345"/>
                    <a:pt x="23520" y="9477"/>
                    <a:pt x="23388" y="9608"/>
                  </a:cubicBezTo>
                  <a:cubicBezTo>
                    <a:pt x="23310" y="9739"/>
                    <a:pt x="23178" y="9844"/>
                    <a:pt x="23021" y="9870"/>
                  </a:cubicBezTo>
                  <a:cubicBezTo>
                    <a:pt x="22890" y="9870"/>
                    <a:pt x="22732" y="9818"/>
                    <a:pt x="22627" y="9713"/>
                  </a:cubicBezTo>
                  <a:cubicBezTo>
                    <a:pt x="22496" y="9608"/>
                    <a:pt x="22365" y="9477"/>
                    <a:pt x="22260" y="9319"/>
                  </a:cubicBezTo>
                  <a:cubicBezTo>
                    <a:pt x="22023" y="9030"/>
                    <a:pt x="21840" y="8689"/>
                    <a:pt x="21603" y="8374"/>
                  </a:cubicBezTo>
                  <a:cubicBezTo>
                    <a:pt x="21393" y="8033"/>
                    <a:pt x="21157" y="7692"/>
                    <a:pt x="20895" y="7403"/>
                  </a:cubicBezTo>
                  <a:cubicBezTo>
                    <a:pt x="20737" y="7219"/>
                    <a:pt x="20553" y="7088"/>
                    <a:pt x="20344" y="7035"/>
                  </a:cubicBezTo>
                  <a:cubicBezTo>
                    <a:pt x="20278" y="7009"/>
                    <a:pt x="20212" y="6996"/>
                    <a:pt x="20147" y="6996"/>
                  </a:cubicBezTo>
                  <a:cubicBezTo>
                    <a:pt x="20081" y="6996"/>
                    <a:pt x="20015" y="7009"/>
                    <a:pt x="19950" y="7035"/>
                  </a:cubicBezTo>
                  <a:cubicBezTo>
                    <a:pt x="19845" y="7062"/>
                    <a:pt x="19740" y="7114"/>
                    <a:pt x="19635" y="7193"/>
                  </a:cubicBezTo>
                  <a:cubicBezTo>
                    <a:pt x="19320" y="7455"/>
                    <a:pt x="19057" y="7744"/>
                    <a:pt x="18821" y="8085"/>
                  </a:cubicBezTo>
                  <a:cubicBezTo>
                    <a:pt x="18585" y="8400"/>
                    <a:pt x="18375" y="8715"/>
                    <a:pt x="18139" y="9030"/>
                  </a:cubicBezTo>
                  <a:cubicBezTo>
                    <a:pt x="18007" y="9188"/>
                    <a:pt x="17902" y="9319"/>
                    <a:pt x="17771" y="9450"/>
                  </a:cubicBezTo>
                  <a:cubicBezTo>
                    <a:pt x="17640" y="9582"/>
                    <a:pt x="17509" y="9687"/>
                    <a:pt x="17351" y="9739"/>
                  </a:cubicBezTo>
                  <a:cubicBezTo>
                    <a:pt x="17324" y="9744"/>
                    <a:pt x="17298" y="9746"/>
                    <a:pt x="17272" y="9746"/>
                  </a:cubicBezTo>
                  <a:cubicBezTo>
                    <a:pt x="17149" y="9746"/>
                    <a:pt x="17044" y="9695"/>
                    <a:pt x="16957" y="9608"/>
                  </a:cubicBezTo>
                  <a:cubicBezTo>
                    <a:pt x="16826" y="9477"/>
                    <a:pt x="16721" y="9345"/>
                    <a:pt x="16616" y="9188"/>
                  </a:cubicBezTo>
                  <a:cubicBezTo>
                    <a:pt x="16222" y="8558"/>
                    <a:pt x="15934" y="7797"/>
                    <a:pt x="15487" y="7140"/>
                  </a:cubicBezTo>
                  <a:cubicBezTo>
                    <a:pt x="15382" y="6957"/>
                    <a:pt x="15225" y="6799"/>
                    <a:pt x="15041" y="6668"/>
                  </a:cubicBezTo>
                  <a:cubicBezTo>
                    <a:pt x="14936" y="6615"/>
                    <a:pt x="14805" y="6563"/>
                    <a:pt x="14700" y="6563"/>
                  </a:cubicBezTo>
                  <a:cubicBezTo>
                    <a:pt x="14569" y="6563"/>
                    <a:pt x="14437" y="6589"/>
                    <a:pt x="14332" y="6642"/>
                  </a:cubicBezTo>
                  <a:cubicBezTo>
                    <a:pt x="13991" y="6852"/>
                    <a:pt x="13650" y="7114"/>
                    <a:pt x="13387" y="7429"/>
                  </a:cubicBezTo>
                  <a:cubicBezTo>
                    <a:pt x="13125" y="7718"/>
                    <a:pt x="12862" y="8007"/>
                    <a:pt x="12600" y="8269"/>
                  </a:cubicBezTo>
                  <a:cubicBezTo>
                    <a:pt x="12469" y="8427"/>
                    <a:pt x="12337" y="8558"/>
                    <a:pt x="12180" y="8663"/>
                  </a:cubicBezTo>
                  <a:cubicBezTo>
                    <a:pt x="12049" y="8794"/>
                    <a:pt x="11891" y="8899"/>
                    <a:pt x="11734" y="8952"/>
                  </a:cubicBezTo>
                  <a:cubicBezTo>
                    <a:pt x="11655" y="8978"/>
                    <a:pt x="11576" y="8978"/>
                    <a:pt x="11524" y="8978"/>
                  </a:cubicBezTo>
                  <a:cubicBezTo>
                    <a:pt x="11445" y="8952"/>
                    <a:pt x="11366" y="8925"/>
                    <a:pt x="11314" y="8873"/>
                  </a:cubicBezTo>
                  <a:cubicBezTo>
                    <a:pt x="11182" y="8742"/>
                    <a:pt x="11077" y="8584"/>
                    <a:pt x="10999" y="8427"/>
                  </a:cubicBezTo>
                  <a:cubicBezTo>
                    <a:pt x="10789" y="8085"/>
                    <a:pt x="10631" y="7718"/>
                    <a:pt x="10500" y="7350"/>
                  </a:cubicBezTo>
                  <a:cubicBezTo>
                    <a:pt x="10369" y="6983"/>
                    <a:pt x="10237" y="6589"/>
                    <a:pt x="10054" y="6248"/>
                  </a:cubicBezTo>
                  <a:cubicBezTo>
                    <a:pt x="9975" y="6038"/>
                    <a:pt x="9870" y="5880"/>
                    <a:pt x="9739" y="5723"/>
                  </a:cubicBezTo>
                  <a:cubicBezTo>
                    <a:pt x="9660" y="5618"/>
                    <a:pt x="9555" y="5565"/>
                    <a:pt x="9450" y="5513"/>
                  </a:cubicBezTo>
                  <a:cubicBezTo>
                    <a:pt x="9357" y="5494"/>
                    <a:pt x="9278" y="5476"/>
                    <a:pt x="9202" y="5476"/>
                  </a:cubicBezTo>
                  <a:cubicBezTo>
                    <a:pt x="9170" y="5476"/>
                    <a:pt x="9140" y="5479"/>
                    <a:pt x="9109" y="5487"/>
                  </a:cubicBezTo>
                  <a:cubicBezTo>
                    <a:pt x="8899" y="5539"/>
                    <a:pt x="8689" y="5618"/>
                    <a:pt x="8505" y="5723"/>
                  </a:cubicBezTo>
                  <a:cubicBezTo>
                    <a:pt x="8348" y="5828"/>
                    <a:pt x="8190" y="5959"/>
                    <a:pt x="8033" y="6064"/>
                  </a:cubicBezTo>
                  <a:cubicBezTo>
                    <a:pt x="7718" y="6327"/>
                    <a:pt x="7429" y="6589"/>
                    <a:pt x="7114" y="6825"/>
                  </a:cubicBezTo>
                  <a:cubicBezTo>
                    <a:pt x="6825" y="7062"/>
                    <a:pt x="6510" y="7272"/>
                    <a:pt x="6169" y="7429"/>
                  </a:cubicBezTo>
                  <a:cubicBezTo>
                    <a:pt x="6090" y="7455"/>
                    <a:pt x="6011" y="7455"/>
                    <a:pt x="5933" y="7455"/>
                  </a:cubicBezTo>
                  <a:cubicBezTo>
                    <a:pt x="5880" y="7455"/>
                    <a:pt x="5854" y="7455"/>
                    <a:pt x="5828" y="7429"/>
                  </a:cubicBezTo>
                  <a:cubicBezTo>
                    <a:pt x="5775" y="7403"/>
                    <a:pt x="5749" y="7377"/>
                    <a:pt x="5723" y="7377"/>
                  </a:cubicBezTo>
                  <a:cubicBezTo>
                    <a:pt x="5591" y="7245"/>
                    <a:pt x="5486" y="7088"/>
                    <a:pt x="5434" y="6904"/>
                  </a:cubicBezTo>
                  <a:cubicBezTo>
                    <a:pt x="5171" y="6195"/>
                    <a:pt x="5119" y="5408"/>
                    <a:pt x="4909" y="4647"/>
                  </a:cubicBezTo>
                  <a:cubicBezTo>
                    <a:pt x="4856" y="4463"/>
                    <a:pt x="4778" y="4253"/>
                    <a:pt x="4673" y="4096"/>
                  </a:cubicBezTo>
                  <a:cubicBezTo>
                    <a:pt x="4620" y="3991"/>
                    <a:pt x="4568" y="3912"/>
                    <a:pt x="4489" y="3833"/>
                  </a:cubicBezTo>
                  <a:cubicBezTo>
                    <a:pt x="4436" y="3781"/>
                    <a:pt x="4384" y="3754"/>
                    <a:pt x="4331" y="3728"/>
                  </a:cubicBezTo>
                  <a:cubicBezTo>
                    <a:pt x="4279" y="3702"/>
                    <a:pt x="4226" y="3702"/>
                    <a:pt x="4174" y="3676"/>
                  </a:cubicBezTo>
                  <a:cubicBezTo>
                    <a:pt x="3964" y="3676"/>
                    <a:pt x="3754" y="3702"/>
                    <a:pt x="3570" y="3754"/>
                  </a:cubicBezTo>
                  <a:cubicBezTo>
                    <a:pt x="3360" y="3833"/>
                    <a:pt x="3176" y="3912"/>
                    <a:pt x="3019" y="3991"/>
                  </a:cubicBezTo>
                  <a:cubicBezTo>
                    <a:pt x="2651" y="4174"/>
                    <a:pt x="2310" y="4384"/>
                    <a:pt x="1969" y="4568"/>
                  </a:cubicBezTo>
                  <a:cubicBezTo>
                    <a:pt x="1654" y="4752"/>
                    <a:pt x="1286" y="4909"/>
                    <a:pt x="919" y="5014"/>
                  </a:cubicBezTo>
                  <a:cubicBezTo>
                    <a:pt x="866" y="5032"/>
                    <a:pt x="808" y="5040"/>
                    <a:pt x="749" y="5040"/>
                  </a:cubicBezTo>
                  <a:cubicBezTo>
                    <a:pt x="630" y="5040"/>
                    <a:pt x="508" y="5005"/>
                    <a:pt x="420" y="4935"/>
                  </a:cubicBezTo>
                  <a:cubicBezTo>
                    <a:pt x="289" y="4804"/>
                    <a:pt x="184" y="4647"/>
                    <a:pt x="158" y="4463"/>
                  </a:cubicBezTo>
                  <a:cubicBezTo>
                    <a:pt x="79" y="4069"/>
                    <a:pt x="53" y="3676"/>
                    <a:pt x="53" y="3282"/>
                  </a:cubicBezTo>
                  <a:lnTo>
                    <a:pt x="53" y="3282"/>
                  </a:lnTo>
                  <a:cubicBezTo>
                    <a:pt x="26" y="3676"/>
                    <a:pt x="53" y="4069"/>
                    <a:pt x="131" y="4437"/>
                  </a:cubicBezTo>
                  <a:cubicBezTo>
                    <a:pt x="158" y="4647"/>
                    <a:pt x="263" y="4830"/>
                    <a:pt x="394" y="4962"/>
                  </a:cubicBezTo>
                  <a:cubicBezTo>
                    <a:pt x="502" y="5051"/>
                    <a:pt x="634" y="5092"/>
                    <a:pt x="774" y="5092"/>
                  </a:cubicBezTo>
                  <a:cubicBezTo>
                    <a:pt x="838" y="5092"/>
                    <a:pt x="905" y="5083"/>
                    <a:pt x="971" y="5067"/>
                  </a:cubicBezTo>
                  <a:cubicBezTo>
                    <a:pt x="1339" y="4962"/>
                    <a:pt x="1706" y="4804"/>
                    <a:pt x="2048" y="4594"/>
                  </a:cubicBezTo>
                  <a:cubicBezTo>
                    <a:pt x="2389" y="4410"/>
                    <a:pt x="2730" y="4227"/>
                    <a:pt x="3071" y="4043"/>
                  </a:cubicBezTo>
                  <a:cubicBezTo>
                    <a:pt x="3255" y="3964"/>
                    <a:pt x="3413" y="3886"/>
                    <a:pt x="3623" y="3833"/>
                  </a:cubicBezTo>
                  <a:cubicBezTo>
                    <a:pt x="3741" y="3774"/>
                    <a:pt x="3888" y="3744"/>
                    <a:pt x="4032" y="3744"/>
                  </a:cubicBezTo>
                  <a:cubicBezTo>
                    <a:pt x="4080" y="3744"/>
                    <a:pt x="4128" y="3748"/>
                    <a:pt x="4174" y="3754"/>
                  </a:cubicBezTo>
                  <a:cubicBezTo>
                    <a:pt x="4384" y="3807"/>
                    <a:pt x="4541" y="3938"/>
                    <a:pt x="4620" y="4122"/>
                  </a:cubicBezTo>
                  <a:cubicBezTo>
                    <a:pt x="4699" y="4279"/>
                    <a:pt x="4751" y="4463"/>
                    <a:pt x="4804" y="4647"/>
                  </a:cubicBezTo>
                  <a:cubicBezTo>
                    <a:pt x="5014" y="5434"/>
                    <a:pt x="5066" y="6222"/>
                    <a:pt x="5355" y="6957"/>
                  </a:cubicBezTo>
                  <a:cubicBezTo>
                    <a:pt x="5408" y="7140"/>
                    <a:pt x="5539" y="7324"/>
                    <a:pt x="5670" y="7455"/>
                  </a:cubicBezTo>
                  <a:cubicBezTo>
                    <a:pt x="5749" y="7508"/>
                    <a:pt x="5854" y="7560"/>
                    <a:pt x="5933" y="7587"/>
                  </a:cubicBezTo>
                  <a:cubicBezTo>
                    <a:pt x="6038" y="7587"/>
                    <a:pt x="6143" y="7560"/>
                    <a:pt x="6248" y="7534"/>
                  </a:cubicBezTo>
                  <a:cubicBezTo>
                    <a:pt x="6589" y="7377"/>
                    <a:pt x="6930" y="7167"/>
                    <a:pt x="7219" y="6904"/>
                  </a:cubicBezTo>
                  <a:cubicBezTo>
                    <a:pt x="7534" y="6668"/>
                    <a:pt x="7823" y="6405"/>
                    <a:pt x="8138" y="6169"/>
                  </a:cubicBezTo>
                  <a:cubicBezTo>
                    <a:pt x="8295" y="6064"/>
                    <a:pt x="8453" y="5933"/>
                    <a:pt x="8610" y="5854"/>
                  </a:cubicBezTo>
                  <a:cubicBezTo>
                    <a:pt x="8768" y="5749"/>
                    <a:pt x="8951" y="5670"/>
                    <a:pt x="9135" y="5618"/>
                  </a:cubicBezTo>
                  <a:cubicBezTo>
                    <a:pt x="9240" y="5618"/>
                    <a:pt x="9345" y="5618"/>
                    <a:pt x="9424" y="5644"/>
                  </a:cubicBezTo>
                  <a:cubicBezTo>
                    <a:pt x="9502" y="5670"/>
                    <a:pt x="9581" y="5749"/>
                    <a:pt x="9660" y="5802"/>
                  </a:cubicBezTo>
                  <a:cubicBezTo>
                    <a:pt x="9791" y="5959"/>
                    <a:pt x="9896" y="6117"/>
                    <a:pt x="9975" y="6300"/>
                  </a:cubicBezTo>
                  <a:cubicBezTo>
                    <a:pt x="10159" y="6642"/>
                    <a:pt x="10290" y="7009"/>
                    <a:pt x="10421" y="7377"/>
                  </a:cubicBezTo>
                  <a:cubicBezTo>
                    <a:pt x="10526" y="7770"/>
                    <a:pt x="10684" y="8112"/>
                    <a:pt x="10867" y="8479"/>
                  </a:cubicBezTo>
                  <a:cubicBezTo>
                    <a:pt x="10946" y="8663"/>
                    <a:pt x="11077" y="8820"/>
                    <a:pt x="11209" y="8952"/>
                  </a:cubicBezTo>
                  <a:cubicBezTo>
                    <a:pt x="11287" y="9004"/>
                    <a:pt x="11366" y="9057"/>
                    <a:pt x="11471" y="9083"/>
                  </a:cubicBezTo>
                  <a:cubicBezTo>
                    <a:pt x="11524" y="9096"/>
                    <a:pt x="11576" y="9103"/>
                    <a:pt x="11625" y="9103"/>
                  </a:cubicBezTo>
                  <a:cubicBezTo>
                    <a:pt x="11675" y="9103"/>
                    <a:pt x="11721" y="9096"/>
                    <a:pt x="11760" y="9083"/>
                  </a:cubicBezTo>
                  <a:cubicBezTo>
                    <a:pt x="11944" y="9004"/>
                    <a:pt x="12127" y="8899"/>
                    <a:pt x="12285" y="8768"/>
                  </a:cubicBezTo>
                  <a:cubicBezTo>
                    <a:pt x="12416" y="8637"/>
                    <a:pt x="12574" y="8505"/>
                    <a:pt x="12705" y="8348"/>
                  </a:cubicBezTo>
                  <a:cubicBezTo>
                    <a:pt x="12967" y="8085"/>
                    <a:pt x="13230" y="7797"/>
                    <a:pt x="13492" y="7508"/>
                  </a:cubicBezTo>
                  <a:cubicBezTo>
                    <a:pt x="13755" y="7219"/>
                    <a:pt x="14070" y="6957"/>
                    <a:pt x="14411" y="6773"/>
                  </a:cubicBezTo>
                  <a:cubicBezTo>
                    <a:pt x="14484" y="6736"/>
                    <a:pt x="14569" y="6717"/>
                    <a:pt x="14654" y="6717"/>
                  </a:cubicBezTo>
                  <a:cubicBezTo>
                    <a:pt x="14752" y="6717"/>
                    <a:pt x="14852" y="6743"/>
                    <a:pt x="14936" y="6799"/>
                  </a:cubicBezTo>
                  <a:cubicBezTo>
                    <a:pt x="15094" y="6904"/>
                    <a:pt x="15251" y="7035"/>
                    <a:pt x="15356" y="7219"/>
                  </a:cubicBezTo>
                  <a:cubicBezTo>
                    <a:pt x="15776" y="7849"/>
                    <a:pt x="16039" y="8610"/>
                    <a:pt x="16459" y="9267"/>
                  </a:cubicBezTo>
                  <a:cubicBezTo>
                    <a:pt x="16564" y="9424"/>
                    <a:pt x="16695" y="9582"/>
                    <a:pt x="16852" y="9713"/>
                  </a:cubicBezTo>
                  <a:cubicBezTo>
                    <a:pt x="16951" y="9831"/>
                    <a:pt x="17093" y="9890"/>
                    <a:pt x="17247" y="9890"/>
                  </a:cubicBezTo>
                  <a:cubicBezTo>
                    <a:pt x="17299" y="9890"/>
                    <a:pt x="17351" y="9884"/>
                    <a:pt x="17404" y="9870"/>
                  </a:cubicBezTo>
                  <a:cubicBezTo>
                    <a:pt x="17587" y="9818"/>
                    <a:pt x="17745" y="9687"/>
                    <a:pt x="17902" y="9555"/>
                  </a:cubicBezTo>
                  <a:cubicBezTo>
                    <a:pt x="18034" y="9398"/>
                    <a:pt x="18165" y="9267"/>
                    <a:pt x="18296" y="9109"/>
                  </a:cubicBezTo>
                  <a:cubicBezTo>
                    <a:pt x="18532" y="8794"/>
                    <a:pt x="18742" y="8505"/>
                    <a:pt x="18979" y="8164"/>
                  </a:cubicBezTo>
                  <a:cubicBezTo>
                    <a:pt x="19215" y="7849"/>
                    <a:pt x="19477" y="7560"/>
                    <a:pt x="19766" y="7298"/>
                  </a:cubicBezTo>
                  <a:cubicBezTo>
                    <a:pt x="19896" y="7211"/>
                    <a:pt x="20045" y="7160"/>
                    <a:pt x="20197" y="7160"/>
                  </a:cubicBezTo>
                  <a:cubicBezTo>
                    <a:pt x="20228" y="7160"/>
                    <a:pt x="20259" y="7162"/>
                    <a:pt x="20291" y="7167"/>
                  </a:cubicBezTo>
                  <a:cubicBezTo>
                    <a:pt x="20475" y="7245"/>
                    <a:pt x="20632" y="7350"/>
                    <a:pt x="20763" y="7508"/>
                  </a:cubicBezTo>
                  <a:cubicBezTo>
                    <a:pt x="21026" y="7797"/>
                    <a:pt x="21262" y="8112"/>
                    <a:pt x="21446" y="8427"/>
                  </a:cubicBezTo>
                  <a:cubicBezTo>
                    <a:pt x="21656" y="8768"/>
                    <a:pt x="21866" y="9109"/>
                    <a:pt x="22102" y="9424"/>
                  </a:cubicBezTo>
                  <a:cubicBezTo>
                    <a:pt x="22233" y="9582"/>
                    <a:pt x="22365" y="9739"/>
                    <a:pt x="22522" y="9870"/>
                  </a:cubicBezTo>
                  <a:cubicBezTo>
                    <a:pt x="22653" y="10028"/>
                    <a:pt x="22863" y="10080"/>
                    <a:pt x="23073" y="10080"/>
                  </a:cubicBezTo>
                  <a:cubicBezTo>
                    <a:pt x="23257" y="10028"/>
                    <a:pt x="23441" y="9897"/>
                    <a:pt x="23546" y="9739"/>
                  </a:cubicBezTo>
                  <a:cubicBezTo>
                    <a:pt x="23677" y="9582"/>
                    <a:pt x="23808" y="9424"/>
                    <a:pt x="23887" y="9240"/>
                  </a:cubicBezTo>
                  <a:cubicBezTo>
                    <a:pt x="24123" y="8925"/>
                    <a:pt x="24307" y="8558"/>
                    <a:pt x="24491" y="8243"/>
                  </a:cubicBezTo>
                  <a:cubicBezTo>
                    <a:pt x="24675" y="7902"/>
                    <a:pt x="24911" y="7560"/>
                    <a:pt x="25147" y="7272"/>
                  </a:cubicBezTo>
                  <a:cubicBezTo>
                    <a:pt x="25278" y="7114"/>
                    <a:pt x="25462" y="7035"/>
                    <a:pt x="25646" y="6983"/>
                  </a:cubicBezTo>
                  <a:cubicBezTo>
                    <a:pt x="25830" y="7009"/>
                    <a:pt x="26013" y="7088"/>
                    <a:pt x="26171" y="7193"/>
                  </a:cubicBezTo>
                  <a:cubicBezTo>
                    <a:pt x="26460" y="7455"/>
                    <a:pt x="26722" y="7744"/>
                    <a:pt x="26958" y="8033"/>
                  </a:cubicBezTo>
                  <a:cubicBezTo>
                    <a:pt x="27221" y="8348"/>
                    <a:pt x="27457" y="8663"/>
                    <a:pt x="27720" y="8952"/>
                  </a:cubicBezTo>
                  <a:cubicBezTo>
                    <a:pt x="27851" y="9083"/>
                    <a:pt x="28008" y="9214"/>
                    <a:pt x="28140" y="9345"/>
                  </a:cubicBezTo>
                  <a:cubicBezTo>
                    <a:pt x="28297" y="9477"/>
                    <a:pt x="28507" y="9555"/>
                    <a:pt x="28691" y="9555"/>
                  </a:cubicBezTo>
                  <a:cubicBezTo>
                    <a:pt x="28901" y="9529"/>
                    <a:pt x="29085" y="9424"/>
                    <a:pt x="29190" y="9267"/>
                  </a:cubicBezTo>
                  <a:cubicBezTo>
                    <a:pt x="29321" y="9109"/>
                    <a:pt x="29426" y="8952"/>
                    <a:pt x="29531" y="8768"/>
                  </a:cubicBezTo>
                  <a:cubicBezTo>
                    <a:pt x="29898" y="8085"/>
                    <a:pt x="30108" y="7324"/>
                    <a:pt x="30555" y="6668"/>
                  </a:cubicBezTo>
                  <a:cubicBezTo>
                    <a:pt x="30633" y="6484"/>
                    <a:pt x="30791" y="6353"/>
                    <a:pt x="30975" y="6274"/>
                  </a:cubicBezTo>
                  <a:cubicBezTo>
                    <a:pt x="31030" y="6256"/>
                    <a:pt x="31093" y="6247"/>
                    <a:pt x="31157" y="6247"/>
                  </a:cubicBezTo>
                  <a:cubicBezTo>
                    <a:pt x="31274" y="6247"/>
                    <a:pt x="31398" y="6276"/>
                    <a:pt x="31499" y="6327"/>
                  </a:cubicBezTo>
                  <a:cubicBezTo>
                    <a:pt x="31841" y="6537"/>
                    <a:pt x="32156" y="6773"/>
                    <a:pt x="32418" y="7062"/>
                  </a:cubicBezTo>
                  <a:cubicBezTo>
                    <a:pt x="32707" y="7324"/>
                    <a:pt x="32996" y="7613"/>
                    <a:pt x="33284" y="7849"/>
                  </a:cubicBezTo>
                  <a:cubicBezTo>
                    <a:pt x="33416" y="8007"/>
                    <a:pt x="33573" y="8112"/>
                    <a:pt x="33731" y="8217"/>
                  </a:cubicBezTo>
                  <a:cubicBezTo>
                    <a:pt x="33888" y="8348"/>
                    <a:pt x="34072" y="8427"/>
                    <a:pt x="34282" y="8453"/>
                  </a:cubicBezTo>
                  <a:cubicBezTo>
                    <a:pt x="34387" y="8453"/>
                    <a:pt x="34492" y="8427"/>
                    <a:pt x="34571" y="8374"/>
                  </a:cubicBezTo>
                  <a:cubicBezTo>
                    <a:pt x="34649" y="8322"/>
                    <a:pt x="34728" y="8269"/>
                    <a:pt x="34781" y="8164"/>
                  </a:cubicBezTo>
                  <a:cubicBezTo>
                    <a:pt x="34912" y="8007"/>
                    <a:pt x="34991" y="7849"/>
                    <a:pt x="35069" y="7665"/>
                  </a:cubicBezTo>
                  <a:cubicBezTo>
                    <a:pt x="35227" y="7298"/>
                    <a:pt x="35332" y="6930"/>
                    <a:pt x="35437" y="6537"/>
                  </a:cubicBezTo>
                  <a:cubicBezTo>
                    <a:pt x="35542" y="6169"/>
                    <a:pt x="35673" y="5802"/>
                    <a:pt x="35831" y="5434"/>
                  </a:cubicBezTo>
                  <a:cubicBezTo>
                    <a:pt x="35909" y="5250"/>
                    <a:pt x="36014" y="5093"/>
                    <a:pt x="36146" y="4962"/>
                  </a:cubicBezTo>
                  <a:cubicBezTo>
                    <a:pt x="36224" y="4909"/>
                    <a:pt x="36303" y="4857"/>
                    <a:pt x="36408" y="4857"/>
                  </a:cubicBezTo>
                  <a:cubicBezTo>
                    <a:pt x="36439" y="4849"/>
                    <a:pt x="36467" y="4846"/>
                    <a:pt x="36495" y="4846"/>
                  </a:cubicBezTo>
                  <a:cubicBezTo>
                    <a:pt x="36562" y="4846"/>
                    <a:pt x="36623" y="4864"/>
                    <a:pt x="36697" y="4883"/>
                  </a:cubicBezTo>
                  <a:cubicBezTo>
                    <a:pt x="37064" y="5014"/>
                    <a:pt x="37406" y="5198"/>
                    <a:pt x="37694" y="5434"/>
                  </a:cubicBezTo>
                  <a:cubicBezTo>
                    <a:pt x="38009" y="5670"/>
                    <a:pt x="38324" y="5907"/>
                    <a:pt x="38639" y="6143"/>
                  </a:cubicBezTo>
                  <a:cubicBezTo>
                    <a:pt x="38797" y="6248"/>
                    <a:pt x="38981" y="6353"/>
                    <a:pt x="39138" y="6458"/>
                  </a:cubicBezTo>
                  <a:cubicBezTo>
                    <a:pt x="39322" y="6563"/>
                    <a:pt x="39506" y="6642"/>
                    <a:pt x="39689" y="6668"/>
                  </a:cubicBezTo>
                  <a:cubicBezTo>
                    <a:pt x="39720" y="6676"/>
                    <a:pt x="39751" y="6679"/>
                    <a:pt x="39781" y="6679"/>
                  </a:cubicBezTo>
                  <a:cubicBezTo>
                    <a:pt x="39854" y="6679"/>
                    <a:pt x="39922" y="6660"/>
                    <a:pt x="39978" y="6642"/>
                  </a:cubicBezTo>
                  <a:cubicBezTo>
                    <a:pt x="40083" y="6589"/>
                    <a:pt x="40162" y="6510"/>
                    <a:pt x="40214" y="6432"/>
                  </a:cubicBezTo>
                  <a:cubicBezTo>
                    <a:pt x="40319" y="6274"/>
                    <a:pt x="40398" y="6090"/>
                    <a:pt x="40451" y="5907"/>
                  </a:cubicBezTo>
                  <a:cubicBezTo>
                    <a:pt x="40661" y="5145"/>
                    <a:pt x="40713" y="4358"/>
                    <a:pt x="40897" y="3597"/>
                  </a:cubicBezTo>
                  <a:cubicBezTo>
                    <a:pt x="40949" y="3413"/>
                    <a:pt x="41028" y="3229"/>
                    <a:pt x="41133" y="3072"/>
                  </a:cubicBezTo>
                  <a:cubicBezTo>
                    <a:pt x="41186" y="2993"/>
                    <a:pt x="41264" y="2914"/>
                    <a:pt x="41343" y="2862"/>
                  </a:cubicBezTo>
                  <a:cubicBezTo>
                    <a:pt x="41422" y="2836"/>
                    <a:pt x="41527" y="2809"/>
                    <a:pt x="41606" y="2809"/>
                  </a:cubicBezTo>
                  <a:cubicBezTo>
                    <a:pt x="41816" y="2809"/>
                    <a:pt x="41999" y="2862"/>
                    <a:pt x="42183" y="2941"/>
                  </a:cubicBezTo>
                  <a:cubicBezTo>
                    <a:pt x="42367" y="3019"/>
                    <a:pt x="42550" y="3098"/>
                    <a:pt x="42708" y="3177"/>
                  </a:cubicBezTo>
                  <a:cubicBezTo>
                    <a:pt x="43049" y="3361"/>
                    <a:pt x="43390" y="3571"/>
                    <a:pt x="43732" y="3754"/>
                  </a:cubicBezTo>
                  <a:cubicBezTo>
                    <a:pt x="44073" y="3938"/>
                    <a:pt x="44440" y="4096"/>
                    <a:pt x="44834" y="4148"/>
                  </a:cubicBezTo>
                  <a:cubicBezTo>
                    <a:pt x="44467" y="4096"/>
                    <a:pt x="44099" y="3938"/>
                    <a:pt x="43784" y="3754"/>
                  </a:cubicBezTo>
                  <a:cubicBezTo>
                    <a:pt x="43443" y="3571"/>
                    <a:pt x="43102" y="3361"/>
                    <a:pt x="42760" y="3177"/>
                  </a:cubicBezTo>
                  <a:cubicBezTo>
                    <a:pt x="42577" y="3072"/>
                    <a:pt x="42393" y="2993"/>
                    <a:pt x="42209" y="2914"/>
                  </a:cubicBezTo>
                  <a:cubicBezTo>
                    <a:pt x="42026" y="2836"/>
                    <a:pt x="41816" y="2783"/>
                    <a:pt x="41606" y="27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3"/>
            <p:cNvSpPr/>
            <p:nvPr/>
          </p:nvSpPr>
          <p:spPr>
            <a:xfrm>
              <a:off x="12134832" y="3014936"/>
              <a:ext cx="988317" cy="699112"/>
            </a:xfrm>
            <a:custGeom>
              <a:avLst/>
              <a:gdLst/>
              <a:ahLst/>
              <a:cxnLst/>
              <a:rect l="l" t="t" r="r" b="b"/>
              <a:pathLst>
                <a:path w="10317" h="7298" extrusionOk="0">
                  <a:moveTo>
                    <a:pt x="10316" y="0"/>
                  </a:moveTo>
                  <a:lnTo>
                    <a:pt x="10316" y="0"/>
                  </a:lnTo>
                  <a:cubicBezTo>
                    <a:pt x="9398" y="499"/>
                    <a:pt x="8479" y="1024"/>
                    <a:pt x="7587" y="1601"/>
                  </a:cubicBezTo>
                  <a:cubicBezTo>
                    <a:pt x="6694" y="2153"/>
                    <a:pt x="5828" y="2730"/>
                    <a:pt x="4962" y="3334"/>
                  </a:cubicBezTo>
                  <a:cubicBezTo>
                    <a:pt x="3229" y="4568"/>
                    <a:pt x="1575" y="5880"/>
                    <a:pt x="0" y="7298"/>
                  </a:cubicBezTo>
                  <a:cubicBezTo>
                    <a:pt x="420" y="6983"/>
                    <a:pt x="840" y="6641"/>
                    <a:pt x="1260" y="6326"/>
                  </a:cubicBezTo>
                  <a:cubicBezTo>
                    <a:pt x="1680" y="5985"/>
                    <a:pt x="2074" y="5670"/>
                    <a:pt x="2520" y="5355"/>
                  </a:cubicBezTo>
                  <a:cubicBezTo>
                    <a:pt x="3360" y="4725"/>
                    <a:pt x="4227" y="4121"/>
                    <a:pt x="5067" y="3491"/>
                  </a:cubicBezTo>
                  <a:cubicBezTo>
                    <a:pt x="5907" y="2861"/>
                    <a:pt x="6799" y="2284"/>
                    <a:pt x="7665" y="1706"/>
                  </a:cubicBezTo>
                  <a:cubicBezTo>
                    <a:pt x="8085" y="1418"/>
                    <a:pt x="8532" y="1129"/>
                    <a:pt x="8978" y="840"/>
                  </a:cubicBezTo>
                  <a:cubicBezTo>
                    <a:pt x="9424" y="551"/>
                    <a:pt x="9870" y="263"/>
                    <a:pt x="10316" y="0"/>
                  </a:cubicBezTo>
                  <a:close/>
                </a:path>
              </a:pathLst>
            </a:custGeom>
            <a:solidFill>
              <a:srgbClr val="999999">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3"/>
            <p:cNvSpPr/>
            <p:nvPr/>
          </p:nvSpPr>
          <p:spPr>
            <a:xfrm>
              <a:off x="12336001" y="5345916"/>
              <a:ext cx="480412" cy="191207"/>
            </a:xfrm>
            <a:custGeom>
              <a:avLst/>
              <a:gdLst/>
              <a:ahLst/>
              <a:cxnLst/>
              <a:rect l="l" t="t" r="r" b="b"/>
              <a:pathLst>
                <a:path w="5015" h="1996" extrusionOk="0">
                  <a:moveTo>
                    <a:pt x="27" y="1"/>
                  </a:moveTo>
                  <a:lnTo>
                    <a:pt x="0" y="27"/>
                  </a:lnTo>
                  <a:cubicBezTo>
                    <a:pt x="289" y="368"/>
                    <a:pt x="630" y="683"/>
                    <a:pt x="1050" y="919"/>
                  </a:cubicBezTo>
                  <a:cubicBezTo>
                    <a:pt x="1444" y="1182"/>
                    <a:pt x="1864" y="1365"/>
                    <a:pt x="2284" y="1523"/>
                  </a:cubicBezTo>
                  <a:cubicBezTo>
                    <a:pt x="3177" y="1812"/>
                    <a:pt x="4095" y="1969"/>
                    <a:pt x="5014" y="1995"/>
                  </a:cubicBezTo>
                  <a:cubicBezTo>
                    <a:pt x="4778" y="1943"/>
                    <a:pt x="4542" y="1890"/>
                    <a:pt x="4332" y="1838"/>
                  </a:cubicBezTo>
                  <a:cubicBezTo>
                    <a:pt x="4122" y="1812"/>
                    <a:pt x="3912" y="1759"/>
                    <a:pt x="3675" y="1707"/>
                  </a:cubicBezTo>
                  <a:cubicBezTo>
                    <a:pt x="3229" y="1602"/>
                    <a:pt x="2809" y="1470"/>
                    <a:pt x="2363" y="1313"/>
                  </a:cubicBezTo>
                  <a:cubicBezTo>
                    <a:pt x="1943" y="1182"/>
                    <a:pt x="1523" y="998"/>
                    <a:pt x="1129" y="788"/>
                  </a:cubicBezTo>
                  <a:cubicBezTo>
                    <a:pt x="945" y="683"/>
                    <a:pt x="735" y="578"/>
                    <a:pt x="552" y="447"/>
                  </a:cubicBezTo>
                  <a:cubicBezTo>
                    <a:pt x="368" y="315"/>
                    <a:pt x="184" y="158"/>
                    <a:pt x="27" y="1"/>
                  </a:cubicBezTo>
                  <a:close/>
                </a:path>
              </a:pathLst>
            </a:custGeom>
            <a:solidFill>
              <a:srgbClr val="FDB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3"/>
            <p:cNvSpPr/>
            <p:nvPr/>
          </p:nvSpPr>
          <p:spPr>
            <a:xfrm>
              <a:off x="12336001" y="5348406"/>
              <a:ext cx="480412" cy="188716"/>
            </a:xfrm>
            <a:custGeom>
              <a:avLst/>
              <a:gdLst/>
              <a:ahLst/>
              <a:cxnLst/>
              <a:rect l="l" t="t" r="r" b="b"/>
              <a:pathLst>
                <a:path w="5015" h="1970" extrusionOk="0">
                  <a:moveTo>
                    <a:pt x="0" y="1"/>
                  </a:moveTo>
                  <a:cubicBezTo>
                    <a:pt x="42" y="46"/>
                    <a:pt x="84" y="91"/>
                    <a:pt x="127" y="135"/>
                  </a:cubicBezTo>
                  <a:lnTo>
                    <a:pt x="127" y="135"/>
                  </a:lnTo>
                  <a:cubicBezTo>
                    <a:pt x="92" y="90"/>
                    <a:pt x="59" y="46"/>
                    <a:pt x="27" y="1"/>
                  </a:cubicBezTo>
                  <a:close/>
                  <a:moveTo>
                    <a:pt x="127" y="135"/>
                  </a:moveTo>
                  <a:cubicBezTo>
                    <a:pt x="235" y="273"/>
                    <a:pt x="354" y="407"/>
                    <a:pt x="473" y="526"/>
                  </a:cubicBezTo>
                  <a:cubicBezTo>
                    <a:pt x="657" y="683"/>
                    <a:pt x="814" y="841"/>
                    <a:pt x="1024" y="972"/>
                  </a:cubicBezTo>
                  <a:cubicBezTo>
                    <a:pt x="1418" y="1208"/>
                    <a:pt x="1838" y="1418"/>
                    <a:pt x="2284" y="1576"/>
                  </a:cubicBezTo>
                  <a:cubicBezTo>
                    <a:pt x="2730" y="1733"/>
                    <a:pt x="3177" y="1838"/>
                    <a:pt x="3649" y="1917"/>
                  </a:cubicBezTo>
                  <a:cubicBezTo>
                    <a:pt x="3859" y="1943"/>
                    <a:pt x="4095" y="1969"/>
                    <a:pt x="4332" y="1969"/>
                  </a:cubicBezTo>
                  <a:lnTo>
                    <a:pt x="5014" y="1969"/>
                  </a:lnTo>
                  <a:cubicBezTo>
                    <a:pt x="4095" y="1943"/>
                    <a:pt x="3177" y="1759"/>
                    <a:pt x="2310" y="1471"/>
                  </a:cubicBezTo>
                  <a:cubicBezTo>
                    <a:pt x="1864" y="1313"/>
                    <a:pt x="1444" y="1129"/>
                    <a:pt x="1050" y="893"/>
                  </a:cubicBezTo>
                  <a:cubicBezTo>
                    <a:pt x="709" y="688"/>
                    <a:pt x="407" y="424"/>
                    <a:pt x="127" y="135"/>
                  </a:cubicBezTo>
                  <a:close/>
                </a:path>
              </a:pathLst>
            </a:custGeom>
            <a:solidFill>
              <a:srgbClr val="6F6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3"/>
            <p:cNvSpPr/>
            <p:nvPr/>
          </p:nvSpPr>
          <p:spPr>
            <a:xfrm>
              <a:off x="14453262" y="1596691"/>
              <a:ext cx="291792" cy="181148"/>
            </a:xfrm>
            <a:custGeom>
              <a:avLst/>
              <a:gdLst/>
              <a:ahLst/>
              <a:cxnLst/>
              <a:rect l="l" t="t" r="r" b="b"/>
              <a:pathLst>
                <a:path w="3046" h="1891" extrusionOk="0">
                  <a:moveTo>
                    <a:pt x="2940" y="0"/>
                  </a:moveTo>
                  <a:cubicBezTo>
                    <a:pt x="2967" y="27"/>
                    <a:pt x="3019" y="53"/>
                    <a:pt x="3019" y="79"/>
                  </a:cubicBezTo>
                  <a:cubicBezTo>
                    <a:pt x="3019" y="105"/>
                    <a:pt x="2993" y="158"/>
                    <a:pt x="2967" y="158"/>
                  </a:cubicBezTo>
                  <a:cubicBezTo>
                    <a:pt x="2914" y="237"/>
                    <a:pt x="2862" y="289"/>
                    <a:pt x="2809" y="315"/>
                  </a:cubicBezTo>
                  <a:cubicBezTo>
                    <a:pt x="2678" y="420"/>
                    <a:pt x="2573" y="499"/>
                    <a:pt x="2442" y="578"/>
                  </a:cubicBezTo>
                  <a:cubicBezTo>
                    <a:pt x="2179" y="762"/>
                    <a:pt x="1917" y="893"/>
                    <a:pt x="1628" y="1050"/>
                  </a:cubicBezTo>
                  <a:cubicBezTo>
                    <a:pt x="1129" y="1392"/>
                    <a:pt x="578" y="1654"/>
                    <a:pt x="0" y="1890"/>
                  </a:cubicBezTo>
                  <a:cubicBezTo>
                    <a:pt x="315" y="1864"/>
                    <a:pt x="604" y="1759"/>
                    <a:pt x="919" y="1654"/>
                  </a:cubicBezTo>
                  <a:cubicBezTo>
                    <a:pt x="1050" y="1602"/>
                    <a:pt x="1208" y="1523"/>
                    <a:pt x="1339" y="1470"/>
                  </a:cubicBezTo>
                  <a:cubicBezTo>
                    <a:pt x="1470" y="1392"/>
                    <a:pt x="1628" y="1287"/>
                    <a:pt x="1733" y="1234"/>
                  </a:cubicBezTo>
                  <a:cubicBezTo>
                    <a:pt x="1995" y="1077"/>
                    <a:pt x="2258" y="893"/>
                    <a:pt x="2520" y="709"/>
                  </a:cubicBezTo>
                  <a:cubicBezTo>
                    <a:pt x="2625" y="630"/>
                    <a:pt x="2757" y="525"/>
                    <a:pt x="2862" y="420"/>
                  </a:cubicBezTo>
                  <a:cubicBezTo>
                    <a:pt x="2914" y="342"/>
                    <a:pt x="2967" y="289"/>
                    <a:pt x="3019" y="210"/>
                  </a:cubicBezTo>
                  <a:cubicBezTo>
                    <a:pt x="3045" y="158"/>
                    <a:pt x="3045" y="105"/>
                    <a:pt x="3045" y="53"/>
                  </a:cubicBezTo>
                  <a:cubicBezTo>
                    <a:pt x="3019" y="27"/>
                    <a:pt x="2993" y="0"/>
                    <a:pt x="2940" y="0"/>
                  </a:cubicBezTo>
                  <a:close/>
                </a:path>
              </a:pathLst>
            </a:custGeom>
            <a:solidFill>
              <a:srgbClr val="E7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3"/>
            <p:cNvSpPr/>
            <p:nvPr/>
          </p:nvSpPr>
          <p:spPr>
            <a:xfrm>
              <a:off x="11900996" y="281521"/>
              <a:ext cx="362201" cy="78073"/>
            </a:xfrm>
            <a:custGeom>
              <a:avLst/>
              <a:gdLst/>
              <a:ahLst/>
              <a:cxnLst/>
              <a:rect l="l" t="t" r="r" b="b"/>
              <a:pathLst>
                <a:path w="3781" h="815" extrusionOk="0">
                  <a:moveTo>
                    <a:pt x="0" y="1"/>
                  </a:moveTo>
                  <a:lnTo>
                    <a:pt x="0" y="1"/>
                  </a:lnTo>
                  <a:cubicBezTo>
                    <a:pt x="79" y="27"/>
                    <a:pt x="158" y="53"/>
                    <a:pt x="237" y="80"/>
                  </a:cubicBezTo>
                  <a:lnTo>
                    <a:pt x="447" y="158"/>
                  </a:lnTo>
                  <a:cubicBezTo>
                    <a:pt x="604" y="211"/>
                    <a:pt x="762" y="263"/>
                    <a:pt x="919" y="290"/>
                  </a:cubicBezTo>
                  <a:cubicBezTo>
                    <a:pt x="1234" y="368"/>
                    <a:pt x="1549" y="421"/>
                    <a:pt x="1864" y="473"/>
                  </a:cubicBezTo>
                  <a:cubicBezTo>
                    <a:pt x="2520" y="578"/>
                    <a:pt x="3150" y="683"/>
                    <a:pt x="3780" y="815"/>
                  </a:cubicBezTo>
                  <a:lnTo>
                    <a:pt x="3780" y="788"/>
                  </a:lnTo>
                  <a:cubicBezTo>
                    <a:pt x="3491" y="657"/>
                    <a:pt x="3176" y="552"/>
                    <a:pt x="2861" y="473"/>
                  </a:cubicBezTo>
                  <a:cubicBezTo>
                    <a:pt x="2546" y="368"/>
                    <a:pt x="2231" y="316"/>
                    <a:pt x="1916" y="263"/>
                  </a:cubicBezTo>
                  <a:cubicBezTo>
                    <a:pt x="1601" y="237"/>
                    <a:pt x="1260" y="158"/>
                    <a:pt x="971" y="132"/>
                  </a:cubicBezTo>
                  <a:cubicBezTo>
                    <a:pt x="657" y="106"/>
                    <a:pt x="342" y="27"/>
                    <a:pt x="0" y="1"/>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3"/>
            <p:cNvSpPr/>
            <p:nvPr/>
          </p:nvSpPr>
          <p:spPr>
            <a:xfrm>
              <a:off x="11863253" y="380286"/>
              <a:ext cx="332025" cy="34678"/>
            </a:xfrm>
            <a:custGeom>
              <a:avLst/>
              <a:gdLst/>
              <a:ahLst/>
              <a:cxnLst/>
              <a:rect l="l" t="t" r="r" b="b"/>
              <a:pathLst>
                <a:path w="3466" h="362" extrusionOk="0">
                  <a:moveTo>
                    <a:pt x="211" y="0"/>
                  </a:moveTo>
                  <a:cubicBezTo>
                    <a:pt x="138" y="0"/>
                    <a:pt x="66" y="7"/>
                    <a:pt x="1" y="20"/>
                  </a:cubicBezTo>
                  <a:cubicBezTo>
                    <a:pt x="132" y="46"/>
                    <a:pt x="263" y="72"/>
                    <a:pt x="394" y="125"/>
                  </a:cubicBezTo>
                  <a:cubicBezTo>
                    <a:pt x="552" y="177"/>
                    <a:pt x="683" y="204"/>
                    <a:pt x="841" y="256"/>
                  </a:cubicBezTo>
                  <a:cubicBezTo>
                    <a:pt x="1129" y="309"/>
                    <a:pt x="1418" y="335"/>
                    <a:pt x="1707" y="361"/>
                  </a:cubicBezTo>
                  <a:lnTo>
                    <a:pt x="2573" y="361"/>
                  </a:lnTo>
                  <a:cubicBezTo>
                    <a:pt x="2888" y="361"/>
                    <a:pt x="3177" y="335"/>
                    <a:pt x="3465" y="309"/>
                  </a:cubicBezTo>
                  <a:lnTo>
                    <a:pt x="3465" y="282"/>
                  </a:lnTo>
                  <a:cubicBezTo>
                    <a:pt x="2888" y="204"/>
                    <a:pt x="2310" y="177"/>
                    <a:pt x="1733" y="151"/>
                  </a:cubicBezTo>
                  <a:cubicBezTo>
                    <a:pt x="1444" y="125"/>
                    <a:pt x="1156" y="125"/>
                    <a:pt x="867" y="72"/>
                  </a:cubicBezTo>
                  <a:lnTo>
                    <a:pt x="421" y="20"/>
                  </a:lnTo>
                  <a:cubicBezTo>
                    <a:pt x="355" y="7"/>
                    <a:pt x="283" y="0"/>
                    <a:pt x="211" y="0"/>
                  </a:cubicBezTo>
                  <a:close/>
                </a:path>
              </a:pathLst>
            </a:custGeom>
            <a:solidFill>
              <a:srgbClr val="FFC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3"/>
            <p:cNvSpPr/>
            <p:nvPr/>
          </p:nvSpPr>
          <p:spPr>
            <a:xfrm>
              <a:off x="12713146" y="1988971"/>
              <a:ext cx="178658" cy="65428"/>
            </a:xfrm>
            <a:custGeom>
              <a:avLst/>
              <a:gdLst/>
              <a:ahLst/>
              <a:cxnLst/>
              <a:rect l="l" t="t" r="r" b="b"/>
              <a:pathLst>
                <a:path w="1865" h="683" extrusionOk="0">
                  <a:moveTo>
                    <a:pt x="27" y="0"/>
                  </a:moveTo>
                  <a:lnTo>
                    <a:pt x="1" y="27"/>
                  </a:lnTo>
                  <a:cubicBezTo>
                    <a:pt x="53" y="210"/>
                    <a:pt x="158" y="368"/>
                    <a:pt x="290" y="473"/>
                  </a:cubicBezTo>
                  <a:cubicBezTo>
                    <a:pt x="421" y="604"/>
                    <a:pt x="605" y="683"/>
                    <a:pt x="815" y="683"/>
                  </a:cubicBezTo>
                  <a:cubicBezTo>
                    <a:pt x="972" y="683"/>
                    <a:pt x="1156" y="683"/>
                    <a:pt x="1340" y="657"/>
                  </a:cubicBezTo>
                  <a:cubicBezTo>
                    <a:pt x="1523" y="630"/>
                    <a:pt x="1707" y="578"/>
                    <a:pt x="1865" y="552"/>
                  </a:cubicBezTo>
                  <a:lnTo>
                    <a:pt x="1865" y="499"/>
                  </a:lnTo>
                  <a:cubicBezTo>
                    <a:pt x="1707" y="420"/>
                    <a:pt x="1497" y="342"/>
                    <a:pt x="1313" y="315"/>
                  </a:cubicBezTo>
                  <a:cubicBezTo>
                    <a:pt x="1130" y="289"/>
                    <a:pt x="972" y="263"/>
                    <a:pt x="841" y="263"/>
                  </a:cubicBezTo>
                  <a:cubicBezTo>
                    <a:pt x="736" y="263"/>
                    <a:pt x="605" y="237"/>
                    <a:pt x="500" y="237"/>
                  </a:cubicBezTo>
                  <a:cubicBezTo>
                    <a:pt x="342" y="184"/>
                    <a:pt x="185" y="105"/>
                    <a:pt x="27" y="0"/>
                  </a:cubicBezTo>
                  <a:close/>
                </a:path>
              </a:pathLst>
            </a:custGeom>
            <a:solidFill>
              <a:srgbClr val="F4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3"/>
            <p:cNvSpPr/>
            <p:nvPr/>
          </p:nvSpPr>
          <p:spPr>
            <a:xfrm>
              <a:off x="12263101" y="-415004"/>
              <a:ext cx="337007" cy="33432"/>
            </a:xfrm>
            <a:custGeom>
              <a:avLst/>
              <a:gdLst/>
              <a:ahLst/>
              <a:cxnLst/>
              <a:rect l="l" t="t" r="r" b="b"/>
              <a:pathLst>
                <a:path w="3518" h="349" extrusionOk="0">
                  <a:moveTo>
                    <a:pt x="3518" y="1"/>
                  </a:moveTo>
                  <a:lnTo>
                    <a:pt x="3518" y="1"/>
                  </a:lnTo>
                  <a:cubicBezTo>
                    <a:pt x="3203" y="53"/>
                    <a:pt x="2914" y="80"/>
                    <a:pt x="2625" y="106"/>
                  </a:cubicBezTo>
                  <a:cubicBezTo>
                    <a:pt x="2336" y="106"/>
                    <a:pt x="2048" y="132"/>
                    <a:pt x="1759" y="132"/>
                  </a:cubicBezTo>
                  <a:cubicBezTo>
                    <a:pt x="1181" y="158"/>
                    <a:pt x="578" y="158"/>
                    <a:pt x="0" y="211"/>
                  </a:cubicBezTo>
                  <a:cubicBezTo>
                    <a:pt x="479" y="298"/>
                    <a:pt x="975" y="349"/>
                    <a:pt x="1460" y="349"/>
                  </a:cubicBezTo>
                  <a:cubicBezTo>
                    <a:pt x="1560" y="349"/>
                    <a:pt x="1660" y="347"/>
                    <a:pt x="1759" y="342"/>
                  </a:cubicBezTo>
                  <a:cubicBezTo>
                    <a:pt x="2363" y="342"/>
                    <a:pt x="2966" y="237"/>
                    <a:pt x="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3"/>
            <p:cNvSpPr/>
            <p:nvPr/>
          </p:nvSpPr>
          <p:spPr>
            <a:xfrm>
              <a:off x="12300749" y="-779600"/>
              <a:ext cx="10154" cy="47898"/>
            </a:xfrm>
            <a:custGeom>
              <a:avLst/>
              <a:gdLst/>
              <a:ahLst/>
              <a:cxnLst/>
              <a:rect l="l" t="t" r="r" b="b"/>
              <a:pathLst>
                <a:path w="106" h="500" extrusionOk="0">
                  <a:moveTo>
                    <a:pt x="80" y="1"/>
                  </a:moveTo>
                  <a:cubicBezTo>
                    <a:pt x="80" y="184"/>
                    <a:pt x="27" y="342"/>
                    <a:pt x="1" y="499"/>
                  </a:cubicBezTo>
                  <a:cubicBezTo>
                    <a:pt x="27" y="473"/>
                    <a:pt x="53" y="421"/>
                    <a:pt x="53" y="394"/>
                  </a:cubicBezTo>
                  <a:cubicBezTo>
                    <a:pt x="80" y="342"/>
                    <a:pt x="80" y="316"/>
                    <a:pt x="80" y="263"/>
                  </a:cubicBezTo>
                  <a:cubicBezTo>
                    <a:pt x="106" y="184"/>
                    <a:pt x="106" y="79"/>
                    <a:pt x="80" y="1"/>
                  </a:cubicBezTo>
                  <a:close/>
                </a:path>
              </a:pathLst>
            </a:custGeom>
            <a:solidFill>
              <a:srgbClr val="BCA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53"/>
            <p:cNvSpPr/>
            <p:nvPr/>
          </p:nvSpPr>
          <p:spPr>
            <a:xfrm>
              <a:off x="12665440" y="-817343"/>
              <a:ext cx="15136" cy="40330"/>
            </a:xfrm>
            <a:custGeom>
              <a:avLst/>
              <a:gdLst/>
              <a:ahLst/>
              <a:cxnLst/>
              <a:rect l="l" t="t" r="r" b="b"/>
              <a:pathLst>
                <a:path w="158" h="421" extrusionOk="0">
                  <a:moveTo>
                    <a:pt x="131" y="1"/>
                  </a:moveTo>
                  <a:lnTo>
                    <a:pt x="131" y="1"/>
                  </a:lnTo>
                  <a:cubicBezTo>
                    <a:pt x="105" y="132"/>
                    <a:pt x="26" y="263"/>
                    <a:pt x="0" y="421"/>
                  </a:cubicBezTo>
                  <a:cubicBezTo>
                    <a:pt x="26" y="368"/>
                    <a:pt x="53" y="342"/>
                    <a:pt x="53" y="316"/>
                  </a:cubicBezTo>
                  <a:cubicBezTo>
                    <a:pt x="79" y="290"/>
                    <a:pt x="105" y="263"/>
                    <a:pt x="105" y="211"/>
                  </a:cubicBezTo>
                  <a:cubicBezTo>
                    <a:pt x="131" y="158"/>
                    <a:pt x="158" y="80"/>
                    <a:pt x="131" y="1"/>
                  </a:cubicBezTo>
                  <a:close/>
                </a:path>
              </a:pathLst>
            </a:custGeom>
            <a:solidFill>
              <a:srgbClr val="BCA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3"/>
            <p:cNvSpPr/>
            <p:nvPr/>
          </p:nvSpPr>
          <p:spPr>
            <a:xfrm>
              <a:off x="12129754" y="-749424"/>
              <a:ext cx="173676" cy="39755"/>
            </a:xfrm>
            <a:custGeom>
              <a:avLst/>
              <a:gdLst/>
              <a:ahLst/>
              <a:cxnLst/>
              <a:rect l="l" t="t" r="r" b="b"/>
              <a:pathLst>
                <a:path w="1813" h="415" extrusionOk="0">
                  <a:moveTo>
                    <a:pt x="1" y="1"/>
                  </a:moveTo>
                  <a:lnTo>
                    <a:pt x="1" y="1"/>
                  </a:lnTo>
                  <a:cubicBezTo>
                    <a:pt x="132" y="79"/>
                    <a:pt x="263" y="158"/>
                    <a:pt x="395" y="237"/>
                  </a:cubicBezTo>
                  <a:cubicBezTo>
                    <a:pt x="552" y="316"/>
                    <a:pt x="710" y="368"/>
                    <a:pt x="867" y="394"/>
                  </a:cubicBezTo>
                  <a:cubicBezTo>
                    <a:pt x="946" y="408"/>
                    <a:pt x="1025" y="414"/>
                    <a:pt x="1107" y="414"/>
                  </a:cubicBezTo>
                  <a:cubicBezTo>
                    <a:pt x="1189" y="414"/>
                    <a:pt x="1274" y="408"/>
                    <a:pt x="1366" y="394"/>
                  </a:cubicBezTo>
                  <a:cubicBezTo>
                    <a:pt x="1523" y="368"/>
                    <a:pt x="1681" y="289"/>
                    <a:pt x="1812" y="184"/>
                  </a:cubicBezTo>
                  <a:lnTo>
                    <a:pt x="1812" y="184"/>
                  </a:lnTo>
                  <a:cubicBezTo>
                    <a:pt x="1620" y="254"/>
                    <a:pt x="1416" y="289"/>
                    <a:pt x="1207" y="289"/>
                  </a:cubicBezTo>
                  <a:cubicBezTo>
                    <a:pt x="1103" y="289"/>
                    <a:pt x="998" y="281"/>
                    <a:pt x="893" y="263"/>
                  </a:cubicBezTo>
                  <a:cubicBezTo>
                    <a:pt x="605" y="184"/>
                    <a:pt x="290" y="106"/>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3"/>
            <p:cNvSpPr/>
            <p:nvPr/>
          </p:nvSpPr>
          <p:spPr>
            <a:xfrm>
              <a:off x="12119696" y="-798184"/>
              <a:ext cx="193793" cy="53933"/>
            </a:xfrm>
            <a:custGeom>
              <a:avLst/>
              <a:gdLst/>
              <a:ahLst/>
              <a:cxnLst/>
              <a:rect l="l" t="t" r="r" b="b"/>
              <a:pathLst>
                <a:path w="2023" h="563" extrusionOk="0">
                  <a:moveTo>
                    <a:pt x="1360" y="1"/>
                  </a:moveTo>
                  <a:cubicBezTo>
                    <a:pt x="1217" y="1"/>
                    <a:pt x="1087" y="25"/>
                    <a:pt x="972" y="63"/>
                  </a:cubicBezTo>
                  <a:cubicBezTo>
                    <a:pt x="605" y="142"/>
                    <a:pt x="263" y="326"/>
                    <a:pt x="1" y="536"/>
                  </a:cubicBezTo>
                  <a:lnTo>
                    <a:pt x="27" y="562"/>
                  </a:lnTo>
                  <a:cubicBezTo>
                    <a:pt x="342" y="431"/>
                    <a:pt x="683" y="300"/>
                    <a:pt x="998" y="221"/>
                  </a:cubicBezTo>
                  <a:cubicBezTo>
                    <a:pt x="1182" y="168"/>
                    <a:pt x="1340" y="142"/>
                    <a:pt x="1523" y="142"/>
                  </a:cubicBezTo>
                  <a:cubicBezTo>
                    <a:pt x="1563" y="129"/>
                    <a:pt x="1609" y="122"/>
                    <a:pt x="1655" y="122"/>
                  </a:cubicBezTo>
                  <a:cubicBezTo>
                    <a:pt x="1701" y="122"/>
                    <a:pt x="1747" y="129"/>
                    <a:pt x="1786" y="142"/>
                  </a:cubicBezTo>
                  <a:cubicBezTo>
                    <a:pt x="1865" y="142"/>
                    <a:pt x="1970" y="168"/>
                    <a:pt x="2022" y="221"/>
                  </a:cubicBezTo>
                  <a:cubicBezTo>
                    <a:pt x="1970" y="142"/>
                    <a:pt x="1891" y="90"/>
                    <a:pt x="1786" y="63"/>
                  </a:cubicBezTo>
                  <a:cubicBezTo>
                    <a:pt x="1707" y="37"/>
                    <a:pt x="1602" y="11"/>
                    <a:pt x="1523" y="11"/>
                  </a:cubicBezTo>
                  <a:cubicBezTo>
                    <a:pt x="1467" y="4"/>
                    <a:pt x="1413" y="1"/>
                    <a:pt x="1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3"/>
            <p:cNvSpPr/>
            <p:nvPr/>
          </p:nvSpPr>
          <p:spPr>
            <a:xfrm>
              <a:off x="12519544" y="-839280"/>
              <a:ext cx="168599" cy="44736"/>
            </a:xfrm>
            <a:custGeom>
              <a:avLst/>
              <a:gdLst/>
              <a:ahLst/>
              <a:cxnLst/>
              <a:rect l="l" t="t" r="r" b="b"/>
              <a:pathLst>
                <a:path w="1760" h="467" extrusionOk="0">
                  <a:moveTo>
                    <a:pt x="1100" y="0"/>
                  </a:moveTo>
                  <a:cubicBezTo>
                    <a:pt x="1018" y="0"/>
                    <a:pt x="932" y="7"/>
                    <a:pt x="841" y="20"/>
                  </a:cubicBezTo>
                  <a:cubicBezTo>
                    <a:pt x="526" y="72"/>
                    <a:pt x="237" y="230"/>
                    <a:pt x="1" y="466"/>
                  </a:cubicBezTo>
                  <a:cubicBezTo>
                    <a:pt x="289" y="309"/>
                    <a:pt x="578" y="204"/>
                    <a:pt x="867" y="151"/>
                  </a:cubicBezTo>
                  <a:cubicBezTo>
                    <a:pt x="1024" y="125"/>
                    <a:pt x="1182" y="125"/>
                    <a:pt x="1339" y="125"/>
                  </a:cubicBezTo>
                  <a:cubicBezTo>
                    <a:pt x="1497" y="151"/>
                    <a:pt x="1628" y="204"/>
                    <a:pt x="1759" y="309"/>
                  </a:cubicBezTo>
                  <a:cubicBezTo>
                    <a:pt x="1654" y="151"/>
                    <a:pt x="1523" y="72"/>
                    <a:pt x="1339" y="20"/>
                  </a:cubicBezTo>
                  <a:cubicBezTo>
                    <a:pt x="1261" y="7"/>
                    <a:pt x="1182"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3"/>
            <p:cNvSpPr/>
            <p:nvPr/>
          </p:nvSpPr>
          <p:spPr>
            <a:xfrm>
              <a:off x="12519544" y="-782091"/>
              <a:ext cx="145992" cy="33816"/>
            </a:xfrm>
            <a:custGeom>
              <a:avLst/>
              <a:gdLst/>
              <a:ahLst/>
              <a:cxnLst/>
              <a:rect l="l" t="t" r="r" b="b"/>
              <a:pathLst>
                <a:path w="1524" h="353" extrusionOk="0">
                  <a:moveTo>
                    <a:pt x="1" y="0"/>
                  </a:moveTo>
                  <a:lnTo>
                    <a:pt x="27" y="27"/>
                  </a:lnTo>
                  <a:cubicBezTo>
                    <a:pt x="29" y="27"/>
                    <a:pt x="32" y="28"/>
                    <a:pt x="34" y="29"/>
                  </a:cubicBezTo>
                  <a:lnTo>
                    <a:pt x="34" y="29"/>
                  </a:lnTo>
                  <a:cubicBezTo>
                    <a:pt x="23" y="20"/>
                    <a:pt x="12" y="10"/>
                    <a:pt x="1" y="0"/>
                  </a:cubicBezTo>
                  <a:close/>
                  <a:moveTo>
                    <a:pt x="1523" y="0"/>
                  </a:moveTo>
                  <a:lnTo>
                    <a:pt x="1523" y="0"/>
                  </a:lnTo>
                  <a:cubicBezTo>
                    <a:pt x="1444" y="105"/>
                    <a:pt x="1313" y="158"/>
                    <a:pt x="1208" y="184"/>
                  </a:cubicBezTo>
                  <a:cubicBezTo>
                    <a:pt x="1142" y="197"/>
                    <a:pt x="1077" y="204"/>
                    <a:pt x="1011" y="204"/>
                  </a:cubicBezTo>
                  <a:cubicBezTo>
                    <a:pt x="946" y="204"/>
                    <a:pt x="880" y="197"/>
                    <a:pt x="814" y="184"/>
                  </a:cubicBezTo>
                  <a:cubicBezTo>
                    <a:pt x="554" y="158"/>
                    <a:pt x="294" y="106"/>
                    <a:pt x="34" y="29"/>
                  </a:cubicBezTo>
                  <a:lnTo>
                    <a:pt x="34" y="29"/>
                  </a:lnTo>
                  <a:cubicBezTo>
                    <a:pt x="238" y="195"/>
                    <a:pt x="488" y="292"/>
                    <a:pt x="762" y="342"/>
                  </a:cubicBezTo>
                  <a:cubicBezTo>
                    <a:pt x="800" y="349"/>
                    <a:pt x="841" y="353"/>
                    <a:pt x="883" y="353"/>
                  </a:cubicBezTo>
                  <a:cubicBezTo>
                    <a:pt x="985" y="353"/>
                    <a:pt x="1097" y="334"/>
                    <a:pt x="1208" y="315"/>
                  </a:cubicBezTo>
                  <a:cubicBezTo>
                    <a:pt x="1287" y="289"/>
                    <a:pt x="1339" y="237"/>
                    <a:pt x="1392" y="184"/>
                  </a:cubicBezTo>
                  <a:cubicBezTo>
                    <a:pt x="1444" y="132"/>
                    <a:pt x="1497" y="79"/>
                    <a:pt x="1523"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3"/>
            <p:cNvSpPr/>
            <p:nvPr/>
          </p:nvSpPr>
          <p:spPr>
            <a:xfrm>
              <a:off x="12481801" y="-983260"/>
              <a:ext cx="78073" cy="417475"/>
            </a:xfrm>
            <a:custGeom>
              <a:avLst/>
              <a:gdLst/>
              <a:ahLst/>
              <a:cxnLst/>
              <a:rect l="l" t="t" r="r" b="b"/>
              <a:pathLst>
                <a:path w="815" h="4358" extrusionOk="0">
                  <a:moveTo>
                    <a:pt x="1" y="0"/>
                  </a:moveTo>
                  <a:cubicBezTo>
                    <a:pt x="27" y="762"/>
                    <a:pt x="106" y="1497"/>
                    <a:pt x="237" y="2205"/>
                  </a:cubicBezTo>
                  <a:cubicBezTo>
                    <a:pt x="316" y="2573"/>
                    <a:pt x="395" y="2940"/>
                    <a:pt x="500" y="3308"/>
                  </a:cubicBezTo>
                  <a:lnTo>
                    <a:pt x="631" y="3833"/>
                  </a:lnTo>
                  <a:cubicBezTo>
                    <a:pt x="710" y="4017"/>
                    <a:pt x="736" y="4174"/>
                    <a:pt x="815" y="4358"/>
                  </a:cubicBezTo>
                  <a:cubicBezTo>
                    <a:pt x="788" y="3990"/>
                    <a:pt x="710" y="3623"/>
                    <a:pt x="657" y="3282"/>
                  </a:cubicBezTo>
                  <a:lnTo>
                    <a:pt x="447" y="2179"/>
                  </a:lnTo>
                  <a:lnTo>
                    <a:pt x="27" y="0"/>
                  </a:lnTo>
                  <a:close/>
                </a:path>
              </a:pathLst>
            </a:custGeom>
            <a:solidFill>
              <a:srgbClr val="FFD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3"/>
            <p:cNvSpPr/>
            <p:nvPr/>
          </p:nvSpPr>
          <p:spPr>
            <a:xfrm>
              <a:off x="12253043" y="-427553"/>
              <a:ext cx="27685" cy="62937"/>
            </a:xfrm>
            <a:custGeom>
              <a:avLst/>
              <a:gdLst/>
              <a:ahLst/>
              <a:cxnLst/>
              <a:rect l="l" t="t" r="r" b="b"/>
              <a:pathLst>
                <a:path w="289" h="657" extrusionOk="0">
                  <a:moveTo>
                    <a:pt x="289" y="1"/>
                  </a:moveTo>
                  <a:cubicBezTo>
                    <a:pt x="158" y="27"/>
                    <a:pt x="53" y="132"/>
                    <a:pt x="26" y="263"/>
                  </a:cubicBezTo>
                  <a:cubicBezTo>
                    <a:pt x="0" y="342"/>
                    <a:pt x="0" y="394"/>
                    <a:pt x="26" y="473"/>
                  </a:cubicBezTo>
                  <a:cubicBezTo>
                    <a:pt x="26" y="552"/>
                    <a:pt x="79" y="604"/>
                    <a:pt x="131" y="657"/>
                  </a:cubicBezTo>
                  <a:cubicBezTo>
                    <a:pt x="105" y="526"/>
                    <a:pt x="105" y="421"/>
                    <a:pt x="131" y="316"/>
                  </a:cubicBezTo>
                  <a:cubicBezTo>
                    <a:pt x="158" y="211"/>
                    <a:pt x="210" y="106"/>
                    <a:pt x="289"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3"/>
            <p:cNvSpPr/>
            <p:nvPr/>
          </p:nvSpPr>
          <p:spPr>
            <a:xfrm>
              <a:off x="12579895" y="-435121"/>
              <a:ext cx="25290" cy="37839"/>
            </a:xfrm>
            <a:custGeom>
              <a:avLst/>
              <a:gdLst/>
              <a:ahLst/>
              <a:cxnLst/>
              <a:rect l="l" t="t" r="r" b="b"/>
              <a:pathLst>
                <a:path w="264" h="395" extrusionOk="0">
                  <a:moveTo>
                    <a:pt x="1" y="1"/>
                  </a:moveTo>
                  <a:cubicBezTo>
                    <a:pt x="9" y="1"/>
                    <a:pt x="18" y="1"/>
                    <a:pt x="27" y="1"/>
                  </a:cubicBezTo>
                  <a:lnTo>
                    <a:pt x="27" y="1"/>
                  </a:lnTo>
                  <a:cubicBezTo>
                    <a:pt x="27" y="1"/>
                    <a:pt x="27" y="1"/>
                    <a:pt x="27" y="1"/>
                  </a:cubicBezTo>
                  <a:close/>
                  <a:moveTo>
                    <a:pt x="27" y="1"/>
                  </a:moveTo>
                  <a:lnTo>
                    <a:pt x="27" y="1"/>
                  </a:lnTo>
                  <a:cubicBezTo>
                    <a:pt x="79" y="53"/>
                    <a:pt x="132" y="106"/>
                    <a:pt x="158" y="185"/>
                  </a:cubicBezTo>
                  <a:cubicBezTo>
                    <a:pt x="184" y="263"/>
                    <a:pt x="184" y="342"/>
                    <a:pt x="158" y="395"/>
                  </a:cubicBezTo>
                  <a:cubicBezTo>
                    <a:pt x="211" y="395"/>
                    <a:pt x="237" y="342"/>
                    <a:pt x="237" y="290"/>
                  </a:cubicBezTo>
                  <a:cubicBezTo>
                    <a:pt x="263" y="237"/>
                    <a:pt x="237" y="185"/>
                    <a:pt x="237" y="132"/>
                  </a:cubicBezTo>
                  <a:cubicBezTo>
                    <a:pt x="211" y="106"/>
                    <a:pt x="184" y="53"/>
                    <a:pt x="132" y="27"/>
                  </a:cubicBezTo>
                  <a:cubicBezTo>
                    <a:pt x="110" y="5"/>
                    <a:pt x="70" y="2"/>
                    <a:pt x="27" y="1"/>
                  </a:cubicBezTo>
                  <a:close/>
                </a:path>
              </a:pathLst>
            </a:custGeom>
            <a:solidFill>
              <a:srgbClr val="CC8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3"/>
            <p:cNvSpPr/>
            <p:nvPr/>
          </p:nvSpPr>
          <p:spPr>
            <a:xfrm>
              <a:off x="12393861" y="-299284"/>
              <a:ext cx="176071" cy="50388"/>
            </a:xfrm>
            <a:custGeom>
              <a:avLst/>
              <a:gdLst/>
              <a:ahLst/>
              <a:cxnLst/>
              <a:rect l="l" t="t" r="r" b="b"/>
              <a:pathLst>
                <a:path w="1838" h="526" extrusionOk="0">
                  <a:moveTo>
                    <a:pt x="866" y="0"/>
                  </a:moveTo>
                  <a:cubicBezTo>
                    <a:pt x="709" y="27"/>
                    <a:pt x="525" y="79"/>
                    <a:pt x="394" y="158"/>
                  </a:cubicBezTo>
                  <a:cubicBezTo>
                    <a:pt x="236" y="237"/>
                    <a:pt x="105" y="342"/>
                    <a:pt x="0" y="499"/>
                  </a:cubicBezTo>
                  <a:lnTo>
                    <a:pt x="26" y="525"/>
                  </a:lnTo>
                  <a:cubicBezTo>
                    <a:pt x="158" y="420"/>
                    <a:pt x="289" y="368"/>
                    <a:pt x="446" y="315"/>
                  </a:cubicBezTo>
                  <a:cubicBezTo>
                    <a:pt x="578" y="263"/>
                    <a:pt x="735" y="237"/>
                    <a:pt x="893" y="210"/>
                  </a:cubicBezTo>
                  <a:cubicBezTo>
                    <a:pt x="1023" y="199"/>
                    <a:pt x="1154" y="193"/>
                    <a:pt x="1284" y="193"/>
                  </a:cubicBezTo>
                  <a:cubicBezTo>
                    <a:pt x="1469" y="193"/>
                    <a:pt x="1653" y="206"/>
                    <a:pt x="1838" y="237"/>
                  </a:cubicBezTo>
                  <a:cubicBezTo>
                    <a:pt x="1706" y="132"/>
                    <a:pt x="1549" y="53"/>
                    <a:pt x="1365" y="27"/>
                  </a:cubicBezTo>
                  <a:cubicBezTo>
                    <a:pt x="1208" y="0"/>
                    <a:pt x="1024" y="0"/>
                    <a:pt x="866" y="0"/>
                  </a:cubicBezTo>
                  <a:close/>
                </a:path>
              </a:pathLst>
            </a:custGeom>
            <a:solidFill>
              <a:srgbClr val="F7B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3"/>
            <p:cNvSpPr/>
            <p:nvPr/>
          </p:nvSpPr>
          <p:spPr>
            <a:xfrm>
              <a:off x="12393861" y="-285202"/>
              <a:ext cx="176071" cy="33816"/>
            </a:xfrm>
            <a:custGeom>
              <a:avLst/>
              <a:gdLst/>
              <a:ahLst/>
              <a:cxnLst/>
              <a:rect l="l" t="t" r="r" b="b"/>
              <a:pathLst>
                <a:path w="1838" h="353" extrusionOk="0">
                  <a:moveTo>
                    <a:pt x="1146" y="1"/>
                  </a:moveTo>
                  <a:cubicBezTo>
                    <a:pt x="1061" y="1"/>
                    <a:pt x="977" y="4"/>
                    <a:pt x="893" y="11"/>
                  </a:cubicBezTo>
                  <a:cubicBezTo>
                    <a:pt x="735" y="37"/>
                    <a:pt x="578" y="90"/>
                    <a:pt x="420" y="142"/>
                  </a:cubicBezTo>
                  <a:cubicBezTo>
                    <a:pt x="311" y="186"/>
                    <a:pt x="184" y="229"/>
                    <a:pt x="69" y="303"/>
                  </a:cubicBezTo>
                  <a:lnTo>
                    <a:pt x="69" y="303"/>
                  </a:lnTo>
                  <a:cubicBezTo>
                    <a:pt x="125" y="284"/>
                    <a:pt x="181" y="266"/>
                    <a:pt x="236" y="247"/>
                  </a:cubicBezTo>
                  <a:cubicBezTo>
                    <a:pt x="315" y="221"/>
                    <a:pt x="368" y="195"/>
                    <a:pt x="446" y="195"/>
                  </a:cubicBezTo>
                  <a:cubicBezTo>
                    <a:pt x="604" y="142"/>
                    <a:pt x="761" y="116"/>
                    <a:pt x="893" y="116"/>
                  </a:cubicBezTo>
                  <a:cubicBezTo>
                    <a:pt x="1050" y="90"/>
                    <a:pt x="1208" y="63"/>
                    <a:pt x="1365" y="63"/>
                  </a:cubicBezTo>
                  <a:lnTo>
                    <a:pt x="1838" y="63"/>
                  </a:lnTo>
                  <a:cubicBezTo>
                    <a:pt x="1607" y="25"/>
                    <a:pt x="1376" y="1"/>
                    <a:pt x="1146" y="1"/>
                  </a:cubicBezTo>
                  <a:close/>
                  <a:moveTo>
                    <a:pt x="69" y="303"/>
                  </a:moveTo>
                  <a:cubicBezTo>
                    <a:pt x="46" y="310"/>
                    <a:pt x="23" y="318"/>
                    <a:pt x="0" y="326"/>
                  </a:cubicBezTo>
                  <a:lnTo>
                    <a:pt x="0" y="352"/>
                  </a:lnTo>
                  <a:cubicBezTo>
                    <a:pt x="22" y="334"/>
                    <a:pt x="45" y="318"/>
                    <a:pt x="69" y="303"/>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53"/>
            <p:cNvSpPr/>
            <p:nvPr/>
          </p:nvSpPr>
          <p:spPr>
            <a:xfrm>
              <a:off x="13636035" y="3273870"/>
              <a:ext cx="1161802" cy="1109019"/>
            </a:xfrm>
            <a:custGeom>
              <a:avLst/>
              <a:gdLst/>
              <a:ahLst/>
              <a:cxnLst/>
              <a:rect l="l" t="t" r="r" b="b"/>
              <a:pathLst>
                <a:path w="12128" h="11577" extrusionOk="0">
                  <a:moveTo>
                    <a:pt x="12075" y="1"/>
                  </a:moveTo>
                  <a:cubicBezTo>
                    <a:pt x="11629" y="762"/>
                    <a:pt x="10973" y="1392"/>
                    <a:pt x="10185" y="1760"/>
                  </a:cubicBezTo>
                  <a:cubicBezTo>
                    <a:pt x="9791" y="1943"/>
                    <a:pt x="9371" y="2101"/>
                    <a:pt x="8951" y="2232"/>
                  </a:cubicBezTo>
                  <a:cubicBezTo>
                    <a:pt x="8741" y="2285"/>
                    <a:pt x="8531" y="2363"/>
                    <a:pt x="8295" y="2442"/>
                  </a:cubicBezTo>
                  <a:cubicBezTo>
                    <a:pt x="8085" y="2547"/>
                    <a:pt x="7849" y="2626"/>
                    <a:pt x="7639" y="2731"/>
                  </a:cubicBezTo>
                  <a:cubicBezTo>
                    <a:pt x="6825" y="3177"/>
                    <a:pt x="6064" y="3755"/>
                    <a:pt x="5408" y="4437"/>
                  </a:cubicBezTo>
                  <a:cubicBezTo>
                    <a:pt x="4752" y="5093"/>
                    <a:pt x="4148" y="5776"/>
                    <a:pt x="3597" y="6537"/>
                  </a:cubicBezTo>
                  <a:cubicBezTo>
                    <a:pt x="3334" y="6905"/>
                    <a:pt x="3072" y="7246"/>
                    <a:pt x="2809" y="7587"/>
                  </a:cubicBezTo>
                  <a:cubicBezTo>
                    <a:pt x="2547" y="7954"/>
                    <a:pt x="2258" y="8296"/>
                    <a:pt x="1969" y="8637"/>
                  </a:cubicBezTo>
                  <a:cubicBezTo>
                    <a:pt x="1418" y="9293"/>
                    <a:pt x="840" y="9949"/>
                    <a:pt x="237" y="10606"/>
                  </a:cubicBezTo>
                  <a:lnTo>
                    <a:pt x="0" y="10842"/>
                  </a:lnTo>
                  <a:lnTo>
                    <a:pt x="420" y="11577"/>
                  </a:lnTo>
                  <a:lnTo>
                    <a:pt x="814" y="11131"/>
                  </a:lnTo>
                  <a:cubicBezTo>
                    <a:pt x="2022" y="9818"/>
                    <a:pt x="3150" y="8401"/>
                    <a:pt x="4148" y="6905"/>
                  </a:cubicBezTo>
                  <a:cubicBezTo>
                    <a:pt x="4673" y="6170"/>
                    <a:pt x="5224" y="5461"/>
                    <a:pt x="5828" y="4805"/>
                  </a:cubicBezTo>
                  <a:cubicBezTo>
                    <a:pt x="6405" y="4148"/>
                    <a:pt x="7114" y="3571"/>
                    <a:pt x="7875" y="3125"/>
                  </a:cubicBezTo>
                  <a:cubicBezTo>
                    <a:pt x="8269" y="2888"/>
                    <a:pt x="8663" y="2705"/>
                    <a:pt x="9083" y="2573"/>
                  </a:cubicBezTo>
                  <a:cubicBezTo>
                    <a:pt x="9503" y="2416"/>
                    <a:pt x="9923" y="2232"/>
                    <a:pt x="10316" y="2022"/>
                  </a:cubicBezTo>
                  <a:cubicBezTo>
                    <a:pt x="10710" y="1786"/>
                    <a:pt x="11078" y="1497"/>
                    <a:pt x="11393" y="1182"/>
                  </a:cubicBezTo>
                  <a:cubicBezTo>
                    <a:pt x="11681" y="841"/>
                    <a:pt x="11944" y="447"/>
                    <a:pt x="12128" y="53"/>
                  </a:cubicBezTo>
                  <a:lnTo>
                    <a:pt x="12075" y="1"/>
                  </a:lnTo>
                  <a:close/>
                </a:path>
              </a:pathLst>
            </a:custGeom>
            <a:solidFill>
              <a:srgbClr val="D4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53"/>
            <p:cNvSpPr/>
            <p:nvPr/>
          </p:nvSpPr>
          <p:spPr>
            <a:xfrm>
              <a:off x="13100445" y="2791063"/>
              <a:ext cx="2778630" cy="746339"/>
            </a:xfrm>
            <a:custGeom>
              <a:avLst/>
              <a:gdLst/>
              <a:ahLst/>
              <a:cxnLst/>
              <a:rect l="l" t="t" r="r" b="b"/>
              <a:pathLst>
                <a:path w="29006" h="7791" extrusionOk="0">
                  <a:moveTo>
                    <a:pt x="22509" y="2982"/>
                  </a:moveTo>
                  <a:cubicBezTo>
                    <a:pt x="22523" y="2982"/>
                    <a:pt x="22542" y="2984"/>
                    <a:pt x="22564" y="2990"/>
                  </a:cubicBezTo>
                  <a:lnTo>
                    <a:pt x="22564" y="2990"/>
                  </a:lnTo>
                  <a:cubicBezTo>
                    <a:pt x="22556" y="2992"/>
                    <a:pt x="22542" y="2993"/>
                    <a:pt x="22522" y="2993"/>
                  </a:cubicBezTo>
                  <a:cubicBezTo>
                    <a:pt x="22470" y="2993"/>
                    <a:pt x="22476" y="2982"/>
                    <a:pt x="22509" y="2982"/>
                  </a:cubicBezTo>
                  <a:close/>
                  <a:moveTo>
                    <a:pt x="17948" y="4536"/>
                  </a:moveTo>
                  <a:cubicBezTo>
                    <a:pt x="17951" y="4536"/>
                    <a:pt x="17958" y="4537"/>
                    <a:pt x="17966" y="4540"/>
                  </a:cubicBezTo>
                  <a:lnTo>
                    <a:pt x="17966" y="4540"/>
                  </a:lnTo>
                  <a:cubicBezTo>
                    <a:pt x="17948" y="4538"/>
                    <a:pt x="17944" y="4536"/>
                    <a:pt x="17948" y="4536"/>
                  </a:cubicBezTo>
                  <a:close/>
                  <a:moveTo>
                    <a:pt x="8457" y="4535"/>
                  </a:moveTo>
                  <a:cubicBezTo>
                    <a:pt x="8460" y="4535"/>
                    <a:pt x="8464" y="4538"/>
                    <a:pt x="8469" y="4542"/>
                  </a:cubicBezTo>
                  <a:lnTo>
                    <a:pt x="8453" y="4542"/>
                  </a:lnTo>
                  <a:cubicBezTo>
                    <a:pt x="8453" y="4537"/>
                    <a:pt x="8454" y="4535"/>
                    <a:pt x="8457" y="4535"/>
                  </a:cubicBezTo>
                  <a:close/>
                  <a:moveTo>
                    <a:pt x="13440" y="4988"/>
                  </a:moveTo>
                  <a:cubicBezTo>
                    <a:pt x="13440" y="5005"/>
                    <a:pt x="13429" y="5011"/>
                    <a:pt x="13415" y="5013"/>
                  </a:cubicBezTo>
                  <a:lnTo>
                    <a:pt x="13415" y="5013"/>
                  </a:lnTo>
                  <a:cubicBezTo>
                    <a:pt x="13424" y="5004"/>
                    <a:pt x="13433" y="4995"/>
                    <a:pt x="13440" y="4988"/>
                  </a:cubicBezTo>
                  <a:close/>
                  <a:moveTo>
                    <a:pt x="26617" y="1"/>
                  </a:moveTo>
                  <a:cubicBezTo>
                    <a:pt x="26460" y="1"/>
                    <a:pt x="26328" y="53"/>
                    <a:pt x="26223" y="132"/>
                  </a:cubicBezTo>
                  <a:cubicBezTo>
                    <a:pt x="26118" y="237"/>
                    <a:pt x="26066" y="368"/>
                    <a:pt x="26040" y="500"/>
                  </a:cubicBezTo>
                  <a:cubicBezTo>
                    <a:pt x="26013" y="631"/>
                    <a:pt x="25987" y="762"/>
                    <a:pt x="25987" y="893"/>
                  </a:cubicBezTo>
                  <a:cubicBezTo>
                    <a:pt x="25961" y="1156"/>
                    <a:pt x="25961" y="1418"/>
                    <a:pt x="25987" y="1681"/>
                  </a:cubicBezTo>
                  <a:cubicBezTo>
                    <a:pt x="26013" y="2206"/>
                    <a:pt x="26040" y="2705"/>
                    <a:pt x="26013" y="3230"/>
                  </a:cubicBezTo>
                  <a:cubicBezTo>
                    <a:pt x="26013" y="3361"/>
                    <a:pt x="25987" y="3466"/>
                    <a:pt x="25961" y="3597"/>
                  </a:cubicBezTo>
                  <a:cubicBezTo>
                    <a:pt x="25935" y="3702"/>
                    <a:pt x="25856" y="3807"/>
                    <a:pt x="25777" y="3886"/>
                  </a:cubicBezTo>
                  <a:cubicBezTo>
                    <a:pt x="25703" y="3904"/>
                    <a:pt x="25616" y="3923"/>
                    <a:pt x="25534" y="3923"/>
                  </a:cubicBezTo>
                  <a:cubicBezTo>
                    <a:pt x="25500" y="3923"/>
                    <a:pt x="25467" y="3920"/>
                    <a:pt x="25436" y="3912"/>
                  </a:cubicBezTo>
                  <a:cubicBezTo>
                    <a:pt x="25305" y="3860"/>
                    <a:pt x="25200" y="3833"/>
                    <a:pt x="25095" y="3781"/>
                  </a:cubicBezTo>
                  <a:cubicBezTo>
                    <a:pt x="24622" y="3518"/>
                    <a:pt x="24202" y="3256"/>
                    <a:pt x="23782" y="2967"/>
                  </a:cubicBezTo>
                  <a:cubicBezTo>
                    <a:pt x="23572" y="2810"/>
                    <a:pt x="23336" y="2678"/>
                    <a:pt x="23126" y="2547"/>
                  </a:cubicBezTo>
                  <a:cubicBezTo>
                    <a:pt x="22995" y="2495"/>
                    <a:pt x="22863" y="2442"/>
                    <a:pt x="22758" y="2416"/>
                  </a:cubicBezTo>
                  <a:cubicBezTo>
                    <a:pt x="22680" y="2390"/>
                    <a:pt x="22608" y="2377"/>
                    <a:pt x="22539" y="2377"/>
                  </a:cubicBezTo>
                  <a:cubicBezTo>
                    <a:pt x="22470" y="2377"/>
                    <a:pt x="22404" y="2390"/>
                    <a:pt x="22338" y="2416"/>
                  </a:cubicBezTo>
                  <a:cubicBezTo>
                    <a:pt x="22207" y="2468"/>
                    <a:pt x="22102" y="2573"/>
                    <a:pt x="22023" y="2705"/>
                  </a:cubicBezTo>
                  <a:cubicBezTo>
                    <a:pt x="21971" y="2810"/>
                    <a:pt x="21918" y="2941"/>
                    <a:pt x="21866" y="3072"/>
                  </a:cubicBezTo>
                  <a:cubicBezTo>
                    <a:pt x="21813" y="3308"/>
                    <a:pt x="21735" y="3571"/>
                    <a:pt x="21708" y="3833"/>
                  </a:cubicBezTo>
                  <a:cubicBezTo>
                    <a:pt x="21630" y="4332"/>
                    <a:pt x="21551" y="4857"/>
                    <a:pt x="21420" y="5356"/>
                  </a:cubicBezTo>
                  <a:cubicBezTo>
                    <a:pt x="21394" y="5461"/>
                    <a:pt x="21341" y="5592"/>
                    <a:pt x="21289" y="5697"/>
                  </a:cubicBezTo>
                  <a:cubicBezTo>
                    <a:pt x="21236" y="5802"/>
                    <a:pt x="21157" y="5881"/>
                    <a:pt x="21079" y="5960"/>
                  </a:cubicBezTo>
                  <a:cubicBezTo>
                    <a:pt x="21035" y="5970"/>
                    <a:pt x="20987" y="5977"/>
                    <a:pt x="20938" y="5977"/>
                  </a:cubicBezTo>
                  <a:cubicBezTo>
                    <a:pt x="20869" y="5977"/>
                    <a:pt x="20799" y="5964"/>
                    <a:pt x="20737" y="5933"/>
                  </a:cubicBezTo>
                  <a:cubicBezTo>
                    <a:pt x="20632" y="5881"/>
                    <a:pt x="20527" y="5828"/>
                    <a:pt x="20422" y="5750"/>
                  </a:cubicBezTo>
                  <a:cubicBezTo>
                    <a:pt x="20029" y="5408"/>
                    <a:pt x="19661" y="5067"/>
                    <a:pt x="19320" y="4673"/>
                  </a:cubicBezTo>
                  <a:cubicBezTo>
                    <a:pt x="19136" y="4490"/>
                    <a:pt x="18952" y="4306"/>
                    <a:pt x="18742" y="4122"/>
                  </a:cubicBezTo>
                  <a:cubicBezTo>
                    <a:pt x="18637" y="4043"/>
                    <a:pt x="18532" y="3965"/>
                    <a:pt x="18427" y="3886"/>
                  </a:cubicBezTo>
                  <a:cubicBezTo>
                    <a:pt x="18296" y="3807"/>
                    <a:pt x="18165" y="3755"/>
                    <a:pt x="18007" y="3755"/>
                  </a:cubicBezTo>
                  <a:cubicBezTo>
                    <a:pt x="17850" y="3755"/>
                    <a:pt x="17719" y="3807"/>
                    <a:pt x="17614" y="3938"/>
                  </a:cubicBezTo>
                  <a:cubicBezTo>
                    <a:pt x="17535" y="4043"/>
                    <a:pt x="17456" y="4148"/>
                    <a:pt x="17377" y="4253"/>
                  </a:cubicBezTo>
                  <a:cubicBezTo>
                    <a:pt x="17246" y="4490"/>
                    <a:pt x="17141" y="4726"/>
                    <a:pt x="17062" y="4962"/>
                  </a:cubicBezTo>
                  <a:cubicBezTo>
                    <a:pt x="16852" y="5461"/>
                    <a:pt x="16695" y="5960"/>
                    <a:pt x="16459" y="6406"/>
                  </a:cubicBezTo>
                  <a:cubicBezTo>
                    <a:pt x="16406" y="6511"/>
                    <a:pt x="16327" y="6616"/>
                    <a:pt x="16275" y="6721"/>
                  </a:cubicBezTo>
                  <a:cubicBezTo>
                    <a:pt x="16196" y="6826"/>
                    <a:pt x="16117" y="6905"/>
                    <a:pt x="16012" y="6957"/>
                  </a:cubicBezTo>
                  <a:cubicBezTo>
                    <a:pt x="15978" y="6970"/>
                    <a:pt x="15944" y="6976"/>
                    <a:pt x="15910" y="6976"/>
                  </a:cubicBezTo>
                  <a:cubicBezTo>
                    <a:pt x="15735" y="6976"/>
                    <a:pt x="15567" y="6822"/>
                    <a:pt x="15435" y="6668"/>
                  </a:cubicBezTo>
                  <a:cubicBezTo>
                    <a:pt x="15094" y="6275"/>
                    <a:pt x="14805" y="5855"/>
                    <a:pt x="14542" y="5408"/>
                  </a:cubicBezTo>
                  <a:cubicBezTo>
                    <a:pt x="14411" y="5198"/>
                    <a:pt x="14280" y="4962"/>
                    <a:pt x="14096" y="4752"/>
                  </a:cubicBezTo>
                  <a:cubicBezTo>
                    <a:pt x="14017" y="4647"/>
                    <a:pt x="13939" y="4542"/>
                    <a:pt x="13834" y="4463"/>
                  </a:cubicBezTo>
                  <a:cubicBezTo>
                    <a:pt x="13755" y="4358"/>
                    <a:pt x="13624" y="4280"/>
                    <a:pt x="13492" y="4227"/>
                  </a:cubicBezTo>
                  <a:cubicBezTo>
                    <a:pt x="13456" y="4212"/>
                    <a:pt x="13417" y="4206"/>
                    <a:pt x="13377" y="4206"/>
                  </a:cubicBezTo>
                  <a:cubicBezTo>
                    <a:pt x="13275" y="4206"/>
                    <a:pt x="13167" y="4249"/>
                    <a:pt x="13072" y="4306"/>
                  </a:cubicBezTo>
                  <a:cubicBezTo>
                    <a:pt x="12967" y="4385"/>
                    <a:pt x="12836" y="4463"/>
                    <a:pt x="12757" y="4568"/>
                  </a:cubicBezTo>
                  <a:cubicBezTo>
                    <a:pt x="12574" y="4778"/>
                    <a:pt x="12416" y="4988"/>
                    <a:pt x="12285" y="5198"/>
                  </a:cubicBezTo>
                  <a:cubicBezTo>
                    <a:pt x="11996" y="5645"/>
                    <a:pt x="11734" y="6117"/>
                    <a:pt x="11445" y="6511"/>
                  </a:cubicBezTo>
                  <a:cubicBezTo>
                    <a:pt x="11314" y="6721"/>
                    <a:pt x="11130" y="6905"/>
                    <a:pt x="10920" y="7010"/>
                  </a:cubicBezTo>
                  <a:cubicBezTo>
                    <a:pt x="10885" y="7021"/>
                    <a:pt x="10851" y="7027"/>
                    <a:pt x="10818" y="7027"/>
                  </a:cubicBezTo>
                  <a:cubicBezTo>
                    <a:pt x="10630" y="7027"/>
                    <a:pt x="10481" y="6851"/>
                    <a:pt x="10369" y="6695"/>
                  </a:cubicBezTo>
                  <a:cubicBezTo>
                    <a:pt x="10106" y="6248"/>
                    <a:pt x="9870" y="5776"/>
                    <a:pt x="9713" y="5303"/>
                  </a:cubicBezTo>
                  <a:cubicBezTo>
                    <a:pt x="9608" y="5067"/>
                    <a:pt x="9503" y="4831"/>
                    <a:pt x="9371" y="4595"/>
                  </a:cubicBezTo>
                  <a:cubicBezTo>
                    <a:pt x="9266" y="4332"/>
                    <a:pt x="9109" y="4122"/>
                    <a:pt x="8899" y="3938"/>
                  </a:cubicBezTo>
                  <a:cubicBezTo>
                    <a:pt x="8873" y="3912"/>
                    <a:pt x="8846" y="3886"/>
                    <a:pt x="8820" y="3886"/>
                  </a:cubicBezTo>
                  <a:lnTo>
                    <a:pt x="8768" y="3860"/>
                  </a:lnTo>
                  <a:lnTo>
                    <a:pt x="8689" y="3860"/>
                  </a:lnTo>
                  <a:cubicBezTo>
                    <a:pt x="8671" y="3851"/>
                    <a:pt x="8651" y="3848"/>
                    <a:pt x="8629" y="3848"/>
                  </a:cubicBezTo>
                  <a:cubicBezTo>
                    <a:pt x="8584" y="3848"/>
                    <a:pt x="8531" y="3860"/>
                    <a:pt x="8479" y="3860"/>
                  </a:cubicBezTo>
                  <a:cubicBezTo>
                    <a:pt x="8348" y="3912"/>
                    <a:pt x="8216" y="3965"/>
                    <a:pt x="8111" y="4070"/>
                  </a:cubicBezTo>
                  <a:cubicBezTo>
                    <a:pt x="7901" y="4227"/>
                    <a:pt x="7718" y="4411"/>
                    <a:pt x="7534" y="4595"/>
                  </a:cubicBezTo>
                  <a:cubicBezTo>
                    <a:pt x="7193" y="4988"/>
                    <a:pt x="6878" y="5382"/>
                    <a:pt x="6510" y="5750"/>
                  </a:cubicBezTo>
                  <a:cubicBezTo>
                    <a:pt x="6353" y="5933"/>
                    <a:pt x="6143" y="6091"/>
                    <a:pt x="5906" y="6196"/>
                  </a:cubicBezTo>
                  <a:cubicBezTo>
                    <a:pt x="5869" y="6214"/>
                    <a:pt x="5829" y="6223"/>
                    <a:pt x="5788" y="6223"/>
                  </a:cubicBezTo>
                  <a:cubicBezTo>
                    <a:pt x="5715" y="6223"/>
                    <a:pt x="5642" y="6194"/>
                    <a:pt x="5591" y="6143"/>
                  </a:cubicBezTo>
                  <a:cubicBezTo>
                    <a:pt x="5486" y="6065"/>
                    <a:pt x="5408" y="5960"/>
                    <a:pt x="5355" y="5855"/>
                  </a:cubicBezTo>
                  <a:cubicBezTo>
                    <a:pt x="5145" y="5382"/>
                    <a:pt x="4988" y="4910"/>
                    <a:pt x="4883" y="4385"/>
                  </a:cubicBezTo>
                  <a:cubicBezTo>
                    <a:pt x="4830" y="4148"/>
                    <a:pt x="4751" y="3886"/>
                    <a:pt x="4699" y="3623"/>
                  </a:cubicBezTo>
                  <a:cubicBezTo>
                    <a:pt x="4620" y="3387"/>
                    <a:pt x="4515" y="3125"/>
                    <a:pt x="4358" y="2915"/>
                  </a:cubicBezTo>
                  <a:cubicBezTo>
                    <a:pt x="4305" y="2862"/>
                    <a:pt x="4253" y="2810"/>
                    <a:pt x="4200" y="2783"/>
                  </a:cubicBezTo>
                  <a:cubicBezTo>
                    <a:pt x="4121" y="2757"/>
                    <a:pt x="4043" y="2731"/>
                    <a:pt x="3990" y="2731"/>
                  </a:cubicBezTo>
                  <a:cubicBezTo>
                    <a:pt x="3833" y="2731"/>
                    <a:pt x="3701" y="2757"/>
                    <a:pt x="3596" y="2836"/>
                  </a:cubicBezTo>
                  <a:cubicBezTo>
                    <a:pt x="3360" y="2941"/>
                    <a:pt x="3124" y="3072"/>
                    <a:pt x="2940" y="3256"/>
                  </a:cubicBezTo>
                  <a:cubicBezTo>
                    <a:pt x="2520" y="3571"/>
                    <a:pt x="2153" y="3912"/>
                    <a:pt x="1733" y="4253"/>
                  </a:cubicBezTo>
                  <a:cubicBezTo>
                    <a:pt x="1549" y="4411"/>
                    <a:pt x="1339" y="4568"/>
                    <a:pt x="1103" y="4647"/>
                  </a:cubicBezTo>
                  <a:cubicBezTo>
                    <a:pt x="1050" y="4673"/>
                    <a:pt x="998" y="4673"/>
                    <a:pt x="919" y="4673"/>
                  </a:cubicBezTo>
                  <a:cubicBezTo>
                    <a:pt x="866" y="4673"/>
                    <a:pt x="814" y="4647"/>
                    <a:pt x="761" y="4621"/>
                  </a:cubicBezTo>
                  <a:cubicBezTo>
                    <a:pt x="656" y="4568"/>
                    <a:pt x="551" y="4490"/>
                    <a:pt x="473" y="4385"/>
                  </a:cubicBezTo>
                  <a:cubicBezTo>
                    <a:pt x="341" y="4201"/>
                    <a:pt x="236" y="3938"/>
                    <a:pt x="236" y="3702"/>
                  </a:cubicBezTo>
                  <a:cubicBezTo>
                    <a:pt x="210" y="3440"/>
                    <a:pt x="210" y="3177"/>
                    <a:pt x="236" y="2941"/>
                  </a:cubicBezTo>
                  <a:cubicBezTo>
                    <a:pt x="263" y="2678"/>
                    <a:pt x="289" y="2416"/>
                    <a:pt x="289" y="2153"/>
                  </a:cubicBezTo>
                  <a:cubicBezTo>
                    <a:pt x="289" y="1891"/>
                    <a:pt x="263" y="1628"/>
                    <a:pt x="131" y="1366"/>
                  </a:cubicBezTo>
                  <a:lnTo>
                    <a:pt x="53" y="1418"/>
                  </a:lnTo>
                  <a:cubicBezTo>
                    <a:pt x="158" y="1655"/>
                    <a:pt x="184" y="1891"/>
                    <a:pt x="131" y="2153"/>
                  </a:cubicBezTo>
                  <a:cubicBezTo>
                    <a:pt x="131" y="2390"/>
                    <a:pt x="79" y="2652"/>
                    <a:pt x="53" y="2915"/>
                  </a:cubicBezTo>
                  <a:cubicBezTo>
                    <a:pt x="0" y="3177"/>
                    <a:pt x="0" y="3466"/>
                    <a:pt x="26" y="3755"/>
                  </a:cubicBezTo>
                  <a:cubicBezTo>
                    <a:pt x="26" y="4043"/>
                    <a:pt x="105" y="4332"/>
                    <a:pt x="263" y="4595"/>
                  </a:cubicBezTo>
                  <a:cubicBezTo>
                    <a:pt x="368" y="4726"/>
                    <a:pt x="499" y="4831"/>
                    <a:pt x="630" y="4936"/>
                  </a:cubicBezTo>
                  <a:lnTo>
                    <a:pt x="735" y="4988"/>
                  </a:lnTo>
                  <a:lnTo>
                    <a:pt x="788" y="4988"/>
                  </a:lnTo>
                  <a:cubicBezTo>
                    <a:pt x="814" y="4988"/>
                    <a:pt x="866" y="4988"/>
                    <a:pt x="893" y="5015"/>
                  </a:cubicBezTo>
                  <a:cubicBezTo>
                    <a:pt x="998" y="5015"/>
                    <a:pt x="1103" y="5015"/>
                    <a:pt x="1181" y="4962"/>
                  </a:cubicBezTo>
                  <a:cubicBezTo>
                    <a:pt x="1470" y="4883"/>
                    <a:pt x="1733" y="4726"/>
                    <a:pt x="1943" y="4542"/>
                  </a:cubicBezTo>
                  <a:cubicBezTo>
                    <a:pt x="2389" y="4227"/>
                    <a:pt x="2783" y="3886"/>
                    <a:pt x="3176" y="3623"/>
                  </a:cubicBezTo>
                  <a:cubicBezTo>
                    <a:pt x="3360" y="3492"/>
                    <a:pt x="3570" y="3361"/>
                    <a:pt x="3780" y="3282"/>
                  </a:cubicBezTo>
                  <a:cubicBezTo>
                    <a:pt x="3824" y="3260"/>
                    <a:pt x="3888" y="3238"/>
                    <a:pt x="3938" y="3231"/>
                  </a:cubicBezTo>
                  <a:lnTo>
                    <a:pt x="3938" y="3231"/>
                  </a:lnTo>
                  <a:lnTo>
                    <a:pt x="3938" y="3256"/>
                  </a:lnTo>
                  <a:cubicBezTo>
                    <a:pt x="3990" y="3335"/>
                    <a:pt x="4043" y="3413"/>
                    <a:pt x="4069" y="3492"/>
                  </a:cubicBezTo>
                  <a:cubicBezTo>
                    <a:pt x="4095" y="3597"/>
                    <a:pt x="4121" y="3702"/>
                    <a:pt x="4148" y="3807"/>
                  </a:cubicBezTo>
                  <a:cubicBezTo>
                    <a:pt x="4226" y="4043"/>
                    <a:pt x="4279" y="4306"/>
                    <a:pt x="4331" y="4542"/>
                  </a:cubicBezTo>
                  <a:cubicBezTo>
                    <a:pt x="4384" y="4805"/>
                    <a:pt x="4436" y="5067"/>
                    <a:pt x="4489" y="5330"/>
                  </a:cubicBezTo>
                  <a:cubicBezTo>
                    <a:pt x="4568" y="5618"/>
                    <a:pt x="4673" y="5907"/>
                    <a:pt x="4804" y="6170"/>
                  </a:cubicBezTo>
                  <a:cubicBezTo>
                    <a:pt x="4909" y="6353"/>
                    <a:pt x="5040" y="6511"/>
                    <a:pt x="5198" y="6642"/>
                  </a:cubicBezTo>
                  <a:cubicBezTo>
                    <a:pt x="5329" y="6747"/>
                    <a:pt x="5460" y="6800"/>
                    <a:pt x="5618" y="6826"/>
                  </a:cubicBezTo>
                  <a:lnTo>
                    <a:pt x="5880" y="6826"/>
                  </a:lnTo>
                  <a:cubicBezTo>
                    <a:pt x="5933" y="6826"/>
                    <a:pt x="6011" y="6826"/>
                    <a:pt x="6064" y="6800"/>
                  </a:cubicBezTo>
                  <a:cubicBezTo>
                    <a:pt x="6274" y="6721"/>
                    <a:pt x="6431" y="6642"/>
                    <a:pt x="6589" y="6511"/>
                  </a:cubicBezTo>
                  <a:cubicBezTo>
                    <a:pt x="6720" y="6406"/>
                    <a:pt x="6825" y="6327"/>
                    <a:pt x="6930" y="6222"/>
                  </a:cubicBezTo>
                  <a:cubicBezTo>
                    <a:pt x="7350" y="5802"/>
                    <a:pt x="7691" y="5408"/>
                    <a:pt x="8033" y="5067"/>
                  </a:cubicBezTo>
                  <a:cubicBezTo>
                    <a:pt x="8164" y="4910"/>
                    <a:pt x="8348" y="4752"/>
                    <a:pt x="8505" y="4621"/>
                  </a:cubicBezTo>
                  <a:cubicBezTo>
                    <a:pt x="8510" y="4619"/>
                    <a:pt x="8514" y="4616"/>
                    <a:pt x="8518" y="4614"/>
                  </a:cubicBezTo>
                  <a:lnTo>
                    <a:pt x="8518" y="4614"/>
                  </a:lnTo>
                  <a:cubicBezTo>
                    <a:pt x="8523" y="4624"/>
                    <a:pt x="8527" y="4635"/>
                    <a:pt x="8531" y="4647"/>
                  </a:cubicBezTo>
                  <a:cubicBezTo>
                    <a:pt x="8610" y="4752"/>
                    <a:pt x="8636" y="4831"/>
                    <a:pt x="8689" y="4936"/>
                  </a:cubicBezTo>
                  <a:cubicBezTo>
                    <a:pt x="8794" y="5120"/>
                    <a:pt x="8873" y="5356"/>
                    <a:pt x="8978" y="5592"/>
                  </a:cubicBezTo>
                  <a:cubicBezTo>
                    <a:pt x="9056" y="5828"/>
                    <a:pt x="9161" y="6065"/>
                    <a:pt x="9266" y="6327"/>
                  </a:cubicBezTo>
                  <a:cubicBezTo>
                    <a:pt x="9398" y="6590"/>
                    <a:pt x="9529" y="6878"/>
                    <a:pt x="9686" y="7115"/>
                  </a:cubicBezTo>
                  <a:cubicBezTo>
                    <a:pt x="9818" y="7298"/>
                    <a:pt x="9949" y="7456"/>
                    <a:pt x="10133" y="7587"/>
                  </a:cubicBezTo>
                  <a:cubicBezTo>
                    <a:pt x="10264" y="7692"/>
                    <a:pt x="10421" y="7745"/>
                    <a:pt x="10579" y="7771"/>
                  </a:cubicBezTo>
                  <a:lnTo>
                    <a:pt x="10999" y="7771"/>
                  </a:lnTo>
                  <a:lnTo>
                    <a:pt x="11130" y="7718"/>
                  </a:lnTo>
                  <a:cubicBezTo>
                    <a:pt x="11366" y="7640"/>
                    <a:pt x="11550" y="7508"/>
                    <a:pt x="11734" y="7325"/>
                  </a:cubicBezTo>
                  <a:cubicBezTo>
                    <a:pt x="11839" y="7220"/>
                    <a:pt x="11944" y="7088"/>
                    <a:pt x="12049" y="6957"/>
                  </a:cubicBezTo>
                  <a:cubicBezTo>
                    <a:pt x="12416" y="6485"/>
                    <a:pt x="12652" y="6038"/>
                    <a:pt x="12941" y="5618"/>
                  </a:cubicBezTo>
                  <a:cubicBezTo>
                    <a:pt x="13041" y="5444"/>
                    <a:pt x="13164" y="5294"/>
                    <a:pt x="13310" y="5122"/>
                  </a:cubicBezTo>
                  <a:lnTo>
                    <a:pt x="13310" y="5122"/>
                  </a:lnTo>
                  <a:cubicBezTo>
                    <a:pt x="13355" y="5168"/>
                    <a:pt x="13404" y="5223"/>
                    <a:pt x="13440" y="5277"/>
                  </a:cubicBezTo>
                  <a:cubicBezTo>
                    <a:pt x="13571" y="5461"/>
                    <a:pt x="13702" y="5671"/>
                    <a:pt x="13834" y="5881"/>
                  </a:cubicBezTo>
                  <a:cubicBezTo>
                    <a:pt x="13965" y="6065"/>
                    <a:pt x="14122" y="6301"/>
                    <a:pt x="14254" y="6537"/>
                  </a:cubicBezTo>
                  <a:cubicBezTo>
                    <a:pt x="14437" y="6773"/>
                    <a:pt x="14621" y="7010"/>
                    <a:pt x="14805" y="7246"/>
                  </a:cubicBezTo>
                  <a:cubicBezTo>
                    <a:pt x="14936" y="7403"/>
                    <a:pt x="15094" y="7535"/>
                    <a:pt x="15277" y="7640"/>
                  </a:cubicBezTo>
                  <a:cubicBezTo>
                    <a:pt x="15409" y="7718"/>
                    <a:pt x="15540" y="7771"/>
                    <a:pt x="15697" y="7771"/>
                  </a:cubicBezTo>
                  <a:cubicBezTo>
                    <a:pt x="15724" y="7784"/>
                    <a:pt x="15750" y="7791"/>
                    <a:pt x="15776" y="7791"/>
                  </a:cubicBezTo>
                  <a:cubicBezTo>
                    <a:pt x="15802" y="7791"/>
                    <a:pt x="15829" y="7784"/>
                    <a:pt x="15855" y="7771"/>
                  </a:cubicBezTo>
                  <a:lnTo>
                    <a:pt x="16117" y="7771"/>
                  </a:lnTo>
                  <a:lnTo>
                    <a:pt x="16222" y="7745"/>
                  </a:lnTo>
                  <a:lnTo>
                    <a:pt x="16275" y="7718"/>
                  </a:lnTo>
                  <a:cubicBezTo>
                    <a:pt x="16432" y="7666"/>
                    <a:pt x="16564" y="7587"/>
                    <a:pt x="16669" y="7482"/>
                  </a:cubicBezTo>
                  <a:cubicBezTo>
                    <a:pt x="16747" y="7403"/>
                    <a:pt x="16826" y="7325"/>
                    <a:pt x="16879" y="7246"/>
                  </a:cubicBezTo>
                  <a:cubicBezTo>
                    <a:pt x="16984" y="7088"/>
                    <a:pt x="17062" y="6957"/>
                    <a:pt x="17141" y="6800"/>
                  </a:cubicBezTo>
                  <a:cubicBezTo>
                    <a:pt x="17404" y="6248"/>
                    <a:pt x="17561" y="5750"/>
                    <a:pt x="17771" y="5303"/>
                  </a:cubicBezTo>
                  <a:cubicBezTo>
                    <a:pt x="17850" y="5093"/>
                    <a:pt x="17929" y="4883"/>
                    <a:pt x="18034" y="4700"/>
                  </a:cubicBezTo>
                  <a:cubicBezTo>
                    <a:pt x="18053" y="4670"/>
                    <a:pt x="18069" y="4644"/>
                    <a:pt x="18085" y="4620"/>
                  </a:cubicBezTo>
                  <a:lnTo>
                    <a:pt x="18085" y="4620"/>
                  </a:lnTo>
                  <a:cubicBezTo>
                    <a:pt x="18135" y="4656"/>
                    <a:pt x="18182" y="4691"/>
                    <a:pt x="18217" y="4726"/>
                  </a:cubicBezTo>
                  <a:cubicBezTo>
                    <a:pt x="18401" y="4857"/>
                    <a:pt x="18559" y="5015"/>
                    <a:pt x="18742" y="5198"/>
                  </a:cubicBezTo>
                  <a:lnTo>
                    <a:pt x="19320" y="5750"/>
                  </a:lnTo>
                  <a:cubicBezTo>
                    <a:pt x="19530" y="5960"/>
                    <a:pt x="19766" y="6143"/>
                    <a:pt x="19976" y="6327"/>
                  </a:cubicBezTo>
                  <a:cubicBezTo>
                    <a:pt x="20134" y="6432"/>
                    <a:pt x="20291" y="6537"/>
                    <a:pt x="20475" y="6590"/>
                  </a:cubicBezTo>
                  <a:cubicBezTo>
                    <a:pt x="20606" y="6642"/>
                    <a:pt x="20711" y="6668"/>
                    <a:pt x="20842" y="6695"/>
                  </a:cubicBezTo>
                  <a:lnTo>
                    <a:pt x="21105" y="6695"/>
                  </a:lnTo>
                  <a:cubicBezTo>
                    <a:pt x="21157" y="6668"/>
                    <a:pt x="21184" y="6668"/>
                    <a:pt x="21236" y="6668"/>
                  </a:cubicBezTo>
                  <a:lnTo>
                    <a:pt x="21289" y="6642"/>
                  </a:lnTo>
                  <a:lnTo>
                    <a:pt x="21315" y="6616"/>
                  </a:lnTo>
                  <a:cubicBezTo>
                    <a:pt x="21420" y="6590"/>
                    <a:pt x="21499" y="6537"/>
                    <a:pt x="21577" y="6485"/>
                  </a:cubicBezTo>
                  <a:cubicBezTo>
                    <a:pt x="21630" y="6432"/>
                    <a:pt x="21682" y="6380"/>
                    <a:pt x="21708" y="6327"/>
                  </a:cubicBezTo>
                  <a:cubicBezTo>
                    <a:pt x="21787" y="6222"/>
                    <a:pt x="21866" y="6143"/>
                    <a:pt x="21892" y="6038"/>
                  </a:cubicBezTo>
                  <a:cubicBezTo>
                    <a:pt x="21971" y="5881"/>
                    <a:pt x="22023" y="5723"/>
                    <a:pt x="22076" y="5566"/>
                  </a:cubicBezTo>
                  <a:cubicBezTo>
                    <a:pt x="22207" y="4962"/>
                    <a:pt x="22260" y="4463"/>
                    <a:pt x="22338" y="3965"/>
                  </a:cubicBezTo>
                  <a:cubicBezTo>
                    <a:pt x="22365" y="3728"/>
                    <a:pt x="22417" y="3492"/>
                    <a:pt x="22470" y="3256"/>
                  </a:cubicBezTo>
                  <a:cubicBezTo>
                    <a:pt x="22496" y="3177"/>
                    <a:pt x="22522" y="3098"/>
                    <a:pt x="22548" y="3020"/>
                  </a:cubicBezTo>
                  <a:cubicBezTo>
                    <a:pt x="22556" y="3005"/>
                    <a:pt x="22564" y="2996"/>
                    <a:pt x="22569" y="2991"/>
                  </a:cubicBezTo>
                  <a:lnTo>
                    <a:pt x="22569" y="2991"/>
                  </a:lnTo>
                  <a:cubicBezTo>
                    <a:pt x="22571" y="2992"/>
                    <a:pt x="22573" y="2993"/>
                    <a:pt x="22575" y="2993"/>
                  </a:cubicBezTo>
                  <a:cubicBezTo>
                    <a:pt x="22653" y="3020"/>
                    <a:pt x="22758" y="3046"/>
                    <a:pt x="22837" y="3098"/>
                  </a:cubicBezTo>
                  <a:cubicBezTo>
                    <a:pt x="23047" y="3177"/>
                    <a:pt x="23257" y="3308"/>
                    <a:pt x="23467" y="3440"/>
                  </a:cubicBezTo>
                  <a:cubicBezTo>
                    <a:pt x="23913" y="3728"/>
                    <a:pt x="24386" y="3991"/>
                    <a:pt x="24885" y="4227"/>
                  </a:cubicBezTo>
                  <a:cubicBezTo>
                    <a:pt x="25016" y="4306"/>
                    <a:pt x="25173" y="4358"/>
                    <a:pt x="25331" y="4385"/>
                  </a:cubicBezTo>
                  <a:cubicBezTo>
                    <a:pt x="25436" y="4411"/>
                    <a:pt x="25541" y="4411"/>
                    <a:pt x="25646" y="4411"/>
                  </a:cubicBezTo>
                  <a:cubicBezTo>
                    <a:pt x="25777" y="4411"/>
                    <a:pt x="25908" y="4358"/>
                    <a:pt x="26013" y="4306"/>
                  </a:cubicBezTo>
                  <a:lnTo>
                    <a:pt x="26040" y="4280"/>
                  </a:lnTo>
                  <a:lnTo>
                    <a:pt x="26066" y="4253"/>
                  </a:lnTo>
                  <a:cubicBezTo>
                    <a:pt x="26118" y="4227"/>
                    <a:pt x="26145" y="4201"/>
                    <a:pt x="26171" y="4175"/>
                  </a:cubicBezTo>
                  <a:cubicBezTo>
                    <a:pt x="26223" y="4122"/>
                    <a:pt x="26250" y="4096"/>
                    <a:pt x="26276" y="4043"/>
                  </a:cubicBezTo>
                  <a:cubicBezTo>
                    <a:pt x="26328" y="3938"/>
                    <a:pt x="26381" y="3860"/>
                    <a:pt x="26407" y="3755"/>
                  </a:cubicBezTo>
                  <a:cubicBezTo>
                    <a:pt x="26433" y="3597"/>
                    <a:pt x="26460" y="3440"/>
                    <a:pt x="26460" y="3282"/>
                  </a:cubicBezTo>
                  <a:cubicBezTo>
                    <a:pt x="26460" y="2757"/>
                    <a:pt x="26407" y="2206"/>
                    <a:pt x="26328" y="1681"/>
                  </a:cubicBezTo>
                  <a:cubicBezTo>
                    <a:pt x="26302" y="1445"/>
                    <a:pt x="26302" y="1182"/>
                    <a:pt x="26302" y="946"/>
                  </a:cubicBezTo>
                  <a:cubicBezTo>
                    <a:pt x="26276" y="736"/>
                    <a:pt x="26328" y="526"/>
                    <a:pt x="26407" y="342"/>
                  </a:cubicBezTo>
                  <a:cubicBezTo>
                    <a:pt x="26453" y="296"/>
                    <a:pt x="26552" y="268"/>
                    <a:pt x="26673" y="268"/>
                  </a:cubicBezTo>
                  <a:cubicBezTo>
                    <a:pt x="26760" y="268"/>
                    <a:pt x="26859" y="283"/>
                    <a:pt x="26958" y="316"/>
                  </a:cubicBezTo>
                  <a:cubicBezTo>
                    <a:pt x="27195" y="368"/>
                    <a:pt x="27431" y="447"/>
                    <a:pt x="27641" y="578"/>
                  </a:cubicBezTo>
                  <a:cubicBezTo>
                    <a:pt x="28087" y="788"/>
                    <a:pt x="28533" y="1051"/>
                    <a:pt x="28953" y="1340"/>
                  </a:cubicBezTo>
                  <a:lnTo>
                    <a:pt x="29006" y="1287"/>
                  </a:lnTo>
                  <a:cubicBezTo>
                    <a:pt x="28612" y="946"/>
                    <a:pt x="28166" y="657"/>
                    <a:pt x="27720" y="395"/>
                  </a:cubicBezTo>
                  <a:cubicBezTo>
                    <a:pt x="27483" y="263"/>
                    <a:pt x="27247" y="158"/>
                    <a:pt x="27011" y="80"/>
                  </a:cubicBezTo>
                  <a:cubicBezTo>
                    <a:pt x="26880" y="27"/>
                    <a:pt x="26748" y="1"/>
                    <a:pt x="26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53"/>
            <p:cNvSpPr/>
            <p:nvPr/>
          </p:nvSpPr>
          <p:spPr>
            <a:xfrm>
              <a:off x="15265412" y="3024994"/>
              <a:ext cx="990903" cy="900281"/>
            </a:xfrm>
            <a:custGeom>
              <a:avLst/>
              <a:gdLst/>
              <a:ahLst/>
              <a:cxnLst/>
              <a:rect l="l" t="t" r="r" b="b"/>
              <a:pathLst>
                <a:path w="10344" h="9398" extrusionOk="0">
                  <a:moveTo>
                    <a:pt x="1" y="0"/>
                  </a:moveTo>
                  <a:lnTo>
                    <a:pt x="1" y="53"/>
                  </a:lnTo>
                  <a:cubicBezTo>
                    <a:pt x="132" y="105"/>
                    <a:pt x="263" y="184"/>
                    <a:pt x="368" y="289"/>
                  </a:cubicBezTo>
                  <a:cubicBezTo>
                    <a:pt x="473" y="368"/>
                    <a:pt x="578" y="446"/>
                    <a:pt x="683" y="551"/>
                  </a:cubicBezTo>
                  <a:cubicBezTo>
                    <a:pt x="920" y="735"/>
                    <a:pt x="1130" y="945"/>
                    <a:pt x="1340" y="1129"/>
                  </a:cubicBezTo>
                  <a:cubicBezTo>
                    <a:pt x="1786" y="1523"/>
                    <a:pt x="2180" y="1916"/>
                    <a:pt x="2626" y="2336"/>
                  </a:cubicBezTo>
                  <a:lnTo>
                    <a:pt x="5146" y="4725"/>
                  </a:lnTo>
                  <a:lnTo>
                    <a:pt x="6406" y="5906"/>
                  </a:lnTo>
                  <a:cubicBezTo>
                    <a:pt x="6852" y="6300"/>
                    <a:pt x="7246" y="6694"/>
                    <a:pt x="7692" y="7088"/>
                  </a:cubicBezTo>
                  <a:cubicBezTo>
                    <a:pt x="8138" y="7481"/>
                    <a:pt x="8585" y="7875"/>
                    <a:pt x="9005" y="8243"/>
                  </a:cubicBezTo>
                  <a:cubicBezTo>
                    <a:pt x="9451" y="8636"/>
                    <a:pt x="9871" y="9030"/>
                    <a:pt x="10317" y="9398"/>
                  </a:cubicBezTo>
                  <a:lnTo>
                    <a:pt x="10343" y="9371"/>
                  </a:lnTo>
                  <a:cubicBezTo>
                    <a:pt x="9556" y="8531"/>
                    <a:pt x="8742" y="7691"/>
                    <a:pt x="7902" y="6851"/>
                  </a:cubicBezTo>
                  <a:cubicBezTo>
                    <a:pt x="7088" y="6038"/>
                    <a:pt x="6248" y="5224"/>
                    <a:pt x="5408" y="4410"/>
                  </a:cubicBezTo>
                  <a:cubicBezTo>
                    <a:pt x="4542" y="3623"/>
                    <a:pt x="3702" y="2835"/>
                    <a:pt x="2810" y="2074"/>
                  </a:cubicBezTo>
                  <a:cubicBezTo>
                    <a:pt x="2363" y="1706"/>
                    <a:pt x="1917" y="1313"/>
                    <a:pt x="1471" y="971"/>
                  </a:cubicBezTo>
                  <a:cubicBezTo>
                    <a:pt x="1235" y="788"/>
                    <a:pt x="998" y="604"/>
                    <a:pt x="762" y="446"/>
                  </a:cubicBezTo>
                  <a:cubicBezTo>
                    <a:pt x="526" y="263"/>
                    <a:pt x="263" y="105"/>
                    <a:pt x="1"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53"/>
            <p:cNvSpPr/>
            <p:nvPr/>
          </p:nvSpPr>
          <p:spPr>
            <a:xfrm>
              <a:off x="15157355" y="3289005"/>
              <a:ext cx="628703" cy="862538"/>
            </a:xfrm>
            <a:custGeom>
              <a:avLst/>
              <a:gdLst/>
              <a:ahLst/>
              <a:cxnLst/>
              <a:rect l="l" t="t" r="r" b="b"/>
              <a:pathLst>
                <a:path w="6563" h="9004" extrusionOk="0">
                  <a:moveTo>
                    <a:pt x="27" y="0"/>
                  </a:moveTo>
                  <a:lnTo>
                    <a:pt x="0" y="27"/>
                  </a:lnTo>
                  <a:cubicBezTo>
                    <a:pt x="236" y="447"/>
                    <a:pt x="499" y="814"/>
                    <a:pt x="761" y="1208"/>
                  </a:cubicBezTo>
                  <a:cubicBezTo>
                    <a:pt x="998" y="1602"/>
                    <a:pt x="1260" y="1995"/>
                    <a:pt x="1523" y="2363"/>
                  </a:cubicBezTo>
                  <a:cubicBezTo>
                    <a:pt x="1759" y="2757"/>
                    <a:pt x="2048" y="3124"/>
                    <a:pt x="2310" y="3518"/>
                  </a:cubicBezTo>
                  <a:lnTo>
                    <a:pt x="3098" y="4647"/>
                  </a:lnTo>
                  <a:lnTo>
                    <a:pt x="3911" y="5775"/>
                  </a:lnTo>
                  <a:cubicBezTo>
                    <a:pt x="4200" y="6143"/>
                    <a:pt x="4463" y="6510"/>
                    <a:pt x="4751" y="6878"/>
                  </a:cubicBezTo>
                  <a:cubicBezTo>
                    <a:pt x="5040" y="7245"/>
                    <a:pt x="5329" y="7613"/>
                    <a:pt x="5644" y="7954"/>
                  </a:cubicBezTo>
                  <a:cubicBezTo>
                    <a:pt x="5933" y="8321"/>
                    <a:pt x="6221" y="8689"/>
                    <a:pt x="6563" y="9004"/>
                  </a:cubicBezTo>
                  <a:cubicBezTo>
                    <a:pt x="5539" y="7455"/>
                    <a:pt x="4489" y="5933"/>
                    <a:pt x="3413" y="4410"/>
                  </a:cubicBezTo>
                  <a:cubicBezTo>
                    <a:pt x="2888" y="3675"/>
                    <a:pt x="2336" y="2914"/>
                    <a:pt x="1785" y="2179"/>
                  </a:cubicBezTo>
                  <a:cubicBezTo>
                    <a:pt x="1208" y="1444"/>
                    <a:pt x="656" y="709"/>
                    <a:pt x="27"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3"/>
            <p:cNvSpPr/>
            <p:nvPr/>
          </p:nvSpPr>
          <p:spPr>
            <a:xfrm>
              <a:off x="14792760" y="3173285"/>
              <a:ext cx="477825" cy="1124154"/>
            </a:xfrm>
            <a:custGeom>
              <a:avLst/>
              <a:gdLst/>
              <a:ahLst/>
              <a:cxnLst/>
              <a:rect l="l" t="t" r="r" b="b"/>
              <a:pathLst>
                <a:path w="4988" h="11735" extrusionOk="0">
                  <a:moveTo>
                    <a:pt x="0" y="1"/>
                  </a:moveTo>
                  <a:cubicBezTo>
                    <a:pt x="131" y="526"/>
                    <a:pt x="315" y="1025"/>
                    <a:pt x="499" y="1523"/>
                  </a:cubicBezTo>
                  <a:cubicBezTo>
                    <a:pt x="683" y="2022"/>
                    <a:pt x="866" y="2521"/>
                    <a:pt x="1050" y="3020"/>
                  </a:cubicBezTo>
                  <a:cubicBezTo>
                    <a:pt x="1234" y="3518"/>
                    <a:pt x="1444" y="4017"/>
                    <a:pt x="1654" y="4490"/>
                  </a:cubicBezTo>
                  <a:lnTo>
                    <a:pt x="2258" y="5960"/>
                  </a:lnTo>
                  <a:lnTo>
                    <a:pt x="2888" y="7430"/>
                  </a:lnTo>
                  <a:cubicBezTo>
                    <a:pt x="3124" y="7902"/>
                    <a:pt x="3334" y="8401"/>
                    <a:pt x="3544" y="8873"/>
                  </a:cubicBezTo>
                  <a:cubicBezTo>
                    <a:pt x="3780" y="9346"/>
                    <a:pt x="3990" y="9844"/>
                    <a:pt x="4226" y="10317"/>
                  </a:cubicBezTo>
                  <a:cubicBezTo>
                    <a:pt x="4462" y="10789"/>
                    <a:pt x="4699" y="11262"/>
                    <a:pt x="4935" y="11734"/>
                  </a:cubicBezTo>
                  <a:lnTo>
                    <a:pt x="4987" y="11734"/>
                  </a:lnTo>
                  <a:cubicBezTo>
                    <a:pt x="4279" y="9739"/>
                    <a:pt x="3465" y="7771"/>
                    <a:pt x="2625" y="5802"/>
                  </a:cubicBezTo>
                  <a:cubicBezTo>
                    <a:pt x="1785" y="3860"/>
                    <a:pt x="919" y="1917"/>
                    <a:pt x="26"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3"/>
            <p:cNvSpPr/>
            <p:nvPr/>
          </p:nvSpPr>
          <p:spPr>
            <a:xfrm>
              <a:off x="14599062" y="3459999"/>
              <a:ext cx="171090" cy="960632"/>
            </a:xfrm>
            <a:custGeom>
              <a:avLst/>
              <a:gdLst/>
              <a:ahLst/>
              <a:cxnLst/>
              <a:rect l="l" t="t" r="r" b="b"/>
              <a:pathLst>
                <a:path w="1786" h="10028" extrusionOk="0">
                  <a:moveTo>
                    <a:pt x="1" y="0"/>
                  </a:moveTo>
                  <a:cubicBezTo>
                    <a:pt x="27" y="420"/>
                    <a:pt x="80" y="867"/>
                    <a:pt x="132" y="1287"/>
                  </a:cubicBezTo>
                  <a:cubicBezTo>
                    <a:pt x="185" y="1707"/>
                    <a:pt x="237" y="2127"/>
                    <a:pt x="290" y="2547"/>
                  </a:cubicBezTo>
                  <a:cubicBezTo>
                    <a:pt x="342" y="2967"/>
                    <a:pt x="395" y="3387"/>
                    <a:pt x="473" y="3807"/>
                  </a:cubicBezTo>
                  <a:lnTo>
                    <a:pt x="657" y="5040"/>
                  </a:lnTo>
                  <a:lnTo>
                    <a:pt x="867" y="6300"/>
                  </a:lnTo>
                  <a:cubicBezTo>
                    <a:pt x="972" y="6720"/>
                    <a:pt x="1051" y="7140"/>
                    <a:pt x="1130" y="7560"/>
                  </a:cubicBezTo>
                  <a:cubicBezTo>
                    <a:pt x="1208" y="7980"/>
                    <a:pt x="1287" y="8400"/>
                    <a:pt x="1418" y="8794"/>
                  </a:cubicBezTo>
                  <a:cubicBezTo>
                    <a:pt x="1523" y="9214"/>
                    <a:pt x="1628" y="9634"/>
                    <a:pt x="1760" y="10028"/>
                  </a:cubicBezTo>
                  <a:lnTo>
                    <a:pt x="1786" y="10028"/>
                  </a:lnTo>
                  <a:cubicBezTo>
                    <a:pt x="1576" y="8348"/>
                    <a:pt x="1340" y="6668"/>
                    <a:pt x="1051" y="4988"/>
                  </a:cubicBezTo>
                  <a:cubicBezTo>
                    <a:pt x="920" y="4148"/>
                    <a:pt x="762" y="3334"/>
                    <a:pt x="605" y="2494"/>
                  </a:cubicBezTo>
                  <a:cubicBezTo>
                    <a:pt x="447" y="1654"/>
                    <a:pt x="263" y="814"/>
                    <a:pt x="27"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3"/>
            <p:cNvSpPr/>
            <p:nvPr/>
          </p:nvSpPr>
          <p:spPr>
            <a:xfrm>
              <a:off x="13930222" y="3459999"/>
              <a:ext cx="183639" cy="988317"/>
            </a:xfrm>
            <a:custGeom>
              <a:avLst/>
              <a:gdLst/>
              <a:ahLst/>
              <a:cxnLst/>
              <a:rect l="l" t="t" r="r" b="b"/>
              <a:pathLst>
                <a:path w="1917" h="10317" extrusionOk="0">
                  <a:moveTo>
                    <a:pt x="1864" y="0"/>
                  </a:moveTo>
                  <a:cubicBezTo>
                    <a:pt x="1733" y="867"/>
                    <a:pt x="1549" y="1733"/>
                    <a:pt x="1392" y="2573"/>
                  </a:cubicBezTo>
                  <a:lnTo>
                    <a:pt x="919" y="5145"/>
                  </a:lnTo>
                  <a:lnTo>
                    <a:pt x="1" y="10316"/>
                  </a:lnTo>
                  <a:lnTo>
                    <a:pt x="53" y="10316"/>
                  </a:lnTo>
                  <a:cubicBezTo>
                    <a:pt x="211" y="9896"/>
                    <a:pt x="342" y="9476"/>
                    <a:pt x="447" y="9056"/>
                  </a:cubicBezTo>
                  <a:cubicBezTo>
                    <a:pt x="552" y="8636"/>
                    <a:pt x="657" y="8216"/>
                    <a:pt x="788" y="7796"/>
                  </a:cubicBezTo>
                  <a:cubicBezTo>
                    <a:pt x="893" y="7376"/>
                    <a:pt x="972" y="6956"/>
                    <a:pt x="1077" y="6510"/>
                  </a:cubicBezTo>
                  <a:lnTo>
                    <a:pt x="1339" y="5224"/>
                  </a:lnTo>
                  <a:cubicBezTo>
                    <a:pt x="1392" y="4804"/>
                    <a:pt x="1497" y="4384"/>
                    <a:pt x="1549" y="3938"/>
                  </a:cubicBezTo>
                  <a:cubicBezTo>
                    <a:pt x="1602" y="3492"/>
                    <a:pt x="1681" y="3072"/>
                    <a:pt x="1733" y="2625"/>
                  </a:cubicBezTo>
                  <a:cubicBezTo>
                    <a:pt x="1838" y="1759"/>
                    <a:pt x="1890" y="893"/>
                    <a:pt x="1917" y="0"/>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3"/>
            <p:cNvSpPr/>
            <p:nvPr/>
          </p:nvSpPr>
          <p:spPr>
            <a:xfrm>
              <a:off x="13392141" y="3173285"/>
              <a:ext cx="505510" cy="1212190"/>
            </a:xfrm>
            <a:custGeom>
              <a:avLst/>
              <a:gdLst/>
              <a:ahLst/>
              <a:cxnLst/>
              <a:rect l="l" t="t" r="r" b="b"/>
              <a:pathLst>
                <a:path w="5277" h="12654" extrusionOk="0">
                  <a:moveTo>
                    <a:pt x="5250" y="1"/>
                  </a:moveTo>
                  <a:cubicBezTo>
                    <a:pt x="4961" y="473"/>
                    <a:pt x="4673" y="998"/>
                    <a:pt x="4436" y="1497"/>
                  </a:cubicBezTo>
                  <a:cubicBezTo>
                    <a:pt x="4200" y="2022"/>
                    <a:pt x="3964" y="2547"/>
                    <a:pt x="3754" y="3072"/>
                  </a:cubicBezTo>
                  <a:cubicBezTo>
                    <a:pt x="3281" y="4122"/>
                    <a:pt x="2861" y="5172"/>
                    <a:pt x="2441" y="6248"/>
                  </a:cubicBezTo>
                  <a:cubicBezTo>
                    <a:pt x="1601" y="8375"/>
                    <a:pt x="788" y="10501"/>
                    <a:pt x="0" y="12653"/>
                  </a:cubicBezTo>
                  <a:lnTo>
                    <a:pt x="53" y="12653"/>
                  </a:lnTo>
                  <a:cubicBezTo>
                    <a:pt x="315" y="12128"/>
                    <a:pt x="578" y="11629"/>
                    <a:pt x="814" y="11104"/>
                  </a:cubicBezTo>
                  <a:cubicBezTo>
                    <a:pt x="1050" y="10579"/>
                    <a:pt x="1286" y="10054"/>
                    <a:pt x="1496" y="9529"/>
                  </a:cubicBezTo>
                  <a:cubicBezTo>
                    <a:pt x="1733" y="9004"/>
                    <a:pt x="1943" y="8480"/>
                    <a:pt x="2153" y="7955"/>
                  </a:cubicBezTo>
                  <a:lnTo>
                    <a:pt x="2809" y="6380"/>
                  </a:lnTo>
                  <a:lnTo>
                    <a:pt x="3439" y="4778"/>
                  </a:lnTo>
                  <a:cubicBezTo>
                    <a:pt x="3649" y="4253"/>
                    <a:pt x="3859" y="3728"/>
                    <a:pt x="4043" y="3177"/>
                  </a:cubicBezTo>
                  <a:lnTo>
                    <a:pt x="4646" y="1602"/>
                  </a:lnTo>
                  <a:cubicBezTo>
                    <a:pt x="4830" y="1051"/>
                    <a:pt x="5040" y="526"/>
                    <a:pt x="5276" y="1"/>
                  </a:cubicBezTo>
                  <a:close/>
                </a:path>
              </a:pathLst>
            </a:custGeom>
            <a:solidFill>
              <a:srgbClr val="262626">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3"/>
            <p:cNvSpPr/>
            <p:nvPr/>
          </p:nvSpPr>
          <p:spPr>
            <a:xfrm>
              <a:off x="12926960" y="3251262"/>
              <a:ext cx="648820" cy="960632"/>
            </a:xfrm>
            <a:custGeom>
              <a:avLst/>
              <a:gdLst/>
              <a:ahLst/>
              <a:cxnLst/>
              <a:rect l="l" t="t" r="r" b="b"/>
              <a:pathLst>
                <a:path w="6773" h="10028" extrusionOk="0">
                  <a:moveTo>
                    <a:pt x="6746" y="1"/>
                  </a:moveTo>
                  <a:cubicBezTo>
                    <a:pt x="6379" y="342"/>
                    <a:pt x="6064" y="736"/>
                    <a:pt x="5749" y="1129"/>
                  </a:cubicBezTo>
                  <a:cubicBezTo>
                    <a:pt x="5434" y="1523"/>
                    <a:pt x="5145" y="1917"/>
                    <a:pt x="4830" y="2337"/>
                  </a:cubicBezTo>
                  <a:cubicBezTo>
                    <a:pt x="4226" y="3151"/>
                    <a:pt x="3649" y="3964"/>
                    <a:pt x="3071" y="4804"/>
                  </a:cubicBezTo>
                  <a:cubicBezTo>
                    <a:pt x="2494" y="5644"/>
                    <a:pt x="1969" y="6484"/>
                    <a:pt x="1444" y="7351"/>
                  </a:cubicBezTo>
                  <a:cubicBezTo>
                    <a:pt x="919" y="8217"/>
                    <a:pt x="420" y="9083"/>
                    <a:pt x="0" y="10002"/>
                  </a:cubicBezTo>
                  <a:lnTo>
                    <a:pt x="26" y="10028"/>
                  </a:lnTo>
                  <a:cubicBezTo>
                    <a:pt x="315" y="9608"/>
                    <a:pt x="578" y="9162"/>
                    <a:pt x="866" y="8768"/>
                  </a:cubicBezTo>
                  <a:lnTo>
                    <a:pt x="1732" y="7508"/>
                  </a:lnTo>
                  <a:lnTo>
                    <a:pt x="3412" y="5041"/>
                  </a:lnTo>
                  <a:lnTo>
                    <a:pt x="5092" y="2521"/>
                  </a:lnTo>
                  <a:lnTo>
                    <a:pt x="5932" y="1261"/>
                  </a:lnTo>
                  <a:cubicBezTo>
                    <a:pt x="6195" y="841"/>
                    <a:pt x="6484" y="421"/>
                    <a:pt x="6772" y="27"/>
                  </a:cubicBezTo>
                  <a:lnTo>
                    <a:pt x="6746" y="1"/>
                  </a:lnTo>
                  <a:close/>
                </a:path>
              </a:pathLst>
            </a:custGeom>
            <a:solidFill>
              <a:srgbClr val="4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3"/>
            <p:cNvSpPr/>
            <p:nvPr/>
          </p:nvSpPr>
          <p:spPr>
            <a:xfrm>
              <a:off x="12413978" y="3075287"/>
              <a:ext cx="1010925" cy="948083"/>
            </a:xfrm>
            <a:custGeom>
              <a:avLst/>
              <a:gdLst/>
              <a:ahLst/>
              <a:cxnLst/>
              <a:rect l="l" t="t" r="r" b="b"/>
              <a:pathLst>
                <a:path w="10553" h="9897" extrusionOk="0">
                  <a:moveTo>
                    <a:pt x="10526" y="0"/>
                  </a:moveTo>
                  <a:cubicBezTo>
                    <a:pt x="8689" y="1549"/>
                    <a:pt x="6877" y="3150"/>
                    <a:pt x="5119" y="4751"/>
                  </a:cubicBezTo>
                  <a:cubicBezTo>
                    <a:pt x="4226" y="5565"/>
                    <a:pt x="3334" y="6379"/>
                    <a:pt x="2494" y="7245"/>
                  </a:cubicBezTo>
                  <a:cubicBezTo>
                    <a:pt x="1628" y="8085"/>
                    <a:pt x="761" y="8951"/>
                    <a:pt x="0" y="9870"/>
                  </a:cubicBezTo>
                  <a:lnTo>
                    <a:pt x="26" y="9896"/>
                  </a:lnTo>
                  <a:cubicBezTo>
                    <a:pt x="473" y="9476"/>
                    <a:pt x="919" y="9083"/>
                    <a:pt x="1365" y="8689"/>
                  </a:cubicBezTo>
                  <a:lnTo>
                    <a:pt x="2730" y="7481"/>
                  </a:lnTo>
                  <a:cubicBezTo>
                    <a:pt x="3176" y="7088"/>
                    <a:pt x="3596" y="6694"/>
                    <a:pt x="4069" y="6274"/>
                  </a:cubicBezTo>
                  <a:lnTo>
                    <a:pt x="5381" y="5066"/>
                  </a:lnTo>
                  <a:lnTo>
                    <a:pt x="6694" y="3859"/>
                  </a:lnTo>
                  <a:cubicBezTo>
                    <a:pt x="7140" y="3439"/>
                    <a:pt x="7586" y="3019"/>
                    <a:pt x="8006" y="2599"/>
                  </a:cubicBezTo>
                  <a:cubicBezTo>
                    <a:pt x="8452" y="2179"/>
                    <a:pt x="8899" y="1785"/>
                    <a:pt x="9292" y="1339"/>
                  </a:cubicBezTo>
                  <a:cubicBezTo>
                    <a:pt x="9712" y="893"/>
                    <a:pt x="10159" y="473"/>
                    <a:pt x="10552" y="26"/>
                  </a:cubicBezTo>
                  <a:lnTo>
                    <a:pt x="10526" y="0"/>
                  </a:lnTo>
                  <a:close/>
                </a:path>
              </a:pathLst>
            </a:custGeom>
            <a:solidFill>
              <a:srgbClr val="4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3"/>
            <p:cNvSpPr/>
            <p:nvPr/>
          </p:nvSpPr>
          <p:spPr>
            <a:xfrm>
              <a:off x="13107917" y="2792979"/>
              <a:ext cx="2766176" cy="677271"/>
            </a:xfrm>
            <a:custGeom>
              <a:avLst/>
              <a:gdLst/>
              <a:ahLst/>
              <a:cxnLst/>
              <a:rect l="l" t="t" r="r" b="b"/>
              <a:pathLst>
                <a:path w="28876" h="7070" extrusionOk="0">
                  <a:moveTo>
                    <a:pt x="26434" y="1"/>
                  </a:moveTo>
                  <a:cubicBezTo>
                    <a:pt x="26311" y="1"/>
                    <a:pt x="26206" y="51"/>
                    <a:pt x="26119" y="138"/>
                  </a:cubicBezTo>
                  <a:cubicBezTo>
                    <a:pt x="26014" y="243"/>
                    <a:pt x="25962" y="375"/>
                    <a:pt x="25935" y="506"/>
                  </a:cubicBezTo>
                  <a:cubicBezTo>
                    <a:pt x="25883" y="637"/>
                    <a:pt x="25857" y="768"/>
                    <a:pt x="25857" y="900"/>
                  </a:cubicBezTo>
                  <a:cubicBezTo>
                    <a:pt x="25857" y="1162"/>
                    <a:pt x="25857" y="1425"/>
                    <a:pt x="25857" y="1687"/>
                  </a:cubicBezTo>
                  <a:cubicBezTo>
                    <a:pt x="25909" y="2186"/>
                    <a:pt x="25909" y="2711"/>
                    <a:pt x="25883" y="3210"/>
                  </a:cubicBezTo>
                  <a:cubicBezTo>
                    <a:pt x="25857" y="3341"/>
                    <a:pt x="25830" y="3472"/>
                    <a:pt x="25778" y="3577"/>
                  </a:cubicBezTo>
                  <a:cubicBezTo>
                    <a:pt x="25752" y="3682"/>
                    <a:pt x="25699" y="3761"/>
                    <a:pt x="25620" y="3840"/>
                  </a:cubicBezTo>
                  <a:cubicBezTo>
                    <a:pt x="25568" y="3853"/>
                    <a:pt x="25515" y="3859"/>
                    <a:pt x="25463" y="3859"/>
                  </a:cubicBezTo>
                  <a:cubicBezTo>
                    <a:pt x="25410" y="3859"/>
                    <a:pt x="25358" y="3853"/>
                    <a:pt x="25305" y="3840"/>
                  </a:cubicBezTo>
                  <a:cubicBezTo>
                    <a:pt x="25200" y="3787"/>
                    <a:pt x="25069" y="3761"/>
                    <a:pt x="24990" y="3708"/>
                  </a:cubicBezTo>
                  <a:cubicBezTo>
                    <a:pt x="24518" y="3446"/>
                    <a:pt x="24098" y="3183"/>
                    <a:pt x="23678" y="2895"/>
                  </a:cubicBezTo>
                  <a:cubicBezTo>
                    <a:pt x="23442" y="2737"/>
                    <a:pt x="23232" y="2606"/>
                    <a:pt x="22995" y="2475"/>
                  </a:cubicBezTo>
                  <a:cubicBezTo>
                    <a:pt x="22864" y="2422"/>
                    <a:pt x="22733" y="2370"/>
                    <a:pt x="22602" y="2317"/>
                  </a:cubicBezTo>
                  <a:cubicBezTo>
                    <a:pt x="22523" y="2291"/>
                    <a:pt x="22444" y="2278"/>
                    <a:pt x="22369" y="2278"/>
                  </a:cubicBezTo>
                  <a:cubicBezTo>
                    <a:pt x="22293" y="2278"/>
                    <a:pt x="22221" y="2291"/>
                    <a:pt x="22155" y="2317"/>
                  </a:cubicBezTo>
                  <a:cubicBezTo>
                    <a:pt x="21998" y="2396"/>
                    <a:pt x="21893" y="2501"/>
                    <a:pt x="21814" y="2658"/>
                  </a:cubicBezTo>
                  <a:cubicBezTo>
                    <a:pt x="21735" y="2763"/>
                    <a:pt x="21683" y="2895"/>
                    <a:pt x="21657" y="3026"/>
                  </a:cubicBezTo>
                  <a:cubicBezTo>
                    <a:pt x="21578" y="3288"/>
                    <a:pt x="21525" y="3551"/>
                    <a:pt x="21473" y="3813"/>
                  </a:cubicBezTo>
                  <a:cubicBezTo>
                    <a:pt x="21394" y="4338"/>
                    <a:pt x="21316" y="4837"/>
                    <a:pt x="21184" y="5310"/>
                  </a:cubicBezTo>
                  <a:cubicBezTo>
                    <a:pt x="21158" y="5415"/>
                    <a:pt x="21106" y="5546"/>
                    <a:pt x="21053" y="5651"/>
                  </a:cubicBezTo>
                  <a:cubicBezTo>
                    <a:pt x="21027" y="5730"/>
                    <a:pt x="20974" y="5808"/>
                    <a:pt x="20896" y="5861"/>
                  </a:cubicBezTo>
                  <a:cubicBezTo>
                    <a:pt x="20872" y="5870"/>
                    <a:pt x="20846" y="5875"/>
                    <a:pt x="20817" y="5875"/>
                  </a:cubicBezTo>
                  <a:cubicBezTo>
                    <a:pt x="20682" y="5875"/>
                    <a:pt x="20495" y="5780"/>
                    <a:pt x="20344" y="5651"/>
                  </a:cubicBezTo>
                  <a:cubicBezTo>
                    <a:pt x="19951" y="5310"/>
                    <a:pt x="19583" y="4968"/>
                    <a:pt x="19242" y="4601"/>
                  </a:cubicBezTo>
                  <a:cubicBezTo>
                    <a:pt x="19058" y="4391"/>
                    <a:pt x="18874" y="4207"/>
                    <a:pt x="18664" y="4050"/>
                  </a:cubicBezTo>
                  <a:cubicBezTo>
                    <a:pt x="18559" y="3945"/>
                    <a:pt x="18454" y="3866"/>
                    <a:pt x="18349" y="3787"/>
                  </a:cubicBezTo>
                  <a:cubicBezTo>
                    <a:pt x="18218" y="3708"/>
                    <a:pt x="18061" y="3656"/>
                    <a:pt x="17903" y="3630"/>
                  </a:cubicBezTo>
                  <a:cubicBezTo>
                    <a:pt x="17719" y="3656"/>
                    <a:pt x="17562" y="3735"/>
                    <a:pt x="17431" y="3866"/>
                  </a:cubicBezTo>
                  <a:cubicBezTo>
                    <a:pt x="17326" y="3945"/>
                    <a:pt x="17247" y="4076"/>
                    <a:pt x="17168" y="4207"/>
                  </a:cubicBezTo>
                  <a:cubicBezTo>
                    <a:pt x="17037" y="4417"/>
                    <a:pt x="16932" y="4680"/>
                    <a:pt x="16853" y="4916"/>
                  </a:cubicBezTo>
                  <a:cubicBezTo>
                    <a:pt x="16643" y="5415"/>
                    <a:pt x="16486" y="5887"/>
                    <a:pt x="16249" y="6333"/>
                  </a:cubicBezTo>
                  <a:cubicBezTo>
                    <a:pt x="16197" y="6438"/>
                    <a:pt x="16144" y="6543"/>
                    <a:pt x="16066" y="6648"/>
                  </a:cubicBezTo>
                  <a:cubicBezTo>
                    <a:pt x="16013" y="6727"/>
                    <a:pt x="15934" y="6780"/>
                    <a:pt x="15856" y="6832"/>
                  </a:cubicBezTo>
                  <a:lnTo>
                    <a:pt x="15751" y="6832"/>
                  </a:lnTo>
                  <a:cubicBezTo>
                    <a:pt x="15724" y="6832"/>
                    <a:pt x="15672" y="6806"/>
                    <a:pt x="15646" y="6780"/>
                  </a:cubicBezTo>
                  <a:cubicBezTo>
                    <a:pt x="15541" y="6727"/>
                    <a:pt x="15462" y="6648"/>
                    <a:pt x="15383" y="6570"/>
                  </a:cubicBezTo>
                  <a:cubicBezTo>
                    <a:pt x="15068" y="6176"/>
                    <a:pt x="14779" y="5756"/>
                    <a:pt x="14517" y="5310"/>
                  </a:cubicBezTo>
                  <a:cubicBezTo>
                    <a:pt x="14386" y="5100"/>
                    <a:pt x="14254" y="4890"/>
                    <a:pt x="14071" y="4653"/>
                  </a:cubicBezTo>
                  <a:cubicBezTo>
                    <a:pt x="13992" y="4548"/>
                    <a:pt x="13913" y="4443"/>
                    <a:pt x="13808" y="4338"/>
                  </a:cubicBezTo>
                  <a:cubicBezTo>
                    <a:pt x="13703" y="4233"/>
                    <a:pt x="13572" y="4128"/>
                    <a:pt x="13414" y="4076"/>
                  </a:cubicBezTo>
                  <a:lnTo>
                    <a:pt x="13362" y="4050"/>
                  </a:lnTo>
                  <a:lnTo>
                    <a:pt x="13152" y="4050"/>
                  </a:lnTo>
                  <a:cubicBezTo>
                    <a:pt x="13047" y="4076"/>
                    <a:pt x="12968" y="4102"/>
                    <a:pt x="12889" y="4155"/>
                  </a:cubicBezTo>
                  <a:cubicBezTo>
                    <a:pt x="12784" y="4233"/>
                    <a:pt x="12653" y="4312"/>
                    <a:pt x="12574" y="4443"/>
                  </a:cubicBezTo>
                  <a:cubicBezTo>
                    <a:pt x="12391" y="4627"/>
                    <a:pt x="12233" y="4863"/>
                    <a:pt x="12102" y="5100"/>
                  </a:cubicBezTo>
                  <a:cubicBezTo>
                    <a:pt x="11813" y="5520"/>
                    <a:pt x="11551" y="5992"/>
                    <a:pt x="11262" y="6386"/>
                  </a:cubicBezTo>
                  <a:cubicBezTo>
                    <a:pt x="11131" y="6570"/>
                    <a:pt x="10973" y="6727"/>
                    <a:pt x="10763" y="6832"/>
                  </a:cubicBezTo>
                  <a:cubicBezTo>
                    <a:pt x="10731" y="6843"/>
                    <a:pt x="10698" y="6849"/>
                    <a:pt x="10667" y="6849"/>
                  </a:cubicBezTo>
                  <a:cubicBezTo>
                    <a:pt x="10624" y="6849"/>
                    <a:pt x="10584" y="6837"/>
                    <a:pt x="10553" y="6806"/>
                  </a:cubicBezTo>
                  <a:cubicBezTo>
                    <a:pt x="10474" y="6727"/>
                    <a:pt x="10396" y="6648"/>
                    <a:pt x="10343" y="6570"/>
                  </a:cubicBezTo>
                  <a:cubicBezTo>
                    <a:pt x="10081" y="6123"/>
                    <a:pt x="9845" y="5677"/>
                    <a:pt x="9687" y="5205"/>
                  </a:cubicBezTo>
                  <a:cubicBezTo>
                    <a:pt x="9582" y="4968"/>
                    <a:pt x="9477" y="4706"/>
                    <a:pt x="9346" y="4470"/>
                  </a:cubicBezTo>
                  <a:cubicBezTo>
                    <a:pt x="9293" y="4365"/>
                    <a:pt x="9215" y="4233"/>
                    <a:pt x="9136" y="4128"/>
                  </a:cubicBezTo>
                  <a:cubicBezTo>
                    <a:pt x="9057" y="3997"/>
                    <a:pt x="8978" y="3892"/>
                    <a:pt x="8847" y="3787"/>
                  </a:cubicBezTo>
                  <a:cubicBezTo>
                    <a:pt x="8821" y="3761"/>
                    <a:pt x="8768" y="3761"/>
                    <a:pt x="8742" y="3735"/>
                  </a:cubicBezTo>
                  <a:lnTo>
                    <a:pt x="8663" y="3708"/>
                  </a:lnTo>
                  <a:lnTo>
                    <a:pt x="8585" y="3708"/>
                  </a:lnTo>
                  <a:cubicBezTo>
                    <a:pt x="8561" y="3701"/>
                    <a:pt x="8538" y="3698"/>
                    <a:pt x="8515" y="3698"/>
                  </a:cubicBezTo>
                  <a:cubicBezTo>
                    <a:pt x="8460" y="3698"/>
                    <a:pt x="8404" y="3716"/>
                    <a:pt x="8348" y="3735"/>
                  </a:cubicBezTo>
                  <a:cubicBezTo>
                    <a:pt x="8191" y="3761"/>
                    <a:pt x="8060" y="3840"/>
                    <a:pt x="7955" y="3945"/>
                  </a:cubicBezTo>
                  <a:cubicBezTo>
                    <a:pt x="7745" y="4102"/>
                    <a:pt x="7535" y="4286"/>
                    <a:pt x="7351" y="4496"/>
                  </a:cubicBezTo>
                  <a:cubicBezTo>
                    <a:pt x="6983" y="4890"/>
                    <a:pt x="6695" y="5283"/>
                    <a:pt x="6327" y="5651"/>
                  </a:cubicBezTo>
                  <a:cubicBezTo>
                    <a:pt x="6170" y="5835"/>
                    <a:pt x="5986" y="5966"/>
                    <a:pt x="5776" y="6071"/>
                  </a:cubicBezTo>
                  <a:cubicBezTo>
                    <a:pt x="5743" y="6082"/>
                    <a:pt x="5706" y="6088"/>
                    <a:pt x="5670" y="6088"/>
                  </a:cubicBezTo>
                  <a:cubicBezTo>
                    <a:pt x="5619" y="6088"/>
                    <a:pt x="5570" y="6075"/>
                    <a:pt x="5540" y="6045"/>
                  </a:cubicBezTo>
                  <a:cubicBezTo>
                    <a:pt x="5435" y="5966"/>
                    <a:pt x="5382" y="5887"/>
                    <a:pt x="5330" y="5782"/>
                  </a:cubicBezTo>
                  <a:cubicBezTo>
                    <a:pt x="5120" y="5310"/>
                    <a:pt x="4962" y="4837"/>
                    <a:pt x="4857" y="4338"/>
                  </a:cubicBezTo>
                  <a:cubicBezTo>
                    <a:pt x="4778" y="4102"/>
                    <a:pt x="4726" y="3840"/>
                    <a:pt x="4647" y="3577"/>
                  </a:cubicBezTo>
                  <a:cubicBezTo>
                    <a:pt x="4568" y="3315"/>
                    <a:pt x="4463" y="3078"/>
                    <a:pt x="4280" y="2842"/>
                  </a:cubicBezTo>
                  <a:cubicBezTo>
                    <a:pt x="4253" y="2790"/>
                    <a:pt x="4175" y="2737"/>
                    <a:pt x="4096" y="2711"/>
                  </a:cubicBezTo>
                  <a:lnTo>
                    <a:pt x="4043" y="2685"/>
                  </a:lnTo>
                  <a:lnTo>
                    <a:pt x="3991" y="2658"/>
                  </a:lnTo>
                  <a:lnTo>
                    <a:pt x="3886" y="2658"/>
                  </a:lnTo>
                  <a:cubicBezTo>
                    <a:pt x="3728" y="2658"/>
                    <a:pt x="3597" y="2711"/>
                    <a:pt x="3466" y="2763"/>
                  </a:cubicBezTo>
                  <a:cubicBezTo>
                    <a:pt x="3230" y="2895"/>
                    <a:pt x="2993" y="3026"/>
                    <a:pt x="2810" y="3210"/>
                  </a:cubicBezTo>
                  <a:cubicBezTo>
                    <a:pt x="2390" y="3525"/>
                    <a:pt x="2022" y="3892"/>
                    <a:pt x="1628" y="4207"/>
                  </a:cubicBezTo>
                  <a:cubicBezTo>
                    <a:pt x="1445" y="4391"/>
                    <a:pt x="1235" y="4522"/>
                    <a:pt x="998" y="4627"/>
                  </a:cubicBezTo>
                  <a:cubicBezTo>
                    <a:pt x="946" y="4653"/>
                    <a:pt x="893" y="4653"/>
                    <a:pt x="841" y="4653"/>
                  </a:cubicBezTo>
                  <a:cubicBezTo>
                    <a:pt x="788" y="4653"/>
                    <a:pt x="736" y="4627"/>
                    <a:pt x="683" y="4601"/>
                  </a:cubicBezTo>
                  <a:cubicBezTo>
                    <a:pt x="578" y="4548"/>
                    <a:pt x="473" y="4470"/>
                    <a:pt x="395" y="4365"/>
                  </a:cubicBezTo>
                  <a:cubicBezTo>
                    <a:pt x="237" y="4181"/>
                    <a:pt x="158" y="3918"/>
                    <a:pt x="158" y="3682"/>
                  </a:cubicBezTo>
                  <a:cubicBezTo>
                    <a:pt x="132" y="3420"/>
                    <a:pt x="132" y="3157"/>
                    <a:pt x="158" y="2895"/>
                  </a:cubicBezTo>
                  <a:cubicBezTo>
                    <a:pt x="158" y="2658"/>
                    <a:pt x="185" y="2396"/>
                    <a:pt x="185" y="2133"/>
                  </a:cubicBezTo>
                  <a:cubicBezTo>
                    <a:pt x="185" y="1871"/>
                    <a:pt x="132" y="1608"/>
                    <a:pt x="27" y="1372"/>
                  </a:cubicBezTo>
                  <a:lnTo>
                    <a:pt x="1" y="1346"/>
                  </a:lnTo>
                  <a:lnTo>
                    <a:pt x="1" y="1346"/>
                  </a:lnTo>
                  <a:cubicBezTo>
                    <a:pt x="106" y="1582"/>
                    <a:pt x="158" y="1845"/>
                    <a:pt x="158" y="2107"/>
                  </a:cubicBezTo>
                  <a:cubicBezTo>
                    <a:pt x="132" y="2370"/>
                    <a:pt x="132" y="2632"/>
                    <a:pt x="106" y="2895"/>
                  </a:cubicBezTo>
                  <a:cubicBezTo>
                    <a:pt x="80" y="3131"/>
                    <a:pt x="80" y="3393"/>
                    <a:pt x="106" y="3656"/>
                  </a:cubicBezTo>
                  <a:cubicBezTo>
                    <a:pt x="106" y="3918"/>
                    <a:pt x="211" y="4181"/>
                    <a:pt x="342" y="4391"/>
                  </a:cubicBezTo>
                  <a:cubicBezTo>
                    <a:pt x="447" y="4496"/>
                    <a:pt x="526" y="4575"/>
                    <a:pt x="657" y="4627"/>
                  </a:cubicBezTo>
                  <a:cubicBezTo>
                    <a:pt x="710" y="4680"/>
                    <a:pt x="762" y="4680"/>
                    <a:pt x="841" y="4706"/>
                  </a:cubicBezTo>
                  <a:cubicBezTo>
                    <a:pt x="920" y="4706"/>
                    <a:pt x="972" y="4706"/>
                    <a:pt x="1025" y="4680"/>
                  </a:cubicBezTo>
                  <a:cubicBezTo>
                    <a:pt x="1287" y="4575"/>
                    <a:pt x="1497" y="4443"/>
                    <a:pt x="1681" y="4260"/>
                  </a:cubicBezTo>
                  <a:cubicBezTo>
                    <a:pt x="2101" y="3945"/>
                    <a:pt x="2468" y="3603"/>
                    <a:pt x="2888" y="3288"/>
                  </a:cubicBezTo>
                  <a:cubicBezTo>
                    <a:pt x="3072" y="3105"/>
                    <a:pt x="3308" y="2973"/>
                    <a:pt x="3545" y="2868"/>
                  </a:cubicBezTo>
                  <a:cubicBezTo>
                    <a:pt x="3650" y="2816"/>
                    <a:pt x="3781" y="2790"/>
                    <a:pt x="3912" y="2763"/>
                  </a:cubicBezTo>
                  <a:cubicBezTo>
                    <a:pt x="4043" y="2763"/>
                    <a:pt x="4148" y="2816"/>
                    <a:pt x="4227" y="2921"/>
                  </a:cubicBezTo>
                  <a:cubicBezTo>
                    <a:pt x="4385" y="3131"/>
                    <a:pt x="4490" y="3367"/>
                    <a:pt x="4568" y="3630"/>
                  </a:cubicBezTo>
                  <a:cubicBezTo>
                    <a:pt x="4647" y="3892"/>
                    <a:pt x="4700" y="4128"/>
                    <a:pt x="4752" y="4391"/>
                  </a:cubicBezTo>
                  <a:cubicBezTo>
                    <a:pt x="4857" y="4890"/>
                    <a:pt x="5015" y="5388"/>
                    <a:pt x="5251" y="5861"/>
                  </a:cubicBezTo>
                  <a:cubicBezTo>
                    <a:pt x="5303" y="5966"/>
                    <a:pt x="5382" y="6071"/>
                    <a:pt x="5487" y="6176"/>
                  </a:cubicBezTo>
                  <a:cubicBezTo>
                    <a:pt x="5555" y="6227"/>
                    <a:pt x="5645" y="6256"/>
                    <a:pt x="5728" y="6256"/>
                  </a:cubicBezTo>
                  <a:cubicBezTo>
                    <a:pt x="5774" y="6256"/>
                    <a:pt x="5817" y="6247"/>
                    <a:pt x="5855" y="6228"/>
                  </a:cubicBezTo>
                  <a:cubicBezTo>
                    <a:pt x="6117" y="6123"/>
                    <a:pt x="6327" y="5966"/>
                    <a:pt x="6485" y="5782"/>
                  </a:cubicBezTo>
                  <a:cubicBezTo>
                    <a:pt x="6852" y="5415"/>
                    <a:pt x="7193" y="4995"/>
                    <a:pt x="7535" y="4627"/>
                  </a:cubicBezTo>
                  <a:cubicBezTo>
                    <a:pt x="7718" y="4417"/>
                    <a:pt x="7902" y="4260"/>
                    <a:pt x="8086" y="4102"/>
                  </a:cubicBezTo>
                  <a:cubicBezTo>
                    <a:pt x="8191" y="4023"/>
                    <a:pt x="8296" y="3945"/>
                    <a:pt x="8427" y="3918"/>
                  </a:cubicBezTo>
                  <a:cubicBezTo>
                    <a:pt x="8474" y="3900"/>
                    <a:pt x="8520" y="3891"/>
                    <a:pt x="8564" y="3891"/>
                  </a:cubicBezTo>
                  <a:cubicBezTo>
                    <a:pt x="8645" y="3891"/>
                    <a:pt x="8717" y="3920"/>
                    <a:pt x="8768" y="3971"/>
                  </a:cubicBezTo>
                  <a:cubicBezTo>
                    <a:pt x="8978" y="4155"/>
                    <a:pt x="9136" y="4365"/>
                    <a:pt x="9215" y="4601"/>
                  </a:cubicBezTo>
                  <a:cubicBezTo>
                    <a:pt x="9346" y="4811"/>
                    <a:pt x="9451" y="5047"/>
                    <a:pt x="9556" y="5310"/>
                  </a:cubicBezTo>
                  <a:cubicBezTo>
                    <a:pt x="9740" y="5782"/>
                    <a:pt x="9950" y="6255"/>
                    <a:pt x="10212" y="6701"/>
                  </a:cubicBezTo>
                  <a:cubicBezTo>
                    <a:pt x="10291" y="6806"/>
                    <a:pt x="10370" y="6911"/>
                    <a:pt x="10474" y="6990"/>
                  </a:cubicBezTo>
                  <a:cubicBezTo>
                    <a:pt x="10542" y="7040"/>
                    <a:pt x="10632" y="7069"/>
                    <a:pt x="10722" y="7069"/>
                  </a:cubicBezTo>
                  <a:cubicBezTo>
                    <a:pt x="10772" y="7069"/>
                    <a:pt x="10822" y="7061"/>
                    <a:pt x="10868" y="7042"/>
                  </a:cubicBezTo>
                  <a:cubicBezTo>
                    <a:pt x="11104" y="6937"/>
                    <a:pt x="11288" y="6753"/>
                    <a:pt x="11446" y="6543"/>
                  </a:cubicBezTo>
                  <a:cubicBezTo>
                    <a:pt x="11734" y="6097"/>
                    <a:pt x="11997" y="5651"/>
                    <a:pt x="12286" y="5231"/>
                  </a:cubicBezTo>
                  <a:cubicBezTo>
                    <a:pt x="12417" y="4995"/>
                    <a:pt x="12574" y="4785"/>
                    <a:pt x="12758" y="4601"/>
                  </a:cubicBezTo>
                  <a:cubicBezTo>
                    <a:pt x="12837" y="4496"/>
                    <a:pt x="12942" y="4417"/>
                    <a:pt x="13047" y="4365"/>
                  </a:cubicBezTo>
                  <a:cubicBezTo>
                    <a:pt x="13115" y="4314"/>
                    <a:pt x="13193" y="4285"/>
                    <a:pt x="13269" y="4285"/>
                  </a:cubicBezTo>
                  <a:cubicBezTo>
                    <a:pt x="13310" y="4285"/>
                    <a:pt x="13351" y="4294"/>
                    <a:pt x="13388" y="4312"/>
                  </a:cubicBezTo>
                  <a:cubicBezTo>
                    <a:pt x="13624" y="4417"/>
                    <a:pt x="13808" y="4601"/>
                    <a:pt x="13939" y="4811"/>
                  </a:cubicBezTo>
                  <a:cubicBezTo>
                    <a:pt x="14097" y="5021"/>
                    <a:pt x="14254" y="5257"/>
                    <a:pt x="14386" y="5467"/>
                  </a:cubicBezTo>
                  <a:cubicBezTo>
                    <a:pt x="14648" y="5913"/>
                    <a:pt x="14937" y="6333"/>
                    <a:pt x="15278" y="6753"/>
                  </a:cubicBezTo>
                  <a:cubicBezTo>
                    <a:pt x="15357" y="6832"/>
                    <a:pt x="15462" y="6911"/>
                    <a:pt x="15567" y="6990"/>
                  </a:cubicBezTo>
                  <a:cubicBezTo>
                    <a:pt x="15652" y="7040"/>
                    <a:pt x="15736" y="7069"/>
                    <a:pt x="15821" y="7069"/>
                  </a:cubicBezTo>
                  <a:cubicBezTo>
                    <a:pt x="15868" y="7069"/>
                    <a:pt x="15914" y="7061"/>
                    <a:pt x="15961" y="7042"/>
                  </a:cubicBezTo>
                  <a:cubicBezTo>
                    <a:pt x="16092" y="6990"/>
                    <a:pt x="16197" y="6885"/>
                    <a:pt x="16276" y="6780"/>
                  </a:cubicBezTo>
                  <a:cubicBezTo>
                    <a:pt x="16354" y="6675"/>
                    <a:pt x="16407" y="6570"/>
                    <a:pt x="16459" y="6465"/>
                  </a:cubicBezTo>
                  <a:cubicBezTo>
                    <a:pt x="16696" y="5992"/>
                    <a:pt x="16853" y="5493"/>
                    <a:pt x="17063" y="5021"/>
                  </a:cubicBezTo>
                  <a:cubicBezTo>
                    <a:pt x="17168" y="4785"/>
                    <a:pt x="17273" y="4548"/>
                    <a:pt x="17378" y="4312"/>
                  </a:cubicBezTo>
                  <a:cubicBezTo>
                    <a:pt x="17457" y="4207"/>
                    <a:pt x="17536" y="4102"/>
                    <a:pt x="17614" y="3997"/>
                  </a:cubicBezTo>
                  <a:cubicBezTo>
                    <a:pt x="17693" y="3918"/>
                    <a:pt x="17824" y="3840"/>
                    <a:pt x="17956" y="3840"/>
                  </a:cubicBezTo>
                  <a:cubicBezTo>
                    <a:pt x="18061" y="3866"/>
                    <a:pt x="18192" y="3892"/>
                    <a:pt x="18297" y="3971"/>
                  </a:cubicBezTo>
                  <a:cubicBezTo>
                    <a:pt x="18402" y="4023"/>
                    <a:pt x="18507" y="4102"/>
                    <a:pt x="18612" y="4207"/>
                  </a:cubicBezTo>
                  <a:cubicBezTo>
                    <a:pt x="18796" y="4365"/>
                    <a:pt x="18979" y="4548"/>
                    <a:pt x="19163" y="4732"/>
                  </a:cubicBezTo>
                  <a:cubicBezTo>
                    <a:pt x="19504" y="5126"/>
                    <a:pt x="19898" y="5467"/>
                    <a:pt x="20292" y="5808"/>
                  </a:cubicBezTo>
                  <a:cubicBezTo>
                    <a:pt x="20397" y="5887"/>
                    <a:pt x="20502" y="5966"/>
                    <a:pt x="20607" y="6018"/>
                  </a:cubicBezTo>
                  <a:cubicBezTo>
                    <a:pt x="20672" y="6045"/>
                    <a:pt x="20745" y="6058"/>
                    <a:pt x="20813" y="6058"/>
                  </a:cubicBezTo>
                  <a:cubicBezTo>
                    <a:pt x="20882" y="6058"/>
                    <a:pt x="20948" y="6045"/>
                    <a:pt x="21001" y="6018"/>
                  </a:cubicBezTo>
                  <a:cubicBezTo>
                    <a:pt x="21132" y="5940"/>
                    <a:pt x="21211" y="5835"/>
                    <a:pt x="21263" y="5730"/>
                  </a:cubicBezTo>
                  <a:cubicBezTo>
                    <a:pt x="21316" y="5598"/>
                    <a:pt x="21368" y="5467"/>
                    <a:pt x="21394" y="5362"/>
                  </a:cubicBezTo>
                  <a:cubicBezTo>
                    <a:pt x="21552" y="4863"/>
                    <a:pt x="21604" y="4338"/>
                    <a:pt x="21683" y="3813"/>
                  </a:cubicBezTo>
                  <a:cubicBezTo>
                    <a:pt x="21735" y="3577"/>
                    <a:pt x="21788" y="3315"/>
                    <a:pt x="21867" y="3078"/>
                  </a:cubicBezTo>
                  <a:cubicBezTo>
                    <a:pt x="21893" y="2947"/>
                    <a:pt x="21945" y="2816"/>
                    <a:pt x="21998" y="2711"/>
                  </a:cubicBezTo>
                  <a:cubicBezTo>
                    <a:pt x="22050" y="2606"/>
                    <a:pt x="22155" y="2501"/>
                    <a:pt x="22260" y="2448"/>
                  </a:cubicBezTo>
                  <a:cubicBezTo>
                    <a:pt x="22326" y="2435"/>
                    <a:pt x="22392" y="2429"/>
                    <a:pt x="22454" y="2429"/>
                  </a:cubicBezTo>
                  <a:cubicBezTo>
                    <a:pt x="22516" y="2429"/>
                    <a:pt x="22575" y="2435"/>
                    <a:pt x="22628" y="2448"/>
                  </a:cubicBezTo>
                  <a:cubicBezTo>
                    <a:pt x="22759" y="2501"/>
                    <a:pt x="22890" y="2553"/>
                    <a:pt x="22995" y="2606"/>
                  </a:cubicBezTo>
                  <a:cubicBezTo>
                    <a:pt x="23205" y="2711"/>
                    <a:pt x="23442" y="2868"/>
                    <a:pt x="23652" y="3000"/>
                  </a:cubicBezTo>
                  <a:cubicBezTo>
                    <a:pt x="24072" y="3288"/>
                    <a:pt x="24518" y="3577"/>
                    <a:pt x="24964" y="3813"/>
                  </a:cubicBezTo>
                  <a:cubicBezTo>
                    <a:pt x="25069" y="3866"/>
                    <a:pt x="25200" y="3918"/>
                    <a:pt x="25332" y="3945"/>
                  </a:cubicBezTo>
                  <a:cubicBezTo>
                    <a:pt x="25386" y="3956"/>
                    <a:pt x="25440" y="3962"/>
                    <a:pt x="25495" y="3962"/>
                  </a:cubicBezTo>
                  <a:cubicBezTo>
                    <a:pt x="25572" y="3962"/>
                    <a:pt x="25649" y="3949"/>
                    <a:pt x="25725" y="3918"/>
                  </a:cubicBezTo>
                  <a:cubicBezTo>
                    <a:pt x="25830" y="3840"/>
                    <a:pt x="25909" y="3708"/>
                    <a:pt x="25935" y="3577"/>
                  </a:cubicBezTo>
                  <a:cubicBezTo>
                    <a:pt x="25962" y="3446"/>
                    <a:pt x="25988" y="3341"/>
                    <a:pt x="25988" y="3210"/>
                  </a:cubicBezTo>
                  <a:cubicBezTo>
                    <a:pt x="26014" y="2685"/>
                    <a:pt x="25988" y="2160"/>
                    <a:pt x="25962" y="1661"/>
                  </a:cubicBezTo>
                  <a:cubicBezTo>
                    <a:pt x="25935" y="1398"/>
                    <a:pt x="25935" y="1136"/>
                    <a:pt x="25962" y="873"/>
                  </a:cubicBezTo>
                  <a:cubicBezTo>
                    <a:pt x="25962" y="742"/>
                    <a:pt x="25988" y="611"/>
                    <a:pt x="26014" y="480"/>
                  </a:cubicBezTo>
                  <a:cubicBezTo>
                    <a:pt x="26040" y="375"/>
                    <a:pt x="26093" y="270"/>
                    <a:pt x="26172" y="165"/>
                  </a:cubicBezTo>
                  <a:cubicBezTo>
                    <a:pt x="26277" y="86"/>
                    <a:pt x="26408" y="33"/>
                    <a:pt x="26513" y="33"/>
                  </a:cubicBezTo>
                  <a:cubicBezTo>
                    <a:pt x="26644" y="33"/>
                    <a:pt x="26775" y="60"/>
                    <a:pt x="26907" y="112"/>
                  </a:cubicBezTo>
                  <a:cubicBezTo>
                    <a:pt x="27143" y="191"/>
                    <a:pt x="27379" y="296"/>
                    <a:pt x="27615" y="427"/>
                  </a:cubicBezTo>
                  <a:cubicBezTo>
                    <a:pt x="28062" y="690"/>
                    <a:pt x="28482" y="978"/>
                    <a:pt x="28875" y="1320"/>
                  </a:cubicBezTo>
                  <a:lnTo>
                    <a:pt x="28875" y="1293"/>
                  </a:lnTo>
                  <a:cubicBezTo>
                    <a:pt x="28482" y="952"/>
                    <a:pt x="28062" y="663"/>
                    <a:pt x="27615" y="401"/>
                  </a:cubicBezTo>
                  <a:cubicBezTo>
                    <a:pt x="27379" y="270"/>
                    <a:pt x="27143" y="165"/>
                    <a:pt x="26907" y="60"/>
                  </a:cubicBezTo>
                  <a:cubicBezTo>
                    <a:pt x="26775" y="33"/>
                    <a:pt x="26644" y="7"/>
                    <a:pt x="26513" y="7"/>
                  </a:cubicBezTo>
                  <a:cubicBezTo>
                    <a:pt x="26486" y="3"/>
                    <a:pt x="26460" y="1"/>
                    <a:pt x="26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8"/>
        <p:cNvGrpSpPr/>
        <p:nvPr/>
      </p:nvGrpSpPr>
      <p:grpSpPr>
        <a:xfrm>
          <a:off x="0" y="0"/>
          <a:ext cx="0" cy="0"/>
          <a:chOff x="0" y="0"/>
          <a:chExt cx="0" cy="0"/>
        </a:xfrm>
      </p:grpSpPr>
      <p:sp>
        <p:nvSpPr>
          <p:cNvPr id="4662" name="Google Shape;4662;p54"/>
          <p:cNvSpPr txBox="1"/>
          <p:nvPr/>
        </p:nvSpPr>
        <p:spPr>
          <a:xfrm>
            <a:off x="6039206" y="2423463"/>
            <a:ext cx="2337628" cy="2206389"/>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LOS ELEMENTOS QUE COMPONEN EL RITMO, LOS DIVIDIREMOS EN: </a:t>
            </a:r>
          </a:p>
          <a:p>
            <a:pPr marL="0" lvl="0" indent="0"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PULSO</a:t>
            </a:r>
          </a:p>
          <a:p>
            <a:pPr marL="0" lvl="0" indent="0"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TEMPO</a:t>
            </a:r>
          </a:p>
          <a:p>
            <a:pPr marL="0" lvl="0" indent="0"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ACENTO</a:t>
            </a:r>
          </a:p>
          <a:p>
            <a:pPr marL="0" lvl="0" indent="0"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COMPÁS</a:t>
            </a:r>
            <a:endParaRPr sz="1500" dirty="0">
              <a:solidFill>
                <a:schemeClr val="dk1"/>
              </a:solidFill>
              <a:latin typeface="Red Hat Display"/>
              <a:ea typeface="Red Hat Display"/>
              <a:cs typeface="Red Hat Display"/>
              <a:sym typeface="Red Hat Display"/>
            </a:endParaRPr>
          </a:p>
        </p:txBody>
      </p:sp>
      <p:sp>
        <p:nvSpPr>
          <p:cNvPr id="4663" name="Google Shape;4663;p54"/>
          <p:cNvSpPr txBox="1"/>
          <p:nvPr/>
        </p:nvSpPr>
        <p:spPr>
          <a:xfrm>
            <a:off x="673079" y="1165828"/>
            <a:ext cx="3181319" cy="47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MX" sz="1500" dirty="0">
                <a:solidFill>
                  <a:schemeClr val="dk1"/>
                </a:solidFill>
                <a:latin typeface="Red Hat Display"/>
                <a:ea typeface="Red Hat Display"/>
                <a:cs typeface="Red Hat Display"/>
                <a:sym typeface="Red Hat Display"/>
              </a:rPr>
              <a:t>Se debe desarrollar elementos básicos del ritmo (aquellos que al menos deben dominar los profesionales que trabajen con la formación de estructuras coreográficas adaptadas a una música).</a:t>
            </a:r>
            <a:endParaRPr sz="1500" dirty="0">
              <a:solidFill>
                <a:schemeClr val="dk1"/>
              </a:solidFill>
              <a:latin typeface="Red Hat Display"/>
              <a:ea typeface="Red Hat Display"/>
              <a:cs typeface="Red Hat Display"/>
              <a:sym typeface="Red Hat Display"/>
            </a:endParaRPr>
          </a:p>
        </p:txBody>
      </p:sp>
      <p:sp>
        <p:nvSpPr>
          <p:cNvPr id="4669" name="Google Shape;4669;p54"/>
          <p:cNvSpPr/>
          <p:nvPr/>
        </p:nvSpPr>
        <p:spPr>
          <a:xfrm>
            <a:off x="4047337" y="18072"/>
            <a:ext cx="7920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4"/>
          <p:cNvSpPr/>
          <p:nvPr/>
        </p:nvSpPr>
        <p:spPr>
          <a:xfrm>
            <a:off x="-4429" y="-559"/>
            <a:ext cx="7920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4"/>
          <p:cNvSpPr/>
          <p:nvPr/>
        </p:nvSpPr>
        <p:spPr>
          <a:xfrm>
            <a:off x="8295413" y="66206"/>
            <a:ext cx="7941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4"/>
          <p:cNvSpPr/>
          <p:nvPr/>
        </p:nvSpPr>
        <p:spPr>
          <a:xfrm>
            <a:off x="8314605" y="4199294"/>
            <a:ext cx="7920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4"/>
          <p:cNvSpPr/>
          <p:nvPr/>
        </p:nvSpPr>
        <p:spPr>
          <a:xfrm>
            <a:off x="4246477" y="4298343"/>
            <a:ext cx="7920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4"/>
          <p:cNvSpPr/>
          <p:nvPr/>
        </p:nvSpPr>
        <p:spPr>
          <a:xfrm>
            <a:off x="4764" y="4346426"/>
            <a:ext cx="792600" cy="7920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8" name="Google Shape;4678;p54"/>
          <p:cNvGrpSpPr/>
          <p:nvPr/>
        </p:nvGrpSpPr>
        <p:grpSpPr>
          <a:xfrm>
            <a:off x="4370463" y="4408047"/>
            <a:ext cx="544018" cy="572581"/>
            <a:chOff x="5349316" y="2424875"/>
            <a:chExt cx="649109" cy="683190"/>
          </a:xfrm>
        </p:grpSpPr>
        <p:sp>
          <p:nvSpPr>
            <p:cNvPr id="4679" name="Google Shape;4679;p54"/>
            <p:cNvSpPr/>
            <p:nvPr/>
          </p:nvSpPr>
          <p:spPr>
            <a:xfrm>
              <a:off x="5719645" y="2866988"/>
              <a:ext cx="107112" cy="32910"/>
            </a:xfrm>
            <a:custGeom>
              <a:avLst/>
              <a:gdLst/>
              <a:ahLst/>
              <a:cxnLst/>
              <a:rect l="l" t="t" r="r" b="b"/>
              <a:pathLst>
                <a:path w="4026" h="1237" extrusionOk="0">
                  <a:moveTo>
                    <a:pt x="113" y="0"/>
                  </a:moveTo>
                  <a:lnTo>
                    <a:pt x="0" y="562"/>
                  </a:lnTo>
                  <a:lnTo>
                    <a:pt x="3935" y="1237"/>
                  </a:lnTo>
                  <a:lnTo>
                    <a:pt x="4025" y="697"/>
                  </a:lnTo>
                  <a:lnTo>
                    <a:pt x="1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4"/>
            <p:cNvSpPr/>
            <p:nvPr/>
          </p:nvSpPr>
          <p:spPr>
            <a:xfrm>
              <a:off x="5349316" y="2424875"/>
              <a:ext cx="649109" cy="683190"/>
            </a:xfrm>
            <a:custGeom>
              <a:avLst/>
              <a:gdLst/>
              <a:ahLst/>
              <a:cxnLst/>
              <a:rect l="l" t="t" r="r" b="b"/>
              <a:pathLst>
                <a:path w="24398" h="25679" extrusionOk="0">
                  <a:moveTo>
                    <a:pt x="11019" y="472"/>
                  </a:moveTo>
                  <a:cubicBezTo>
                    <a:pt x="15044" y="472"/>
                    <a:pt x="19496" y="3553"/>
                    <a:pt x="19586" y="8770"/>
                  </a:cubicBezTo>
                  <a:cubicBezTo>
                    <a:pt x="19338" y="3710"/>
                    <a:pt x="14976" y="742"/>
                    <a:pt x="11041" y="720"/>
                  </a:cubicBezTo>
                  <a:lnTo>
                    <a:pt x="10996" y="720"/>
                  </a:lnTo>
                  <a:cubicBezTo>
                    <a:pt x="7061" y="742"/>
                    <a:pt x="2676" y="3710"/>
                    <a:pt x="2452" y="8770"/>
                  </a:cubicBezTo>
                  <a:cubicBezTo>
                    <a:pt x="2542" y="3553"/>
                    <a:pt x="6994" y="472"/>
                    <a:pt x="10996" y="472"/>
                  </a:cubicBezTo>
                  <a:close/>
                  <a:moveTo>
                    <a:pt x="21295" y="9017"/>
                  </a:moveTo>
                  <a:cubicBezTo>
                    <a:pt x="21295" y="9017"/>
                    <a:pt x="21452" y="9242"/>
                    <a:pt x="21340" y="9422"/>
                  </a:cubicBezTo>
                  <a:cubicBezTo>
                    <a:pt x="21227" y="9579"/>
                    <a:pt x="20530" y="10546"/>
                    <a:pt x="20530" y="10546"/>
                  </a:cubicBezTo>
                  <a:cubicBezTo>
                    <a:pt x="20530" y="10546"/>
                    <a:pt x="21160" y="9557"/>
                    <a:pt x="21250" y="9377"/>
                  </a:cubicBezTo>
                  <a:cubicBezTo>
                    <a:pt x="21295" y="9264"/>
                    <a:pt x="21317" y="9129"/>
                    <a:pt x="21295" y="9017"/>
                  </a:cubicBezTo>
                  <a:close/>
                  <a:moveTo>
                    <a:pt x="608" y="9197"/>
                  </a:moveTo>
                  <a:lnTo>
                    <a:pt x="608" y="9197"/>
                  </a:lnTo>
                  <a:cubicBezTo>
                    <a:pt x="585" y="9309"/>
                    <a:pt x="608" y="9444"/>
                    <a:pt x="653" y="9557"/>
                  </a:cubicBezTo>
                  <a:cubicBezTo>
                    <a:pt x="765" y="9737"/>
                    <a:pt x="1372" y="10726"/>
                    <a:pt x="1372" y="10726"/>
                  </a:cubicBezTo>
                  <a:cubicBezTo>
                    <a:pt x="1372" y="10726"/>
                    <a:pt x="675" y="9781"/>
                    <a:pt x="563" y="9602"/>
                  </a:cubicBezTo>
                  <a:cubicBezTo>
                    <a:pt x="450" y="9444"/>
                    <a:pt x="608" y="9197"/>
                    <a:pt x="608" y="9197"/>
                  </a:cubicBezTo>
                  <a:close/>
                  <a:moveTo>
                    <a:pt x="4475" y="11760"/>
                  </a:moveTo>
                  <a:lnTo>
                    <a:pt x="4498" y="11850"/>
                  </a:lnTo>
                  <a:lnTo>
                    <a:pt x="4504" y="11846"/>
                  </a:lnTo>
                  <a:lnTo>
                    <a:pt x="4504" y="11846"/>
                  </a:lnTo>
                  <a:lnTo>
                    <a:pt x="4475" y="11760"/>
                  </a:lnTo>
                  <a:close/>
                  <a:moveTo>
                    <a:pt x="19698" y="11828"/>
                  </a:moveTo>
                  <a:lnTo>
                    <a:pt x="19451" y="12772"/>
                  </a:lnTo>
                  <a:lnTo>
                    <a:pt x="19316" y="12300"/>
                  </a:lnTo>
                  <a:cubicBezTo>
                    <a:pt x="19271" y="12142"/>
                    <a:pt x="19204" y="11985"/>
                    <a:pt x="19136" y="11828"/>
                  </a:cubicBezTo>
                  <a:lnTo>
                    <a:pt x="19136" y="11828"/>
                  </a:lnTo>
                  <a:cubicBezTo>
                    <a:pt x="19215" y="11873"/>
                    <a:pt x="19310" y="11895"/>
                    <a:pt x="19409" y="11895"/>
                  </a:cubicBezTo>
                  <a:cubicBezTo>
                    <a:pt x="19507" y="11895"/>
                    <a:pt x="19608" y="11873"/>
                    <a:pt x="19698" y="11828"/>
                  </a:cubicBezTo>
                  <a:close/>
                  <a:moveTo>
                    <a:pt x="2137" y="11603"/>
                  </a:moveTo>
                  <a:cubicBezTo>
                    <a:pt x="2271" y="11787"/>
                    <a:pt x="2480" y="11884"/>
                    <a:pt x="2690" y="11884"/>
                  </a:cubicBezTo>
                  <a:cubicBezTo>
                    <a:pt x="2761" y="11884"/>
                    <a:pt x="2833" y="11873"/>
                    <a:pt x="2901" y="11850"/>
                  </a:cubicBezTo>
                  <a:lnTo>
                    <a:pt x="2901" y="11850"/>
                  </a:lnTo>
                  <a:cubicBezTo>
                    <a:pt x="2766" y="12053"/>
                    <a:pt x="2654" y="12255"/>
                    <a:pt x="2586" y="12480"/>
                  </a:cubicBezTo>
                  <a:lnTo>
                    <a:pt x="2452" y="12974"/>
                  </a:lnTo>
                  <a:lnTo>
                    <a:pt x="2137" y="11603"/>
                  </a:lnTo>
                  <a:close/>
                  <a:moveTo>
                    <a:pt x="18282" y="11468"/>
                  </a:moveTo>
                  <a:cubicBezTo>
                    <a:pt x="18282" y="11468"/>
                    <a:pt x="19451" y="12277"/>
                    <a:pt x="19204" y="13424"/>
                  </a:cubicBezTo>
                  <a:cubicBezTo>
                    <a:pt x="18934" y="14593"/>
                    <a:pt x="18731" y="15246"/>
                    <a:pt x="18731" y="15246"/>
                  </a:cubicBezTo>
                  <a:cubicBezTo>
                    <a:pt x="18731" y="15246"/>
                    <a:pt x="18866" y="14369"/>
                    <a:pt x="19001" y="13379"/>
                  </a:cubicBezTo>
                  <a:cubicBezTo>
                    <a:pt x="19136" y="12390"/>
                    <a:pt x="18169" y="11828"/>
                    <a:pt x="18169" y="11828"/>
                  </a:cubicBezTo>
                  <a:lnTo>
                    <a:pt x="18282" y="11468"/>
                  </a:lnTo>
                  <a:close/>
                  <a:moveTo>
                    <a:pt x="3621" y="11648"/>
                  </a:moveTo>
                  <a:lnTo>
                    <a:pt x="3733" y="12008"/>
                  </a:lnTo>
                  <a:cubicBezTo>
                    <a:pt x="3733" y="12008"/>
                    <a:pt x="2744" y="12570"/>
                    <a:pt x="2879" y="13559"/>
                  </a:cubicBezTo>
                  <a:cubicBezTo>
                    <a:pt x="3014" y="14571"/>
                    <a:pt x="3171" y="15425"/>
                    <a:pt x="3171" y="15425"/>
                  </a:cubicBezTo>
                  <a:cubicBezTo>
                    <a:pt x="3171" y="15425"/>
                    <a:pt x="2969" y="14773"/>
                    <a:pt x="2721" y="13627"/>
                  </a:cubicBezTo>
                  <a:lnTo>
                    <a:pt x="2699" y="13627"/>
                  </a:lnTo>
                  <a:cubicBezTo>
                    <a:pt x="2452" y="12457"/>
                    <a:pt x="3621" y="11648"/>
                    <a:pt x="3621" y="11648"/>
                  </a:cubicBezTo>
                  <a:close/>
                  <a:moveTo>
                    <a:pt x="19406" y="15043"/>
                  </a:moveTo>
                  <a:cubicBezTo>
                    <a:pt x="19451" y="15088"/>
                    <a:pt x="19473" y="15156"/>
                    <a:pt x="19518" y="15201"/>
                  </a:cubicBezTo>
                  <a:cubicBezTo>
                    <a:pt x="19608" y="15380"/>
                    <a:pt x="19653" y="15583"/>
                    <a:pt x="19608" y="15763"/>
                  </a:cubicBezTo>
                  <a:cubicBezTo>
                    <a:pt x="19541" y="16010"/>
                    <a:pt x="19451" y="16257"/>
                    <a:pt x="19338" y="16482"/>
                  </a:cubicBezTo>
                  <a:cubicBezTo>
                    <a:pt x="19338" y="16482"/>
                    <a:pt x="19406" y="16077"/>
                    <a:pt x="19496" y="15740"/>
                  </a:cubicBezTo>
                  <a:cubicBezTo>
                    <a:pt x="19518" y="15605"/>
                    <a:pt x="19518" y="15448"/>
                    <a:pt x="19496" y="15313"/>
                  </a:cubicBezTo>
                  <a:cubicBezTo>
                    <a:pt x="19473" y="15223"/>
                    <a:pt x="19451" y="15133"/>
                    <a:pt x="19406" y="15043"/>
                  </a:cubicBezTo>
                  <a:close/>
                  <a:moveTo>
                    <a:pt x="2497" y="15246"/>
                  </a:moveTo>
                  <a:cubicBezTo>
                    <a:pt x="2452" y="15335"/>
                    <a:pt x="2429" y="15425"/>
                    <a:pt x="2429" y="15515"/>
                  </a:cubicBezTo>
                  <a:cubicBezTo>
                    <a:pt x="2384" y="15650"/>
                    <a:pt x="2384" y="15808"/>
                    <a:pt x="2429" y="15943"/>
                  </a:cubicBezTo>
                  <a:cubicBezTo>
                    <a:pt x="2497" y="16280"/>
                    <a:pt x="2564" y="16685"/>
                    <a:pt x="2564" y="16685"/>
                  </a:cubicBezTo>
                  <a:cubicBezTo>
                    <a:pt x="2452" y="16437"/>
                    <a:pt x="2384" y="16212"/>
                    <a:pt x="2317" y="15965"/>
                  </a:cubicBezTo>
                  <a:lnTo>
                    <a:pt x="2294" y="15943"/>
                  </a:lnTo>
                  <a:cubicBezTo>
                    <a:pt x="2272" y="15763"/>
                    <a:pt x="2294" y="15583"/>
                    <a:pt x="2384" y="15403"/>
                  </a:cubicBezTo>
                  <a:cubicBezTo>
                    <a:pt x="2429" y="15358"/>
                    <a:pt x="2452" y="15290"/>
                    <a:pt x="2497" y="15246"/>
                  </a:cubicBezTo>
                  <a:close/>
                  <a:moveTo>
                    <a:pt x="3486" y="17179"/>
                  </a:moveTo>
                  <a:lnTo>
                    <a:pt x="3576" y="17427"/>
                  </a:lnTo>
                  <a:lnTo>
                    <a:pt x="3531" y="17449"/>
                  </a:lnTo>
                  <a:cubicBezTo>
                    <a:pt x="3486" y="17359"/>
                    <a:pt x="3463" y="17269"/>
                    <a:pt x="3441" y="17179"/>
                  </a:cubicBezTo>
                  <a:close/>
                  <a:moveTo>
                    <a:pt x="17585" y="18371"/>
                  </a:moveTo>
                  <a:lnTo>
                    <a:pt x="17585" y="18371"/>
                  </a:lnTo>
                  <a:cubicBezTo>
                    <a:pt x="17203" y="18810"/>
                    <a:pt x="16698" y="18917"/>
                    <a:pt x="16296" y="18917"/>
                  </a:cubicBezTo>
                  <a:cubicBezTo>
                    <a:pt x="15916" y="18917"/>
                    <a:pt x="15628" y="18821"/>
                    <a:pt x="15628" y="18821"/>
                  </a:cubicBezTo>
                  <a:lnTo>
                    <a:pt x="15696" y="18551"/>
                  </a:lnTo>
                  <a:cubicBezTo>
                    <a:pt x="15938" y="18649"/>
                    <a:pt x="16197" y="18698"/>
                    <a:pt x="16458" y="18698"/>
                  </a:cubicBezTo>
                  <a:cubicBezTo>
                    <a:pt x="16851" y="18698"/>
                    <a:pt x="17246" y="18587"/>
                    <a:pt x="17585" y="18371"/>
                  </a:cubicBezTo>
                  <a:close/>
                  <a:moveTo>
                    <a:pt x="4318" y="18551"/>
                  </a:moveTo>
                  <a:lnTo>
                    <a:pt x="4318" y="18551"/>
                  </a:lnTo>
                  <a:cubicBezTo>
                    <a:pt x="4498" y="18663"/>
                    <a:pt x="4655" y="18753"/>
                    <a:pt x="4858" y="18798"/>
                  </a:cubicBezTo>
                  <a:lnTo>
                    <a:pt x="4835" y="18798"/>
                  </a:lnTo>
                  <a:cubicBezTo>
                    <a:pt x="5028" y="18856"/>
                    <a:pt x="5229" y="18885"/>
                    <a:pt x="5429" y="18885"/>
                  </a:cubicBezTo>
                  <a:cubicBezTo>
                    <a:pt x="5696" y="18885"/>
                    <a:pt x="5963" y="18834"/>
                    <a:pt x="6207" y="18731"/>
                  </a:cubicBezTo>
                  <a:lnTo>
                    <a:pt x="6274" y="19001"/>
                  </a:lnTo>
                  <a:cubicBezTo>
                    <a:pt x="6049" y="19068"/>
                    <a:pt x="5802" y="19091"/>
                    <a:pt x="5555" y="19091"/>
                  </a:cubicBezTo>
                  <a:cubicBezTo>
                    <a:pt x="5262" y="19091"/>
                    <a:pt x="4947" y="19001"/>
                    <a:pt x="4700" y="18866"/>
                  </a:cubicBezTo>
                  <a:cubicBezTo>
                    <a:pt x="4565" y="18776"/>
                    <a:pt x="4430" y="18686"/>
                    <a:pt x="4318" y="18551"/>
                  </a:cubicBezTo>
                  <a:close/>
                  <a:moveTo>
                    <a:pt x="3733" y="17876"/>
                  </a:moveTo>
                  <a:lnTo>
                    <a:pt x="3846" y="18169"/>
                  </a:lnTo>
                  <a:cubicBezTo>
                    <a:pt x="3958" y="18528"/>
                    <a:pt x="4205" y="18843"/>
                    <a:pt x="4520" y="19046"/>
                  </a:cubicBezTo>
                  <a:lnTo>
                    <a:pt x="5532" y="21114"/>
                  </a:lnTo>
                  <a:lnTo>
                    <a:pt x="5082" y="21227"/>
                  </a:lnTo>
                  <a:cubicBezTo>
                    <a:pt x="3712" y="21617"/>
                    <a:pt x="2708" y="21814"/>
                    <a:pt x="1995" y="21814"/>
                  </a:cubicBezTo>
                  <a:cubicBezTo>
                    <a:pt x="1186" y="21814"/>
                    <a:pt x="752" y="21560"/>
                    <a:pt x="585" y="21047"/>
                  </a:cubicBezTo>
                  <a:cubicBezTo>
                    <a:pt x="495" y="20620"/>
                    <a:pt x="608" y="20192"/>
                    <a:pt x="878" y="19833"/>
                  </a:cubicBezTo>
                  <a:cubicBezTo>
                    <a:pt x="1124" y="19452"/>
                    <a:pt x="1749" y="18759"/>
                    <a:pt x="3174" y="18132"/>
                  </a:cubicBezTo>
                  <a:lnTo>
                    <a:pt x="3174" y="18132"/>
                  </a:lnTo>
                  <a:cubicBezTo>
                    <a:pt x="3332" y="18534"/>
                    <a:pt x="3555" y="18936"/>
                    <a:pt x="3801" y="19315"/>
                  </a:cubicBezTo>
                  <a:cubicBezTo>
                    <a:pt x="3856" y="19384"/>
                    <a:pt x="3926" y="19412"/>
                    <a:pt x="3994" y="19412"/>
                  </a:cubicBezTo>
                  <a:cubicBezTo>
                    <a:pt x="4174" y="19412"/>
                    <a:pt x="4348" y="19212"/>
                    <a:pt x="4250" y="19001"/>
                  </a:cubicBezTo>
                  <a:cubicBezTo>
                    <a:pt x="4026" y="18663"/>
                    <a:pt x="3846" y="18281"/>
                    <a:pt x="3688" y="17899"/>
                  </a:cubicBezTo>
                  <a:lnTo>
                    <a:pt x="3733" y="17876"/>
                  </a:lnTo>
                  <a:close/>
                  <a:moveTo>
                    <a:pt x="14369" y="20732"/>
                  </a:moveTo>
                  <a:cubicBezTo>
                    <a:pt x="17472" y="20822"/>
                    <a:pt x="19923" y="21407"/>
                    <a:pt x="20800" y="22104"/>
                  </a:cubicBezTo>
                  <a:cubicBezTo>
                    <a:pt x="20935" y="22194"/>
                    <a:pt x="21092" y="22351"/>
                    <a:pt x="21092" y="22508"/>
                  </a:cubicBezTo>
                  <a:cubicBezTo>
                    <a:pt x="21092" y="23116"/>
                    <a:pt x="20463" y="23543"/>
                    <a:pt x="19226" y="23768"/>
                  </a:cubicBezTo>
                  <a:cubicBezTo>
                    <a:pt x="18335" y="23898"/>
                    <a:pt x="17428" y="23982"/>
                    <a:pt x="16532" y="23982"/>
                  </a:cubicBezTo>
                  <a:cubicBezTo>
                    <a:pt x="16342" y="23982"/>
                    <a:pt x="16154" y="23978"/>
                    <a:pt x="15966" y="23970"/>
                  </a:cubicBezTo>
                  <a:cubicBezTo>
                    <a:pt x="12750" y="23970"/>
                    <a:pt x="10816" y="23228"/>
                    <a:pt x="10816" y="22486"/>
                  </a:cubicBezTo>
                  <a:cubicBezTo>
                    <a:pt x="10816" y="21744"/>
                    <a:pt x="12458" y="21069"/>
                    <a:pt x="14369" y="20732"/>
                  </a:cubicBezTo>
                  <a:close/>
                  <a:moveTo>
                    <a:pt x="17067" y="20485"/>
                  </a:moveTo>
                  <a:cubicBezTo>
                    <a:pt x="18889" y="20485"/>
                    <a:pt x="22374" y="20485"/>
                    <a:pt x="23521" y="21609"/>
                  </a:cubicBezTo>
                  <a:cubicBezTo>
                    <a:pt x="23791" y="21856"/>
                    <a:pt x="23926" y="22194"/>
                    <a:pt x="23926" y="22531"/>
                  </a:cubicBezTo>
                  <a:cubicBezTo>
                    <a:pt x="23926" y="24847"/>
                    <a:pt x="19608" y="25184"/>
                    <a:pt x="15876" y="25207"/>
                  </a:cubicBezTo>
                  <a:cubicBezTo>
                    <a:pt x="15835" y="25207"/>
                    <a:pt x="15794" y="25207"/>
                    <a:pt x="15753" y="25207"/>
                  </a:cubicBezTo>
                  <a:cubicBezTo>
                    <a:pt x="12028" y="25207"/>
                    <a:pt x="7832" y="24187"/>
                    <a:pt x="6387" y="21407"/>
                  </a:cubicBezTo>
                  <a:cubicBezTo>
                    <a:pt x="8388" y="21002"/>
                    <a:pt x="10434" y="20755"/>
                    <a:pt x="12480" y="20710"/>
                  </a:cubicBezTo>
                  <a:lnTo>
                    <a:pt x="12480" y="20732"/>
                  </a:lnTo>
                  <a:cubicBezTo>
                    <a:pt x="11266" y="21137"/>
                    <a:pt x="10367" y="21721"/>
                    <a:pt x="10367" y="22508"/>
                  </a:cubicBezTo>
                  <a:cubicBezTo>
                    <a:pt x="10367" y="23858"/>
                    <a:pt x="13177" y="24465"/>
                    <a:pt x="15988" y="24465"/>
                  </a:cubicBezTo>
                  <a:cubicBezTo>
                    <a:pt x="16126" y="24467"/>
                    <a:pt x="16264" y="24469"/>
                    <a:pt x="16402" y="24469"/>
                  </a:cubicBezTo>
                  <a:cubicBezTo>
                    <a:pt x="17371" y="24469"/>
                    <a:pt x="18352" y="24400"/>
                    <a:pt x="19316" y="24262"/>
                  </a:cubicBezTo>
                  <a:cubicBezTo>
                    <a:pt x="20822" y="23970"/>
                    <a:pt x="21565" y="23385"/>
                    <a:pt x="21565" y="22531"/>
                  </a:cubicBezTo>
                  <a:cubicBezTo>
                    <a:pt x="21542" y="22194"/>
                    <a:pt x="21362" y="21901"/>
                    <a:pt x="21092" y="21721"/>
                  </a:cubicBezTo>
                  <a:cubicBezTo>
                    <a:pt x="20418" y="21204"/>
                    <a:pt x="18979" y="20755"/>
                    <a:pt x="17067" y="20485"/>
                  </a:cubicBezTo>
                  <a:close/>
                  <a:moveTo>
                    <a:pt x="11019" y="0"/>
                  </a:moveTo>
                  <a:cubicBezTo>
                    <a:pt x="6814" y="23"/>
                    <a:pt x="2159" y="3283"/>
                    <a:pt x="2137" y="8792"/>
                  </a:cubicBezTo>
                  <a:lnTo>
                    <a:pt x="1957" y="8792"/>
                  </a:lnTo>
                  <a:lnTo>
                    <a:pt x="1957" y="11018"/>
                  </a:lnTo>
                  <a:lnTo>
                    <a:pt x="1799" y="10321"/>
                  </a:lnTo>
                  <a:lnTo>
                    <a:pt x="1012" y="9084"/>
                  </a:lnTo>
                  <a:lnTo>
                    <a:pt x="967" y="9062"/>
                  </a:lnTo>
                  <a:cubicBezTo>
                    <a:pt x="883" y="8996"/>
                    <a:pt x="783" y="8966"/>
                    <a:pt x="681" y="8966"/>
                  </a:cubicBezTo>
                  <a:cubicBezTo>
                    <a:pt x="540" y="8966"/>
                    <a:pt x="398" y="9025"/>
                    <a:pt x="293" y="9129"/>
                  </a:cubicBezTo>
                  <a:cubicBezTo>
                    <a:pt x="158" y="9287"/>
                    <a:pt x="136" y="9489"/>
                    <a:pt x="203" y="9692"/>
                  </a:cubicBezTo>
                  <a:lnTo>
                    <a:pt x="1125" y="10928"/>
                  </a:lnTo>
                  <a:lnTo>
                    <a:pt x="2024" y="14031"/>
                  </a:lnTo>
                  <a:lnTo>
                    <a:pt x="2317" y="15156"/>
                  </a:lnTo>
                  <a:cubicBezTo>
                    <a:pt x="2092" y="15403"/>
                    <a:pt x="2002" y="15785"/>
                    <a:pt x="2114" y="16122"/>
                  </a:cubicBezTo>
                  <a:lnTo>
                    <a:pt x="2272" y="16550"/>
                  </a:lnTo>
                  <a:cubicBezTo>
                    <a:pt x="2362" y="16820"/>
                    <a:pt x="2564" y="17022"/>
                    <a:pt x="2834" y="17134"/>
                  </a:cubicBezTo>
                  <a:cubicBezTo>
                    <a:pt x="2879" y="17314"/>
                    <a:pt x="2924" y="17494"/>
                    <a:pt x="2991" y="17651"/>
                  </a:cubicBezTo>
                  <a:cubicBezTo>
                    <a:pt x="1552" y="18326"/>
                    <a:pt x="810" y="19046"/>
                    <a:pt x="473" y="19563"/>
                  </a:cubicBezTo>
                  <a:cubicBezTo>
                    <a:pt x="113" y="20035"/>
                    <a:pt x="1" y="20620"/>
                    <a:pt x="136" y="21182"/>
                  </a:cubicBezTo>
                  <a:cubicBezTo>
                    <a:pt x="404" y="21998"/>
                    <a:pt x="1101" y="22281"/>
                    <a:pt x="2014" y="22281"/>
                  </a:cubicBezTo>
                  <a:cubicBezTo>
                    <a:pt x="2935" y="22281"/>
                    <a:pt x="4076" y="21993"/>
                    <a:pt x="5217" y="21676"/>
                  </a:cubicBezTo>
                  <a:lnTo>
                    <a:pt x="5892" y="21497"/>
                  </a:lnTo>
                  <a:cubicBezTo>
                    <a:pt x="7196" y="24105"/>
                    <a:pt x="10816" y="25679"/>
                    <a:pt x="15696" y="25679"/>
                  </a:cubicBezTo>
                  <a:lnTo>
                    <a:pt x="15876" y="25679"/>
                  </a:lnTo>
                  <a:cubicBezTo>
                    <a:pt x="20103" y="25634"/>
                    <a:pt x="24398" y="25229"/>
                    <a:pt x="24398" y="22531"/>
                  </a:cubicBezTo>
                  <a:cubicBezTo>
                    <a:pt x="24398" y="22059"/>
                    <a:pt x="24218" y="21586"/>
                    <a:pt x="23858" y="21249"/>
                  </a:cubicBezTo>
                  <a:cubicBezTo>
                    <a:pt x="22782" y="20173"/>
                    <a:pt x="20179" y="19988"/>
                    <a:pt x="17446" y="19988"/>
                  </a:cubicBezTo>
                  <a:cubicBezTo>
                    <a:pt x="17268" y="19988"/>
                    <a:pt x="17089" y="19989"/>
                    <a:pt x="16910" y="19990"/>
                  </a:cubicBezTo>
                  <a:cubicBezTo>
                    <a:pt x="16078" y="20012"/>
                    <a:pt x="15224" y="20080"/>
                    <a:pt x="14392" y="20237"/>
                  </a:cubicBezTo>
                  <a:cubicBezTo>
                    <a:pt x="14021" y="20225"/>
                    <a:pt x="13651" y="20219"/>
                    <a:pt x="13282" y="20219"/>
                  </a:cubicBezTo>
                  <a:cubicBezTo>
                    <a:pt x="10892" y="20219"/>
                    <a:pt x="8521" y="20470"/>
                    <a:pt x="6184" y="20957"/>
                  </a:cubicBezTo>
                  <a:lnTo>
                    <a:pt x="5645" y="19383"/>
                  </a:lnTo>
                  <a:cubicBezTo>
                    <a:pt x="5869" y="19383"/>
                    <a:pt x="6072" y="19360"/>
                    <a:pt x="6274" y="19293"/>
                  </a:cubicBezTo>
                  <a:cubicBezTo>
                    <a:pt x="6297" y="19270"/>
                    <a:pt x="6342" y="19270"/>
                    <a:pt x="6364" y="19248"/>
                  </a:cubicBezTo>
                  <a:lnTo>
                    <a:pt x="6387" y="19248"/>
                  </a:lnTo>
                  <a:lnTo>
                    <a:pt x="6387" y="19270"/>
                  </a:lnTo>
                  <a:cubicBezTo>
                    <a:pt x="6437" y="19422"/>
                    <a:pt x="6553" y="19485"/>
                    <a:pt x="6672" y="19485"/>
                  </a:cubicBezTo>
                  <a:cubicBezTo>
                    <a:pt x="6872" y="19485"/>
                    <a:pt x="7078" y="19307"/>
                    <a:pt x="6994" y="19068"/>
                  </a:cubicBezTo>
                  <a:lnTo>
                    <a:pt x="6297" y="17157"/>
                  </a:lnTo>
                  <a:lnTo>
                    <a:pt x="6409" y="17134"/>
                  </a:lnTo>
                  <a:lnTo>
                    <a:pt x="7533" y="16999"/>
                  </a:lnTo>
                  <a:lnTo>
                    <a:pt x="6589" y="17629"/>
                  </a:lnTo>
                  <a:lnTo>
                    <a:pt x="6589" y="17674"/>
                  </a:lnTo>
                  <a:lnTo>
                    <a:pt x="7713" y="17517"/>
                  </a:lnTo>
                  <a:lnTo>
                    <a:pt x="6791" y="18169"/>
                  </a:lnTo>
                  <a:lnTo>
                    <a:pt x="6791" y="18191"/>
                  </a:lnTo>
                  <a:lnTo>
                    <a:pt x="7916" y="18056"/>
                  </a:lnTo>
                  <a:lnTo>
                    <a:pt x="7916" y="18056"/>
                  </a:lnTo>
                  <a:lnTo>
                    <a:pt x="6971" y="18686"/>
                  </a:lnTo>
                  <a:lnTo>
                    <a:pt x="7039" y="18821"/>
                  </a:lnTo>
                  <a:lnTo>
                    <a:pt x="7601" y="18618"/>
                  </a:lnTo>
                  <a:cubicBezTo>
                    <a:pt x="8185" y="18394"/>
                    <a:pt x="8500" y="17719"/>
                    <a:pt x="8298" y="17112"/>
                  </a:cubicBezTo>
                  <a:lnTo>
                    <a:pt x="8185" y="16842"/>
                  </a:lnTo>
                  <a:cubicBezTo>
                    <a:pt x="8455" y="16797"/>
                    <a:pt x="8725" y="16775"/>
                    <a:pt x="9017" y="16730"/>
                  </a:cubicBezTo>
                  <a:cubicBezTo>
                    <a:pt x="8995" y="16685"/>
                    <a:pt x="8972" y="16617"/>
                    <a:pt x="8972" y="16550"/>
                  </a:cubicBezTo>
                  <a:lnTo>
                    <a:pt x="8972" y="16460"/>
                  </a:lnTo>
                  <a:cubicBezTo>
                    <a:pt x="8950" y="16392"/>
                    <a:pt x="8972" y="16325"/>
                    <a:pt x="8995" y="16257"/>
                  </a:cubicBezTo>
                  <a:lnTo>
                    <a:pt x="8995" y="16257"/>
                  </a:lnTo>
                  <a:cubicBezTo>
                    <a:pt x="8658" y="16302"/>
                    <a:pt x="8343" y="16325"/>
                    <a:pt x="8028" y="16370"/>
                  </a:cubicBezTo>
                  <a:lnTo>
                    <a:pt x="6319" y="11693"/>
                  </a:lnTo>
                  <a:cubicBezTo>
                    <a:pt x="6144" y="11219"/>
                    <a:pt x="5694" y="10923"/>
                    <a:pt x="5216" y="10923"/>
                  </a:cubicBezTo>
                  <a:cubicBezTo>
                    <a:pt x="5082" y="10923"/>
                    <a:pt x="4946" y="10946"/>
                    <a:pt x="4813" y="10996"/>
                  </a:cubicBezTo>
                  <a:lnTo>
                    <a:pt x="4250" y="11198"/>
                  </a:lnTo>
                  <a:lnTo>
                    <a:pt x="4318" y="11355"/>
                  </a:lnTo>
                  <a:lnTo>
                    <a:pt x="5442" y="11221"/>
                  </a:lnTo>
                  <a:lnTo>
                    <a:pt x="4504" y="11846"/>
                  </a:lnTo>
                  <a:lnTo>
                    <a:pt x="4504" y="11846"/>
                  </a:lnTo>
                  <a:lnTo>
                    <a:pt x="4520" y="11895"/>
                  </a:lnTo>
                  <a:lnTo>
                    <a:pt x="5645" y="11738"/>
                  </a:lnTo>
                  <a:lnTo>
                    <a:pt x="5645" y="11738"/>
                  </a:lnTo>
                  <a:lnTo>
                    <a:pt x="4700" y="12390"/>
                  </a:lnTo>
                  <a:lnTo>
                    <a:pt x="4678" y="12322"/>
                  </a:lnTo>
                  <a:lnTo>
                    <a:pt x="4700" y="12412"/>
                  </a:lnTo>
                  <a:lnTo>
                    <a:pt x="5824" y="12255"/>
                  </a:lnTo>
                  <a:lnTo>
                    <a:pt x="4880" y="12907"/>
                  </a:lnTo>
                  <a:lnTo>
                    <a:pt x="4903" y="12952"/>
                  </a:lnTo>
                  <a:lnTo>
                    <a:pt x="6027" y="12795"/>
                  </a:lnTo>
                  <a:lnTo>
                    <a:pt x="5082" y="13447"/>
                  </a:lnTo>
                  <a:lnTo>
                    <a:pt x="5082" y="13469"/>
                  </a:lnTo>
                  <a:lnTo>
                    <a:pt x="6207" y="13334"/>
                  </a:lnTo>
                  <a:lnTo>
                    <a:pt x="5285" y="13964"/>
                  </a:lnTo>
                  <a:lnTo>
                    <a:pt x="5285" y="13986"/>
                  </a:lnTo>
                  <a:lnTo>
                    <a:pt x="6409" y="13851"/>
                  </a:lnTo>
                  <a:lnTo>
                    <a:pt x="5465" y="14481"/>
                  </a:lnTo>
                  <a:lnTo>
                    <a:pt x="5465" y="14526"/>
                  </a:lnTo>
                  <a:lnTo>
                    <a:pt x="6589" y="14369"/>
                  </a:lnTo>
                  <a:lnTo>
                    <a:pt x="6589" y="14369"/>
                  </a:lnTo>
                  <a:lnTo>
                    <a:pt x="5645" y="15021"/>
                  </a:lnTo>
                  <a:lnTo>
                    <a:pt x="5645" y="15043"/>
                  </a:lnTo>
                  <a:lnTo>
                    <a:pt x="6769" y="14886"/>
                  </a:lnTo>
                  <a:lnTo>
                    <a:pt x="5847" y="15538"/>
                  </a:lnTo>
                  <a:lnTo>
                    <a:pt x="5847" y="15560"/>
                  </a:lnTo>
                  <a:lnTo>
                    <a:pt x="6971" y="15425"/>
                  </a:lnTo>
                  <a:lnTo>
                    <a:pt x="6027" y="16077"/>
                  </a:lnTo>
                  <a:lnTo>
                    <a:pt x="6027" y="16100"/>
                  </a:lnTo>
                  <a:lnTo>
                    <a:pt x="7151" y="15965"/>
                  </a:lnTo>
                  <a:lnTo>
                    <a:pt x="6229" y="16595"/>
                  </a:lnTo>
                  <a:lnTo>
                    <a:pt x="6229" y="16617"/>
                  </a:lnTo>
                  <a:lnTo>
                    <a:pt x="7326" y="16485"/>
                  </a:lnTo>
                  <a:lnTo>
                    <a:pt x="7326" y="16485"/>
                  </a:lnTo>
                  <a:lnTo>
                    <a:pt x="6409" y="17112"/>
                  </a:lnTo>
                  <a:lnTo>
                    <a:pt x="6252" y="16685"/>
                  </a:lnTo>
                  <a:lnTo>
                    <a:pt x="6139" y="16707"/>
                  </a:lnTo>
                  <a:lnTo>
                    <a:pt x="4138" y="11176"/>
                  </a:lnTo>
                  <a:cubicBezTo>
                    <a:pt x="4084" y="11024"/>
                    <a:pt x="3964" y="10957"/>
                    <a:pt x="3842" y="10957"/>
                  </a:cubicBezTo>
                  <a:cubicBezTo>
                    <a:pt x="3656" y="10957"/>
                    <a:pt x="3468" y="11111"/>
                    <a:pt x="3508" y="11355"/>
                  </a:cubicBezTo>
                  <a:cubicBezTo>
                    <a:pt x="3463" y="11378"/>
                    <a:pt x="3396" y="11400"/>
                    <a:pt x="3351" y="11445"/>
                  </a:cubicBezTo>
                  <a:cubicBezTo>
                    <a:pt x="3373" y="11355"/>
                    <a:pt x="3396" y="11266"/>
                    <a:pt x="3396" y="11176"/>
                  </a:cubicBezTo>
                  <a:lnTo>
                    <a:pt x="3396" y="8792"/>
                  </a:lnTo>
                  <a:lnTo>
                    <a:pt x="3216" y="8792"/>
                  </a:lnTo>
                  <a:cubicBezTo>
                    <a:pt x="3441" y="5981"/>
                    <a:pt x="6319" y="1799"/>
                    <a:pt x="11041" y="1777"/>
                  </a:cubicBezTo>
                  <a:cubicBezTo>
                    <a:pt x="11054" y="1777"/>
                    <a:pt x="11066" y="1776"/>
                    <a:pt x="11079" y="1776"/>
                  </a:cubicBezTo>
                  <a:cubicBezTo>
                    <a:pt x="15801" y="1776"/>
                    <a:pt x="18664" y="5966"/>
                    <a:pt x="18866" y="8792"/>
                  </a:cubicBezTo>
                  <a:lnTo>
                    <a:pt x="18686" y="8792"/>
                  </a:lnTo>
                  <a:lnTo>
                    <a:pt x="18686" y="11176"/>
                  </a:lnTo>
                  <a:cubicBezTo>
                    <a:pt x="18686" y="11243"/>
                    <a:pt x="18709" y="11311"/>
                    <a:pt x="18731" y="11378"/>
                  </a:cubicBezTo>
                  <a:cubicBezTo>
                    <a:pt x="18619" y="11288"/>
                    <a:pt x="18506" y="11221"/>
                    <a:pt x="18394" y="11153"/>
                  </a:cubicBezTo>
                  <a:cubicBezTo>
                    <a:pt x="18448" y="10924"/>
                    <a:pt x="18260" y="10776"/>
                    <a:pt x="18076" y="10776"/>
                  </a:cubicBezTo>
                  <a:cubicBezTo>
                    <a:pt x="17953" y="10776"/>
                    <a:pt x="17832" y="10842"/>
                    <a:pt x="17787" y="10996"/>
                  </a:cubicBezTo>
                  <a:lnTo>
                    <a:pt x="14909" y="18866"/>
                  </a:lnTo>
                  <a:cubicBezTo>
                    <a:pt x="14824" y="19121"/>
                    <a:pt x="15024" y="19304"/>
                    <a:pt x="15223" y="19304"/>
                  </a:cubicBezTo>
                  <a:cubicBezTo>
                    <a:pt x="15341" y="19304"/>
                    <a:pt x="15458" y="19240"/>
                    <a:pt x="15516" y="19091"/>
                  </a:cubicBezTo>
                  <a:lnTo>
                    <a:pt x="15516" y="19046"/>
                  </a:lnTo>
                  <a:lnTo>
                    <a:pt x="15538" y="19046"/>
                  </a:lnTo>
                  <a:cubicBezTo>
                    <a:pt x="15561" y="19068"/>
                    <a:pt x="15606" y="19091"/>
                    <a:pt x="15628" y="19091"/>
                  </a:cubicBezTo>
                  <a:cubicBezTo>
                    <a:pt x="15828" y="19149"/>
                    <a:pt x="16031" y="19176"/>
                    <a:pt x="16233" y="19176"/>
                  </a:cubicBezTo>
                  <a:cubicBezTo>
                    <a:pt x="16575" y="19176"/>
                    <a:pt x="16913" y="19097"/>
                    <a:pt x="17225" y="18956"/>
                  </a:cubicBezTo>
                  <a:lnTo>
                    <a:pt x="17292" y="18911"/>
                  </a:lnTo>
                  <a:cubicBezTo>
                    <a:pt x="17652" y="18686"/>
                    <a:pt x="17922" y="18349"/>
                    <a:pt x="18057" y="17966"/>
                  </a:cubicBezTo>
                  <a:lnTo>
                    <a:pt x="18417" y="16954"/>
                  </a:lnTo>
                  <a:lnTo>
                    <a:pt x="18461" y="16954"/>
                  </a:lnTo>
                  <a:cubicBezTo>
                    <a:pt x="18282" y="17607"/>
                    <a:pt x="18012" y="18236"/>
                    <a:pt x="17652" y="18821"/>
                  </a:cubicBezTo>
                  <a:cubicBezTo>
                    <a:pt x="17556" y="19029"/>
                    <a:pt x="17722" y="19214"/>
                    <a:pt x="17899" y="19214"/>
                  </a:cubicBezTo>
                  <a:cubicBezTo>
                    <a:pt x="17970" y="19214"/>
                    <a:pt x="18043" y="19184"/>
                    <a:pt x="18102" y="19113"/>
                  </a:cubicBezTo>
                  <a:cubicBezTo>
                    <a:pt x="18529" y="18438"/>
                    <a:pt x="18844" y="17696"/>
                    <a:pt x="19046" y="16932"/>
                  </a:cubicBezTo>
                  <a:cubicBezTo>
                    <a:pt x="19316" y="16820"/>
                    <a:pt x="19518" y="16617"/>
                    <a:pt x="19608" y="16347"/>
                  </a:cubicBezTo>
                  <a:lnTo>
                    <a:pt x="19766" y="15920"/>
                  </a:lnTo>
                  <a:cubicBezTo>
                    <a:pt x="19878" y="15583"/>
                    <a:pt x="19788" y="15223"/>
                    <a:pt x="19563" y="14953"/>
                  </a:cubicBezTo>
                  <a:lnTo>
                    <a:pt x="19856" y="13829"/>
                  </a:lnTo>
                  <a:lnTo>
                    <a:pt x="20755" y="10726"/>
                  </a:lnTo>
                  <a:lnTo>
                    <a:pt x="21677" y="9489"/>
                  </a:lnTo>
                  <a:cubicBezTo>
                    <a:pt x="21744" y="9309"/>
                    <a:pt x="21722" y="9084"/>
                    <a:pt x="21587" y="8950"/>
                  </a:cubicBezTo>
                  <a:cubicBezTo>
                    <a:pt x="21480" y="8830"/>
                    <a:pt x="21334" y="8765"/>
                    <a:pt x="21191" y="8765"/>
                  </a:cubicBezTo>
                  <a:cubicBezTo>
                    <a:pt x="21092" y="8765"/>
                    <a:pt x="20995" y="8795"/>
                    <a:pt x="20912" y="8860"/>
                  </a:cubicBezTo>
                  <a:lnTo>
                    <a:pt x="20867" y="8882"/>
                  </a:lnTo>
                  <a:lnTo>
                    <a:pt x="20125" y="10119"/>
                  </a:lnTo>
                  <a:lnTo>
                    <a:pt x="20125" y="8792"/>
                  </a:lnTo>
                  <a:lnTo>
                    <a:pt x="19946" y="8792"/>
                  </a:lnTo>
                  <a:cubicBezTo>
                    <a:pt x="19946" y="3283"/>
                    <a:pt x="15268" y="23"/>
                    <a:pt x="11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4"/>
            <p:cNvSpPr/>
            <p:nvPr/>
          </p:nvSpPr>
          <p:spPr>
            <a:xfrm>
              <a:off x="5656216" y="2852008"/>
              <a:ext cx="38311" cy="14393"/>
            </a:xfrm>
            <a:custGeom>
              <a:avLst/>
              <a:gdLst/>
              <a:ahLst/>
              <a:cxnLst/>
              <a:rect l="l" t="t" r="r" b="b"/>
              <a:pathLst>
                <a:path w="1440" h="541" extrusionOk="0">
                  <a:moveTo>
                    <a:pt x="1103" y="1"/>
                  </a:moveTo>
                  <a:cubicBezTo>
                    <a:pt x="1013" y="23"/>
                    <a:pt x="923" y="68"/>
                    <a:pt x="900" y="158"/>
                  </a:cubicBezTo>
                  <a:lnTo>
                    <a:pt x="788" y="68"/>
                  </a:lnTo>
                  <a:lnTo>
                    <a:pt x="1" y="136"/>
                  </a:lnTo>
                  <a:cubicBezTo>
                    <a:pt x="1" y="158"/>
                    <a:pt x="1" y="181"/>
                    <a:pt x="1" y="203"/>
                  </a:cubicBezTo>
                  <a:lnTo>
                    <a:pt x="1" y="406"/>
                  </a:lnTo>
                  <a:cubicBezTo>
                    <a:pt x="1" y="451"/>
                    <a:pt x="1" y="496"/>
                    <a:pt x="1" y="541"/>
                  </a:cubicBezTo>
                  <a:lnTo>
                    <a:pt x="810" y="473"/>
                  </a:lnTo>
                  <a:lnTo>
                    <a:pt x="900" y="361"/>
                  </a:lnTo>
                  <a:cubicBezTo>
                    <a:pt x="945" y="451"/>
                    <a:pt x="1035" y="496"/>
                    <a:pt x="1125" y="496"/>
                  </a:cubicBezTo>
                  <a:cubicBezTo>
                    <a:pt x="1260" y="496"/>
                    <a:pt x="1440" y="226"/>
                    <a:pt x="1440" y="226"/>
                  </a:cubicBezTo>
                  <a:cubicBezTo>
                    <a:pt x="1440" y="226"/>
                    <a:pt x="1238"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4"/>
            <p:cNvSpPr/>
            <p:nvPr/>
          </p:nvSpPr>
          <p:spPr>
            <a:xfrm>
              <a:off x="5594597" y="2850838"/>
              <a:ext cx="55658" cy="22747"/>
            </a:xfrm>
            <a:custGeom>
              <a:avLst/>
              <a:gdLst/>
              <a:ahLst/>
              <a:cxnLst/>
              <a:rect l="l" t="t" r="r" b="b"/>
              <a:pathLst>
                <a:path w="2092" h="855" extrusionOk="0">
                  <a:moveTo>
                    <a:pt x="1777" y="0"/>
                  </a:moveTo>
                  <a:lnTo>
                    <a:pt x="630" y="67"/>
                  </a:lnTo>
                  <a:cubicBezTo>
                    <a:pt x="563" y="67"/>
                    <a:pt x="518" y="90"/>
                    <a:pt x="451" y="135"/>
                  </a:cubicBezTo>
                  <a:lnTo>
                    <a:pt x="248" y="157"/>
                  </a:lnTo>
                  <a:cubicBezTo>
                    <a:pt x="91" y="180"/>
                    <a:pt x="1" y="292"/>
                    <a:pt x="1" y="450"/>
                  </a:cubicBezTo>
                  <a:lnTo>
                    <a:pt x="1" y="540"/>
                  </a:lnTo>
                  <a:cubicBezTo>
                    <a:pt x="1" y="675"/>
                    <a:pt x="113" y="787"/>
                    <a:pt x="248" y="787"/>
                  </a:cubicBezTo>
                  <a:lnTo>
                    <a:pt x="473" y="787"/>
                  </a:lnTo>
                  <a:cubicBezTo>
                    <a:pt x="518" y="832"/>
                    <a:pt x="585" y="854"/>
                    <a:pt x="653" y="854"/>
                  </a:cubicBezTo>
                  <a:lnTo>
                    <a:pt x="675" y="854"/>
                  </a:lnTo>
                  <a:lnTo>
                    <a:pt x="1822" y="787"/>
                  </a:lnTo>
                  <a:cubicBezTo>
                    <a:pt x="1935" y="765"/>
                    <a:pt x="2025" y="697"/>
                    <a:pt x="2047" y="607"/>
                  </a:cubicBezTo>
                  <a:cubicBezTo>
                    <a:pt x="2069" y="562"/>
                    <a:pt x="2092" y="517"/>
                    <a:pt x="2092" y="472"/>
                  </a:cubicBezTo>
                  <a:lnTo>
                    <a:pt x="2092" y="270"/>
                  </a:lnTo>
                  <a:cubicBezTo>
                    <a:pt x="2092" y="247"/>
                    <a:pt x="2069" y="225"/>
                    <a:pt x="2069" y="202"/>
                  </a:cubicBezTo>
                  <a:cubicBezTo>
                    <a:pt x="2047" y="90"/>
                    <a:pt x="1935" y="0"/>
                    <a:pt x="1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4"/>
            <p:cNvSpPr/>
            <p:nvPr/>
          </p:nvSpPr>
          <p:spPr>
            <a:xfrm>
              <a:off x="5706475" y="2710704"/>
              <a:ext cx="112486" cy="209541"/>
            </a:xfrm>
            <a:custGeom>
              <a:avLst/>
              <a:gdLst/>
              <a:ahLst/>
              <a:cxnLst/>
              <a:rect l="l" t="t" r="r" b="b"/>
              <a:pathLst>
                <a:path w="4228" h="7876" extrusionOk="0">
                  <a:moveTo>
                    <a:pt x="3846" y="1399"/>
                  </a:moveTo>
                  <a:lnTo>
                    <a:pt x="3818" y="1441"/>
                  </a:lnTo>
                  <a:lnTo>
                    <a:pt x="3818" y="1441"/>
                  </a:lnTo>
                  <a:lnTo>
                    <a:pt x="3823" y="1444"/>
                  </a:lnTo>
                  <a:lnTo>
                    <a:pt x="3846" y="1399"/>
                  </a:lnTo>
                  <a:close/>
                  <a:moveTo>
                    <a:pt x="3265" y="0"/>
                  </a:moveTo>
                  <a:cubicBezTo>
                    <a:pt x="2793" y="0"/>
                    <a:pt x="2357" y="296"/>
                    <a:pt x="2182" y="770"/>
                  </a:cubicBezTo>
                  <a:lnTo>
                    <a:pt x="203" y="6189"/>
                  </a:lnTo>
                  <a:cubicBezTo>
                    <a:pt x="1" y="6796"/>
                    <a:pt x="293" y="7448"/>
                    <a:pt x="900" y="7673"/>
                  </a:cubicBezTo>
                  <a:lnTo>
                    <a:pt x="1462" y="7875"/>
                  </a:lnTo>
                  <a:lnTo>
                    <a:pt x="1530" y="7740"/>
                  </a:lnTo>
                  <a:lnTo>
                    <a:pt x="585" y="7111"/>
                  </a:lnTo>
                  <a:lnTo>
                    <a:pt x="1710" y="7246"/>
                  </a:lnTo>
                  <a:lnTo>
                    <a:pt x="1710" y="7223"/>
                  </a:lnTo>
                  <a:lnTo>
                    <a:pt x="788" y="6594"/>
                  </a:lnTo>
                  <a:lnTo>
                    <a:pt x="1912" y="6729"/>
                  </a:lnTo>
                  <a:lnTo>
                    <a:pt x="1912" y="6706"/>
                  </a:lnTo>
                  <a:lnTo>
                    <a:pt x="968" y="6054"/>
                  </a:lnTo>
                  <a:lnTo>
                    <a:pt x="968" y="6054"/>
                  </a:lnTo>
                  <a:lnTo>
                    <a:pt x="2092" y="6211"/>
                  </a:lnTo>
                  <a:lnTo>
                    <a:pt x="2092" y="6166"/>
                  </a:lnTo>
                  <a:lnTo>
                    <a:pt x="1147" y="5537"/>
                  </a:lnTo>
                  <a:lnTo>
                    <a:pt x="2272" y="5672"/>
                  </a:lnTo>
                  <a:lnTo>
                    <a:pt x="2272" y="5649"/>
                  </a:lnTo>
                  <a:lnTo>
                    <a:pt x="1350" y="4997"/>
                  </a:lnTo>
                  <a:lnTo>
                    <a:pt x="1350" y="4997"/>
                  </a:lnTo>
                  <a:lnTo>
                    <a:pt x="2474" y="5155"/>
                  </a:lnTo>
                  <a:lnTo>
                    <a:pt x="2474" y="5132"/>
                  </a:lnTo>
                  <a:lnTo>
                    <a:pt x="1530" y="4480"/>
                  </a:lnTo>
                  <a:lnTo>
                    <a:pt x="2654" y="4637"/>
                  </a:lnTo>
                  <a:lnTo>
                    <a:pt x="2654" y="4615"/>
                  </a:lnTo>
                  <a:lnTo>
                    <a:pt x="1710" y="3963"/>
                  </a:lnTo>
                  <a:lnTo>
                    <a:pt x="2834" y="4120"/>
                  </a:lnTo>
                  <a:lnTo>
                    <a:pt x="2834" y="4075"/>
                  </a:lnTo>
                  <a:lnTo>
                    <a:pt x="1912" y="3446"/>
                  </a:lnTo>
                  <a:lnTo>
                    <a:pt x="1912" y="3446"/>
                  </a:lnTo>
                  <a:lnTo>
                    <a:pt x="3036" y="3581"/>
                  </a:lnTo>
                  <a:lnTo>
                    <a:pt x="3036" y="3558"/>
                  </a:lnTo>
                  <a:lnTo>
                    <a:pt x="2114" y="2929"/>
                  </a:lnTo>
                  <a:lnTo>
                    <a:pt x="2114" y="2929"/>
                  </a:lnTo>
                  <a:lnTo>
                    <a:pt x="3239" y="3063"/>
                  </a:lnTo>
                  <a:lnTo>
                    <a:pt x="3239" y="3041"/>
                  </a:lnTo>
                  <a:lnTo>
                    <a:pt x="2294" y="2389"/>
                  </a:lnTo>
                  <a:lnTo>
                    <a:pt x="2294" y="2389"/>
                  </a:lnTo>
                  <a:lnTo>
                    <a:pt x="3418" y="2546"/>
                  </a:lnTo>
                  <a:lnTo>
                    <a:pt x="3418" y="2524"/>
                  </a:lnTo>
                  <a:lnTo>
                    <a:pt x="2474" y="1872"/>
                  </a:lnTo>
                  <a:lnTo>
                    <a:pt x="2474" y="1872"/>
                  </a:lnTo>
                  <a:lnTo>
                    <a:pt x="3598" y="2007"/>
                  </a:lnTo>
                  <a:lnTo>
                    <a:pt x="3621" y="1984"/>
                  </a:lnTo>
                  <a:lnTo>
                    <a:pt x="2676" y="1332"/>
                  </a:lnTo>
                  <a:lnTo>
                    <a:pt x="3801" y="1467"/>
                  </a:lnTo>
                  <a:lnTo>
                    <a:pt x="3818" y="1441"/>
                  </a:lnTo>
                  <a:lnTo>
                    <a:pt x="3818" y="1441"/>
                  </a:lnTo>
                  <a:lnTo>
                    <a:pt x="2879" y="815"/>
                  </a:lnTo>
                  <a:lnTo>
                    <a:pt x="4003" y="950"/>
                  </a:lnTo>
                  <a:lnTo>
                    <a:pt x="4048" y="837"/>
                  </a:lnTo>
                  <a:lnTo>
                    <a:pt x="4003" y="927"/>
                  </a:lnTo>
                  <a:lnTo>
                    <a:pt x="3036" y="298"/>
                  </a:lnTo>
                  <a:lnTo>
                    <a:pt x="4161" y="433"/>
                  </a:lnTo>
                  <a:lnTo>
                    <a:pt x="4228" y="275"/>
                  </a:lnTo>
                  <a:lnTo>
                    <a:pt x="3666" y="73"/>
                  </a:lnTo>
                  <a:cubicBezTo>
                    <a:pt x="3533" y="23"/>
                    <a:pt x="3397" y="0"/>
                    <a:pt x="3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4" name="Google Shape;4684;p54"/>
          <p:cNvGrpSpPr/>
          <p:nvPr/>
        </p:nvGrpSpPr>
        <p:grpSpPr>
          <a:xfrm>
            <a:off x="8506775" y="4385442"/>
            <a:ext cx="407660" cy="419701"/>
            <a:chOff x="3412742" y="3462830"/>
            <a:chExt cx="486410" cy="500777"/>
          </a:xfrm>
        </p:grpSpPr>
        <p:sp>
          <p:nvSpPr>
            <p:cNvPr id="4685" name="Google Shape;4685;p54"/>
            <p:cNvSpPr/>
            <p:nvPr/>
          </p:nvSpPr>
          <p:spPr>
            <a:xfrm>
              <a:off x="3786078" y="3752995"/>
              <a:ext cx="56243" cy="81970"/>
            </a:xfrm>
            <a:custGeom>
              <a:avLst/>
              <a:gdLst/>
              <a:ahLst/>
              <a:cxnLst/>
              <a:rect l="l" t="t" r="r" b="b"/>
              <a:pathLst>
                <a:path w="2114" h="3081" extrusionOk="0">
                  <a:moveTo>
                    <a:pt x="1619" y="0"/>
                  </a:moveTo>
                  <a:lnTo>
                    <a:pt x="0" y="2811"/>
                  </a:lnTo>
                  <a:lnTo>
                    <a:pt x="495" y="3081"/>
                  </a:lnTo>
                  <a:lnTo>
                    <a:pt x="2114" y="293"/>
                  </a:lnTo>
                  <a:lnTo>
                    <a:pt x="16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4"/>
            <p:cNvSpPr/>
            <p:nvPr/>
          </p:nvSpPr>
          <p:spPr>
            <a:xfrm>
              <a:off x="3412742" y="3462830"/>
              <a:ext cx="486393" cy="207625"/>
            </a:xfrm>
            <a:custGeom>
              <a:avLst/>
              <a:gdLst/>
              <a:ahLst/>
              <a:cxnLst/>
              <a:rect l="l" t="t" r="r" b="b"/>
              <a:pathLst>
                <a:path w="18282" h="7804" extrusionOk="0">
                  <a:moveTo>
                    <a:pt x="13155" y="181"/>
                  </a:moveTo>
                  <a:lnTo>
                    <a:pt x="13020" y="361"/>
                  </a:lnTo>
                  <a:lnTo>
                    <a:pt x="12863" y="541"/>
                  </a:lnTo>
                  <a:lnTo>
                    <a:pt x="12728" y="361"/>
                  </a:lnTo>
                  <a:lnTo>
                    <a:pt x="12705" y="293"/>
                  </a:lnTo>
                  <a:lnTo>
                    <a:pt x="12660" y="361"/>
                  </a:lnTo>
                  <a:lnTo>
                    <a:pt x="12526" y="541"/>
                  </a:lnTo>
                  <a:lnTo>
                    <a:pt x="12391" y="361"/>
                  </a:lnTo>
                  <a:lnTo>
                    <a:pt x="12346" y="293"/>
                  </a:lnTo>
                  <a:lnTo>
                    <a:pt x="12301" y="361"/>
                  </a:lnTo>
                  <a:lnTo>
                    <a:pt x="12166" y="541"/>
                  </a:lnTo>
                  <a:lnTo>
                    <a:pt x="12031" y="361"/>
                  </a:lnTo>
                  <a:lnTo>
                    <a:pt x="11986" y="293"/>
                  </a:lnTo>
                  <a:lnTo>
                    <a:pt x="11963" y="361"/>
                  </a:lnTo>
                  <a:lnTo>
                    <a:pt x="11806" y="541"/>
                  </a:lnTo>
                  <a:lnTo>
                    <a:pt x="11671" y="361"/>
                  </a:lnTo>
                  <a:lnTo>
                    <a:pt x="11649" y="293"/>
                  </a:lnTo>
                  <a:lnTo>
                    <a:pt x="11604" y="361"/>
                  </a:lnTo>
                  <a:lnTo>
                    <a:pt x="11469" y="541"/>
                  </a:lnTo>
                  <a:lnTo>
                    <a:pt x="11334" y="361"/>
                  </a:lnTo>
                  <a:lnTo>
                    <a:pt x="11289" y="293"/>
                  </a:lnTo>
                  <a:lnTo>
                    <a:pt x="11244" y="361"/>
                  </a:lnTo>
                  <a:lnTo>
                    <a:pt x="11109" y="541"/>
                  </a:lnTo>
                  <a:lnTo>
                    <a:pt x="10974" y="361"/>
                  </a:lnTo>
                  <a:lnTo>
                    <a:pt x="10952" y="293"/>
                  </a:lnTo>
                  <a:lnTo>
                    <a:pt x="10907" y="361"/>
                  </a:lnTo>
                  <a:lnTo>
                    <a:pt x="10749" y="541"/>
                  </a:lnTo>
                  <a:lnTo>
                    <a:pt x="10637" y="361"/>
                  </a:lnTo>
                  <a:lnTo>
                    <a:pt x="10592" y="293"/>
                  </a:lnTo>
                  <a:lnTo>
                    <a:pt x="10547" y="361"/>
                  </a:lnTo>
                  <a:lnTo>
                    <a:pt x="10412" y="541"/>
                  </a:lnTo>
                  <a:lnTo>
                    <a:pt x="10277" y="361"/>
                  </a:lnTo>
                  <a:lnTo>
                    <a:pt x="10232" y="293"/>
                  </a:lnTo>
                  <a:lnTo>
                    <a:pt x="10210" y="361"/>
                  </a:lnTo>
                  <a:lnTo>
                    <a:pt x="10052" y="541"/>
                  </a:lnTo>
                  <a:lnTo>
                    <a:pt x="9917" y="361"/>
                  </a:lnTo>
                  <a:lnTo>
                    <a:pt x="9895" y="293"/>
                  </a:lnTo>
                  <a:lnTo>
                    <a:pt x="9850" y="361"/>
                  </a:lnTo>
                  <a:lnTo>
                    <a:pt x="9715" y="541"/>
                  </a:lnTo>
                  <a:lnTo>
                    <a:pt x="9580" y="361"/>
                  </a:lnTo>
                  <a:lnTo>
                    <a:pt x="9535" y="293"/>
                  </a:lnTo>
                  <a:lnTo>
                    <a:pt x="9490" y="361"/>
                  </a:lnTo>
                  <a:lnTo>
                    <a:pt x="9355" y="541"/>
                  </a:lnTo>
                  <a:lnTo>
                    <a:pt x="9220" y="361"/>
                  </a:lnTo>
                  <a:lnTo>
                    <a:pt x="9175" y="293"/>
                  </a:lnTo>
                  <a:lnTo>
                    <a:pt x="9153" y="361"/>
                  </a:lnTo>
                  <a:lnTo>
                    <a:pt x="8995" y="541"/>
                  </a:lnTo>
                  <a:lnTo>
                    <a:pt x="8860" y="361"/>
                  </a:lnTo>
                  <a:lnTo>
                    <a:pt x="8838" y="293"/>
                  </a:lnTo>
                  <a:lnTo>
                    <a:pt x="8793" y="361"/>
                  </a:lnTo>
                  <a:lnTo>
                    <a:pt x="8658" y="541"/>
                  </a:lnTo>
                  <a:lnTo>
                    <a:pt x="8523" y="361"/>
                  </a:lnTo>
                  <a:lnTo>
                    <a:pt x="8478" y="293"/>
                  </a:lnTo>
                  <a:lnTo>
                    <a:pt x="8433" y="361"/>
                  </a:lnTo>
                  <a:lnTo>
                    <a:pt x="8298" y="541"/>
                  </a:lnTo>
                  <a:lnTo>
                    <a:pt x="8163" y="361"/>
                  </a:lnTo>
                  <a:lnTo>
                    <a:pt x="8141" y="293"/>
                  </a:lnTo>
                  <a:lnTo>
                    <a:pt x="8096" y="361"/>
                  </a:lnTo>
                  <a:lnTo>
                    <a:pt x="7938" y="541"/>
                  </a:lnTo>
                  <a:lnTo>
                    <a:pt x="7826" y="361"/>
                  </a:lnTo>
                  <a:lnTo>
                    <a:pt x="7781" y="293"/>
                  </a:lnTo>
                  <a:lnTo>
                    <a:pt x="7736" y="361"/>
                  </a:lnTo>
                  <a:lnTo>
                    <a:pt x="7601" y="541"/>
                  </a:lnTo>
                  <a:lnTo>
                    <a:pt x="7466" y="361"/>
                  </a:lnTo>
                  <a:lnTo>
                    <a:pt x="7421" y="293"/>
                  </a:lnTo>
                  <a:lnTo>
                    <a:pt x="7399" y="361"/>
                  </a:lnTo>
                  <a:lnTo>
                    <a:pt x="7241" y="541"/>
                  </a:lnTo>
                  <a:lnTo>
                    <a:pt x="7106" y="361"/>
                  </a:lnTo>
                  <a:lnTo>
                    <a:pt x="7084" y="293"/>
                  </a:lnTo>
                  <a:lnTo>
                    <a:pt x="7039" y="361"/>
                  </a:lnTo>
                  <a:lnTo>
                    <a:pt x="6904" y="541"/>
                  </a:lnTo>
                  <a:lnTo>
                    <a:pt x="6769" y="361"/>
                  </a:lnTo>
                  <a:lnTo>
                    <a:pt x="6724" y="293"/>
                  </a:lnTo>
                  <a:lnTo>
                    <a:pt x="6679" y="361"/>
                  </a:lnTo>
                  <a:lnTo>
                    <a:pt x="6544" y="541"/>
                  </a:lnTo>
                  <a:lnTo>
                    <a:pt x="6409" y="361"/>
                  </a:lnTo>
                  <a:lnTo>
                    <a:pt x="6364" y="293"/>
                  </a:lnTo>
                  <a:lnTo>
                    <a:pt x="6342" y="361"/>
                  </a:lnTo>
                  <a:lnTo>
                    <a:pt x="6185" y="541"/>
                  </a:lnTo>
                  <a:lnTo>
                    <a:pt x="6050" y="361"/>
                  </a:lnTo>
                  <a:lnTo>
                    <a:pt x="6027" y="293"/>
                  </a:lnTo>
                  <a:lnTo>
                    <a:pt x="5982" y="361"/>
                  </a:lnTo>
                  <a:lnTo>
                    <a:pt x="5847" y="541"/>
                  </a:lnTo>
                  <a:lnTo>
                    <a:pt x="5712" y="361"/>
                  </a:lnTo>
                  <a:lnTo>
                    <a:pt x="5667" y="293"/>
                  </a:lnTo>
                  <a:lnTo>
                    <a:pt x="5622" y="361"/>
                  </a:lnTo>
                  <a:lnTo>
                    <a:pt x="5487" y="541"/>
                  </a:lnTo>
                  <a:lnTo>
                    <a:pt x="5353" y="361"/>
                  </a:lnTo>
                  <a:lnTo>
                    <a:pt x="5240" y="181"/>
                  </a:lnTo>
                  <a:close/>
                  <a:moveTo>
                    <a:pt x="12885" y="1170"/>
                  </a:moveTo>
                  <a:lnTo>
                    <a:pt x="13110" y="1867"/>
                  </a:lnTo>
                  <a:lnTo>
                    <a:pt x="13133" y="1912"/>
                  </a:lnTo>
                  <a:lnTo>
                    <a:pt x="5218" y="1912"/>
                  </a:lnTo>
                  <a:lnTo>
                    <a:pt x="5240" y="1867"/>
                  </a:lnTo>
                  <a:lnTo>
                    <a:pt x="5487" y="1170"/>
                  </a:lnTo>
                  <a:lnTo>
                    <a:pt x="5667" y="1665"/>
                  </a:lnTo>
                  <a:lnTo>
                    <a:pt x="5847" y="1170"/>
                  </a:lnTo>
                  <a:lnTo>
                    <a:pt x="6027" y="1665"/>
                  </a:lnTo>
                  <a:lnTo>
                    <a:pt x="6207" y="1170"/>
                  </a:lnTo>
                  <a:lnTo>
                    <a:pt x="6364" y="1665"/>
                  </a:lnTo>
                  <a:lnTo>
                    <a:pt x="6544" y="1170"/>
                  </a:lnTo>
                  <a:lnTo>
                    <a:pt x="6724" y="1665"/>
                  </a:lnTo>
                  <a:lnTo>
                    <a:pt x="6904" y="1170"/>
                  </a:lnTo>
                  <a:lnTo>
                    <a:pt x="7062" y="1665"/>
                  </a:lnTo>
                  <a:lnTo>
                    <a:pt x="7264" y="1170"/>
                  </a:lnTo>
                  <a:lnTo>
                    <a:pt x="7421" y="1665"/>
                  </a:lnTo>
                  <a:lnTo>
                    <a:pt x="7601" y="1170"/>
                  </a:lnTo>
                  <a:lnTo>
                    <a:pt x="7781" y="1665"/>
                  </a:lnTo>
                  <a:lnTo>
                    <a:pt x="7961" y="1170"/>
                  </a:lnTo>
                  <a:lnTo>
                    <a:pt x="8118" y="1665"/>
                  </a:lnTo>
                  <a:lnTo>
                    <a:pt x="8298" y="1170"/>
                  </a:lnTo>
                  <a:lnTo>
                    <a:pt x="8478" y="1665"/>
                  </a:lnTo>
                  <a:lnTo>
                    <a:pt x="8658" y="1170"/>
                  </a:lnTo>
                  <a:lnTo>
                    <a:pt x="8838" y="1665"/>
                  </a:lnTo>
                  <a:lnTo>
                    <a:pt x="9018" y="1170"/>
                  </a:lnTo>
                  <a:lnTo>
                    <a:pt x="9175" y="1665"/>
                  </a:lnTo>
                  <a:lnTo>
                    <a:pt x="9355" y="1170"/>
                  </a:lnTo>
                  <a:lnTo>
                    <a:pt x="9535" y="1665"/>
                  </a:lnTo>
                  <a:lnTo>
                    <a:pt x="9715" y="1170"/>
                  </a:lnTo>
                  <a:lnTo>
                    <a:pt x="9872" y="1665"/>
                  </a:lnTo>
                  <a:lnTo>
                    <a:pt x="10075" y="1170"/>
                  </a:lnTo>
                  <a:lnTo>
                    <a:pt x="10232" y="1665"/>
                  </a:lnTo>
                  <a:lnTo>
                    <a:pt x="10412" y="1170"/>
                  </a:lnTo>
                  <a:lnTo>
                    <a:pt x="10592" y="1665"/>
                  </a:lnTo>
                  <a:lnTo>
                    <a:pt x="10772" y="1170"/>
                  </a:lnTo>
                  <a:lnTo>
                    <a:pt x="10929" y="1665"/>
                  </a:lnTo>
                  <a:lnTo>
                    <a:pt x="11109" y="1170"/>
                  </a:lnTo>
                  <a:lnTo>
                    <a:pt x="11289" y="1665"/>
                  </a:lnTo>
                  <a:lnTo>
                    <a:pt x="11469" y="1170"/>
                  </a:lnTo>
                  <a:lnTo>
                    <a:pt x="11649" y="1665"/>
                  </a:lnTo>
                  <a:lnTo>
                    <a:pt x="11828" y="1170"/>
                  </a:lnTo>
                  <a:lnTo>
                    <a:pt x="11986" y="1665"/>
                  </a:lnTo>
                  <a:lnTo>
                    <a:pt x="12166" y="1170"/>
                  </a:lnTo>
                  <a:lnTo>
                    <a:pt x="12346" y="1665"/>
                  </a:lnTo>
                  <a:lnTo>
                    <a:pt x="12526" y="1170"/>
                  </a:lnTo>
                  <a:lnTo>
                    <a:pt x="12683" y="1665"/>
                  </a:lnTo>
                  <a:lnTo>
                    <a:pt x="12885" y="1170"/>
                  </a:lnTo>
                  <a:close/>
                  <a:moveTo>
                    <a:pt x="4026" y="1373"/>
                  </a:moveTo>
                  <a:lnTo>
                    <a:pt x="4026" y="1507"/>
                  </a:lnTo>
                  <a:lnTo>
                    <a:pt x="2879" y="1507"/>
                  </a:lnTo>
                  <a:cubicBezTo>
                    <a:pt x="2272" y="1507"/>
                    <a:pt x="1238" y="1687"/>
                    <a:pt x="900" y="2609"/>
                  </a:cubicBezTo>
                  <a:cubicBezTo>
                    <a:pt x="990" y="1800"/>
                    <a:pt x="1597" y="1373"/>
                    <a:pt x="2879" y="1373"/>
                  </a:cubicBezTo>
                  <a:close/>
                  <a:moveTo>
                    <a:pt x="15606" y="1373"/>
                  </a:moveTo>
                  <a:cubicBezTo>
                    <a:pt x="16888" y="1373"/>
                    <a:pt x="17472" y="1800"/>
                    <a:pt x="17607" y="2632"/>
                  </a:cubicBezTo>
                  <a:cubicBezTo>
                    <a:pt x="17248" y="1710"/>
                    <a:pt x="16236" y="1530"/>
                    <a:pt x="15606" y="1530"/>
                  </a:cubicBezTo>
                  <a:lnTo>
                    <a:pt x="14459" y="1530"/>
                  </a:lnTo>
                  <a:lnTo>
                    <a:pt x="14459" y="1373"/>
                  </a:lnTo>
                  <a:close/>
                  <a:moveTo>
                    <a:pt x="15606" y="1867"/>
                  </a:moveTo>
                  <a:cubicBezTo>
                    <a:pt x="16640" y="1867"/>
                    <a:pt x="17495" y="2699"/>
                    <a:pt x="17495" y="3756"/>
                  </a:cubicBezTo>
                  <a:lnTo>
                    <a:pt x="17495" y="5802"/>
                  </a:lnTo>
                  <a:lnTo>
                    <a:pt x="17652" y="5960"/>
                  </a:lnTo>
                  <a:cubicBezTo>
                    <a:pt x="17023" y="5442"/>
                    <a:pt x="16236" y="4858"/>
                    <a:pt x="15674" y="4431"/>
                  </a:cubicBezTo>
                  <a:cubicBezTo>
                    <a:pt x="15156" y="4048"/>
                    <a:pt x="14504" y="3823"/>
                    <a:pt x="13852" y="3823"/>
                  </a:cubicBezTo>
                  <a:lnTo>
                    <a:pt x="4476" y="3823"/>
                  </a:lnTo>
                  <a:cubicBezTo>
                    <a:pt x="3801" y="3823"/>
                    <a:pt x="3149" y="4048"/>
                    <a:pt x="2609" y="4476"/>
                  </a:cubicBezTo>
                  <a:lnTo>
                    <a:pt x="900" y="5802"/>
                  </a:lnTo>
                  <a:lnTo>
                    <a:pt x="900" y="5802"/>
                  </a:lnTo>
                  <a:lnTo>
                    <a:pt x="945" y="5757"/>
                  </a:lnTo>
                  <a:lnTo>
                    <a:pt x="945" y="3756"/>
                  </a:lnTo>
                  <a:cubicBezTo>
                    <a:pt x="945" y="2699"/>
                    <a:pt x="1777" y="1867"/>
                    <a:pt x="2812" y="1867"/>
                  </a:cubicBezTo>
                  <a:lnTo>
                    <a:pt x="4993" y="1867"/>
                  </a:lnTo>
                  <a:cubicBezTo>
                    <a:pt x="5105" y="2047"/>
                    <a:pt x="5308" y="2160"/>
                    <a:pt x="5532" y="2160"/>
                  </a:cubicBezTo>
                  <a:lnTo>
                    <a:pt x="12908" y="2160"/>
                  </a:lnTo>
                  <a:cubicBezTo>
                    <a:pt x="13110" y="2160"/>
                    <a:pt x="13313" y="2047"/>
                    <a:pt x="13447" y="1867"/>
                  </a:cubicBezTo>
                  <a:close/>
                  <a:moveTo>
                    <a:pt x="5510" y="1"/>
                  </a:moveTo>
                  <a:cubicBezTo>
                    <a:pt x="5285" y="1"/>
                    <a:pt x="5060" y="136"/>
                    <a:pt x="4948" y="338"/>
                  </a:cubicBezTo>
                  <a:lnTo>
                    <a:pt x="4880" y="338"/>
                  </a:lnTo>
                  <a:lnTo>
                    <a:pt x="4880" y="1193"/>
                  </a:lnTo>
                  <a:lnTo>
                    <a:pt x="4611" y="338"/>
                  </a:lnTo>
                  <a:lnTo>
                    <a:pt x="2587" y="338"/>
                  </a:lnTo>
                  <a:cubicBezTo>
                    <a:pt x="2115" y="338"/>
                    <a:pt x="1687" y="518"/>
                    <a:pt x="1350" y="810"/>
                  </a:cubicBezTo>
                  <a:lnTo>
                    <a:pt x="1058" y="1058"/>
                  </a:lnTo>
                  <a:cubicBezTo>
                    <a:pt x="653" y="1418"/>
                    <a:pt x="428" y="1912"/>
                    <a:pt x="428" y="2452"/>
                  </a:cubicBezTo>
                  <a:lnTo>
                    <a:pt x="406" y="6207"/>
                  </a:lnTo>
                  <a:lnTo>
                    <a:pt x="451" y="6184"/>
                  </a:lnTo>
                  <a:lnTo>
                    <a:pt x="451" y="6184"/>
                  </a:lnTo>
                  <a:cubicBezTo>
                    <a:pt x="158" y="6477"/>
                    <a:pt x="1" y="6882"/>
                    <a:pt x="1" y="7286"/>
                  </a:cubicBezTo>
                  <a:lnTo>
                    <a:pt x="1" y="7803"/>
                  </a:lnTo>
                  <a:cubicBezTo>
                    <a:pt x="113" y="7151"/>
                    <a:pt x="496" y="6589"/>
                    <a:pt x="1035" y="6229"/>
                  </a:cubicBezTo>
                  <a:cubicBezTo>
                    <a:pt x="945" y="6229"/>
                    <a:pt x="855" y="6229"/>
                    <a:pt x="833" y="6207"/>
                  </a:cubicBezTo>
                  <a:cubicBezTo>
                    <a:pt x="1575" y="5622"/>
                    <a:pt x="3126" y="4138"/>
                    <a:pt x="3801" y="4093"/>
                  </a:cubicBezTo>
                  <a:lnTo>
                    <a:pt x="5690" y="4183"/>
                  </a:lnTo>
                  <a:lnTo>
                    <a:pt x="3441" y="4408"/>
                  </a:lnTo>
                  <a:lnTo>
                    <a:pt x="5622" y="4543"/>
                  </a:lnTo>
                  <a:lnTo>
                    <a:pt x="3351" y="4745"/>
                  </a:lnTo>
                  <a:lnTo>
                    <a:pt x="5555" y="4903"/>
                  </a:lnTo>
                  <a:lnTo>
                    <a:pt x="3306" y="5105"/>
                  </a:lnTo>
                  <a:lnTo>
                    <a:pt x="5487" y="5263"/>
                  </a:lnTo>
                  <a:lnTo>
                    <a:pt x="3239" y="5442"/>
                  </a:lnTo>
                  <a:lnTo>
                    <a:pt x="5398" y="5645"/>
                  </a:lnTo>
                  <a:lnTo>
                    <a:pt x="2025" y="5892"/>
                  </a:lnTo>
                  <a:lnTo>
                    <a:pt x="2002" y="5915"/>
                  </a:lnTo>
                  <a:cubicBezTo>
                    <a:pt x="2092" y="5892"/>
                    <a:pt x="2182" y="5892"/>
                    <a:pt x="2250" y="5892"/>
                  </a:cubicBezTo>
                  <a:lnTo>
                    <a:pt x="16236" y="5892"/>
                  </a:lnTo>
                  <a:lnTo>
                    <a:pt x="12863" y="5645"/>
                  </a:lnTo>
                  <a:lnTo>
                    <a:pt x="15021" y="5442"/>
                  </a:lnTo>
                  <a:lnTo>
                    <a:pt x="12773" y="5285"/>
                  </a:lnTo>
                  <a:lnTo>
                    <a:pt x="14954" y="5105"/>
                  </a:lnTo>
                  <a:lnTo>
                    <a:pt x="12705" y="4903"/>
                  </a:lnTo>
                  <a:lnTo>
                    <a:pt x="14887" y="4745"/>
                  </a:lnTo>
                  <a:lnTo>
                    <a:pt x="12638" y="4543"/>
                  </a:lnTo>
                  <a:lnTo>
                    <a:pt x="14819" y="4408"/>
                  </a:lnTo>
                  <a:lnTo>
                    <a:pt x="12571" y="4183"/>
                  </a:lnTo>
                  <a:lnTo>
                    <a:pt x="14459" y="4093"/>
                  </a:lnTo>
                  <a:cubicBezTo>
                    <a:pt x="15134" y="4161"/>
                    <a:pt x="16753" y="5622"/>
                    <a:pt x="17495" y="6207"/>
                  </a:cubicBezTo>
                  <a:cubicBezTo>
                    <a:pt x="17450" y="6229"/>
                    <a:pt x="17383" y="6229"/>
                    <a:pt x="17270" y="6229"/>
                  </a:cubicBezTo>
                  <a:cubicBezTo>
                    <a:pt x="17787" y="6567"/>
                    <a:pt x="18170" y="7084"/>
                    <a:pt x="18282" y="7691"/>
                  </a:cubicBezTo>
                  <a:lnTo>
                    <a:pt x="18282" y="7286"/>
                  </a:lnTo>
                  <a:cubicBezTo>
                    <a:pt x="18282" y="6904"/>
                    <a:pt x="18170" y="6567"/>
                    <a:pt x="17945" y="6274"/>
                  </a:cubicBezTo>
                  <a:lnTo>
                    <a:pt x="17945" y="6274"/>
                  </a:lnTo>
                  <a:lnTo>
                    <a:pt x="18012" y="6342"/>
                  </a:lnTo>
                  <a:lnTo>
                    <a:pt x="18012" y="6342"/>
                  </a:lnTo>
                  <a:lnTo>
                    <a:pt x="17990" y="2452"/>
                  </a:lnTo>
                  <a:cubicBezTo>
                    <a:pt x="17990" y="1912"/>
                    <a:pt x="17765" y="1395"/>
                    <a:pt x="17360" y="1058"/>
                  </a:cubicBezTo>
                  <a:lnTo>
                    <a:pt x="17090" y="810"/>
                  </a:lnTo>
                  <a:cubicBezTo>
                    <a:pt x="16730" y="496"/>
                    <a:pt x="16303" y="338"/>
                    <a:pt x="15831" y="338"/>
                  </a:cubicBezTo>
                  <a:lnTo>
                    <a:pt x="13807" y="338"/>
                  </a:lnTo>
                  <a:lnTo>
                    <a:pt x="13560" y="1148"/>
                  </a:lnTo>
                  <a:lnTo>
                    <a:pt x="13560" y="338"/>
                  </a:lnTo>
                  <a:lnTo>
                    <a:pt x="13470" y="338"/>
                  </a:lnTo>
                  <a:cubicBezTo>
                    <a:pt x="13380" y="136"/>
                    <a:pt x="13155" y="1"/>
                    <a:pt x="12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4"/>
            <p:cNvSpPr/>
            <p:nvPr/>
          </p:nvSpPr>
          <p:spPr>
            <a:xfrm>
              <a:off x="3413354" y="3914520"/>
              <a:ext cx="43685" cy="49086"/>
            </a:xfrm>
            <a:custGeom>
              <a:avLst/>
              <a:gdLst/>
              <a:ahLst/>
              <a:cxnLst/>
              <a:rect l="l" t="t" r="r" b="b"/>
              <a:pathLst>
                <a:path w="1642" h="1845" extrusionOk="0">
                  <a:moveTo>
                    <a:pt x="0" y="1"/>
                  </a:moveTo>
                  <a:lnTo>
                    <a:pt x="0" y="315"/>
                  </a:lnTo>
                  <a:cubicBezTo>
                    <a:pt x="0" y="1147"/>
                    <a:pt x="675" y="1822"/>
                    <a:pt x="1507" y="1844"/>
                  </a:cubicBezTo>
                  <a:lnTo>
                    <a:pt x="1642" y="1844"/>
                  </a:lnTo>
                  <a:cubicBezTo>
                    <a:pt x="787" y="1597"/>
                    <a:pt x="135" y="87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4"/>
            <p:cNvSpPr/>
            <p:nvPr/>
          </p:nvSpPr>
          <p:spPr>
            <a:xfrm>
              <a:off x="3855466" y="3916329"/>
              <a:ext cx="43685" cy="46665"/>
            </a:xfrm>
            <a:custGeom>
              <a:avLst/>
              <a:gdLst/>
              <a:ahLst/>
              <a:cxnLst/>
              <a:rect l="l" t="t" r="r" b="b"/>
              <a:pathLst>
                <a:path w="1642" h="1754" extrusionOk="0">
                  <a:moveTo>
                    <a:pt x="1642" y="0"/>
                  </a:moveTo>
                  <a:cubicBezTo>
                    <a:pt x="1462" y="855"/>
                    <a:pt x="832" y="1529"/>
                    <a:pt x="0" y="1754"/>
                  </a:cubicBezTo>
                  <a:lnTo>
                    <a:pt x="135" y="1754"/>
                  </a:lnTo>
                  <a:cubicBezTo>
                    <a:pt x="967" y="1754"/>
                    <a:pt x="1642" y="1079"/>
                    <a:pt x="1642" y="225"/>
                  </a:cubicBezTo>
                  <a:lnTo>
                    <a:pt x="16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4"/>
            <p:cNvSpPr/>
            <p:nvPr/>
          </p:nvSpPr>
          <p:spPr>
            <a:xfrm>
              <a:off x="3422320" y="3629144"/>
              <a:ext cx="467849" cy="326071"/>
            </a:xfrm>
            <a:custGeom>
              <a:avLst/>
              <a:gdLst/>
              <a:ahLst/>
              <a:cxnLst/>
              <a:rect l="l" t="t" r="r" b="b"/>
              <a:pathLst>
                <a:path w="17585" h="12256" extrusionOk="0">
                  <a:moveTo>
                    <a:pt x="2744" y="226"/>
                  </a:moveTo>
                  <a:cubicBezTo>
                    <a:pt x="1777" y="293"/>
                    <a:pt x="1327" y="203"/>
                    <a:pt x="788" y="720"/>
                  </a:cubicBezTo>
                  <a:cubicBezTo>
                    <a:pt x="288" y="1200"/>
                    <a:pt x="250" y="2142"/>
                    <a:pt x="248" y="2440"/>
                  </a:cubicBezTo>
                  <a:lnTo>
                    <a:pt x="248" y="2440"/>
                  </a:lnTo>
                  <a:lnTo>
                    <a:pt x="248" y="1395"/>
                  </a:lnTo>
                  <a:cubicBezTo>
                    <a:pt x="248" y="743"/>
                    <a:pt x="765" y="226"/>
                    <a:pt x="1417" y="226"/>
                  </a:cubicBezTo>
                  <a:close/>
                  <a:moveTo>
                    <a:pt x="15460" y="238"/>
                  </a:moveTo>
                  <a:cubicBezTo>
                    <a:pt x="15853" y="238"/>
                    <a:pt x="16213" y="248"/>
                    <a:pt x="16213" y="248"/>
                  </a:cubicBezTo>
                  <a:cubicBezTo>
                    <a:pt x="16865" y="248"/>
                    <a:pt x="17382" y="765"/>
                    <a:pt x="17405" y="1418"/>
                  </a:cubicBezTo>
                  <a:lnTo>
                    <a:pt x="17405" y="2542"/>
                  </a:lnTo>
                  <a:cubicBezTo>
                    <a:pt x="17405" y="2407"/>
                    <a:pt x="17382" y="1260"/>
                    <a:pt x="16865" y="743"/>
                  </a:cubicBezTo>
                  <a:cubicBezTo>
                    <a:pt x="16348" y="248"/>
                    <a:pt x="15853" y="293"/>
                    <a:pt x="14886" y="248"/>
                  </a:cubicBezTo>
                  <a:cubicBezTo>
                    <a:pt x="15059" y="241"/>
                    <a:pt x="15264" y="238"/>
                    <a:pt x="15460" y="238"/>
                  </a:cubicBezTo>
                  <a:close/>
                  <a:moveTo>
                    <a:pt x="15201" y="855"/>
                  </a:moveTo>
                  <a:cubicBezTo>
                    <a:pt x="15966" y="855"/>
                    <a:pt x="16595" y="1485"/>
                    <a:pt x="16595" y="2249"/>
                  </a:cubicBezTo>
                  <a:lnTo>
                    <a:pt x="16595" y="9692"/>
                  </a:lnTo>
                  <a:cubicBezTo>
                    <a:pt x="16595" y="10479"/>
                    <a:pt x="15966" y="11109"/>
                    <a:pt x="15201" y="11109"/>
                  </a:cubicBezTo>
                  <a:lnTo>
                    <a:pt x="2384" y="11086"/>
                  </a:lnTo>
                  <a:cubicBezTo>
                    <a:pt x="1620" y="11086"/>
                    <a:pt x="990" y="10457"/>
                    <a:pt x="990" y="9692"/>
                  </a:cubicBezTo>
                  <a:lnTo>
                    <a:pt x="990" y="2249"/>
                  </a:lnTo>
                  <a:cubicBezTo>
                    <a:pt x="990" y="1485"/>
                    <a:pt x="1620" y="855"/>
                    <a:pt x="2384" y="855"/>
                  </a:cubicBezTo>
                  <a:close/>
                  <a:moveTo>
                    <a:pt x="1890" y="1"/>
                  </a:moveTo>
                  <a:cubicBezTo>
                    <a:pt x="855" y="1"/>
                    <a:pt x="1" y="855"/>
                    <a:pt x="1" y="1890"/>
                  </a:cubicBezTo>
                  <a:lnTo>
                    <a:pt x="1" y="10344"/>
                  </a:lnTo>
                  <a:cubicBezTo>
                    <a:pt x="1" y="10794"/>
                    <a:pt x="158" y="11244"/>
                    <a:pt x="473" y="11581"/>
                  </a:cubicBezTo>
                  <a:cubicBezTo>
                    <a:pt x="316" y="11379"/>
                    <a:pt x="248" y="11154"/>
                    <a:pt x="248" y="10906"/>
                  </a:cubicBezTo>
                  <a:lnTo>
                    <a:pt x="248" y="9782"/>
                  </a:lnTo>
                  <a:cubicBezTo>
                    <a:pt x="248" y="9917"/>
                    <a:pt x="271" y="11064"/>
                    <a:pt x="765" y="11581"/>
                  </a:cubicBezTo>
                  <a:cubicBezTo>
                    <a:pt x="1282" y="12076"/>
                    <a:pt x="1777" y="12008"/>
                    <a:pt x="2744" y="12076"/>
                  </a:cubicBezTo>
                  <a:lnTo>
                    <a:pt x="1417" y="12076"/>
                  </a:lnTo>
                  <a:cubicBezTo>
                    <a:pt x="1215" y="12076"/>
                    <a:pt x="1013" y="12031"/>
                    <a:pt x="855" y="11941"/>
                  </a:cubicBezTo>
                  <a:lnTo>
                    <a:pt x="855" y="11941"/>
                  </a:lnTo>
                  <a:cubicBezTo>
                    <a:pt x="1147" y="12143"/>
                    <a:pt x="1507" y="12256"/>
                    <a:pt x="1890" y="12256"/>
                  </a:cubicBezTo>
                  <a:lnTo>
                    <a:pt x="15673" y="12256"/>
                  </a:lnTo>
                  <a:cubicBezTo>
                    <a:pt x="16011" y="12256"/>
                    <a:pt x="16325" y="12166"/>
                    <a:pt x="16618" y="12008"/>
                  </a:cubicBezTo>
                  <a:lnTo>
                    <a:pt x="16618" y="12008"/>
                  </a:lnTo>
                  <a:cubicBezTo>
                    <a:pt x="16483" y="12053"/>
                    <a:pt x="16348" y="12076"/>
                    <a:pt x="16213" y="12076"/>
                  </a:cubicBezTo>
                  <a:lnTo>
                    <a:pt x="14886" y="12076"/>
                  </a:lnTo>
                  <a:cubicBezTo>
                    <a:pt x="15853" y="12008"/>
                    <a:pt x="16303" y="12098"/>
                    <a:pt x="16843" y="11559"/>
                  </a:cubicBezTo>
                  <a:cubicBezTo>
                    <a:pt x="17342" y="11099"/>
                    <a:pt x="17380" y="10159"/>
                    <a:pt x="17382" y="9862"/>
                  </a:cubicBezTo>
                  <a:lnTo>
                    <a:pt x="17382" y="9862"/>
                  </a:lnTo>
                  <a:lnTo>
                    <a:pt x="17382" y="10906"/>
                  </a:lnTo>
                  <a:cubicBezTo>
                    <a:pt x="17382" y="11064"/>
                    <a:pt x="17360" y="11199"/>
                    <a:pt x="17292" y="11356"/>
                  </a:cubicBezTo>
                  <a:cubicBezTo>
                    <a:pt x="17472" y="11041"/>
                    <a:pt x="17585" y="10704"/>
                    <a:pt x="17585" y="10344"/>
                  </a:cubicBezTo>
                  <a:lnTo>
                    <a:pt x="17585" y="1890"/>
                  </a:lnTo>
                  <a:cubicBezTo>
                    <a:pt x="17585" y="855"/>
                    <a:pt x="16730" y="1"/>
                    <a:pt x="15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4"/>
            <p:cNvSpPr/>
            <p:nvPr/>
          </p:nvSpPr>
          <p:spPr>
            <a:xfrm>
              <a:off x="3462415" y="3835553"/>
              <a:ext cx="388273" cy="76010"/>
            </a:xfrm>
            <a:custGeom>
              <a:avLst/>
              <a:gdLst/>
              <a:ahLst/>
              <a:cxnLst/>
              <a:rect l="l" t="t" r="r" b="b"/>
              <a:pathLst>
                <a:path w="14594" h="2857" extrusionOk="0">
                  <a:moveTo>
                    <a:pt x="6274" y="653"/>
                  </a:moveTo>
                  <a:lnTo>
                    <a:pt x="6274" y="1102"/>
                  </a:lnTo>
                  <a:lnTo>
                    <a:pt x="3710" y="1102"/>
                  </a:lnTo>
                  <a:cubicBezTo>
                    <a:pt x="3418" y="1102"/>
                    <a:pt x="3418" y="653"/>
                    <a:pt x="3710" y="653"/>
                  </a:cubicBezTo>
                  <a:close/>
                  <a:moveTo>
                    <a:pt x="10883" y="653"/>
                  </a:moveTo>
                  <a:cubicBezTo>
                    <a:pt x="11176" y="653"/>
                    <a:pt x="11176" y="1102"/>
                    <a:pt x="10883" y="1102"/>
                  </a:cubicBezTo>
                  <a:lnTo>
                    <a:pt x="6656" y="1102"/>
                  </a:lnTo>
                  <a:lnTo>
                    <a:pt x="6656" y="653"/>
                  </a:lnTo>
                  <a:close/>
                  <a:moveTo>
                    <a:pt x="8590" y="1732"/>
                  </a:moveTo>
                  <a:lnTo>
                    <a:pt x="8612" y="2159"/>
                  </a:lnTo>
                  <a:lnTo>
                    <a:pt x="3710" y="2159"/>
                  </a:lnTo>
                  <a:cubicBezTo>
                    <a:pt x="3418" y="2159"/>
                    <a:pt x="3418" y="1732"/>
                    <a:pt x="3710" y="1732"/>
                  </a:cubicBezTo>
                  <a:close/>
                  <a:moveTo>
                    <a:pt x="10882" y="1731"/>
                  </a:moveTo>
                  <a:cubicBezTo>
                    <a:pt x="11153" y="1731"/>
                    <a:pt x="11146" y="2159"/>
                    <a:pt x="10861" y="2159"/>
                  </a:cubicBezTo>
                  <a:lnTo>
                    <a:pt x="8972" y="2159"/>
                  </a:lnTo>
                  <a:lnTo>
                    <a:pt x="8972" y="1732"/>
                  </a:lnTo>
                  <a:lnTo>
                    <a:pt x="10861" y="1732"/>
                  </a:lnTo>
                  <a:cubicBezTo>
                    <a:pt x="10868" y="1731"/>
                    <a:pt x="10875" y="1731"/>
                    <a:pt x="10882" y="1731"/>
                  </a:cubicBezTo>
                  <a:close/>
                  <a:moveTo>
                    <a:pt x="12884" y="314"/>
                  </a:moveTo>
                  <a:cubicBezTo>
                    <a:pt x="13400" y="314"/>
                    <a:pt x="13897" y="717"/>
                    <a:pt x="13897" y="1327"/>
                  </a:cubicBezTo>
                  <a:cubicBezTo>
                    <a:pt x="13897" y="1867"/>
                    <a:pt x="13447" y="2317"/>
                    <a:pt x="12907" y="2317"/>
                  </a:cubicBezTo>
                  <a:cubicBezTo>
                    <a:pt x="12008" y="2317"/>
                    <a:pt x="11580" y="1237"/>
                    <a:pt x="12188" y="608"/>
                  </a:cubicBezTo>
                  <a:cubicBezTo>
                    <a:pt x="12390" y="405"/>
                    <a:pt x="12640" y="314"/>
                    <a:pt x="12884" y="314"/>
                  </a:cubicBezTo>
                  <a:close/>
                  <a:moveTo>
                    <a:pt x="1776" y="324"/>
                  </a:moveTo>
                  <a:cubicBezTo>
                    <a:pt x="2292" y="324"/>
                    <a:pt x="2789" y="717"/>
                    <a:pt x="2789" y="1327"/>
                  </a:cubicBezTo>
                  <a:cubicBezTo>
                    <a:pt x="2789" y="1876"/>
                    <a:pt x="2360" y="2317"/>
                    <a:pt x="1817" y="2317"/>
                  </a:cubicBezTo>
                  <a:cubicBezTo>
                    <a:pt x="1804" y="2317"/>
                    <a:pt x="1790" y="2317"/>
                    <a:pt x="1777" y="2317"/>
                  </a:cubicBezTo>
                  <a:lnTo>
                    <a:pt x="1799" y="2317"/>
                  </a:lnTo>
                  <a:cubicBezTo>
                    <a:pt x="900" y="2317"/>
                    <a:pt x="450" y="1237"/>
                    <a:pt x="1080" y="608"/>
                  </a:cubicBezTo>
                  <a:cubicBezTo>
                    <a:pt x="1282" y="412"/>
                    <a:pt x="1531" y="324"/>
                    <a:pt x="1776" y="324"/>
                  </a:cubicBezTo>
                  <a:close/>
                  <a:moveTo>
                    <a:pt x="0" y="0"/>
                  </a:moveTo>
                  <a:lnTo>
                    <a:pt x="0" y="1799"/>
                  </a:lnTo>
                  <a:cubicBezTo>
                    <a:pt x="0" y="2384"/>
                    <a:pt x="472" y="2856"/>
                    <a:pt x="1057" y="2856"/>
                  </a:cubicBezTo>
                  <a:lnTo>
                    <a:pt x="13537" y="2856"/>
                  </a:lnTo>
                  <a:cubicBezTo>
                    <a:pt x="14121" y="2856"/>
                    <a:pt x="14594" y="2384"/>
                    <a:pt x="14594" y="1799"/>
                  </a:cubicBezTo>
                  <a:lnTo>
                    <a:pt x="14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4"/>
            <p:cNvSpPr/>
            <p:nvPr/>
          </p:nvSpPr>
          <p:spPr>
            <a:xfrm>
              <a:off x="3462415" y="3820601"/>
              <a:ext cx="388273" cy="10802"/>
            </a:xfrm>
            <a:custGeom>
              <a:avLst/>
              <a:gdLst/>
              <a:ahLst/>
              <a:cxnLst/>
              <a:rect l="l" t="t" r="r" b="b"/>
              <a:pathLst>
                <a:path w="14594" h="406" extrusionOk="0">
                  <a:moveTo>
                    <a:pt x="0" y="0"/>
                  </a:moveTo>
                  <a:lnTo>
                    <a:pt x="0" y="405"/>
                  </a:lnTo>
                  <a:lnTo>
                    <a:pt x="14594" y="405"/>
                  </a:lnTo>
                  <a:lnTo>
                    <a:pt x="14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4"/>
            <p:cNvSpPr/>
            <p:nvPr/>
          </p:nvSpPr>
          <p:spPr>
            <a:xfrm>
              <a:off x="3462415" y="3665062"/>
              <a:ext cx="388273" cy="150771"/>
            </a:xfrm>
            <a:custGeom>
              <a:avLst/>
              <a:gdLst/>
              <a:ahLst/>
              <a:cxnLst/>
              <a:rect l="l" t="t" r="r" b="b"/>
              <a:pathLst>
                <a:path w="14594" h="5667" extrusionOk="0">
                  <a:moveTo>
                    <a:pt x="855" y="517"/>
                  </a:moveTo>
                  <a:cubicBezTo>
                    <a:pt x="922" y="517"/>
                    <a:pt x="990" y="562"/>
                    <a:pt x="990" y="652"/>
                  </a:cubicBezTo>
                  <a:lnTo>
                    <a:pt x="990" y="5194"/>
                  </a:lnTo>
                  <a:cubicBezTo>
                    <a:pt x="990" y="5295"/>
                    <a:pt x="922" y="5346"/>
                    <a:pt x="855" y="5346"/>
                  </a:cubicBezTo>
                  <a:cubicBezTo>
                    <a:pt x="787" y="5346"/>
                    <a:pt x="720" y="5295"/>
                    <a:pt x="720" y="5194"/>
                  </a:cubicBezTo>
                  <a:lnTo>
                    <a:pt x="720" y="652"/>
                  </a:lnTo>
                  <a:cubicBezTo>
                    <a:pt x="720" y="562"/>
                    <a:pt x="787" y="517"/>
                    <a:pt x="855" y="517"/>
                  </a:cubicBezTo>
                  <a:close/>
                  <a:moveTo>
                    <a:pt x="1653" y="517"/>
                  </a:moveTo>
                  <a:cubicBezTo>
                    <a:pt x="1726" y="517"/>
                    <a:pt x="1799" y="562"/>
                    <a:pt x="1799" y="652"/>
                  </a:cubicBezTo>
                  <a:lnTo>
                    <a:pt x="1799" y="5194"/>
                  </a:lnTo>
                  <a:cubicBezTo>
                    <a:pt x="1799" y="5295"/>
                    <a:pt x="1726" y="5346"/>
                    <a:pt x="1653" y="5346"/>
                  </a:cubicBezTo>
                  <a:cubicBezTo>
                    <a:pt x="1580" y="5346"/>
                    <a:pt x="1507" y="5295"/>
                    <a:pt x="1507" y="5194"/>
                  </a:cubicBezTo>
                  <a:lnTo>
                    <a:pt x="1507" y="652"/>
                  </a:lnTo>
                  <a:cubicBezTo>
                    <a:pt x="1507" y="562"/>
                    <a:pt x="1580" y="517"/>
                    <a:pt x="1653" y="517"/>
                  </a:cubicBezTo>
                  <a:close/>
                  <a:moveTo>
                    <a:pt x="2451" y="517"/>
                  </a:moveTo>
                  <a:cubicBezTo>
                    <a:pt x="2519" y="517"/>
                    <a:pt x="2586" y="562"/>
                    <a:pt x="2586" y="652"/>
                  </a:cubicBezTo>
                  <a:lnTo>
                    <a:pt x="2586" y="5194"/>
                  </a:lnTo>
                  <a:cubicBezTo>
                    <a:pt x="2586" y="5295"/>
                    <a:pt x="2519" y="5346"/>
                    <a:pt x="2451" y="5346"/>
                  </a:cubicBezTo>
                  <a:cubicBezTo>
                    <a:pt x="2384" y="5346"/>
                    <a:pt x="2316" y="5295"/>
                    <a:pt x="2316" y="5194"/>
                  </a:cubicBezTo>
                  <a:lnTo>
                    <a:pt x="2316" y="652"/>
                  </a:lnTo>
                  <a:cubicBezTo>
                    <a:pt x="2316" y="562"/>
                    <a:pt x="2384" y="517"/>
                    <a:pt x="2451" y="517"/>
                  </a:cubicBezTo>
                  <a:close/>
                  <a:moveTo>
                    <a:pt x="3249" y="517"/>
                  </a:moveTo>
                  <a:cubicBezTo>
                    <a:pt x="3323" y="517"/>
                    <a:pt x="3396" y="562"/>
                    <a:pt x="3396" y="652"/>
                  </a:cubicBezTo>
                  <a:lnTo>
                    <a:pt x="3396" y="5194"/>
                  </a:lnTo>
                  <a:cubicBezTo>
                    <a:pt x="3396" y="5295"/>
                    <a:pt x="3323" y="5346"/>
                    <a:pt x="3249" y="5346"/>
                  </a:cubicBezTo>
                  <a:cubicBezTo>
                    <a:pt x="3176" y="5346"/>
                    <a:pt x="3103" y="5295"/>
                    <a:pt x="3103" y="5194"/>
                  </a:cubicBezTo>
                  <a:lnTo>
                    <a:pt x="3103" y="652"/>
                  </a:lnTo>
                  <a:cubicBezTo>
                    <a:pt x="3103" y="562"/>
                    <a:pt x="3176" y="517"/>
                    <a:pt x="3249" y="517"/>
                  </a:cubicBezTo>
                  <a:close/>
                  <a:moveTo>
                    <a:pt x="4059" y="517"/>
                  </a:moveTo>
                  <a:cubicBezTo>
                    <a:pt x="4132" y="517"/>
                    <a:pt x="4205" y="562"/>
                    <a:pt x="4205" y="652"/>
                  </a:cubicBezTo>
                  <a:lnTo>
                    <a:pt x="4205" y="5194"/>
                  </a:lnTo>
                  <a:cubicBezTo>
                    <a:pt x="4205" y="5295"/>
                    <a:pt x="4132" y="5346"/>
                    <a:pt x="4059" y="5346"/>
                  </a:cubicBezTo>
                  <a:cubicBezTo>
                    <a:pt x="3986" y="5346"/>
                    <a:pt x="3913" y="5295"/>
                    <a:pt x="3913" y="5194"/>
                  </a:cubicBezTo>
                  <a:lnTo>
                    <a:pt x="3913" y="652"/>
                  </a:lnTo>
                  <a:cubicBezTo>
                    <a:pt x="3913" y="562"/>
                    <a:pt x="3986" y="517"/>
                    <a:pt x="4059" y="517"/>
                  </a:cubicBezTo>
                  <a:close/>
                  <a:moveTo>
                    <a:pt x="4857" y="517"/>
                  </a:moveTo>
                  <a:cubicBezTo>
                    <a:pt x="4925" y="517"/>
                    <a:pt x="4992" y="562"/>
                    <a:pt x="4992" y="652"/>
                  </a:cubicBezTo>
                  <a:lnTo>
                    <a:pt x="4992" y="5194"/>
                  </a:lnTo>
                  <a:cubicBezTo>
                    <a:pt x="4992" y="5295"/>
                    <a:pt x="4925" y="5346"/>
                    <a:pt x="4857" y="5346"/>
                  </a:cubicBezTo>
                  <a:cubicBezTo>
                    <a:pt x="4790" y="5346"/>
                    <a:pt x="4722" y="5295"/>
                    <a:pt x="4722" y="5194"/>
                  </a:cubicBezTo>
                  <a:lnTo>
                    <a:pt x="4722" y="652"/>
                  </a:lnTo>
                  <a:cubicBezTo>
                    <a:pt x="4722" y="562"/>
                    <a:pt x="4790" y="517"/>
                    <a:pt x="4857" y="517"/>
                  </a:cubicBezTo>
                  <a:close/>
                  <a:moveTo>
                    <a:pt x="5655" y="517"/>
                  </a:moveTo>
                  <a:cubicBezTo>
                    <a:pt x="5729" y="517"/>
                    <a:pt x="5802" y="562"/>
                    <a:pt x="5802" y="652"/>
                  </a:cubicBezTo>
                  <a:lnTo>
                    <a:pt x="5802" y="5194"/>
                  </a:lnTo>
                  <a:cubicBezTo>
                    <a:pt x="5802" y="5295"/>
                    <a:pt x="5729" y="5346"/>
                    <a:pt x="5655" y="5346"/>
                  </a:cubicBezTo>
                  <a:cubicBezTo>
                    <a:pt x="5582" y="5346"/>
                    <a:pt x="5509" y="5295"/>
                    <a:pt x="5509" y="5194"/>
                  </a:cubicBezTo>
                  <a:lnTo>
                    <a:pt x="5509" y="652"/>
                  </a:lnTo>
                  <a:cubicBezTo>
                    <a:pt x="5509" y="562"/>
                    <a:pt x="5582" y="517"/>
                    <a:pt x="5655" y="517"/>
                  </a:cubicBezTo>
                  <a:close/>
                  <a:moveTo>
                    <a:pt x="6454" y="517"/>
                  </a:moveTo>
                  <a:cubicBezTo>
                    <a:pt x="6521" y="517"/>
                    <a:pt x="6589" y="562"/>
                    <a:pt x="6589" y="652"/>
                  </a:cubicBezTo>
                  <a:lnTo>
                    <a:pt x="6589" y="5194"/>
                  </a:lnTo>
                  <a:cubicBezTo>
                    <a:pt x="6589" y="5295"/>
                    <a:pt x="6521" y="5346"/>
                    <a:pt x="6454" y="5346"/>
                  </a:cubicBezTo>
                  <a:cubicBezTo>
                    <a:pt x="6386" y="5346"/>
                    <a:pt x="6319" y="5295"/>
                    <a:pt x="6319" y="5194"/>
                  </a:cubicBezTo>
                  <a:lnTo>
                    <a:pt x="6319" y="652"/>
                  </a:lnTo>
                  <a:cubicBezTo>
                    <a:pt x="6319" y="562"/>
                    <a:pt x="6386" y="517"/>
                    <a:pt x="6454" y="517"/>
                  </a:cubicBezTo>
                  <a:close/>
                  <a:moveTo>
                    <a:pt x="7263" y="517"/>
                  </a:moveTo>
                  <a:cubicBezTo>
                    <a:pt x="7331" y="517"/>
                    <a:pt x="7398" y="562"/>
                    <a:pt x="7398" y="652"/>
                  </a:cubicBezTo>
                  <a:lnTo>
                    <a:pt x="7398" y="5194"/>
                  </a:lnTo>
                  <a:cubicBezTo>
                    <a:pt x="7398" y="5295"/>
                    <a:pt x="7331" y="5346"/>
                    <a:pt x="7263" y="5346"/>
                  </a:cubicBezTo>
                  <a:cubicBezTo>
                    <a:pt x="7196" y="5346"/>
                    <a:pt x="7128" y="5295"/>
                    <a:pt x="7128" y="5194"/>
                  </a:cubicBezTo>
                  <a:lnTo>
                    <a:pt x="7128" y="652"/>
                  </a:lnTo>
                  <a:cubicBezTo>
                    <a:pt x="7128" y="562"/>
                    <a:pt x="7196" y="517"/>
                    <a:pt x="7263" y="517"/>
                  </a:cubicBezTo>
                  <a:close/>
                  <a:moveTo>
                    <a:pt x="8061" y="517"/>
                  </a:moveTo>
                  <a:cubicBezTo>
                    <a:pt x="8135" y="517"/>
                    <a:pt x="8208" y="562"/>
                    <a:pt x="8208" y="652"/>
                  </a:cubicBezTo>
                  <a:lnTo>
                    <a:pt x="8208" y="5194"/>
                  </a:lnTo>
                  <a:cubicBezTo>
                    <a:pt x="8208" y="5295"/>
                    <a:pt x="8135" y="5346"/>
                    <a:pt x="8061" y="5346"/>
                  </a:cubicBezTo>
                  <a:cubicBezTo>
                    <a:pt x="7988" y="5346"/>
                    <a:pt x="7915" y="5295"/>
                    <a:pt x="7915" y="5194"/>
                  </a:cubicBezTo>
                  <a:lnTo>
                    <a:pt x="7915" y="652"/>
                  </a:lnTo>
                  <a:cubicBezTo>
                    <a:pt x="7915" y="562"/>
                    <a:pt x="7988" y="517"/>
                    <a:pt x="8061" y="517"/>
                  </a:cubicBezTo>
                  <a:close/>
                  <a:moveTo>
                    <a:pt x="8860" y="517"/>
                  </a:moveTo>
                  <a:cubicBezTo>
                    <a:pt x="8927" y="517"/>
                    <a:pt x="8995" y="562"/>
                    <a:pt x="8995" y="652"/>
                  </a:cubicBezTo>
                  <a:lnTo>
                    <a:pt x="8995" y="5194"/>
                  </a:lnTo>
                  <a:cubicBezTo>
                    <a:pt x="8995" y="5295"/>
                    <a:pt x="8927" y="5346"/>
                    <a:pt x="8860" y="5346"/>
                  </a:cubicBezTo>
                  <a:cubicBezTo>
                    <a:pt x="8792" y="5346"/>
                    <a:pt x="8725" y="5295"/>
                    <a:pt x="8725" y="5194"/>
                  </a:cubicBezTo>
                  <a:lnTo>
                    <a:pt x="8725" y="652"/>
                  </a:lnTo>
                  <a:cubicBezTo>
                    <a:pt x="8725" y="562"/>
                    <a:pt x="8792" y="517"/>
                    <a:pt x="8860" y="517"/>
                  </a:cubicBezTo>
                  <a:close/>
                  <a:moveTo>
                    <a:pt x="9658" y="517"/>
                  </a:moveTo>
                  <a:cubicBezTo>
                    <a:pt x="9731" y="517"/>
                    <a:pt x="9804" y="562"/>
                    <a:pt x="9804" y="652"/>
                  </a:cubicBezTo>
                  <a:lnTo>
                    <a:pt x="9804" y="5194"/>
                  </a:lnTo>
                  <a:cubicBezTo>
                    <a:pt x="9804" y="5295"/>
                    <a:pt x="9731" y="5346"/>
                    <a:pt x="9658" y="5346"/>
                  </a:cubicBezTo>
                  <a:cubicBezTo>
                    <a:pt x="9585" y="5346"/>
                    <a:pt x="9512" y="5295"/>
                    <a:pt x="9512" y="5194"/>
                  </a:cubicBezTo>
                  <a:lnTo>
                    <a:pt x="9512" y="652"/>
                  </a:lnTo>
                  <a:cubicBezTo>
                    <a:pt x="9512" y="562"/>
                    <a:pt x="9585" y="517"/>
                    <a:pt x="9658" y="517"/>
                  </a:cubicBezTo>
                  <a:close/>
                  <a:moveTo>
                    <a:pt x="10467" y="517"/>
                  </a:moveTo>
                  <a:cubicBezTo>
                    <a:pt x="10541" y="517"/>
                    <a:pt x="10614" y="562"/>
                    <a:pt x="10614" y="652"/>
                  </a:cubicBezTo>
                  <a:lnTo>
                    <a:pt x="10614" y="5194"/>
                  </a:lnTo>
                  <a:cubicBezTo>
                    <a:pt x="10614" y="5295"/>
                    <a:pt x="10541" y="5346"/>
                    <a:pt x="10467" y="5346"/>
                  </a:cubicBezTo>
                  <a:cubicBezTo>
                    <a:pt x="10394" y="5346"/>
                    <a:pt x="10321" y="5295"/>
                    <a:pt x="10321" y="5194"/>
                  </a:cubicBezTo>
                  <a:lnTo>
                    <a:pt x="10321" y="652"/>
                  </a:lnTo>
                  <a:cubicBezTo>
                    <a:pt x="10321" y="562"/>
                    <a:pt x="10394" y="517"/>
                    <a:pt x="10467" y="517"/>
                  </a:cubicBezTo>
                  <a:close/>
                  <a:moveTo>
                    <a:pt x="11266" y="517"/>
                  </a:moveTo>
                  <a:cubicBezTo>
                    <a:pt x="11333" y="517"/>
                    <a:pt x="11401" y="562"/>
                    <a:pt x="11401" y="652"/>
                  </a:cubicBezTo>
                  <a:lnTo>
                    <a:pt x="11401" y="5194"/>
                  </a:lnTo>
                  <a:cubicBezTo>
                    <a:pt x="11401" y="5295"/>
                    <a:pt x="11333" y="5346"/>
                    <a:pt x="11266" y="5346"/>
                  </a:cubicBezTo>
                  <a:cubicBezTo>
                    <a:pt x="11198" y="5346"/>
                    <a:pt x="11131" y="5295"/>
                    <a:pt x="11131" y="5194"/>
                  </a:cubicBezTo>
                  <a:lnTo>
                    <a:pt x="11131" y="652"/>
                  </a:lnTo>
                  <a:cubicBezTo>
                    <a:pt x="11131" y="562"/>
                    <a:pt x="11198" y="517"/>
                    <a:pt x="11266" y="517"/>
                  </a:cubicBezTo>
                  <a:close/>
                  <a:moveTo>
                    <a:pt x="12064" y="517"/>
                  </a:moveTo>
                  <a:cubicBezTo>
                    <a:pt x="12137" y="517"/>
                    <a:pt x="12210" y="562"/>
                    <a:pt x="12210" y="652"/>
                  </a:cubicBezTo>
                  <a:lnTo>
                    <a:pt x="12210" y="5194"/>
                  </a:lnTo>
                  <a:cubicBezTo>
                    <a:pt x="12210" y="5295"/>
                    <a:pt x="12137" y="5346"/>
                    <a:pt x="12064" y="5346"/>
                  </a:cubicBezTo>
                  <a:cubicBezTo>
                    <a:pt x="11991" y="5346"/>
                    <a:pt x="11918" y="5295"/>
                    <a:pt x="11918" y="5194"/>
                  </a:cubicBezTo>
                  <a:lnTo>
                    <a:pt x="11918" y="652"/>
                  </a:lnTo>
                  <a:cubicBezTo>
                    <a:pt x="11918" y="562"/>
                    <a:pt x="11991" y="517"/>
                    <a:pt x="12064" y="517"/>
                  </a:cubicBezTo>
                  <a:close/>
                  <a:moveTo>
                    <a:pt x="12862" y="517"/>
                  </a:moveTo>
                  <a:cubicBezTo>
                    <a:pt x="12930" y="517"/>
                    <a:pt x="12997" y="562"/>
                    <a:pt x="12997" y="652"/>
                  </a:cubicBezTo>
                  <a:lnTo>
                    <a:pt x="12997" y="5194"/>
                  </a:lnTo>
                  <a:cubicBezTo>
                    <a:pt x="12997" y="5295"/>
                    <a:pt x="12930" y="5346"/>
                    <a:pt x="12862" y="5346"/>
                  </a:cubicBezTo>
                  <a:cubicBezTo>
                    <a:pt x="12795" y="5346"/>
                    <a:pt x="12727" y="5295"/>
                    <a:pt x="12727" y="5194"/>
                  </a:cubicBezTo>
                  <a:lnTo>
                    <a:pt x="12727" y="652"/>
                  </a:lnTo>
                  <a:cubicBezTo>
                    <a:pt x="12727" y="562"/>
                    <a:pt x="12795" y="517"/>
                    <a:pt x="12862" y="517"/>
                  </a:cubicBezTo>
                  <a:close/>
                  <a:moveTo>
                    <a:pt x="13672" y="517"/>
                  </a:moveTo>
                  <a:cubicBezTo>
                    <a:pt x="13739" y="517"/>
                    <a:pt x="13807" y="562"/>
                    <a:pt x="13807" y="652"/>
                  </a:cubicBezTo>
                  <a:lnTo>
                    <a:pt x="13807" y="5194"/>
                  </a:lnTo>
                  <a:cubicBezTo>
                    <a:pt x="13807" y="5295"/>
                    <a:pt x="13739" y="5346"/>
                    <a:pt x="13672" y="5346"/>
                  </a:cubicBezTo>
                  <a:cubicBezTo>
                    <a:pt x="13604" y="5346"/>
                    <a:pt x="13537" y="5295"/>
                    <a:pt x="13537" y="5194"/>
                  </a:cubicBezTo>
                  <a:lnTo>
                    <a:pt x="13537" y="652"/>
                  </a:lnTo>
                  <a:cubicBezTo>
                    <a:pt x="13537" y="562"/>
                    <a:pt x="13604" y="517"/>
                    <a:pt x="13672" y="517"/>
                  </a:cubicBezTo>
                  <a:close/>
                  <a:moveTo>
                    <a:pt x="1057" y="0"/>
                  </a:moveTo>
                  <a:cubicBezTo>
                    <a:pt x="472" y="0"/>
                    <a:pt x="0" y="472"/>
                    <a:pt x="0" y="1057"/>
                  </a:cubicBezTo>
                  <a:lnTo>
                    <a:pt x="0" y="5666"/>
                  </a:lnTo>
                  <a:lnTo>
                    <a:pt x="14594" y="5666"/>
                  </a:lnTo>
                  <a:lnTo>
                    <a:pt x="14594" y="1057"/>
                  </a:lnTo>
                  <a:cubicBezTo>
                    <a:pt x="14594" y="472"/>
                    <a:pt x="14121" y="0"/>
                    <a:pt x="13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4"/>
            <p:cNvSpPr/>
            <p:nvPr/>
          </p:nvSpPr>
          <p:spPr>
            <a:xfrm>
              <a:off x="3485137" y="3852315"/>
              <a:ext cx="43712" cy="37353"/>
            </a:xfrm>
            <a:custGeom>
              <a:avLst/>
              <a:gdLst/>
              <a:ahLst/>
              <a:cxnLst/>
              <a:rect l="l" t="t" r="r" b="b"/>
              <a:pathLst>
                <a:path w="1643" h="1404" extrusionOk="0">
                  <a:moveTo>
                    <a:pt x="934" y="152"/>
                  </a:moveTo>
                  <a:cubicBezTo>
                    <a:pt x="1198" y="152"/>
                    <a:pt x="1462" y="326"/>
                    <a:pt x="1462" y="675"/>
                  </a:cubicBezTo>
                  <a:cubicBezTo>
                    <a:pt x="1462" y="697"/>
                    <a:pt x="1462" y="742"/>
                    <a:pt x="1462" y="765"/>
                  </a:cubicBezTo>
                  <a:cubicBezTo>
                    <a:pt x="1417" y="450"/>
                    <a:pt x="1176" y="292"/>
                    <a:pt x="934" y="292"/>
                  </a:cubicBezTo>
                  <a:cubicBezTo>
                    <a:pt x="692" y="292"/>
                    <a:pt x="450" y="450"/>
                    <a:pt x="405" y="765"/>
                  </a:cubicBezTo>
                  <a:cubicBezTo>
                    <a:pt x="405" y="742"/>
                    <a:pt x="405" y="697"/>
                    <a:pt x="405" y="675"/>
                  </a:cubicBezTo>
                  <a:cubicBezTo>
                    <a:pt x="405" y="326"/>
                    <a:pt x="670" y="152"/>
                    <a:pt x="934" y="152"/>
                  </a:cubicBezTo>
                  <a:close/>
                  <a:moveTo>
                    <a:pt x="923" y="0"/>
                  </a:moveTo>
                  <a:cubicBezTo>
                    <a:pt x="316" y="0"/>
                    <a:pt x="1" y="742"/>
                    <a:pt x="428" y="1192"/>
                  </a:cubicBezTo>
                  <a:cubicBezTo>
                    <a:pt x="574" y="1338"/>
                    <a:pt x="754" y="1403"/>
                    <a:pt x="930" y="1403"/>
                  </a:cubicBezTo>
                  <a:cubicBezTo>
                    <a:pt x="1294" y="1403"/>
                    <a:pt x="1642" y="1122"/>
                    <a:pt x="1642" y="697"/>
                  </a:cubicBezTo>
                  <a:cubicBezTo>
                    <a:pt x="1642" y="315"/>
                    <a:pt x="1327"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4"/>
            <p:cNvSpPr/>
            <p:nvPr/>
          </p:nvSpPr>
          <p:spPr>
            <a:xfrm>
              <a:off x="3780677" y="3852315"/>
              <a:ext cx="43712" cy="37353"/>
            </a:xfrm>
            <a:custGeom>
              <a:avLst/>
              <a:gdLst/>
              <a:ahLst/>
              <a:cxnLst/>
              <a:rect l="l" t="t" r="r" b="b"/>
              <a:pathLst>
                <a:path w="1643" h="1404" extrusionOk="0">
                  <a:moveTo>
                    <a:pt x="933" y="136"/>
                  </a:moveTo>
                  <a:cubicBezTo>
                    <a:pt x="1232" y="136"/>
                    <a:pt x="1533" y="351"/>
                    <a:pt x="1462" y="765"/>
                  </a:cubicBezTo>
                  <a:cubicBezTo>
                    <a:pt x="1417" y="450"/>
                    <a:pt x="1176" y="292"/>
                    <a:pt x="934" y="292"/>
                  </a:cubicBezTo>
                  <a:cubicBezTo>
                    <a:pt x="692" y="292"/>
                    <a:pt x="450" y="450"/>
                    <a:pt x="405" y="765"/>
                  </a:cubicBezTo>
                  <a:cubicBezTo>
                    <a:pt x="405" y="742"/>
                    <a:pt x="405" y="697"/>
                    <a:pt x="405" y="675"/>
                  </a:cubicBezTo>
                  <a:cubicBezTo>
                    <a:pt x="395" y="312"/>
                    <a:pt x="663" y="136"/>
                    <a:pt x="933" y="136"/>
                  </a:cubicBezTo>
                  <a:close/>
                  <a:moveTo>
                    <a:pt x="945" y="0"/>
                  </a:moveTo>
                  <a:cubicBezTo>
                    <a:pt x="316" y="0"/>
                    <a:pt x="1" y="742"/>
                    <a:pt x="450" y="1192"/>
                  </a:cubicBezTo>
                  <a:cubicBezTo>
                    <a:pt x="589" y="1338"/>
                    <a:pt x="764" y="1403"/>
                    <a:pt x="936" y="1403"/>
                  </a:cubicBezTo>
                  <a:cubicBezTo>
                    <a:pt x="1294" y="1403"/>
                    <a:pt x="1642" y="1122"/>
                    <a:pt x="1642" y="697"/>
                  </a:cubicBezTo>
                  <a:cubicBezTo>
                    <a:pt x="1642" y="315"/>
                    <a:pt x="1327"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5" name="Google Shape;4695;p54"/>
          <p:cNvGrpSpPr/>
          <p:nvPr/>
        </p:nvGrpSpPr>
        <p:grpSpPr>
          <a:xfrm>
            <a:off x="8391457" y="223783"/>
            <a:ext cx="602011" cy="476836"/>
            <a:chOff x="4371757" y="3559755"/>
            <a:chExt cx="718305" cy="568948"/>
          </a:xfrm>
        </p:grpSpPr>
        <p:sp>
          <p:nvSpPr>
            <p:cNvPr id="4696" name="Google Shape;4696;p54"/>
            <p:cNvSpPr/>
            <p:nvPr/>
          </p:nvSpPr>
          <p:spPr>
            <a:xfrm>
              <a:off x="4959245" y="3600436"/>
              <a:ext cx="113098" cy="164658"/>
            </a:xfrm>
            <a:custGeom>
              <a:avLst/>
              <a:gdLst/>
              <a:ahLst/>
              <a:cxnLst/>
              <a:rect l="l" t="t" r="r" b="b"/>
              <a:pathLst>
                <a:path w="4251" h="6189" extrusionOk="0">
                  <a:moveTo>
                    <a:pt x="2105" y="2184"/>
                  </a:moveTo>
                  <a:cubicBezTo>
                    <a:pt x="2668" y="2184"/>
                    <a:pt x="3105" y="2784"/>
                    <a:pt x="2812" y="3351"/>
                  </a:cubicBezTo>
                  <a:cubicBezTo>
                    <a:pt x="2665" y="3644"/>
                    <a:pt x="2387" y="3786"/>
                    <a:pt x="2109" y="3786"/>
                  </a:cubicBezTo>
                  <a:cubicBezTo>
                    <a:pt x="1789" y="3786"/>
                    <a:pt x="1470" y="3599"/>
                    <a:pt x="1350" y="3239"/>
                  </a:cubicBezTo>
                  <a:cubicBezTo>
                    <a:pt x="1193" y="2811"/>
                    <a:pt x="1417" y="2362"/>
                    <a:pt x="1845" y="2227"/>
                  </a:cubicBezTo>
                  <a:cubicBezTo>
                    <a:pt x="1933" y="2197"/>
                    <a:pt x="2021" y="2184"/>
                    <a:pt x="2105" y="2184"/>
                  </a:cubicBezTo>
                  <a:close/>
                  <a:moveTo>
                    <a:pt x="1575" y="1"/>
                  </a:moveTo>
                  <a:lnTo>
                    <a:pt x="1372" y="1710"/>
                  </a:lnTo>
                  <a:lnTo>
                    <a:pt x="990" y="1665"/>
                  </a:lnTo>
                  <a:lnTo>
                    <a:pt x="473" y="4138"/>
                  </a:lnTo>
                  <a:lnTo>
                    <a:pt x="248" y="4115"/>
                  </a:lnTo>
                  <a:lnTo>
                    <a:pt x="1" y="6184"/>
                  </a:lnTo>
                  <a:lnTo>
                    <a:pt x="203" y="6184"/>
                  </a:lnTo>
                  <a:cubicBezTo>
                    <a:pt x="247" y="6187"/>
                    <a:pt x="291" y="6188"/>
                    <a:pt x="335" y="6188"/>
                  </a:cubicBezTo>
                  <a:cubicBezTo>
                    <a:pt x="633" y="6188"/>
                    <a:pt x="941" y="6125"/>
                    <a:pt x="1215" y="6027"/>
                  </a:cubicBezTo>
                  <a:cubicBezTo>
                    <a:pt x="4003" y="5105"/>
                    <a:pt x="4251" y="1260"/>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4"/>
            <p:cNvSpPr/>
            <p:nvPr/>
          </p:nvSpPr>
          <p:spPr>
            <a:xfrm>
              <a:off x="4956265" y="3572313"/>
              <a:ext cx="133797" cy="214490"/>
            </a:xfrm>
            <a:custGeom>
              <a:avLst/>
              <a:gdLst/>
              <a:ahLst/>
              <a:cxnLst/>
              <a:rect l="l" t="t" r="r" b="b"/>
              <a:pathLst>
                <a:path w="5029" h="8062" extrusionOk="0">
                  <a:moveTo>
                    <a:pt x="967" y="1"/>
                  </a:moveTo>
                  <a:lnTo>
                    <a:pt x="945" y="338"/>
                  </a:lnTo>
                  <a:lnTo>
                    <a:pt x="1282" y="383"/>
                  </a:lnTo>
                  <a:cubicBezTo>
                    <a:pt x="1529" y="406"/>
                    <a:pt x="1709" y="608"/>
                    <a:pt x="1709" y="833"/>
                  </a:cubicBezTo>
                  <a:cubicBezTo>
                    <a:pt x="3193" y="1507"/>
                    <a:pt x="4025" y="3126"/>
                    <a:pt x="3688" y="4723"/>
                  </a:cubicBezTo>
                  <a:cubicBezTo>
                    <a:pt x="3351" y="6319"/>
                    <a:pt x="1934" y="7444"/>
                    <a:pt x="315" y="7444"/>
                  </a:cubicBezTo>
                  <a:lnTo>
                    <a:pt x="68" y="7444"/>
                  </a:lnTo>
                  <a:lnTo>
                    <a:pt x="0" y="8051"/>
                  </a:lnTo>
                  <a:cubicBezTo>
                    <a:pt x="100" y="8058"/>
                    <a:pt x="198" y="8061"/>
                    <a:pt x="295" y="8061"/>
                  </a:cubicBezTo>
                  <a:cubicBezTo>
                    <a:pt x="3025" y="8061"/>
                    <a:pt x="5029" y="5370"/>
                    <a:pt x="4160" y="2722"/>
                  </a:cubicBezTo>
                  <a:cubicBezTo>
                    <a:pt x="3688" y="1282"/>
                    <a:pt x="2451" y="248"/>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4"/>
            <p:cNvSpPr/>
            <p:nvPr/>
          </p:nvSpPr>
          <p:spPr>
            <a:xfrm>
              <a:off x="4863543" y="3596844"/>
              <a:ext cx="80187" cy="163940"/>
            </a:xfrm>
            <a:custGeom>
              <a:avLst/>
              <a:gdLst/>
              <a:ahLst/>
              <a:cxnLst/>
              <a:rect l="l" t="t" r="r" b="b"/>
              <a:pathLst>
                <a:path w="3014" h="6162" extrusionOk="0">
                  <a:moveTo>
                    <a:pt x="1760" y="3445"/>
                  </a:moveTo>
                  <a:cubicBezTo>
                    <a:pt x="1828" y="3445"/>
                    <a:pt x="1896" y="3470"/>
                    <a:pt x="1956" y="3531"/>
                  </a:cubicBezTo>
                  <a:cubicBezTo>
                    <a:pt x="1901" y="3503"/>
                    <a:pt x="1837" y="3484"/>
                    <a:pt x="1774" y="3484"/>
                  </a:cubicBezTo>
                  <a:cubicBezTo>
                    <a:pt x="1736" y="3484"/>
                    <a:pt x="1698" y="3491"/>
                    <a:pt x="1664" y="3508"/>
                  </a:cubicBezTo>
                  <a:cubicBezTo>
                    <a:pt x="1372" y="3598"/>
                    <a:pt x="1282" y="3936"/>
                    <a:pt x="1462" y="4183"/>
                  </a:cubicBezTo>
                  <a:cubicBezTo>
                    <a:pt x="1130" y="3980"/>
                    <a:pt x="1448" y="3445"/>
                    <a:pt x="1760" y="3445"/>
                  </a:cubicBezTo>
                  <a:close/>
                  <a:moveTo>
                    <a:pt x="2698" y="1"/>
                  </a:moveTo>
                  <a:lnTo>
                    <a:pt x="2698" y="1"/>
                  </a:lnTo>
                  <a:cubicBezTo>
                    <a:pt x="1911" y="293"/>
                    <a:pt x="1259" y="855"/>
                    <a:pt x="877" y="1620"/>
                  </a:cubicBezTo>
                  <a:cubicBezTo>
                    <a:pt x="0" y="3374"/>
                    <a:pt x="877" y="5532"/>
                    <a:pt x="2766" y="6162"/>
                  </a:cubicBezTo>
                  <a:lnTo>
                    <a:pt x="3013" y="4138"/>
                  </a:lnTo>
                  <a:lnTo>
                    <a:pt x="2766" y="4093"/>
                  </a:lnTo>
                  <a:lnTo>
                    <a:pt x="2766" y="1575"/>
                  </a:lnTo>
                  <a:lnTo>
                    <a:pt x="2496" y="153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4"/>
            <p:cNvSpPr/>
            <p:nvPr/>
          </p:nvSpPr>
          <p:spPr>
            <a:xfrm>
              <a:off x="4371757" y="3571116"/>
              <a:ext cx="587492" cy="557588"/>
            </a:xfrm>
            <a:custGeom>
              <a:avLst/>
              <a:gdLst/>
              <a:ahLst/>
              <a:cxnLst/>
              <a:rect l="l" t="t" r="r" b="b"/>
              <a:pathLst>
                <a:path w="22082" h="20958" extrusionOk="0">
                  <a:moveTo>
                    <a:pt x="22082" y="1"/>
                  </a:moveTo>
                  <a:lnTo>
                    <a:pt x="22082" y="1"/>
                  </a:lnTo>
                  <a:cubicBezTo>
                    <a:pt x="19406" y="136"/>
                    <a:pt x="17585" y="2767"/>
                    <a:pt x="18439" y="5307"/>
                  </a:cubicBezTo>
                  <a:cubicBezTo>
                    <a:pt x="18462" y="5420"/>
                    <a:pt x="18507" y="5532"/>
                    <a:pt x="18574" y="5645"/>
                  </a:cubicBezTo>
                  <a:cubicBezTo>
                    <a:pt x="16672" y="3362"/>
                    <a:pt x="14021" y="2269"/>
                    <a:pt x="11392" y="2269"/>
                  </a:cubicBezTo>
                  <a:cubicBezTo>
                    <a:pt x="7961" y="2269"/>
                    <a:pt x="4566" y="4132"/>
                    <a:pt x="2924" y="7646"/>
                  </a:cubicBezTo>
                  <a:cubicBezTo>
                    <a:pt x="1" y="13852"/>
                    <a:pt x="4520" y="20957"/>
                    <a:pt x="11356" y="20957"/>
                  </a:cubicBezTo>
                  <a:cubicBezTo>
                    <a:pt x="16843" y="20957"/>
                    <a:pt x="21137" y="16303"/>
                    <a:pt x="20688" y="10839"/>
                  </a:cubicBezTo>
                  <a:lnTo>
                    <a:pt x="20688" y="10839"/>
                  </a:lnTo>
                  <a:lnTo>
                    <a:pt x="20598" y="10929"/>
                  </a:lnTo>
                  <a:lnTo>
                    <a:pt x="20485" y="11041"/>
                  </a:lnTo>
                  <a:lnTo>
                    <a:pt x="20305" y="11221"/>
                  </a:lnTo>
                  <a:cubicBezTo>
                    <a:pt x="20530" y="15921"/>
                    <a:pt x="17067" y="19991"/>
                    <a:pt x="12390" y="20530"/>
                  </a:cubicBezTo>
                  <a:cubicBezTo>
                    <a:pt x="12042" y="20570"/>
                    <a:pt x="11697" y="20590"/>
                    <a:pt x="11354" y="20590"/>
                  </a:cubicBezTo>
                  <a:cubicBezTo>
                    <a:pt x="7093" y="20590"/>
                    <a:pt x="3355" y="17555"/>
                    <a:pt x="2564" y="13267"/>
                  </a:cubicBezTo>
                  <a:cubicBezTo>
                    <a:pt x="1687" y="8635"/>
                    <a:pt x="4565" y="4138"/>
                    <a:pt x="9130" y="2969"/>
                  </a:cubicBezTo>
                  <a:cubicBezTo>
                    <a:pt x="9881" y="2772"/>
                    <a:pt x="10637" y="2677"/>
                    <a:pt x="11381" y="2677"/>
                  </a:cubicBezTo>
                  <a:cubicBezTo>
                    <a:pt x="15139" y="2677"/>
                    <a:pt x="18617" y="5081"/>
                    <a:pt x="19856" y="8815"/>
                  </a:cubicBezTo>
                  <a:cubicBezTo>
                    <a:pt x="19991" y="9265"/>
                    <a:pt x="20103" y="9715"/>
                    <a:pt x="20193" y="10164"/>
                  </a:cubicBezTo>
                  <a:cubicBezTo>
                    <a:pt x="20260" y="10097"/>
                    <a:pt x="20305" y="10029"/>
                    <a:pt x="20350" y="9962"/>
                  </a:cubicBezTo>
                  <a:cubicBezTo>
                    <a:pt x="20418" y="9895"/>
                    <a:pt x="20463" y="9827"/>
                    <a:pt x="20508" y="9760"/>
                  </a:cubicBezTo>
                  <a:cubicBezTo>
                    <a:pt x="20440" y="9400"/>
                    <a:pt x="20350" y="9040"/>
                    <a:pt x="20238" y="8680"/>
                  </a:cubicBezTo>
                  <a:cubicBezTo>
                    <a:pt x="20036" y="8096"/>
                    <a:pt x="19788" y="7511"/>
                    <a:pt x="19473" y="6971"/>
                  </a:cubicBezTo>
                  <a:lnTo>
                    <a:pt x="19473" y="6971"/>
                  </a:lnTo>
                  <a:cubicBezTo>
                    <a:pt x="19946" y="7421"/>
                    <a:pt x="20530" y="7758"/>
                    <a:pt x="21160" y="7938"/>
                  </a:cubicBezTo>
                  <a:lnTo>
                    <a:pt x="21227" y="7331"/>
                  </a:lnTo>
                  <a:cubicBezTo>
                    <a:pt x="18034" y="6319"/>
                    <a:pt x="18012" y="1822"/>
                    <a:pt x="21182" y="765"/>
                  </a:cubicBezTo>
                  <a:lnTo>
                    <a:pt x="21182" y="675"/>
                  </a:lnTo>
                  <a:cubicBezTo>
                    <a:pt x="21225" y="421"/>
                    <a:pt x="21447" y="246"/>
                    <a:pt x="21680" y="246"/>
                  </a:cubicBezTo>
                  <a:cubicBezTo>
                    <a:pt x="21694" y="246"/>
                    <a:pt x="21708" y="247"/>
                    <a:pt x="21722" y="248"/>
                  </a:cubicBezTo>
                  <a:lnTo>
                    <a:pt x="22059" y="293"/>
                  </a:lnTo>
                  <a:lnTo>
                    <a:pt x="2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4"/>
            <p:cNvSpPr/>
            <p:nvPr/>
          </p:nvSpPr>
          <p:spPr>
            <a:xfrm>
              <a:off x="4429199" y="3645906"/>
              <a:ext cx="483998" cy="469498"/>
            </a:xfrm>
            <a:custGeom>
              <a:avLst/>
              <a:gdLst/>
              <a:ahLst/>
              <a:cxnLst/>
              <a:rect l="l" t="t" r="r" b="b"/>
              <a:pathLst>
                <a:path w="18192" h="17647" extrusionOk="0">
                  <a:moveTo>
                    <a:pt x="9052" y="377"/>
                  </a:moveTo>
                  <a:cubicBezTo>
                    <a:pt x="11133" y="377"/>
                    <a:pt x="13247" y="1204"/>
                    <a:pt x="14864" y="3036"/>
                  </a:cubicBezTo>
                  <a:cubicBezTo>
                    <a:pt x="13233" y="1755"/>
                    <a:pt x="11406" y="696"/>
                    <a:pt x="9163" y="696"/>
                  </a:cubicBezTo>
                  <a:cubicBezTo>
                    <a:pt x="8374" y="696"/>
                    <a:pt x="7534" y="827"/>
                    <a:pt x="6634" y="1125"/>
                  </a:cubicBezTo>
                  <a:lnTo>
                    <a:pt x="6656" y="1125"/>
                  </a:lnTo>
                  <a:cubicBezTo>
                    <a:pt x="3036" y="2317"/>
                    <a:pt x="1912" y="4857"/>
                    <a:pt x="1192" y="7556"/>
                  </a:cubicBezTo>
                  <a:cubicBezTo>
                    <a:pt x="1570" y="3127"/>
                    <a:pt x="5257" y="377"/>
                    <a:pt x="9052" y="377"/>
                  </a:cubicBezTo>
                  <a:close/>
                  <a:moveTo>
                    <a:pt x="9054" y="958"/>
                  </a:moveTo>
                  <a:cubicBezTo>
                    <a:pt x="10983" y="958"/>
                    <a:pt x="12941" y="1724"/>
                    <a:pt x="14436" y="3418"/>
                  </a:cubicBezTo>
                  <a:cubicBezTo>
                    <a:pt x="12924" y="2239"/>
                    <a:pt x="11228" y="1268"/>
                    <a:pt x="9157" y="1268"/>
                  </a:cubicBezTo>
                  <a:cubicBezTo>
                    <a:pt x="8425" y="1268"/>
                    <a:pt x="7647" y="1389"/>
                    <a:pt x="6814" y="1664"/>
                  </a:cubicBezTo>
                  <a:cubicBezTo>
                    <a:pt x="3486" y="2789"/>
                    <a:pt x="2429" y="5127"/>
                    <a:pt x="1754" y="7623"/>
                  </a:cubicBezTo>
                  <a:cubicBezTo>
                    <a:pt x="2103" y="3511"/>
                    <a:pt x="5531" y="958"/>
                    <a:pt x="9054" y="958"/>
                  </a:cubicBezTo>
                  <a:close/>
                  <a:moveTo>
                    <a:pt x="9052" y="1562"/>
                  </a:moveTo>
                  <a:cubicBezTo>
                    <a:pt x="10825" y="1562"/>
                    <a:pt x="12626" y="2266"/>
                    <a:pt x="14009" y="3823"/>
                  </a:cubicBezTo>
                  <a:cubicBezTo>
                    <a:pt x="12617" y="2746"/>
                    <a:pt x="11067" y="1852"/>
                    <a:pt x="9169" y="1852"/>
                  </a:cubicBezTo>
                  <a:cubicBezTo>
                    <a:pt x="8491" y="1852"/>
                    <a:pt x="7769" y="1966"/>
                    <a:pt x="6993" y="2227"/>
                  </a:cubicBezTo>
                  <a:cubicBezTo>
                    <a:pt x="3890" y="3238"/>
                    <a:pt x="2946" y="5397"/>
                    <a:pt x="2316" y="7713"/>
                  </a:cubicBezTo>
                  <a:cubicBezTo>
                    <a:pt x="2651" y="3918"/>
                    <a:pt x="5806" y="1562"/>
                    <a:pt x="9052" y="1562"/>
                  </a:cubicBezTo>
                  <a:close/>
                  <a:moveTo>
                    <a:pt x="9046" y="2159"/>
                  </a:moveTo>
                  <a:cubicBezTo>
                    <a:pt x="10669" y="2159"/>
                    <a:pt x="12317" y="2804"/>
                    <a:pt x="13582" y="4228"/>
                  </a:cubicBezTo>
                  <a:cubicBezTo>
                    <a:pt x="12305" y="3233"/>
                    <a:pt x="10882" y="2434"/>
                    <a:pt x="9151" y="2434"/>
                  </a:cubicBezTo>
                  <a:cubicBezTo>
                    <a:pt x="8533" y="2434"/>
                    <a:pt x="7877" y="2536"/>
                    <a:pt x="7173" y="2766"/>
                  </a:cubicBezTo>
                  <a:cubicBezTo>
                    <a:pt x="4345" y="3687"/>
                    <a:pt x="3466" y="5660"/>
                    <a:pt x="2904" y="7747"/>
                  </a:cubicBezTo>
                  <a:lnTo>
                    <a:pt x="2904" y="7747"/>
                  </a:lnTo>
                  <a:cubicBezTo>
                    <a:pt x="3225" y="4294"/>
                    <a:pt x="6093" y="2159"/>
                    <a:pt x="9046" y="2159"/>
                  </a:cubicBezTo>
                  <a:close/>
                  <a:moveTo>
                    <a:pt x="9024" y="3360"/>
                  </a:moveTo>
                  <a:cubicBezTo>
                    <a:pt x="10346" y="3360"/>
                    <a:pt x="11692" y="3883"/>
                    <a:pt x="12727" y="5037"/>
                  </a:cubicBezTo>
                  <a:cubicBezTo>
                    <a:pt x="11691" y="4231"/>
                    <a:pt x="10546" y="3582"/>
                    <a:pt x="9152" y="3582"/>
                  </a:cubicBezTo>
                  <a:cubicBezTo>
                    <a:pt x="8641" y="3582"/>
                    <a:pt x="8096" y="3669"/>
                    <a:pt x="7511" y="3868"/>
                  </a:cubicBezTo>
                  <a:cubicBezTo>
                    <a:pt x="5293" y="4593"/>
                    <a:pt x="4533" y="6132"/>
                    <a:pt x="4059" y="7795"/>
                  </a:cubicBezTo>
                  <a:lnTo>
                    <a:pt x="4059" y="7795"/>
                  </a:lnTo>
                  <a:cubicBezTo>
                    <a:pt x="4347" y="5049"/>
                    <a:pt x="6648" y="3360"/>
                    <a:pt x="9024" y="3360"/>
                  </a:cubicBezTo>
                  <a:close/>
                  <a:moveTo>
                    <a:pt x="9039" y="2762"/>
                  </a:moveTo>
                  <a:cubicBezTo>
                    <a:pt x="10513" y="2762"/>
                    <a:pt x="12010" y="3345"/>
                    <a:pt x="13155" y="4633"/>
                  </a:cubicBezTo>
                  <a:cubicBezTo>
                    <a:pt x="11994" y="3737"/>
                    <a:pt x="10710" y="3000"/>
                    <a:pt x="9133" y="3000"/>
                  </a:cubicBezTo>
                  <a:cubicBezTo>
                    <a:pt x="8572" y="3000"/>
                    <a:pt x="7974" y="3094"/>
                    <a:pt x="7331" y="3306"/>
                  </a:cubicBezTo>
                  <a:cubicBezTo>
                    <a:pt x="4790" y="4160"/>
                    <a:pt x="3980" y="5937"/>
                    <a:pt x="3463" y="7848"/>
                  </a:cubicBezTo>
                  <a:cubicBezTo>
                    <a:pt x="3725" y="4708"/>
                    <a:pt x="6345" y="2762"/>
                    <a:pt x="9039" y="2762"/>
                  </a:cubicBezTo>
                  <a:close/>
                  <a:moveTo>
                    <a:pt x="9008" y="3947"/>
                  </a:moveTo>
                  <a:cubicBezTo>
                    <a:pt x="10178" y="3947"/>
                    <a:pt x="11368" y="4413"/>
                    <a:pt x="12278" y="5442"/>
                  </a:cubicBezTo>
                  <a:cubicBezTo>
                    <a:pt x="11369" y="4732"/>
                    <a:pt x="10363" y="4167"/>
                    <a:pt x="9118" y="4167"/>
                  </a:cubicBezTo>
                  <a:cubicBezTo>
                    <a:pt x="8668" y="4167"/>
                    <a:pt x="8187" y="4241"/>
                    <a:pt x="7668" y="4408"/>
                  </a:cubicBezTo>
                  <a:cubicBezTo>
                    <a:pt x="5667" y="5082"/>
                    <a:pt x="5015" y="6454"/>
                    <a:pt x="4610" y="7983"/>
                  </a:cubicBezTo>
                  <a:cubicBezTo>
                    <a:pt x="4813" y="5488"/>
                    <a:pt x="6879" y="3947"/>
                    <a:pt x="9008" y="3947"/>
                  </a:cubicBezTo>
                  <a:close/>
                  <a:moveTo>
                    <a:pt x="9197" y="4875"/>
                  </a:moveTo>
                  <a:cubicBezTo>
                    <a:pt x="9780" y="4875"/>
                    <a:pt x="10383" y="5010"/>
                    <a:pt x="10973" y="5307"/>
                  </a:cubicBezTo>
                  <a:cubicBezTo>
                    <a:pt x="14099" y="6881"/>
                    <a:pt x="13762" y="11446"/>
                    <a:pt x="10456" y="12570"/>
                  </a:cubicBezTo>
                  <a:cubicBezTo>
                    <a:pt x="10049" y="12703"/>
                    <a:pt x="9636" y="12766"/>
                    <a:pt x="9228" y="12766"/>
                  </a:cubicBezTo>
                  <a:cubicBezTo>
                    <a:pt x="7564" y="12766"/>
                    <a:pt x="6006" y="11713"/>
                    <a:pt x="5464" y="10052"/>
                  </a:cubicBezTo>
                  <a:cubicBezTo>
                    <a:pt x="4571" y="7353"/>
                    <a:pt x="6695" y="4875"/>
                    <a:pt x="9197" y="4875"/>
                  </a:cubicBezTo>
                  <a:close/>
                  <a:moveTo>
                    <a:pt x="13784" y="9534"/>
                  </a:moveTo>
                  <a:lnTo>
                    <a:pt x="13784" y="9534"/>
                  </a:lnTo>
                  <a:cubicBezTo>
                    <a:pt x="13627" y="11288"/>
                    <a:pt x="12435" y="12795"/>
                    <a:pt x="10771" y="13335"/>
                  </a:cubicBezTo>
                  <a:lnTo>
                    <a:pt x="10771" y="13357"/>
                  </a:lnTo>
                  <a:cubicBezTo>
                    <a:pt x="10319" y="13502"/>
                    <a:pt x="9856" y="13572"/>
                    <a:pt x="9398" y="13572"/>
                  </a:cubicBezTo>
                  <a:cubicBezTo>
                    <a:pt x="8145" y="13572"/>
                    <a:pt x="6928" y="13047"/>
                    <a:pt x="6072" y="12075"/>
                  </a:cubicBezTo>
                  <a:lnTo>
                    <a:pt x="6072" y="12075"/>
                  </a:lnTo>
                  <a:cubicBezTo>
                    <a:pt x="6978" y="12784"/>
                    <a:pt x="7994" y="13360"/>
                    <a:pt x="9233" y="13360"/>
                  </a:cubicBezTo>
                  <a:cubicBezTo>
                    <a:pt x="9684" y="13360"/>
                    <a:pt x="10165" y="13284"/>
                    <a:pt x="10681" y="13110"/>
                  </a:cubicBezTo>
                  <a:cubicBezTo>
                    <a:pt x="12705" y="12435"/>
                    <a:pt x="13357" y="11063"/>
                    <a:pt x="13784" y="9534"/>
                  </a:cubicBezTo>
                  <a:close/>
                  <a:moveTo>
                    <a:pt x="17202" y="9962"/>
                  </a:moveTo>
                  <a:lnTo>
                    <a:pt x="17202" y="9962"/>
                  </a:lnTo>
                  <a:cubicBezTo>
                    <a:pt x="16932" y="13087"/>
                    <a:pt x="14819" y="15741"/>
                    <a:pt x="11850" y="16730"/>
                  </a:cubicBezTo>
                  <a:cubicBezTo>
                    <a:pt x="11034" y="17000"/>
                    <a:pt x="10195" y="17131"/>
                    <a:pt x="9365" y="17131"/>
                  </a:cubicBezTo>
                  <a:cubicBezTo>
                    <a:pt x="7157" y="17131"/>
                    <a:pt x="5012" y="16204"/>
                    <a:pt x="3508" y="14504"/>
                  </a:cubicBezTo>
                  <a:lnTo>
                    <a:pt x="3508" y="14504"/>
                  </a:lnTo>
                  <a:cubicBezTo>
                    <a:pt x="5138" y="15768"/>
                    <a:pt x="6964" y="16822"/>
                    <a:pt x="9205" y="16822"/>
                  </a:cubicBezTo>
                  <a:cubicBezTo>
                    <a:pt x="9995" y="16822"/>
                    <a:pt x="10836" y="16691"/>
                    <a:pt x="11738" y="16393"/>
                  </a:cubicBezTo>
                  <a:cubicBezTo>
                    <a:pt x="15336" y="15201"/>
                    <a:pt x="16460" y="12660"/>
                    <a:pt x="17202" y="9962"/>
                  </a:cubicBezTo>
                  <a:close/>
                  <a:moveTo>
                    <a:pt x="9213" y="0"/>
                  </a:moveTo>
                  <a:cubicBezTo>
                    <a:pt x="8851" y="0"/>
                    <a:pt x="8486" y="22"/>
                    <a:pt x="8118" y="68"/>
                  </a:cubicBezTo>
                  <a:cubicBezTo>
                    <a:pt x="3396" y="675"/>
                    <a:pt x="0" y="4925"/>
                    <a:pt x="450" y="9669"/>
                  </a:cubicBezTo>
                  <a:cubicBezTo>
                    <a:pt x="882" y="14229"/>
                    <a:pt x="4720" y="17646"/>
                    <a:pt x="9250" y="17646"/>
                  </a:cubicBezTo>
                  <a:cubicBezTo>
                    <a:pt x="9434" y="17646"/>
                    <a:pt x="9618" y="17641"/>
                    <a:pt x="9804" y="17629"/>
                  </a:cubicBezTo>
                  <a:cubicBezTo>
                    <a:pt x="14549" y="17315"/>
                    <a:pt x="18191" y="13290"/>
                    <a:pt x="18034" y="8523"/>
                  </a:cubicBezTo>
                  <a:lnTo>
                    <a:pt x="18034" y="8523"/>
                  </a:lnTo>
                  <a:lnTo>
                    <a:pt x="16572" y="9917"/>
                  </a:lnTo>
                  <a:cubicBezTo>
                    <a:pt x="16572" y="9939"/>
                    <a:pt x="16572" y="9984"/>
                    <a:pt x="16595" y="10007"/>
                  </a:cubicBezTo>
                  <a:lnTo>
                    <a:pt x="16617" y="9894"/>
                  </a:lnTo>
                  <a:cubicBezTo>
                    <a:pt x="16617" y="9939"/>
                    <a:pt x="16617" y="10007"/>
                    <a:pt x="16617" y="10052"/>
                  </a:cubicBezTo>
                  <a:cubicBezTo>
                    <a:pt x="16662" y="10232"/>
                    <a:pt x="16617" y="10411"/>
                    <a:pt x="16527" y="10569"/>
                  </a:cubicBezTo>
                  <a:cubicBezTo>
                    <a:pt x="15848" y="14332"/>
                    <a:pt x="12632" y="16555"/>
                    <a:pt x="9338" y="16555"/>
                  </a:cubicBezTo>
                  <a:cubicBezTo>
                    <a:pt x="7396" y="16555"/>
                    <a:pt x="5428" y="15783"/>
                    <a:pt x="3935" y="14099"/>
                  </a:cubicBezTo>
                  <a:lnTo>
                    <a:pt x="3935" y="14099"/>
                  </a:lnTo>
                  <a:cubicBezTo>
                    <a:pt x="5448" y="15279"/>
                    <a:pt x="7144" y="16250"/>
                    <a:pt x="9215" y="16250"/>
                  </a:cubicBezTo>
                  <a:cubicBezTo>
                    <a:pt x="9947" y="16250"/>
                    <a:pt x="10725" y="16129"/>
                    <a:pt x="11558" y="15853"/>
                  </a:cubicBezTo>
                  <a:cubicBezTo>
                    <a:pt x="14504" y="14886"/>
                    <a:pt x="15673" y="12930"/>
                    <a:pt x="16370" y="10771"/>
                  </a:cubicBezTo>
                  <a:lnTo>
                    <a:pt x="16370" y="10771"/>
                  </a:lnTo>
                  <a:lnTo>
                    <a:pt x="15718" y="11401"/>
                  </a:lnTo>
                  <a:cubicBezTo>
                    <a:pt x="15695" y="11468"/>
                    <a:pt x="15673" y="11536"/>
                    <a:pt x="15651" y="11581"/>
                  </a:cubicBezTo>
                  <a:lnTo>
                    <a:pt x="15695" y="11626"/>
                  </a:lnTo>
                  <a:lnTo>
                    <a:pt x="15606" y="11716"/>
                  </a:lnTo>
                  <a:cubicBezTo>
                    <a:pt x="14519" y="14459"/>
                    <a:pt x="11956" y="15952"/>
                    <a:pt x="9358" y="15952"/>
                  </a:cubicBezTo>
                  <a:cubicBezTo>
                    <a:pt x="7548" y="15952"/>
                    <a:pt x="5720" y="15227"/>
                    <a:pt x="4363" y="13694"/>
                  </a:cubicBezTo>
                  <a:lnTo>
                    <a:pt x="4363" y="13694"/>
                  </a:lnTo>
                  <a:cubicBezTo>
                    <a:pt x="5754" y="14771"/>
                    <a:pt x="7305" y="15665"/>
                    <a:pt x="9212" y="15665"/>
                  </a:cubicBezTo>
                  <a:cubicBezTo>
                    <a:pt x="9893" y="15665"/>
                    <a:pt x="10620" y="15551"/>
                    <a:pt x="11401" y="15291"/>
                  </a:cubicBezTo>
                  <a:cubicBezTo>
                    <a:pt x="13424" y="14616"/>
                    <a:pt x="14526" y="13447"/>
                    <a:pt x="15223" y="12075"/>
                  </a:cubicBezTo>
                  <a:lnTo>
                    <a:pt x="15223" y="12075"/>
                  </a:lnTo>
                  <a:lnTo>
                    <a:pt x="14661" y="12637"/>
                  </a:lnTo>
                  <a:cubicBezTo>
                    <a:pt x="14571" y="12727"/>
                    <a:pt x="14481" y="12772"/>
                    <a:pt x="14346" y="12817"/>
                  </a:cubicBezTo>
                  <a:cubicBezTo>
                    <a:pt x="13135" y="14504"/>
                    <a:pt x="11264" y="15363"/>
                    <a:pt x="9384" y="15363"/>
                  </a:cubicBezTo>
                  <a:cubicBezTo>
                    <a:pt x="7705" y="15363"/>
                    <a:pt x="6020" y="14679"/>
                    <a:pt x="4790" y="13290"/>
                  </a:cubicBezTo>
                  <a:lnTo>
                    <a:pt x="4790" y="13290"/>
                  </a:lnTo>
                  <a:cubicBezTo>
                    <a:pt x="6064" y="14283"/>
                    <a:pt x="7485" y="15093"/>
                    <a:pt x="9222" y="15093"/>
                  </a:cubicBezTo>
                  <a:cubicBezTo>
                    <a:pt x="9845" y="15093"/>
                    <a:pt x="10508" y="14989"/>
                    <a:pt x="11221" y="14751"/>
                  </a:cubicBezTo>
                  <a:cubicBezTo>
                    <a:pt x="12345" y="14414"/>
                    <a:pt x="13334" y="13739"/>
                    <a:pt x="14077" y="12840"/>
                  </a:cubicBezTo>
                  <a:cubicBezTo>
                    <a:pt x="13942" y="12817"/>
                    <a:pt x="13829" y="12750"/>
                    <a:pt x="13717" y="12682"/>
                  </a:cubicBezTo>
                  <a:cubicBezTo>
                    <a:pt x="12617" y="14060"/>
                    <a:pt x="11004" y="14759"/>
                    <a:pt x="9388" y="14759"/>
                  </a:cubicBezTo>
                  <a:cubicBezTo>
                    <a:pt x="7866" y="14759"/>
                    <a:pt x="6341" y="14139"/>
                    <a:pt x="5240" y="12885"/>
                  </a:cubicBezTo>
                  <a:lnTo>
                    <a:pt x="5240" y="12885"/>
                  </a:lnTo>
                  <a:cubicBezTo>
                    <a:pt x="6384" y="13780"/>
                    <a:pt x="7675" y="14517"/>
                    <a:pt x="9249" y="14517"/>
                  </a:cubicBezTo>
                  <a:cubicBezTo>
                    <a:pt x="9808" y="14517"/>
                    <a:pt x="10404" y="14424"/>
                    <a:pt x="11041" y="14211"/>
                  </a:cubicBezTo>
                  <a:cubicBezTo>
                    <a:pt x="12030" y="13919"/>
                    <a:pt x="12907" y="13335"/>
                    <a:pt x="13559" y="12548"/>
                  </a:cubicBezTo>
                  <a:lnTo>
                    <a:pt x="13334" y="12300"/>
                  </a:lnTo>
                  <a:lnTo>
                    <a:pt x="13290" y="12255"/>
                  </a:lnTo>
                  <a:cubicBezTo>
                    <a:pt x="12300" y="13524"/>
                    <a:pt x="10841" y="14166"/>
                    <a:pt x="9377" y="14166"/>
                  </a:cubicBezTo>
                  <a:cubicBezTo>
                    <a:pt x="8012" y="14166"/>
                    <a:pt x="6642" y="13608"/>
                    <a:pt x="5644" y="12480"/>
                  </a:cubicBezTo>
                  <a:lnTo>
                    <a:pt x="5644" y="12480"/>
                  </a:lnTo>
                  <a:cubicBezTo>
                    <a:pt x="6688" y="13292"/>
                    <a:pt x="7829" y="13945"/>
                    <a:pt x="9239" y="13945"/>
                  </a:cubicBezTo>
                  <a:cubicBezTo>
                    <a:pt x="9743" y="13945"/>
                    <a:pt x="10281" y="13861"/>
                    <a:pt x="10861" y="13672"/>
                  </a:cubicBezTo>
                  <a:cubicBezTo>
                    <a:pt x="11783" y="13380"/>
                    <a:pt x="12592" y="12840"/>
                    <a:pt x="13200" y="12098"/>
                  </a:cubicBezTo>
                  <a:cubicBezTo>
                    <a:pt x="13065" y="11828"/>
                    <a:pt x="13132" y="11513"/>
                    <a:pt x="13334" y="11288"/>
                  </a:cubicBezTo>
                  <a:lnTo>
                    <a:pt x="13987" y="10659"/>
                  </a:lnTo>
                  <a:cubicBezTo>
                    <a:pt x="14121" y="10321"/>
                    <a:pt x="14234" y="9962"/>
                    <a:pt x="14324" y="9602"/>
                  </a:cubicBezTo>
                  <a:lnTo>
                    <a:pt x="14324" y="9602"/>
                  </a:lnTo>
                  <a:cubicBezTo>
                    <a:pt x="14301" y="9917"/>
                    <a:pt x="14256" y="10209"/>
                    <a:pt x="14166" y="10479"/>
                  </a:cubicBezTo>
                  <a:lnTo>
                    <a:pt x="14234" y="10411"/>
                  </a:lnTo>
                  <a:lnTo>
                    <a:pt x="14369" y="10276"/>
                  </a:lnTo>
                  <a:lnTo>
                    <a:pt x="14481" y="10389"/>
                  </a:lnTo>
                  <a:lnTo>
                    <a:pt x="14796" y="10074"/>
                  </a:lnTo>
                  <a:cubicBezTo>
                    <a:pt x="14819" y="9939"/>
                    <a:pt x="14864" y="9827"/>
                    <a:pt x="14908" y="9692"/>
                  </a:cubicBezTo>
                  <a:lnTo>
                    <a:pt x="14908" y="9692"/>
                  </a:lnTo>
                  <a:cubicBezTo>
                    <a:pt x="14908" y="9782"/>
                    <a:pt x="14886" y="9894"/>
                    <a:pt x="14864" y="10007"/>
                  </a:cubicBezTo>
                  <a:lnTo>
                    <a:pt x="15291" y="9579"/>
                  </a:lnTo>
                  <a:cubicBezTo>
                    <a:pt x="15426" y="9445"/>
                    <a:pt x="15606" y="9377"/>
                    <a:pt x="15785" y="9377"/>
                  </a:cubicBezTo>
                  <a:lnTo>
                    <a:pt x="15898" y="9377"/>
                  </a:lnTo>
                  <a:lnTo>
                    <a:pt x="17877" y="7511"/>
                  </a:lnTo>
                  <a:lnTo>
                    <a:pt x="17922" y="7466"/>
                  </a:lnTo>
                  <a:cubicBezTo>
                    <a:pt x="17258" y="3112"/>
                    <a:pt x="13497" y="0"/>
                    <a:pt x="9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4"/>
            <p:cNvSpPr/>
            <p:nvPr/>
          </p:nvSpPr>
          <p:spPr>
            <a:xfrm>
              <a:off x="4628053" y="3840901"/>
              <a:ext cx="94900" cy="78565"/>
            </a:xfrm>
            <a:custGeom>
              <a:avLst/>
              <a:gdLst/>
              <a:ahLst/>
              <a:cxnLst/>
              <a:rect l="l" t="t" r="r" b="b"/>
              <a:pathLst>
                <a:path w="3567" h="2953" extrusionOk="0">
                  <a:moveTo>
                    <a:pt x="1752" y="794"/>
                  </a:moveTo>
                  <a:cubicBezTo>
                    <a:pt x="2230" y="794"/>
                    <a:pt x="2583" y="1311"/>
                    <a:pt x="2330" y="1778"/>
                  </a:cubicBezTo>
                  <a:cubicBezTo>
                    <a:pt x="2205" y="2029"/>
                    <a:pt x="1968" y="2149"/>
                    <a:pt x="1732" y="2149"/>
                  </a:cubicBezTo>
                  <a:cubicBezTo>
                    <a:pt x="1460" y="2149"/>
                    <a:pt x="1190" y="1989"/>
                    <a:pt x="1093" y="1688"/>
                  </a:cubicBezTo>
                  <a:cubicBezTo>
                    <a:pt x="981" y="1329"/>
                    <a:pt x="1183" y="946"/>
                    <a:pt x="1521" y="834"/>
                  </a:cubicBezTo>
                  <a:cubicBezTo>
                    <a:pt x="1600" y="807"/>
                    <a:pt x="1677" y="794"/>
                    <a:pt x="1752" y="794"/>
                  </a:cubicBezTo>
                  <a:close/>
                  <a:moveTo>
                    <a:pt x="1738" y="0"/>
                  </a:moveTo>
                  <a:cubicBezTo>
                    <a:pt x="799" y="0"/>
                    <a:pt x="0" y="931"/>
                    <a:pt x="329" y="1936"/>
                  </a:cubicBezTo>
                  <a:cubicBezTo>
                    <a:pt x="545" y="2567"/>
                    <a:pt x="1124" y="2952"/>
                    <a:pt x="1739" y="2952"/>
                  </a:cubicBezTo>
                  <a:cubicBezTo>
                    <a:pt x="1890" y="2952"/>
                    <a:pt x="2044" y="2929"/>
                    <a:pt x="2195" y="2880"/>
                  </a:cubicBezTo>
                  <a:cubicBezTo>
                    <a:pt x="3455" y="2475"/>
                    <a:pt x="3567" y="744"/>
                    <a:pt x="2398" y="159"/>
                  </a:cubicBezTo>
                  <a:cubicBezTo>
                    <a:pt x="2178" y="50"/>
                    <a:pt x="1955" y="0"/>
                    <a:pt x="1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4"/>
            <p:cNvSpPr/>
            <p:nvPr/>
          </p:nvSpPr>
          <p:spPr>
            <a:xfrm>
              <a:off x="4589527" y="3803599"/>
              <a:ext cx="173332" cy="152314"/>
            </a:xfrm>
            <a:custGeom>
              <a:avLst/>
              <a:gdLst/>
              <a:ahLst/>
              <a:cxnLst/>
              <a:rect l="l" t="t" r="r" b="b"/>
              <a:pathLst>
                <a:path w="6515" h="5725" extrusionOk="0">
                  <a:moveTo>
                    <a:pt x="3217" y="200"/>
                  </a:moveTo>
                  <a:cubicBezTo>
                    <a:pt x="5095" y="200"/>
                    <a:pt x="6514" y="2225"/>
                    <a:pt x="5577" y="4080"/>
                  </a:cubicBezTo>
                  <a:cubicBezTo>
                    <a:pt x="5084" y="5066"/>
                    <a:pt x="4141" y="5543"/>
                    <a:pt x="3199" y="5543"/>
                  </a:cubicBezTo>
                  <a:cubicBezTo>
                    <a:pt x="2123" y="5543"/>
                    <a:pt x="1048" y="4919"/>
                    <a:pt x="653" y="3720"/>
                  </a:cubicBezTo>
                  <a:cubicBezTo>
                    <a:pt x="203" y="2326"/>
                    <a:pt x="945" y="819"/>
                    <a:pt x="2339" y="347"/>
                  </a:cubicBezTo>
                  <a:cubicBezTo>
                    <a:pt x="2638" y="246"/>
                    <a:pt x="2933" y="200"/>
                    <a:pt x="3217" y="200"/>
                  </a:cubicBezTo>
                  <a:close/>
                  <a:moveTo>
                    <a:pt x="3204" y="1"/>
                  </a:moveTo>
                  <a:cubicBezTo>
                    <a:pt x="2726" y="1"/>
                    <a:pt x="2243" y="121"/>
                    <a:pt x="1799" y="370"/>
                  </a:cubicBezTo>
                  <a:cubicBezTo>
                    <a:pt x="518" y="1089"/>
                    <a:pt x="1" y="2663"/>
                    <a:pt x="585" y="4012"/>
                  </a:cubicBezTo>
                  <a:cubicBezTo>
                    <a:pt x="1048" y="5080"/>
                    <a:pt x="2102" y="5725"/>
                    <a:pt x="3212" y="5725"/>
                  </a:cubicBezTo>
                  <a:cubicBezTo>
                    <a:pt x="3505" y="5725"/>
                    <a:pt x="3802" y="5680"/>
                    <a:pt x="4093" y="5586"/>
                  </a:cubicBezTo>
                  <a:lnTo>
                    <a:pt x="4093" y="5609"/>
                  </a:lnTo>
                  <a:cubicBezTo>
                    <a:pt x="4385" y="5496"/>
                    <a:pt x="4678" y="5361"/>
                    <a:pt x="4925" y="5159"/>
                  </a:cubicBezTo>
                  <a:lnTo>
                    <a:pt x="5082" y="5024"/>
                  </a:lnTo>
                  <a:cubicBezTo>
                    <a:pt x="6207" y="4057"/>
                    <a:pt x="6409" y="2416"/>
                    <a:pt x="5555" y="1224"/>
                  </a:cubicBezTo>
                  <a:cubicBezTo>
                    <a:pt x="4996" y="430"/>
                    <a:pt x="4109"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4"/>
            <p:cNvSpPr/>
            <p:nvPr/>
          </p:nvSpPr>
          <p:spPr>
            <a:xfrm>
              <a:off x="4964646" y="3559755"/>
              <a:ext cx="13781" cy="20965"/>
            </a:xfrm>
            <a:custGeom>
              <a:avLst/>
              <a:gdLst/>
              <a:ahLst/>
              <a:cxnLst/>
              <a:rect l="l" t="t" r="r" b="b"/>
              <a:pathLst>
                <a:path w="518" h="788" extrusionOk="0">
                  <a:moveTo>
                    <a:pt x="293" y="1"/>
                  </a:moveTo>
                  <a:cubicBezTo>
                    <a:pt x="180" y="1"/>
                    <a:pt x="90" y="91"/>
                    <a:pt x="68" y="203"/>
                  </a:cubicBezTo>
                  <a:lnTo>
                    <a:pt x="45" y="405"/>
                  </a:lnTo>
                  <a:lnTo>
                    <a:pt x="0" y="720"/>
                  </a:lnTo>
                  <a:lnTo>
                    <a:pt x="450" y="788"/>
                  </a:lnTo>
                  <a:lnTo>
                    <a:pt x="472" y="450"/>
                  </a:lnTo>
                  <a:lnTo>
                    <a:pt x="495" y="248"/>
                  </a:lnTo>
                  <a:cubicBezTo>
                    <a:pt x="517" y="136"/>
                    <a:pt x="427" y="23"/>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4"/>
            <p:cNvSpPr/>
            <p:nvPr/>
          </p:nvSpPr>
          <p:spPr>
            <a:xfrm>
              <a:off x="4858142" y="3707525"/>
              <a:ext cx="102323" cy="197436"/>
            </a:xfrm>
            <a:custGeom>
              <a:avLst/>
              <a:gdLst/>
              <a:ahLst/>
              <a:cxnLst/>
              <a:rect l="l" t="t" r="r" b="b"/>
              <a:pathLst>
                <a:path w="3846" h="7421" extrusionOk="0">
                  <a:moveTo>
                    <a:pt x="3419" y="1"/>
                  </a:moveTo>
                  <a:lnTo>
                    <a:pt x="3171" y="2069"/>
                  </a:lnTo>
                  <a:lnTo>
                    <a:pt x="3149" y="2272"/>
                  </a:lnTo>
                  <a:lnTo>
                    <a:pt x="3081" y="2856"/>
                  </a:lnTo>
                  <a:lnTo>
                    <a:pt x="3059" y="3014"/>
                  </a:lnTo>
                  <a:cubicBezTo>
                    <a:pt x="2969" y="3688"/>
                    <a:pt x="2722" y="4340"/>
                    <a:pt x="2294" y="4880"/>
                  </a:cubicBezTo>
                  <a:cubicBezTo>
                    <a:pt x="2249" y="4947"/>
                    <a:pt x="2182" y="5037"/>
                    <a:pt x="2137" y="5105"/>
                  </a:cubicBezTo>
                  <a:cubicBezTo>
                    <a:pt x="2069" y="5172"/>
                    <a:pt x="2002" y="5217"/>
                    <a:pt x="1957" y="5285"/>
                  </a:cubicBezTo>
                  <a:lnTo>
                    <a:pt x="1890" y="5330"/>
                  </a:lnTo>
                  <a:lnTo>
                    <a:pt x="1845" y="5397"/>
                  </a:lnTo>
                  <a:lnTo>
                    <a:pt x="1" y="7151"/>
                  </a:lnTo>
                  <a:cubicBezTo>
                    <a:pt x="68" y="7173"/>
                    <a:pt x="136" y="7218"/>
                    <a:pt x="181" y="7286"/>
                  </a:cubicBezTo>
                  <a:lnTo>
                    <a:pt x="316" y="7398"/>
                  </a:lnTo>
                  <a:lnTo>
                    <a:pt x="338" y="7421"/>
                  </a:lnTo>
                  <a:lnTo>
                    <a:pt x="1912" y="5937"/>
                  </a:lnTo>
                  <a:lnTo>
                    <a:pt x="2024" y="5824"/>
                  </a:lnTo>
                  <a:lnTo>
                    <a:pt x="2204" y="5644"/>
                  </a:lnTo>
                  <a:cubicBezTo>
                    <a:pt x="2272" y="5599"/>
                    <a:pt x="2317" y="5532"/>
                    <a:pt x="2384" y="5465"/>
                  </a:cubicBezTo>
                  <a:cubicBezTo>
                    <a:pt x="2991" y="4812"/>
                    <a:pt x="3374" y="3958"/>
                    <a:pt x="3486" y="3081"/>
                  </a:cubicBezTo>
                  <a:lnTo>
                    <a:pt x="3509" y="2924"/>
                  </a:lnTo>
                  <a:lnTo>
                    <a:pt x="3576" y="2339"/>
                  </a:lnTo>
                  <a:lnTo>
                    <a:pt x="3598" y="2137"/>
                  </a:lnTo>
                  <a:lnTo>
                    <a:pt x="3846" y="46"/>
                  </a:lnTo>
                  <a:lnTo>
                    <a:pt x="3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4"/>
            <p:cNvSpPr/>
            <p:nvPr/>
          </p:nvSpPr>
          <p:spPr>
            <a:xfrm>
              <a:off x="4782767" y="3927078"/>
              <a:ext cx="55658" cy="55072"/>
            </a:xfrm>
            <a:custGeom>
              <a:avLst/>
              <a:gdLst/>
              <a:ahLst/>
              <a:cxnLst/>
              <a:rect l="l" t="t" r="r" b="b"/>
              <a:pathLst>
                <a:path w="2092" h="2070" extrusionOk="0">
                  <a:moveTo>
                    <a:pt x="1102" y="1"/>
                  </a:moveTo>
                  <a:lnTo>
                    <a:pt x="765" y="316"/>
                  </a:lnTo>
                  <a:lnTo>
                    <a:pt x="495" y="563"/>
                  </a:lnTo>
                  <a:lnTo>
                    <a:pt x="203" y="855"/>
                  </a:lnTo>
                  <a:cubicBezTo>
                    <a:pt x="1" y="1058"/>
                    <a:pt x="1" y="1372"/>
                    <a:pt x="203" y="1575"/>
                  </a:cubicBezTo>
                  <a:lnTo>
                    <a:pt x="428" y="1822"/>
                  </a:lnTo>
                  <a:lnTo>
                    <a:pt x="518" y="1912"/>
                  </a:lnTo>
                  <a:lnTo>
                    <a:pt x="563" y="1935"/>
                  </a:lnTo>
                  <a:cubicBezTo>
                    <a:pt x="653" y="2025"/>
                    <a:pt x="765" y="2069"/>
                    <a:pt x="877" y="2069"/>
                  </a:cubicBezTo>
                  <a:lnTo>
                    <a:pt x="945" y="2069"/>
                  </a:lnTo>
                  <a:cubicBezTo>
                    <a:pt x="1057" y="2047"/>
                    <a:pt x="1147" y="2002"/>
                    <a:pt x="1237" y="1935"/>
                  </a:cubicBezTo>
                  <a:lnTo>
                    <a:pt x="1327" y="1845"/>
                  </a:lnTo>
                  <a:lnTo>
                    <a:pt x="2092" y="1080"/>
                  </a:lnTo>
                  <a:lnTo>
                    <a:pt x="1822" y="810"/>
                  </a:lnTo>
                  <a:lnTo>
                    <a:pt x="1799" y="765"/>
                  </a:lnTo>
                  <a:lnTo>
                    <a:pt x="1732" y="698"/>
                  </a:lnTo>
                  <a:lnTo>
                    <a:pt x="1709" y="675"/>
                  </a:lnTo>
                  <a:lnTo>
                    <a:pt x="1664" y="630"/>
                  </a:lnTo>
                  <a:lnTo>
                    <a:pt x="1372" y="316"/>
                  </a:lnTo>
                  <a:lnTo>
                    <a:pt x="1350" y="293"/>
                  </a:lnTo>
                  <a:lnTo>
                    <a:pt x="1282" y="226"/>
                  </a:lnTo>
                  <a:lnTo>
                    <a:pt x="1282" y="203"/>
                  </a:lnTo>
                  <a:lnTo>
                    <a:pt x="1215" y="158"/>
                  </a:lnTo>
                  <a:lnTo>
                    <a:pt x="1125" y="68"/>
                  </a:lnTo>
                  <a:lnTo>
                    <a:pt x="11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4"/>
            <p:cNvSpPr/>
            <p:nvPr/>
          </p:nvSpPr>
          <p:spPr>
            <a:xfrm>
              <a:off x="4819270" y="3900153"/>
              <a:ext cx="47889" cy="47304"/>
            </a:xfrm>
            <a:custGeom>
              <a:avLst/>
              <a:gdLst/>
              <a:ahLst/>
              <a:cxnLst/>
              <a:rect l="l" t="t" r="r" b="b"/>
              <a:pathLst>
                <a:path w="1800" h="1778" extrusionOk="0">
                  <a:moveTo>
                    <a:pt x="1147" y="1"/>
                  </a:moveTo>
                  <a:cubicBezTo>
                    <a:pt x="1012" y="1"/>
                    <a:pt x="877" y="68"/>
                    <a:pt x="787" y="158"/>
                  </a:cubicBezTo>
                  <a:lnTo>
                    <a:pt x="158" y="765"/>
                  </a:lnTo>
                  <a:lnTo>
                    <a:pt x="0" y="923"/>
                  </a:lnTo>
                  <a:lnTo>
                    <a:pt x="45" y="968"/>
                  </a:lnTo>
                  <a:lnTo>
                    <a:pt x="90" y="1013"/>
                  </a:lnTo>
                  <a:lnTo>
                    <a:pt x="113" y="1035"/>
                  </a:lnTo>
                  <a:lnTo>
                    <a:pt x="180" y="1103"/>
                  </a:lnTo>
                  <a:lnTo>
                    <a:pt x="450" y="1395"/>
                  </a:lnTo>
                  <a:lnTo>
                    <a:pt x="472" y="1418"/>
                  </a:lnTo>
                  <a:lnTo>
                    <a:pt x="540" y="1507"/>
                  </a:lnTo>
                  <a:lnTo>
                    <a:pt x="607" y="1552"/>
                  </a:lnTo>
                  <a:lnTo>
                    <a:pt x="810" y="1777"/>
                  </a:lnTo>
                  <a:lnTo>
                    <a:pt x="945" y="1665"/>
                  </a:lnTo>
                  <a:lnTo>
                    <a:pt x="1169" y="1418"/>
                  </a:lnTo>
                  <a:lnTo>
                    <a:pt x="1619" y="1013"/>
                  </a:lnTo>
                  <a:cubicBezTo>
                    <a:pt x="1754" y="878"/>
                    <a:pt x="1799" y="676"/>
                    <a:pt x="1754" y="496"/>
                  </a:cubicBezTo>
                  <a:cubicBezTo>
                    <a:pt x="1732" y="428"/>
                    <a:pt x="1687" y="361"/>
                    <a:pt x="1642" y="316"/>
                  </a:cubicBezTo>
                  <a:lnTo>
                    <a:pt x="1619" y="271"/>
                  </a:lnTo>
                  <a:lnTo>
                    <a:pt x="1507" y="158"/>
                  </a:lnTo>
                  <a:cubicBezTo>
                    <a:pt x="1417" y="68"/>
                    <a:pt x="1304" y="23"/>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4"/>
            <p:cNvSpPr/>
            <p:nvPr/>
          </p:nvSpPr>
          <p:spPr>
            <a:xfrm>
              <a:off x="4935911" y="3582503"/>
              <a:ext cx="61058" cy="55658"/>
            </a:xfrm>
            <a:custGeom>
              <a:avLst/>
              <a:gdLst/>
              <a:ahLst/>
              <a:cxnLst/>
              <a:rect l="l" t="t" r="r" b="b"/>
              <a:pathLst>
                <a:path w="2295" h="2092" extrusionOk="0">
                  <a:moveTo>
                    <a:pt x="451" y="0"/>
                  </a:moveTo>
                  <a:cubicBezTo>
                    <a:pt x="316" y="23"/>
                    <a:pt x="226" y="135"/>
                    <a:pt x="203" y="247"/>
                  </a:cubicBezTo>
                  <a:lnTo>
                    <a:pt x="181" y="472"/>
                  </a:lnTo>
                  <a:lnTo>
                    <a:pt x="1" y="1889"/>
                  </a:lnTo>
                  <a:lnTo>
                    <a:pt x="46" y="1889"/>
                  </a:lnTo>
                  <a:lnTo>
                    <a:pt x="608" y="1956"/>
                  </a:lnTo>
                  <a:lnTo>
                    <a:pt x="810" y="1956"/>
                  </a:lnTo>
                  <a:lnTo>
                    <a:pt x="1238" y="2001"/>
                  </a:lnTo>
                  <a:lnTo>
                    <a:pt x="1440" y="2001"/>
                  </a:lnTo>
                  <a:lnTo>
                    <a:pt x="1912" y="2069"/>
                  </a:lnTo>
                  <a:lnTo>
                    <a:pt x="2070" y="2091"/>
                  </a:lnTo>
                  <a:lnTo>
                    <a:pt x="2272" y="517"/>
                  </a:lnTo>
                  <a:lnTo>
                    <a:pt x="2272" y="450"/>
                  </a:lnTo>
                  <a:cubicBezTo>
                    <a:pt x="2294" y="292"/>
                    <a:pt x="2182" y="157"/>
                    <a:pt x="2025" y="135"/>
                  </a:cubicBezTo>
                  <a:lnTo>
                    <a:pt x="1665" y="90"/>
                  </a:lnTo>
                  <a:lnTo>
                    <a:pt x="1462" y="90"/>
                  </a:lnTo>
                  <a:lnTo>
                    <a:pt x="1035" y="45"/>
                  </a:lnTo>
                  <a:lnTo>
                    <a:pt x="945" y="45"/>
                  </a:lnTo>
                  <a:lnTo>
                    <a:pt x="945" y="68"/>
                  </a:lnTo>
                  <a:lnTo>
                    <a:pt x="923" y="135"/>
                  </a:lnTo>
                  <a:lnTo>
                    <a:pt x="878" y="337"/>
                  </a:lnTo>
                  <a:lnTo>
                    <a:pt x="788" y="675"/>
                  </a:lnTo>
                  <a:lnTo>
                    <a:pt x="451" y="1799"/>
                  </a:lnTo>
                  <a:lnTo>
                    <a:pt x="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4"/>
            <p:cNvSpPr/>
            <p:nvPr/>
          </p:nvSpPr>
          <p:spPr>
            <a:xfrm>
              <a:off x="4942509" y="3638722"/>
              <a:ext cx="38311" cy="65847"/>
            </a:xfrm>
            <a:custGeom>
              <a:avLst/>
              <a:gdLst/>
              <a:ahLst/>
              <a:cxnLst/>
              <a:rect l="l" t="t" r="r" b="b"/>
              <a:pathLst>
                <a:path w="1440" h="2475" extrusionOk="0">
                  <a:moveTo>
                    <a:pt x="0" y="1"/>
                  </a:moveTo>
                  <a:lnTo>
                    <a:pt x="0" y="23"/>
                  </a:lnTo>
                  <a:lnTo>
                    <a:pt x="0" y="2362"/>
                  </a:lnTo>
                  <a:lnTo>
                    <a:pt x="68" y="2362"/>
                  </a:lnTo>
                  <a:lnTo>
                    <a:pt x="180" y="2384"/>
                  </a:lnTo>
                  <a:lnTo>
                    <a:pt x="270" y="2384"/>
                  </a:lnTo>
                  <a:lnTo>
                    <a:pt x="697" y="2452"/>
                  </a:lnTo>
                  <a:lnTo>
                    <a:pt x="810" y="2452"/>
                  </a:lnTo>
                  <a:lnTo>
                    <a:pt x="900" y="2474"/>
                  </a:lnTo>
                  <a:lnTo>
                    <a:pt x="945" y="2474"/>
                  </a:lnTo>
                  <a:lnTo>
                    <a:pt x="1439" y="203"/>
                  </a:lnTo>
                  <a:lnTo>
                    <a:pt x="1439" y="181"/>
                  </a:lnTo>
                  <a:lnTo>
                    <a:pt x="1169" y="158"/>
                  </a:lnTo>
                  <a:lnTo>
                    <a:pt x="1080" y="136"/>
                  </a:lnTo>
                  <a:lnTo>
                    <a:pt x="990" y="136"/>
                  </a:lnTo>
                  <a:lnTo>
                    <a:pt x="607" y="91"/>
                  </a:lnTo>
                  <a:lnTo>
                    <a:pt x="585" y="91"/>
                  </a:lnTo>
                  <a:lnTo>
                    <a:pt x="338" y="1889"/>
                  </a:lnTo>
                  <a:lnTo>
                    <a:pt x="293" y="2069"/>
                  </a:lnTo>
                  <a:lnTo>
                    <a:pt x="293" y="1372"/>
                  </a:lnTo>
                  <a:lnTo>
                    <a:pt x="270" y="630"/>
                  </a:lnTo>
                  <a:lnTo>
                    <a:pt x="270" y="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4"/>
            <p:cNvSpPr/>
            <p:nvPr/>
          </p:nvSpPr>
          <p:spPr>
            <a:xfrm>
              <a:off x="4996280" y="3663758"/>
              <a:ext cx="41371" cy="32431"/>
            </a:xfrm>
            <a:custGeom>
              <a:avLst/>
              <a:gdLst/>
              <a:ahLst/>
              <a:cxnLst/>
              <a:rect l="l" t="t" r="r" b="b"/>
              <a:pathLst>
                <a:path w="1555" h="1219" extrusionOk="0">
                  <a:moveTo>
                    <a:pt x="727" y="0"/>
                  </a:moveTo>
                  <a:cubicBezTo>
                    <a:pt x="346" y="0"/>
                    <a:pt x="1" y="363"/>
                    <a:pt x="138" y="791"/>
                  </a:cubicBezTo>
                  <a:cubicBezTo>
                    <a:pt x="228" y="1038"/>
                    <a:pt x="453" y="1218"/>
                    <a:pt x="700" y="1218"/>
                  </a:cubicBezTo>
                  <a:cubicBezTo>
                    <a:pt x="1285" y="1218"/>
                    <a:pt x="1554" y="476"/>
                    <a:pt x="1082" y="117"/>
                  </a:cubicBezTo>
                  <a:cubicBezTo>
                    <a:pt x="970" y="36"/>
                    <a:pt x="847" y="0"/>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0" name="Google Shape;4710;p54"/>
          <p:cNvGrpSpPr/>
          <p:nvPr/>
        </p:nvGrpSpPr>
        <p:grpSpPr>
          <a:xfrm rot="860361">
            <a:off x="158021" y="4594874"/>
            <a:ext cx="486086" cy="295103"/>
            <a:chOff x="5345724" y="3389264"/>
            <a:chExt cx="522283" cy="317078"/>
          </a:xfrm>
        </p:grpSpPr>
        <p:sp>
          <p:nvSpPr>
            <p:cNvPr id="4711" name="Google Shape;4711;p54"/>
            <p:cNvSpPr/>
            <p:nvPr/>
          </p:nvSpPr>
          <p:spPr>
            <a:xfrm>
              <a:off x="5445044" y="3464639"/>
              <a:ext cx="83779" cy="73616"/>
            </a:xfrm>
            <a:custGeom>
              <a:avLst/>
              <a:gdLst/>
              <a:ahLst/>
              <a:cxnLst/>
              <a:rect l="l" t="t" r="r" b="b"/>
              <a:pathLst>
                <a:path w="3149" h="2767" extrusionOk="0">
                  <a:moveTo>
                    <a:pt x="360" y="0"/>
                  </a:moveTo>
                  <a:lnTo>
                    <a:pt x="0" y="428"/>
                  </a:lnTo>
                  <a:lnTo>
                    <a:pt x="2789" y="2766"/>
                  </a:lnTo>
                  <a:lnTo>
                    <a:pt x="3148" y="2339"/>
                  </a:lnTo>
                  <a:lnTo>
                    <a:pt x="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4"/>
            <p:cNvSpPr/>
            <p:nvPr/>
          </p:nvSpPr>
          <p:spPr>
            <a:xfrm>
              <a:off x="5345724" y="3389264"/>
              <a:ext cx="522283" cy="317078"/>
            </a:xfrm>
            <a:custGeom>
              <a:avLst/>
              <a:gdLst/>
              <a:ahLst/>
              <a:cxnLst/>
              <a:rect l="l" t="t" r="r" b="b"/>
              <a:pathLst>
                <a:path w="19631" h="11918" extrusionOk="0">
                  <a:moveTo>
                    <a:pt x="17438" y="595"/>
                  </a:moveTo>
                  <a:cubicBezTo>
                    <a:pt x="17696" y="595"/>
                    <a:pt x="17944" y="797"/>
                    <a:pt x="17944" y="1102"/>
                  </a:cubicBezTo>
                  <a:cubicBezTo>
                    <a:pt x="17944" y="1372"/>
                    <a:pt x="17720" y="1597"/>
                    <a:pt x="17450" y="1597"/>
                  </a:cubicBezTo>
                  <a:cubicBezTo>
                    <a:pt x="17000" y="1597"/>
                    <a:pt x="16775" y="1057"/>
                    <a:pt x="17090" y="742"/>
                  </a:cubicBezTo>
                  <a:cubicBezTo>
                    <a:pt x="17191" y="641"/>
                    <a:pt x="17316" y="595"/>
                    <a:pt x="17438" y="595"/>
                  </a:cubicBezTo>
                  <a:close/>
                  <a:moveTo>
                    <a:pt x="1102" y="585"/>
                  </a:moveTo>
                  <a:cubicBezTo>
                    <a:pt x="1575" y="585"/>
                    <a:pt x="1800" y="1124"/>
                    <a:pt x="1462" y="1462"/>
                  </a:cubicBezTo>
                  <a:cubicBezTo>
                    <a:pt x="1361" y="1563"/>
                    <a:pt x="1236" y="1608"/>
                    <a:pt x="1114" y="1608"/>
                  </a:cubicBezTo>
                  <a:cubicBezTo>
                    <a:pt x="856" y="1608"/>
                    <a:pt x="608" y="1407"/>
                    <a:pt x="608" y="1102"/>
                  </a:cubicBezTo>
                  <a:cubicBezTo>
                    <a:pt x="608" y="810"/>
                    <a:pt x="833" y="585"/>
                    <a:pt x="1102" y="585"/>
                  </a:cubicBezTo>
                  <a:close/>
                  <a:moveTo>
                    <a:pt x="14864" y="742"/>
                  </a:moveTo>
                  <a:cubicBezTo>
                    <a:pt x="15134" y="742"/>
                    <a:pt x="15359" y="967"/>
                    <a:pt x="15359" y="1237"/>
                  </a:cubicBezTo>
                  <a:lnTo>
                    <a:pt x="15359" y="1439"/>
                  </a:lnTo>
                  <a:cubicBezTo>
                    <a:pt x="15359" y="1642"/>
                    <a:pt x="15246" y="1844"/>
                    <a:pt x="15044" y="1911"/>
                  </a:cubicBezTo>
                  <a:cubicBezTo>
                    <a:pt x="14999" y="1934"/>
                    <a:pt x="14909" y="1956"/>
                    <a:pt x="14841" y="1956"/>
                  </a:cubicBezTo>
                  <a:lnTo>
                    <a:pt x="3553" y="1956"/>
                  </a:lnTo>
                  <a:cubicBezTo>
                    <a:pt x="3284" y="1956"/>
                    <a:pt x="3059" y="1732"/>
                    <a:pt x="3059" y="1439"/>
                  </a:cubicBezTo>
                  <a:lnTo>
                    <a:pt x="3059" y="1237"/>
                  </a:lnTo>
                  <a:cubicBezTo>
                    <a:pt x="3059" y="967"/>
                    <a:pt x="3284" y="742"/>
                    <a:pt x="3553" y="742"/>
                  </a:cubicBezTo>
                  <a:close/>
                  <a:moveTo>
                    <a:pt x="17450" y="2991"/>
                  </a:moveTo>
                  <a:lnTo>
                    <a:pt x="17450" y="5599"/>
                  </a:lnTo>
                  <a:lnTo>
                    <a:pt x="17000" y="4745"/>
                  </a:lnTo>
                  <a:cubicBezTo>
                    <a:pt x="16933" y="4115"/>
                    <a:pt x="16708" y="3508"/>
                    <a:pt x="16325" y="2991"/>
                  </a:cubicBezTo>
                  <a:close/>
                  <a:moveTo>
                    <a:pt x="10389" y="2991"/>
                  </a:moveTo>
                  <a:cubicBezTo>
                    <a:pt x="9697" y="3907"/>
                    <a:pt x="9470" y="5089"/>
                    <a:pt x="9776" y="6206"/>
                  </a:cubicBezTo>
                  <a:lnTo>
                    <a:pt x="9220" y="6206"/>
                  </a:lnTo>
                  <a:cubicBezTo>
                    <a:pt x="8455" y="6206"/>
                    <a:pt x="7691" y="6251"/>
                    <a:pt x="6926" y="6341"/>
                  </a:cubicBezTo>
                  <a:cubicBezTo>
                    <a:pt x="7488" y="5149"/>
                    <a:pt x="7084" y="3710"/>
                    <a:pt x="5959" y="2991"/>
                  </a:cubicBezTo>
                  <a:close/>
                  <a:moveTo>
                    <a:pt x="3081" y="2991"/>
                  </a:moveTo>
                  <a:cubicBezTo>
                    <a:pt x="2362" y="3463"/>
                    <a:pt x="1912" y="4250"/>
                    <a:pt x="1889" y="5104"/>
                  </a:cubicBezTo>
                  <a:lnTo>
                    <a:pt x="1192" y="6476"/>
                  </a:lnTo>
                  <a:lnTo>
                    <a:pt x="1192" y="2991"/>
                  </a:lnTo>
                  <a:close/>
                  <a:moveTo>
                    <a:pt x="4543" y="3463"/>
                  </a:moveTo>
                  <a:lnTo>
                    <a:pt x="4543" y="3485"/>
                  </a:lnTo>
                  <a:cubicBezTo>
                    <a:pt x="5465" y="3485"/>
                    <a:pt x="6207" y="4205"/>
                    <a:pt x="6252" y="5104"/>
                  </a:cubicBezTo>
                  <a:cubicBezTo>
                    <a:pt x="6274" y="6004"/>
                    <a:pt x="5600" y="6791"/>
                    <a:pt x="4700" y="6881"/>
                  </a:cubicBezTo>
                  <a:lnTo>
                    <a:pt x="4543" y="6881"/>
                  </a:lnTo>
                  <a:cubicBezTo>
                    <a:pt x="3621" y="6881"/>
                    <a:pt x="2856" y="6116"/>
                    <a:pt x="2856" y="5172"/>
                  </a:cubicBezTo>
                  <a:cubicBezTo>
                    <a:pt x="2856" y="4227"/>
                    <a:pt x="3621" y="3463"/>
                    <a:pt x="4543" y="3463"/>
                  </a:cubicBezTo>
                  <a:close/>
                  <a:moveTo>
                    <a:pt x="13359" y="3494"/>
                  </a:moveTo>
                  <a:cubicBezTo>
                    <a:pt x="14269" y="3494"/>
                    <a:pt x="15066" y="4233"/>
                    <a:pt x="15066" y="5217"/>
                  </a:cubicBezTo>
                  <a:cubicBezTo>
                    <a:pt x="15066" y="5869"/>
                    <a:pt x="14684" y="6454"/>
                    <a:pt x="14099" y="6746"/>
                  </a:cubicBezTo>
                  <a:cubicBezTo>
                    <a:pt x="14054" y="6768"/>
                    <a:pt x="14009" y="6791"/>
                    <a:pt x="13942" y="6813"/>
                  </a:cubicBezTo>
                  <a:lnTo>
                    <a:pt x="13897" y="6836"/>
                  </a:lnTo>
                  <a:cubicBezTo>
                    <a:pt x="13717" y="6881"/>
                    <a:pt x="13560" y="6926"/>
                    <a:pt x="13380" y="6926"/>
                  </a:cubicBezTo>
                  <a:lnTo>
                    <a:pt x="13357" y="6926"/>
                  </a:lnTo>
                  <a:cubicBezTo>
                    <a:pt x="12997" y="6926"/>
                    <a:pt x="12660" y="6813"/>
                    <a:pt x="12368" y="6588"/>
                  </a:cubicBezTo>
                  <a:lnTo>
                    <a:pt x="12345" y="6566"/>
                  </a:lnTo>
                  <a:cubicBezTo>
                    <a:pt x="12278" y="6544"/>
                    <a:pt x="12233" y="6499"/>
                    <a:pt x="12188" y="6454"/>
                  </a:cubicBezTo>
                  <a:lnTo>
                    <a:pt x="12166" y="6409"/>
                  </a:lnTo>
                  <a:cubicBezTo>
                    <a:pt x="12121" y="6386"/>
                    <a:pt x="12098" y="6341"/>
                    <a:pt x="12053" y="6319"/>
                  </a:cubicBezTo>
                  <a:cubicBezTo>
                    <a:pt x="11289" y="5397"/>
                    <a:pt x="11671" y="4025"/>
                    <a:pt x="12773" y="3598"/>
                  </a:cubicBezTo>
                  <a:cubicBezTo>
                    <a:pt x="12969" y="3527"/>
                    <a:pt x="13166" y="3494"/>
                    <a:pt x="13359" y="3494"/>
                  </a:cubicBezTo>
                  <a:close/>
                  <a:moveTo>
                    <a:pt x="2002" y="6004"/>
                  </a:moveTo>
                  <a:cubicBezTo>
                    <a:pt x="2204" y="6611"/>
                    <a:pt x="2587" y="7128"/>
                    <a:pt x="3126" y="7443"/>
                  </a:cubicBezTo>
                  <a:lnTo>
                    <a:pt x="3104" y="7465"/>
                  </a:lnTo>
                  <a:lnTo>
                    <a:pt x="1282" y="7465"/>
                  </a:lnTo>
                  <a:lnTo>
                    <a:pt x="2002" y="6004"/>
                  </a:lnTo>
                  <a:close/>
                  <a:moveTo>
                    <a:pt x="17000" y="5824"/>
                  </a:moveTo>
                  <a:lnTo>
                    <a:pt x="17450" y="6746"/>
                  </a:lnTo>
                  <a:lnTo>
                    <a:pt x="17450" y="7465"/>
                  </a:lnTo>
                  <a:lnTo>
                    <a:pt x="16280" y="7465"/>
                  </a:lnTo>
                  <a:cubicBezTo>
                    <a:pt x="16640" y="6971"/>
                    <a:pt x="16888" y="6431"/>
                    <a:pt x="17000" y="5824"/>
                  </a:cubicBezTo>
                  <a:close/>
                  <a:moveTo>
                    <a:pt x="1114" y="10354"/>
                  </a:moveTo>
                  <a:cubicBezTo>
                    <a:pt x="1372" y="10354"/>
                    <a:pt x="1620" y="10556"/>
                    <a:pt x="1620" y="10861"/>
                  </a:cubicBezTo>
                  <a:cubicBezTo>
                    <a:pt x="1620" y="11153"/>
                    <a:pt x="1395" y="11378"/>
                    <a:pt x="1102" y="11378"/>
                  </a:cubicBezTo>
                  <a:cubicBezTo>
                    <a:pt x="653" y="11378"/>
                    <a:pt x="428" y="10838"/>
                    <a:pt x="765" y="10501"/>
                  </a:cubicBezTo>
                  <a:cubicBezTo>
                    <a:pt x="867" y="10400"/>
                    <a:pt x="991" y="10354"/>
                    <a:pt x="1114" y="10354"/>
                  </a:cubicBezTo>
                  <a:close/>
                  <a:moveTo>
                    <a:pt x="17451" y="10361"/>
                  </a:moveTo>
                  <a:cubicBezTo>
                    <a:pt x="17705" y="10361"/>
                    <a:pt x="17944" y="10561"/>
                    <a:pt x="17944" y="10861"/>
                  </a:cubicBezTo>
                  <a:cubicBezTo>
                    <a:pt x="17944" y="11153"/>
                    <a:pt x="17720" y="11378"/>
                    <a:pt x="17450" y="11378"/>
                  </a:cubicBezTo>
                  <a:cubicBezTo>
                    <a:pt x="17000" y="11378"/>
                    <a:pt x="16775" y="10838"/>
                    <a:pt x="17090" y="10523"/>
                  </a:cubicBezTo>
                  <a:cubicBezTo>
                    <a:pt x="17195" y="10411"/>
                    <a:pt x="17325" y="10361"/>
                    <a:pt x="17451" y="10361"/>
                  </a:cubicBezTo>
                  <a:close/>
                  <a:moveTo>
                    <a:pt x="5212" y="10877"/>
                  </a:moveTo>
                  <a:cubicBezTo>
                    <a:pt x="5341" y="10877"/>
                    <a:pt x="5465" y="10978"/>
                    <a:pt x="5465" y="11131"/>
                  </a:cubicBezTo>
                  <a:cubicBezTo>
                    <a:pt x="5487" y="11265"/>
                    <a:pt x="5352" y="11400"/>
                    <a:pt x="5217" y="11400"/>
                  </a:cubicBezTo>
                  <a:cubicBezTo>
                    <a:pt x="4970" y="11400"/>
                    <a:pt x="4858" y="11108"/>
                    <a:pt x="5038" y="10951"/>
                  </a:cubicBezTo>
                  <a:cubicBezTo>
                    <a:pt x="5088" y="10900"/>
                    <a:pt x="5150" y="10877"/>
                    <a:pt x="5212" y="10877"/>
                  </a:cubicBezTo>
                  <a:close/>
                  <a:moveTo>
                    <a:pt x="13380" y="10877"/>
                  </a:moveTo>
                  <a:cubicBezTo>
                    <a:pt x="13515" y="10877"/>
                    <a:pt x="13650" y="10978"/>
                    <a:pt x="13650" y="11131"/>
                  </a:cubicBezTo>
                  <a:cubicBezTo>
                    <a:pt x="13650" y="11288"/>
                    <a:pt x="13537" y="11400"/>
                    <a:pt x="13380" y="11400"/>
                  </a:cubicBezTo>
                  <a:cubicBezTo>
                    <a:pt x="13155" y="11400"/>
                    <a:pt x="13042" y="11108"/>
                    <a:pt x="13200" y="10951"/>
                  </a:cubicBezTo>
                  <a:cubicBezTo>
                    <a:pt x="13251" y="10900"/>
                    <a:pt x="13315" y="10877"/>
                    <a:pt x="13380" y="10877"/>
                  </a:cubicBezTo>
                  <a:close/>
                  <a:moveTo>
                    <a:pt x="14796" y="9512"/>
                  </a:moveTo>
                  <a:lnTo>
                    <a:pt x="15448" y="11625"/>
                  </a:lnTo>
                  <a:lnTo>
                    <a:pt x="15448" y="11648"/>
                  </a:lnTo>
                  <a:lnTo>
                    <a:pt x="15493" y="11738"/>
                  </a:lnTo>
                  <a:lnTo>
                    <a:pt x="14931" y="11738"/>
                  </a:lnTo>
                  <a:lnTo>
                    <a:pt x="14909" y="11648"/>
                  </a:lnTo>
                  <a:lnTo>
                    <a:pt x="14909" y="11625"/>
                  </a:lnTo>
                  <a:lnTo>
                    <a:pt x="14324" y="9669"/>
                  </a:lnTo>
                  <a:lnTo>
                    <a:pt x="4340" y="9669"/>
                  </a:lnTo>
                  <a:lnTo>
                    <a:pt x="3756" y="11625"/>
                  </a:lnTo>
                  <a:lnTo>
                    <a:pt x="3756" y="11648"/>
                  </a:lnTo>
                  <a:lnTo>
                    <a:pt x="3711" y="11738"/>
                  </a:lnTo>
                  <a:lnTo>
                    <a:pt x="3149" y="11738"/>
                  </a:lnTo>
                  <a:lnTo>
                    <a:pt x="3194" y="11648"/>
                  </a:lnTo>
                  <a:lnTo>
                    <a:pt x="3194" y="11625"/>
                  </a:lnTo>
                  <a:lnTo>
                    <a:pt x="3846" y="9512"/>
                  </a:lnTo>
                  <a:close/>
                  <a:moveTo>
                    <a:pt x="1013" y="0"/>
                  </a:moveTo>
                  <a:cubicBezTo>
                    <a:pt x="450" y="0"/>
                    <a:pt x="1" y="450"/>
                    <a:pt x="1" y="990"/>
                  </a:cubicBezTo>
                  <a:lnTo>
                    <a:pt x="1" y="10883"/>
                  </a:lnTo>
                  <a:cubicBezTo>
                    <a:pt x="23" y="11423"/>
                    <a:pt x="450" y="11873"/>
                    <a:pt x="1013" y="11873"/>
                  </a:cubicBezTo>
                  <a:lnTo>
                    <a:pt x="1147" y="11873"/>
                  </a:lnTo>
                  <a:cubicBezTo>
                    <a:pt x="1192" y="11873"/>
                    <a:pt x="1260" y="11895"/>
                    <a:pt x="1327" y="11895"/>
                  </a:cubicBezTo>
                  <a:lnTo>
                    <a:pt x="3666" y="11895"/>
                  </a:lnTo>
                  <a:lnTo>
                    <a:pt x="3666" y="11918"/>
                  </a:lnTo>
                  <a:lnTo>
                    <a:pt x="14999" y="11918"/>
                  </a:lnTo>
                  <a:lnTo>
                    <a:pt x="14999" y="11895"/>
                  </a:lnTo>
                  <a:lnTo>
                    <a:pt x="18641" y="11895"/>
                  </a:lnTo>
                  <a:cubicBezTo>
                    <a:pt x="19181" y="11895"/>
                    <a:pt x="19631" y="11445"/>
                    <a:pt x="19631" y="10883"/>
                  </a:cubicBezTo>
                  <a:lnTo>
                    <a:pt x="19631" y="1012"/>
                  </a:lnTo>
                  <a:cubicBezTo>
                    <a:pt x="19631" y="463"/>
                    <a:pt x="19202" y="22"/>
                    <a:pt x="18659" y="22"/>
                  </a:cubicBezTo>
                  <a:cubicBezTo>
                    <a:pt x="18646" y="22"/>
                    <a:pt x="18632" y="22"/>
                    <a:pt x="18619" y="23"/>
                  </a:cubicBezTo>
                  <a:lnTo>
                    <a:pt x="17832" y="23"/>
                  </a:lnTo>
                  <a:cubicBezTo>
                    <a:pt x="17764" y="0"/>
                    <a:pt x="17720" y="0"/>
                    <a:pt x="17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4"/>
            <p:cNvSpPr/>
            <p:nvPr/>
          </p:nvSpPr>
          <p:spPr>
            <a:xfrm>
              <a:off x="5428283" y="3488451"/>
              <a:ext cx="89765" cy="77314"/>
            </a:xfrm>
            <a:custGeom>
              <a:avLst/>
              <a:gdLst/>
              <a:ahLst/>
              <a:cxnLst/>
              <a:rect l="l" t="t" r="r" b="b"/>
              <a:pathLst>
                <a:path w="3374" h="2906" extrusionOk="0">
                  <a:moveTo>
                    <a:pt x="1620" y="230"/>
                  </a:moveTo>
                  <a:cubicBezTo>
                    <a:pt x="1912" y="275"/>
                    <a:pt x="2159" y="410"/>
                    <a:pt x="2362" y="612"/>
                  </a:cubicBezTo>
                  <a:lnTo>
                    <a:pt x="2047" y="837"/>
                  </a:lnTo>
                  <a:lnTo>
                    <a:pt x="2114" y="904"/>
                  </a:lnTo>
                  <a:cubicBezTo>
                    <a:pt x="2137" y="949"/>
                    <a:pt x="2159" y="994"/>
                    <a:pt x="2204" y="1039"/>
                  </a:cubicBezTo>
                  <a:lnTo>
                    <a:pt x="2249" y="1107"/>
                  </a:lnTo>
                  <a:lnTo>
                    <a:pt x="2542" y="904"/>
                  </a:lnTo>
                  <a:cubicBezTo>
                    <a:pt x="2722" y="1242"/>
                    <a:pt x="2722" y="1669"/>
                    <a:pt x="2542" y="2029"/>
                  </a:cubicBezTo>
                  <a:lnTo>
                    <a:pt x="2227" y="1804"/>
                  </a:lnTo>
                  <a:lnTo>
                    <a:pt x="2182" y="1894"/>
                  </a:lnTo>
                  <a:cubicBezTo>
                    <a:pt x="2159" y="1939"/>
                    <a:pt x="2137" y="1984"/>
                    <a:pt x="2092" y="2006"/>
                  </a:cubicBezTo>
                  <a:lnTo>
                    <a:pt x="2047" y="2096"/>
                  </a:lnTo>
                  <a:lnTo>
                    <a:pt x="2362" y="2321"/>
                  </a:lnTo>
                  <a:cubicBezTo>
                    <a:pt x="2159" y="2523"/>
                    <a:pt x="1890" y="2658"/>
                    <a:pt x="1620" y="2703"/>
                  </a:cubicBezTo>
                  <a:lnTo>
                    <a:pt x="1620" y="2321"/>
                  </a:lnTo>
                  <a:lnTo>
                    <a:pt x="1260" y="2321"/>
                  </a:lnTo>
                  <a:lnTo>
                    <a:pt x="1260" y="2726"/>
                  </a:lnTo>
                  <a:cubicBezTo>
                    <a:pt x="968" y="2703"/>
                    <a:pt x="698" y="2568"/>
                    <a:pt x="495" y="2343"/>
                  </a:cubicBezTo>
                  <a:lnTo>
                    <a:pt x="833" y="2096"/>
                  </a:lnTo>
                  <a:lnTo>
                    <a:pt x="788" y="2029"/>
                  </a:lnTo>
                  <a:cubicBezTo>
                    <a:pt x="743" y="1984"/>
                    <a:pt x="720" y="1939"/>
                    <a:pt x="698" y="1894"/>
                  </a:cubicBezTo>
                  <a:lnTo>
                    <a:pt x="630" y="1826"/>
                  </a:lnTo>
                  <a:lnTo>
                    <a:pt x="293" y="2073"/>
                  </a:lnTo>
                  <a:cubicBezTo>
                    <a:pt x="203" y="1871"/>
                    <a:pt x="158" y="1669"/>
                    <a:pt x="158" y="1466"/>
                  </a:cubicBezTo>
                  <a:cubicBezTo>
                    <a:pt x="158" y="1264"/>
                    <a:pt x="203" y="1062"/>
                    <a:pt x="316" y="882"/>
                  </a:cubicBezTo>
                  <a:lnTo>
                    <a:pt x="653" y="1107"/>
                  </a:lnTo>
                  <a:lnTo>
                    <a:pt x="698" y="1039"/>
                  </a:lnTo>
                  <a:cubicBezTo>
                    <a:pt x="720" y="994"/>
                    <a:pt x="743" y="949"/>
                    <a:pt x="788" y="904"/>
                  </a:cubicBezTo>
                  <a:lnTo>
                    <a:pt x="855" y="837"/>
                  </a:lnTo>
                  <a:lnTo>
                    <a:pt x="518" y="589"/>
                  </a:lnTo>
                  <a:cubicBezTo>
                    <a:pt x="720" y="387"/>
                    <a:pt x="990" y="252"/>
                    <a:pt x="1282" y="230"/>
                  </a:cubicBezTo>
                  <a:lnTo>
                    <a:pt x="1282" y="612"/>
                  </a:lnTo>
                  <a:lnTo>
                    <a:pt x="1620" y="612"/>
                  </a:lnTo>
                  <a:lnTo>
                    <a:pt x="1620" y="230"/>
                  </a:lnTo>
                  <a:close/>
                  <a:moveTo>
                    <a:pt x="1456" y="0"/>
                  </a:moveTo>
                  <a:cubicBezTo>
                    <a:pt x="711" y="0"/>
                    <a:pt x="1" y="584"/>
                    <a:pt x="1" y="1466"/>
                  </a:cubicBezTo>
                  <a:cubicBezTo>
                    <a:pt x="1" y="2253"/>
                    <a:pt x="653" y="2905"/>
                    <a:pt x="1440" y="2905"/>
                  </a:cubicBezTo>
                  <a:cubicBezTo>
                    <a:pt x="2744" y="2905"/>
                    <a:pt x="3374" y="1354"/>
                    <a:pt x="2474" y="432"/>
                  </a:cubicBezTo>
                  <a:cubicBezTo>
                    <a:pt x="2176" y="134"/>
                    <a:pt x="1812" y="0"/>
                    <a:pt x="1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4"/>
            <p:cNvSpPr/>
            <p:nvPr/>
          </p:nvSpPr>
          <p:spPr>
            <a:xfrm>
              <a:off x="5798612" y="3410203"/>
              <a:ext cx="22162" cy="18996"/>
            </a:xfrm>
            <a:custGeom>
              <a:avLst/>
              <a:gdLst/>
              <a:ahLst/>
              <a:cxnLst/>
              <a:rect l="l" t="t" r="r" b="b"/>
              <a:pathLst>
                <a:path w="833" h="714" extrusionOk="0">
                  <a:moveTo>
                    <a:pt x="486" y="75"/>
                  </a:moveTo>
                  <a:cubicBezTo>
                    <a:pt x="629" y="75"/>
                    <a:pt x="765" y="191"/>
                    <a:pt x="765" y="360"/>
                  </a:cubicBezTo>
                  <a:cubicBezTo>
                    <a:pt x="765" y="517"/>
                    <a:pt x="630" y="652"/>
                    <a:pt x="495" y="652"/>
                  </a:cubicBezTo>
                  <a:cubicBezTo>
                    <a:pt x="225" y="652"/>
                    <a:pt x="113" y="337"/>
                    <a:pt x="293" y="158"/>
                  </a:cubicBezTo>
                  <a:cubicBezTo>
                    <a:pt x="350" y="100"/>
                    <a:pt x="419" y="75"/>
                    <a:pt x="486" y="75"/>
                  </a:cubicBezTo>
                  <a:close/>
                  <a:moveTo>
                    <a:pt x="473" y="0"/>
                  </a:moveTo>
                  <a:cubicBezTo>
                    <a:pt x="158" y="0"/>
                    <a:pt x="0" y="382"/>
                    <a:pt x="225" y="607"/>
                  </a:cubicBezTo>
                  <a:cubicBezTo>
                    <a:pt x="298" y="680"/>
                    <a:pt x="388" y="713"/>
                    <a:pt x="476" y="713"/>
                  </a:cubicBezTo>
                  <a:cubicBezTo>
                    <a:pt x="658" y="713"/>
                    <a:pt x="832" y="572"/>
                    <a:pt x="832" y="360"/>
                  </a:cubicBezTo>
                  <a:cubicBezTo>
                    <a:pt x="832" y="158"/>
                    <a:pt x="67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4"/>
            <p:cNvSpPr/>
            <p:nvPr/>
          </p:nvSpPr>
          <p:spPr>
            <a:xfrm>
              <a:off x="5798612" y="3669824"/>
              <a:ext cx="22162" cy="19581"/>
            </a:xfrm>
            <a:custGeom>
              <a:avLst/>
              <a:gdLst/>
              <a:ahLst/>
              <a:cxnLst/>
              <a:rect l="l" t="t" r="r" b="b"/>
              <a:pathLst>
                <a:path w="833" h="736" extrusionOk="0">
                  <a:moveTo>
                    <a:pt x="486" y="98"/>
                  </a:moveTo>
                  <a:cubicBezTo>
                    <a:pt x="629" y="98"/>
                    <a:pt x="765" y="215"/>
                    <a:pt x="765" y="383"/>
                  </a:cubicBezTo>
                  <a:cubicBezTo>
                    <a:pt x="765" y="541"/>
                    <a:pt x="630" y="653"/>
                    <a:pt x="495" y="653"/>
                  </a:cubicBezTo>
                  <a:cubicBezTo>
                    <a:pt x="225" y="653"/>
                    <a:pt x="113" y="361"/>
                    <a:pt x="293" y="181"/>
                  </a:cubicBezTo>
                  <a:cubicBezTo>
                    <a:pt x="350" y="124"/>
                    <a:pt x="419" y="98"/>
                    <a:pt x="486" y="98"/>
                  </a:cubicBezTo>
                  <a:close/>
                  <a:moveTo>
                    <a:pt x="473" y="1"/>
                  </a:moveTo>
                  <a:cubicBezTo>
                    <a:pt x="158" y="1"/>
                    <a:pt x="0" y="406"/>
                    <a:pt x="225" y="631"/>
                  </a:cubicBezTo>
                  <a:cubicBezTo>
                    <a:pt x="298" y="703"/>
                    <a:pt x="386" y="736"/>
                    <a:pt x="473" y="736"/>
                  </a:cubicBezTo>
                  <a:cubicBezTo>
                    <a:pt x="656" y="736"/>
                    <a:pt x="832" y="590"/>
                    <a:pt x="832" y="361"/>
                  </a:cubicBezTo>
                  <a:cubicBezTo>
                    <a:pt x="832" y="181"/>
                    <a:pt x="675"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4"/>
            <p:cNvSpPr/>
            <p:nvPr/>
          </p:nvSpPr>
          <p:spPr>
            <a:xfrm>
              <a:off x="5806993" y="3675678"/>
              <a:ext cx="8992" cy="8700"/>
            </a:xfrm>
            <a:custGeom>
              <a:avLst/>
              <a:gdLst/>
              <a:ahLst/>
              <a:cxnLst/>
              <a:rect l="l" t="t" r="r" b="b"/>
              <a:pathLst>
                <a:path w="338" h="327" extrusionOk="0">
                  <a:moveTo>
                    <a:pt x="169" y="0"/>
                  </a:moveTo>
                  <a:cubicBezTo>
                    <a:pt x="135" y="0"/>
                    <a:pt x="101" y="17"/>
                    <a:pt x="113" y="51"/>
                  </a:cubicBezTo>
                  <a:lnTo>
                    <a:pt x="113" y="118"/>
                  </a:lnTo>
                  <a:lnTo>
                    <a:pt x="68" y="118"/>
                  </a:lnTo>
                  <a:cubicBezTo>
                    <a:pt x="63" y="117"/>
                    <a:pt x="58" y="116"/>
                    <a:pt x="53" y="116"/>
                  </a:cubicBezTo>
                  <a:cubicBezTo>
                    <a:pt x="1" y="116"/>
                    <a:pt x="5" y="231"/>
                    <a:pt x="68" y="231"/>
                  </a:cubicBezTo>
                  <a:lnTo>
                    <a:pt x="113" y="231"/>
                  </a:lnTo>
                  <a:lnTo>
                    <a:pt x="113" y="276"/>
                  </a:lnTo>
                  <a:cubicBezTo>
                    <a:pt x="101" y="309"/>
                    <a:pt x="135" y="326"/>
                    <a:pt x="169" y="326"/>
                  </a:cubicBezTo>
                  <a:cubicBezTo>
                    <a:pt x="203" y="326"/>
                    <a:pt x="236" y="309"/>
                    <a:pt x="225" y="276"/>
                  </a:cubicBezTo>
                  <a:lnTo>
                    <a:pt x="225" y="231"/>
                  </a:lnTo>
                  <a:lnTo>
                    <a:pt x="270" y="231"/>
                  </a:lnTo>
                  <a:cubicBezTo>
                    <a:pt x="332" y="231"/>
                    <a:pt x="337" y="116"/>
                    <a:pt x="284" y="116"/>
                  </a:cubicBezTo>
                  <a:cubicBezTo>
                    <a:pt x="280" y="116"/>
                    <a:pt x="275" y="117"/>
                    <a:pt x="270" y="118"/>
                  </a:cubicBezTo>
                  <a:lnTo>
                    <a:pt x="225" y="118"/>
                  </a:lnTo>
                  <a:lnTo>
                    <a:pt x="225" y="51"/>
                  </a:lnTo>
                  <a:cubicBezTo>
                    <a:pt x="236" y="17"/>
                    <a:pt x="203"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4"/>
            <p:cNvSpPr/>
            <p:nvPr/>
          </p:nvSpPr>
          <p:spPr>
            <a:xfrm>
              <a:off x="5372064" y="3675678"/>
              <a:ext cx="9578" cy="8700"/>
            </a:xfrm>
            <a:custGeom>
              <a:avLst/>
              <a:gdLst/>
              <a:ahLst/>
              <a:cxnLst/>
              <a:rect l="l" t="t" r="r" b="b"/>
              <a:pathLst>
                <a:path w="360" h="327" extrusionOk="0">
                  <a:moveTo>
                    <a:pt x="180" y="0"/>
                  </a:moveTo>
                  <a:cubicBezTo>
                    <a:pt x="146" y="0"/>
                    <a:pt x="112" y="17"/>
                    <a:pt x="112" y="51"/>
                  </a:cubicBezTo>
                  <a:lnTo>
                    <a:pt x="112" y="118"/>
                  </a:lnTo>
                  <a:lnTo>
                    <a:pt x="68" y="118"/>
                  </a:lnTo>
                  <a:cubicBezTo>
                    <a:pt x="0" y="118"/>
                    <a:pt x="0" y="208"/>
                    <a:pt x="68" y="231"/>
                  </a:cubicBezTo>
                  <a:lnTo>
                    <a:pt x="112" y="231"/>
                  </a:lnTo>
                  <a:lnTo>
                    <a:pt x="112" y="276"/>
                  </a:lnTo>
                  <a:cubicBezTo>
                    <a:pt x="112" y="309"/>
                    <a:pt x="146" y="326"/>
                    <a:pt x="180" y="326"/>
                  </a:cubicBezTo>
                  <a:cubicBezTo>
                    <a:pt x="214" y="326"/>
                    <a:pt x="247" y="309"/>
                    <a:pt x="247" y="276"/>
                  </a:cubicBezTo>
                  <a:lnTo>
                    <a:pt x="247" y="231"/>
                  </a:lnTo>
                  <a:lnTo>
                    <a:pt x="292" y="231"/>
                  </a:lnTo>
                  <a:cubicBezTo>
                    <a:pt x="360" y="208"/>
                    <a:pt x="360" y="118"/>
                    <a:pt x="292" y="118"/>
                  </a:cubicBezTo>
                  <a:lnTo>
                    <a:pt x="247" y="118"/>
                  </a:lnTo>
                  <a:lnTo>
                    <a:pt x="247" y="51"/>
                  </a:lnTo>
                  <a:cubicBezTo>
                    <a:pt x="247" y="17"/>
                    <a:pt x="214"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4"/>
            <p:cNvSpPr/>
            <p:nvPr/>
          </p:nvSpPr>
          <p:spPr>
            <a:xfrm>
              <a:off x="5807099" y="3416030"/>
              <a:ext cx="8780" cy="8248"/>
            </a:xfrm>
            <a:custGeom>
              <a:avLst/>
              <a:gdLst/>
              <a:ahLst/>
              <a:cxnLst/>
              <a:rect l="l" t="t" r="r" b="b"/>
              <a:pathLst>
                <a:path w="330" h="310" extrusionOk="0">
                  <a:moveTo>
                    <a:pt x="173" y="0"/>
                  </a:moveTo>
                  <a:cubicBezTo>
                    <a:pt x="148" y="0"/>
                    <a:pt x="120" y="17"/>
                    <a:pt x="109" y="51"/>
                  </a:cubicBezTo>
                  <a:lnTo>
                    <a:pt x="109" y="96"/>
                  </a:lnTo>
                  <a:lnTo>
                    <a:pt x="64" y="96"/>
                  </a:lnTo>
                  <a:cubicBezTo>
                    <a:pt x="59" y="94"/>
                    <a:pt x="55" y="94"/>
                    <a:pt x="51" y="94"/>
                  </a:cubicBezTo>
                  <a:cubicBezTo>
                    <a:pt x="0" y="94"/>
                    <a:pt x="0" y="211"/>
                    <a:pt x="51" y="211"/>
                  </a:cubicBezTo>
                  <a:cubicBezTo>
                    <a:pt x="55" y="211"/>
                    <a:pt x="59" y="210"/>
                    <a:pt x="64" y="208"/>
                  </a:cubicBezTo>
                  <a:lnTo>
                    <a:pt x="109" y="208"/>
                  </a:lnTo>
                  <a:lnTo>
                    <a:pt x="109" y="276"/>
                  </a:lnTo>
                  <a:cubicBezTo>
                    <a:pt x="109" y="298"/>
                    <a:pt x="131" y="310"/>
                    <a:pt x="156" y="310"/>
                  </a:cubicBezTo>
                  <a:cubicBezTo>
                    <a:pt x="182" y="310"/>
                    <a:pt x="210" y="298"/>
                    <a:pt x="221" y="276"/>
                  </a:cubicBezTo>
                  <a:lnTo>
                    <a:pt x="221" y="208"/>
                  </a:lnTo>
                  <a:lnTo>
                    <a:pt x="266" y="208"/>
                  </a:lnTo>
                  <a:cubicBezTo>
                    <a:pt x="271" y="210"/>
                    <a:pt x="275" y="211"/>
                    <a:pt x="279" y="211"/>
                  </a:cubicBezTo>
                  <a:cubicBezTo>
                    <a:pt x="329" y="211"/>
                    <a:pt x="329" y="94"/>
                    <a:pt x="279" y="94"/>
                  </a:cubicBezTo>
                  <a:cubicBezTo>
                    <a:pt x="275" y="94"/>
                    <a:pt x="271" y="94"/>
                    <a:pt x="266" y="96"/>
                  </a:cubicBezTo>
                  <a:lnTo>
                    <a:pt x="221" y="96"/>
                  </a:lnTo>
                  <a:lnTo>
                    <a:pt x="221" y="51"/>
                  </a:lnTo>
                  <a:cubicBezTo>
                    <a:pt x="221" y="17"/>
                    <a:pt x="19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4"/>
            <p:cNvSpPr/>
            <p:nvPr/>
          </p:nvSpPr>
          <p:spPr>
            <a:xfrm>
              <a:off x="5372064" y="3416030"/>
              <a:ext cx="8992" cy="8700"/>
            </a:xfrm>
            <a:custGeom>
              <a:avLst/>
              <a:gdLst/>
              <a:ahLst/>
              <a:cxnLst/>
              <a:rect l="l" t="t" r="r" b="b"/>
              <a:pathLst>
                <a:path w="338" h="327" extrusionOk="0">
                  <a:moveTo>
                    <a:pt x="169" y="0"/>
                  </a:moveTo>
                  <a:cubicBezTo>
                    <a:pt x="135" y="0"/>
                    <a:pt x="101" y="17"/>
                    <a:pt x="112" y="51"/>
                  </a:cubicBezTo>
                  <a:lnTo>
                    <a:pt x="112" y="96"/>
                  </a:lnTo>
                  <a:lnTo>
                    <a:pt x="68" y="96"/>
                  </a:lnTo>
                  <a:cubicBezTo>
                    <a:pt x="0" y="118"/>
                    <a:pt x="0" y="208"/>
                    <a:pt x="68" y="208"/>
                  </a:cubicBezTo>
                  <a:lnTo>
                    <a:pt x="112" y="208"/>
                  </a:lnTo>
                  <a:lnTo>
                    <a:pt x="112" y="276"/>
                  </a:lnTo>
                  <a:cubicBezTo>
                    <a:pt x="101" y="310"/>
                    <a:pt x="135" y="326"/>
                    <a:pt x="169" y="326"/>
                  </a:cubicBezTo>
                  <a:cubicBezTo>
                    <a:pt x="202" y="326"/>
                    <a:pt x="236" y="310"/>
                    <a:pt x="225" y="276"/>
                  </a:cubicBezTo>
                  <a:lnTo>
                    <a:pt x="225" y="208"/>
                  </a:lnTo>
                  <a:lnTo>
                    <a:pt x="292" y="208"/>
                  </a:lnTo>
                  <a:cubicBezTo>
                    <a:pt x="337" y="208"/>
                    <a:pt x="337" y="118"/>
                    <a:pt x="292" y="96"/>
                  </a:cubicBezTo>
                  <a:lnTo>
                    <a:pt x="225" y="96"/>
                  </a:lnTo>
                  <a:lnTo>
                    <a:pt x="225" y="51"/>
                  </a:lnTo>
                  <a:cubicBezTo>
                    <a:pt x="236" y="17"/>
                    <a:pt x="202"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4"/>
            <p:cNvSpPr/>
            <p:nvPr/>
          </p:nvSpPr>
          <p:spPr>
            <a:xfrm>
              <a:off x="5366663" y="3409804"/>
              <a:ext cx="22162" cy="19555"/>
            </a:xfrm>
            <a:custGeom>
              <a:avLst/>
              <a:gdLst/>
              <a:ahLst/>
              <a:cxnLst/>
              <a:rect l="l" t="t" r="r" b="b"/>
              <a:pathLst>
                <a:path w="833" h="735" extrusionOk="0">
                  <a:moveTo>
                    <a:pt x="383" y="105"/>
                  </a:moveTo>
                  <a:cubicBezTo>
                    <a:pt x="630" y="105"/>
                    <a:pt x="743" y="420"/>
                    <a:pt x="563" y="600"/>
                  </a:cubicBezTo>
                  <a:cubicBezTo>
                    <a:pt x="506" y="650"/>
                    <a:pt x="438" y="672"/>
                    <a:pt x="371" y="672"/>
                  </a:cubicBezTo>
                  <a:cubicBezTo>
                    <a:pt x="227" y="672"/>
                    <a:pt x="91" y="566"/>
                    <a:pt x="91" y="397"/>
                  </a:cubicBezTo>
                  <a:cubicBezTo>
                    <a:pt x="91" y="240"/>
                    <a:pt x="226" y="105"/>
                    <a:pt x="383" y="105"/>
                  </a:cubicBezTo>
                  <a:close/>
                  <a:moveTo>
                    <a:pt x="360" y="0"/>
                  </a:moveTo>
                  <a:cubicBezTo>
                    <a:pt x="177" y="0"/>
                    <a:pt x="1" y="146"/>
                    <a:pt x="1" y="375"/>
                  </a:cubicBezTo>
                  <a:cubicBezTo>
                    <a:pt x="1" y="555"/>
                    <a:pt x="158" y="735"/>
                    <a:pt x="360" y="735"/>
                  </a:cubicBezTo>
                  <a:cubicBezTo>
                    <a:pt x="675" y="735"/>
                    <a:pt x="833" y="330"/>
                    <a:pt x="608" y="105"/>
                  </a:cubicBezTo>
                  <a:cubicBezTo>
                    <a:pt x="536" y="33"/>
                    <a:pt x="44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4"/>
            <p:cNvSpPr/>
            <p:nvPr/>
          </p:nvSpPr>
          <p:spPr>
            <a:xfrm>
              <a:off x="5363683" y="3669824"/>
              <a:ext cx="22162" cy="19581"/>
            </a:xfrm>
            <a:custGeom>
              <a:avLst/>
              <a:gdLst/>
              <a:ahLst/>
              <a:cxnLst/>
              <a:rect l="l" t="t" r="r" b="b"/>
              <a:pathLst>
                <a:path w="833" h="736" extrusionOk="0">
                  <a:moveTo>
                    <a:pt x="485" y="98"/>
                  </a:moveTo>
                  <a:cubicBezTo>
                    <a:pt x="629" y="98"/>
                    <a:pt x="765" y="215"/>
                    <a:pt x="765" y="383"/>
                  </a:cubicBezTo>
                  <a:cubicBezTo>
                    <a:pt x="765" y="541"/>
                    <a:pt x="652" y="653"/>
                    <a:pt x="495" y="653"/>
                  </a:cubicBezTo>
                  <a:cubicBezTo>
                    <a:pt x="225" y="653"/>
                    <a:pt x="113" y="361"/>
                    <a:pt x="293" y="181"/>
                  </a:cubicBezTo>
                  <a:cubicBezTo>
                    <a:pt x="350" y="124"/>
                    <a:pt x="418" y="98"/>
                    <a:pt x="485" y="98"/>
                  </a:cubicBezTo>
                  <a:close/>
                  <a:moveTo>
                    <a:pt x="472" y="1"/>
                  </a:moveTo>
                  <a:cubicBezTo>
                    <a:pt x="158" y="1"/>
                    <a:pt x="0" y="406"/>
                    <a:pt x="225" y="631"/>
                  </a:cubicBezTo>
                  <a:cubicBezTo>
                    <a:pt x="297" y="703"/>
                    <a:pt x="386" y="736"/>
                    <a:pt x="473" y="736"/>
                  </a:cubicBezTo>
                  <a:cubicBezTo>
                    <a:pt x="656" y="736"/>
                    <a:pt x="832" y="590"/>
                    <a:pt x="832" y="361"/>
                  </a:cubicBezTo>
                  <a:cubicBezTo>
                    <a:pt x="832" y="181"/>
                    <a:pt x="675"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4"/>
            <p:cNvSpPr/>
            <p:nvPr/>
          </p:nvSpPr>
          <p:spPr>
            <a:xfrm>
              <a:off x="5647463" y="3489169"/>
              <a:ext cx="93144" cy="77181"/>
            </a:xfrm>
            <a:custGeom>
              <a:avLst/>
              <a:gdLst/>
              <a:ahLst/>
              <a:cxnLst/>
              <a:rect l="l" t="t" r="r" b="b"/>
              <a:pathLst>
                <a:path w="3501" h="2901" extrusionOk="0">
                  <a:moveTo>
                    <a:pt x="2174" y="225"/>
                  </a:moveTo>
                  <a:cubicBezTo>
                    <a:pt x="2466" y="270"/>
                    <a:pt x="2736" y="405"/>
                    <a:pt x="2916" y="607"/>
                  </a:cubicBezTo>
                  <a:lnTo>
                    <a:pt x="2601" y="855"/>
                  </a:lnTo>
                  <a:lnTo>
                    <a:pt x="2646" y="922"/>
                  </a:lnTo>
                  <a:cubicBezTo>
                    <a:pt x="2691" y="967"/>
                    <a:pt x="2713" y="1012"/>
                    <a:pt x="2736" y="1057"/>
                  </a:cubicBezTo>
                  <a:lnTo>
                    <a:pt x="2781" y="1147"/>
                  </a:lnTo>
                  <a:lnTo>
                    <a:pt x="3118" y="900"/>
                  </a:lnTo>
                  <a:cubicBezTo>
                    <a:pt x="3208" y="1080"/>
                    <a:pt x="3253" y="1259"/>
                    <a:pt x="3253" y="1439"/>
                  </a:cubicBezTo>
                  <a:cubicBezTo>
                    <a:pt x="3253" y="1664"/>
                    <a:pt x="3208" y="1867"/>
                    <a:pt x="3096" y="2046"/>
                  </a:cubicBezTo>
                  <a:lnTo>
                    <a:pt x="2781" y="1822"/>
                  </a:lnTo>
                  <a:lnTo>
                    <a:pt x="2736" y="1912"/>
                  </a:lnTo>
                  <a:cubicBezTo>
                    <a:pt x="2713" y="1957"/>
                    <a:pt x="2691" y="2002"/>
                    <a:pt x="2646" y="2024"/>
                  </a:cubicBezTo>
                  <a:lnTo>
                    <a:pt x="2601" y="2114"/>
                  </a:lnTo>
                  <a:lnTo>
                    <a:pt x="2893" y="2339"/>
                  </a:lnTo>
                  <a:cubicBezTo>
                    <a:pt x="2713" y="2519"/>
                    <a:pt x="2444" y="2654"/>
                    <a:pt x="2174" y="2699"/>
                  </a:cubicBezTo>
                  <a:lnTo>
                    <a:pt x="2174" y="2316"/>
                  </a:lnTo>
                  <a:lnTo>
                    <a:pt x="2084" y="2316"/>
                  </a:lnTo>
                  <a:cubicBezTo>
                    <a:pt x="2050" y="2328"/>
                    <a:pt x="2022" y="2333"/>
                    <a:pt x="1997" y="2333"/>
                  </a:cubicBezTo>
                  <a:cubicBezTo>
                    <a:pt x="1971" y="2333"/>
                    <a:pt x="1949" y="2328"/>
                    <a:pt x="1926" y="2316"/>
                  </a:cubicBezTo>
                  <a:lnTo>
                    <a:pt x="1814" y="2316"/>
                  </a:lnTo>
                  <a:lnTo>
                    <a:pt x="1814" y="2699"/>
                  </a:lnTo>
                  <a:lnTo>
                    <a:pt x="1746" y="2699"/>
                  </a:lnTo>
                  <a:cubicBezTo>
                    <a:pt x="1499" y="2631"/>
                    <a:pt x="1274" y="2519"/>
                    <a:pt x="1094" y="2316"/>
                  </a:cubicBezTo>
                  <a:lnTo>
                    <a:pt x="1387" y="2114"/>
                  </a:lnTo>
                  <a:lnTo>
                    <a:pt x="1342" y="2046"/>
                  </a:lnTo>
                  <a:cubicBezTo>
                    <a:pt x="1297" y="2002"/>
                    <a:pt x="1274" y="1957"/>
                    <a:pt x="1252" y="1912"/>
                  </a:cubicBezTo>
                  <a:lnTo>
                    <a:pt x="1184" y="1822"/>
                  </a:lnTo>
                  <a:lnTo>
                    <a:pt x="892" y="2046"/>
                  </a:lnTo>
                  <a:cubicBezTo>
                    <a:pt x="712" y="1687"/>
                    <a:pt x="712" y="1282"/>
                    <a:pt x="869" y="922"/>
                  </a:cubicBezTo>
                  <a:lnTo>
                    <a:pt x="869" y="922"/>
                  </a:lnTo>
                  <a:lnTo>
                    <a:pt x="1184" y="1147"/>
                  </a:lnTo>
                  <a:lnTo>
                    <a:pt x="1252" y="1057"/>
                  </a:lnTo>
                  <a:cubicBezTo>
                    <a:pt x="1274" y="1012"/>
                    <a:pt x="1297" y="967"/>
                    <a:pt x="1342" y="922"/>
                  </a:cubicBezTo>
                  <a:lnTo>
                    <a:pt x="1387" y="855"/>
                  </a:lnTo>
                  <a:lnTo>
                    <a:pt x="1072" y="630"/>
                  </a:lnTo>
                  <a:cubicBezTo>
                    <a:pt x="1274" y="405"/>
                    <a:pt x="1522" y="270"/>
                    <a:pt x="1814" y="225"/>
                  </a:cubicBezTo>
                  <a:lnTo>
                    <a:pt x="1814" y="630"/>
                  </a:lnTo>
                  <a:lnTo>
                    <a:pt x="2174" y="630"/>
                  </a:lnTo>
                  <a:lnTo>
                    <a:pt x="2174" y="225"/>
                  </a:lnTo>
                  <a:close/>
                  <a:moveTo>
                    <a:pt x="2016" y="0"/>
                  </a:moveTo>
                  <a:lnTo>
                    <a:pt x="2016" y="23"/>
                  </a:lnTo>
                  <a:cubicBezTo>
                    <a:pt x="2008" y="23"/>
                    <a:pt x="2000" y="23"/>
                    <a:pt x="1992" y="23"/>
                  </a:cubicBezTo>
                  <a:cubicBezTo>
                    <a:pt x="482" y="23"/>
                    <a:pt x="0" y="2073"/>
                    <a:pt x="1387" y="2766"/>
                  </a:cubicBezTo>
                  <a:lnTo>
                    <a:pt x="1409" y="2766"/>
                  </a:lnTo>
                  <a:cubicBezTo>
                    <a:pt x="1589" y="2856"/>
                    <a:pt x="1814" y="2901"/>
                    <a:pt x="2016" y="2901"/>
                  </a:cubicBezTo>
                  <a:lnTo>
                    <a:pt x="2061" y="2901"/>
                  </a:lnTo>
                  <a:cubicBezTo>
                    <a:pt x="2848" y="2878"/>
                    <a:pt x="3500" y="2226"/>
                    <a:pt x="3478" y="1439"/>
                  </a:cubicBezTo>
                  <a:cubicBezTo>
                    <a:pt x="3478" y="630"/>
                    <a:pt x="2826"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4"/>
            <p:cNvSpPr/>
            <p:nvPr/>
          </p:nvSpPr>
          <p:spPr>
            <a:xfrm>
              <a:off x="5462391" y="3421564"/>
              <a:ext cx="254264" cy="7210"/>
            </a:xfrm>
            <a:custGeom>
              <a:avLst/>
              <a:gdLst/>
              <a:ahLst/>
              <a:cxnLst/>
              <a:rect l="l" t="t" r="r" b="b"/>
              <a:pathLst>
                <a:path w="9557" h="271" extrusionOk="0">
                  <a:moveTo>
                    <a:pt x="0" y="0"/>
                  </a:moveTo>
                  <a:lnTo>
                    <a:pt x="0" y="135"/>
                  </a:lnTo>
                  <a:lnTo>
                    <a:pt x="0" y="270"/>
                  </a:lnTo>
                  <a:lnTo>
                    <a:pt x="9557" y="270"/>
                  </a:lnTo>
                  <a:lnTo>
                    <a:pt x="9557" y="135"/>
                  </a:lnTo>
                  <a:lnTo>
                    <a:pt x="9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4" name="Google Shape;4724;p54"/>
          <p:cNvGrpSpPr/>
          <p:nvPr/>
        </p:nvGrpSpPr>
        <p:grpSpPr>
          <a:xfrm>
            <a:off x="4152999" y="210086"/>
            <a:ext cx="580675" cy="439322"/>
            <a:chOff x="2962275" y="2451189"/>
            <a:chExt cx="867456" cy="656292"/>
          </a:xfrm>
        </p:grpSpPr>
        <p:sp>
          <p:nvSpPr>
            <p:cNvPr id="4725" name="Google Shape;4725;p54"/>
            <p:cNvSpPr/>
            <p:nvPr/>
          </p:nvSpPr>
          <p:spPr>
            <a:xfrm>
              <a:off x="3549763" y="2505625"/>
              <a:ext cx="27536" cy="55658"/>
            </a:xfrm>
            <a:custGeom>
              <a:avLst/>
              <a:gdLst/>
              <a:ahLst/>
              <a:cxnLst/>
              <a:rect l="l" t="t" r="r" b="b"/>
              <a:pathLst>
                <a:path w="1035" h="2092" extrusionOk="0">
                  <a:moveTo>
                    <a:pt x="0" y="1"/>
                  </a:moveTo>
                  <a:lnTo>
                    <a:pt x="0" y="2092"/>
                  </a:lnTo>
                  <a:lnTo>
                    <a:pt x="742" y="2069"/>
                  </a:lnTo>
                  <a:lnTo>
                    <a:pt x="1035" y="2069"/>
                  </a:lnTo>
                  <a:lnTo>
                    <a:pt x="1035" y="1980"/>
                  </a:lnTo>
                  <a:lnTo>
                    <a:pt x="180" y="1980"/>
                  </a:lnTo>
                  <a:lnTo>
                    <a:pt x="180" y="136"/>
                  </a:lnTo>
                  <a:lnTo>
                    <a:pt x="765" y="113"/>
                  </a:lnTo>
                  <a:lnTo>
                    <a:pt x="1012" y="113"/>
                  </a:lnTo>
                  <a:lnTo>
                    <a:pt x="1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4"/>
            <p:cNvSpPr/>
            <p:nvPr/>
          </p:nvSpPr>
          <p:spPr>
            <a:xfrm>
              <a:off x="3558144" y="2512223"/>
              <a:ext cx="23944" cy="43100"/>
            </a:xfrm>
            <a:custGeom>
              <a:avLst/>
              <a:gdLst/>
              <a:ahLst/>
              <a:cxnLst/>
              <a:rect l="l" t="t" r="r" b="b"/>
              <a:pathLst>
                <a:path w="900" h="1620" extrusionOk="0">
                  <a:moveTo>
                    <a:pt x="0" y="0"/>
                  </a:moveTo>
                  <a:lnTo>
                    <a:pt x="0" y="1619"/>
                  </a:lnTo>
                  <a:lnTo>
                    <a:pt x="180" y="405"/>
                  </a:lnTo>
                  <a:lnTo>
                    <a:pt x="180" y="315"/>
                  </a:lnTo>
                  <a:lnTo>
                    <a:pt x="0" y="45"/>
                  </a:lnTo>
                  <a:lnTo>
                    <a:pt x="0" y="45"/>
                  </a:lnTo>
                  <a:lnTo>
                    <a:pt x="90" y="135"/>
                  </a:lnTo>
                  <a:lnTo>
                    <a:pt x="270" y="292"/>
                  </a:lnTo>
                  <a:lnTo>
                    <a:pt x="877" y="292"/>
                  </a:lnTo>
                  <a:lnTo>
                    <a:pt x="809" y="315"/>
                  </a:lnTo>
                  <a:lnTo>
                    <a:pt x="697" y="315"/>
                  </a:lnTo>
                  <a:lnTo>
                    <a:pt x="450" y="337"/>
                  </a:lnTo>
                  <a:lnTo>
                    <a:pt x="270" y="360"/>
                  </a:lnTo>
                  <a:lnTo>
                    <a:pt x="90" y="1192"/>
                  </a:lnTo>
                  <a:lnTo>
                    <a:pt x="0" y="1619"/>
                  </a:lnTo>
                  <a:lnTo>
                    <a:pt x="742" y="1619"/>
                  </a:lnTo>
                  <a:lnTo>
                    <a:pt x="832" y="922"/>
                  </a:lnTo>
                  <a:lnTo>
                    <a:pt x="899" y="315"/>
                  </a:lnTo>
                  <a:lnTo>
                    <a:pt x="809" y="158"/>
                  </a:lnTo>
                  <a:lnTo>
                    <a:pt x="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7" name="Google Shape;4727;p54"/>
            <p:cNvGrpSpPr/>
            <p:nvPr/>
          </p:nvGrpSpPr>
          <p:grpSpPr>
            <a:xfrm>
              <a:off x="2962275" y="2451189"/>
              <a:ext cx="867456" cy="656292"/>
              <a:chOff x="2962275" y="2451189"/>
              <a:chExt cx="867456" cy="656292"/>
            </a:xfrm>
          </p:grpSpPr>
          <p:sp>
            <p:nvSpPr>
              <p:cNvPr id="4728" name="Google Shape;4728;p54"/>
              <p:cNvSpPr/>
              <p:nvPr/>
            </p:nvSpPr>
            <p:spPr>
              <a:xfrm>
                <a:off x="2962275" y="2451189"/>
                <a:ext cx="867456" cy="656292"/>
              </a:xfrm>
              <a:custGeom>
                <a:avLst/>
                <a:gdLst/>
                <a:ahLst/>
                <a:cxnLst/>
                <a:rect l="l" t="t" r="r" b="b"/>
                <a:pathLst>
                  <a:path w="32605" h="24668" extrusionOk="0">
                    <a:moveTo>
                      <a:pt x="23228" y="1102"/>
                    </a:moveTo>
                    <a:cubicBezTo>
                      <a:pt x="23813" y="1102"/>
                      <a:pt x="24285" y="1575"/>
                      <a:pt x="24285" y="2159"/>
                    </a:cubicBezTo>
                    <a:lnTo>
                      <a:pt x="24285" y="4026"/>
                    </a:lnTo>
                    <a:cubicBezTo>
                      <a:pt x="24285" y="4565"/>
                      <a:pt x="23880" y="5015"/>
                      <a:pt x="23363" y="5082"/>
                    </a:cubicBezTo>
                    <a:lnTo>
                      <a:pt x="23318" y="5082"/>
                    </a:lnTo>
                    <a:lnTo>
                      <a:pt x="14886" y="5510"/>
                    </a:lnTo>
                    <a:lnTo>
                      <a:pt x="14773" y="5510"/>
                    </a:lnTo>
                    <a:cubicBezTo>
                      <a:pt x="14211" y="5510"/>
                      <a:pt x="13739" y="5037"/>
                      <a:pt x="13739" y="4453"/>
                    </a:cubicBezTo>
                    <a:lnTo>
                      <a:pt x="13739" y="2407"/>
                    </a:lnTo>
                    <a:cubicBezTo>
                      <a:pt x="13739" y="1844"/>
                      <a:pt x="14166" y="1395"/>
                      <a:pt x="14728" y="1350"/>
                    </a:cubicBezTo>
                    <a:lnTo>
                      <a:pt x="23183" y="1102"/>
                    </a:lnTo>
                    <a:close/>
                    <a:moveTo>
                      <a:pt x="25297" y="15381"/>
                    </a:moveTo>
                    <a:cubicBezTo>
                      <a:pt x="27748" y="15381"/>
                      <a:pt x="30648" y="15651"/>
                      <a:pt x="31705" y="16730"/>
                    </a:cubicBezTo>
                    <a:cubicBezTo>
                      <a:pt x="31997" y="17022"/>
                      <a:pt x="32155" y="17449"/>
                      <a:pt x="32087" y="17877"/>
                    </a:cubicBezTo>
                    <a:lnTo>
                      <a:pt x="32087" y="17854"/>
                    </a:lnTo>
                    <a:cubicBezTo>
                      <a:pt x="32042" y="18371"/>
                      <a:pt x="31750" y="18799"/>
                      <a:pt x="31323" y="19046"/>
                    </a:cubicBezTo>
                    <a:cubicBezTo>
                      <a:pt x="30885" y="19297"/>
                      <a:pt x="30298" y="19397"/>
                      <a:pt x="29643" y="19397"/>
                    </a:cubicBezTo>
                    <a:cubicBezTo>
                      <a:pt x="28243" y="19397"/>
                      <a:pt x="26530" y="18942"/>
                      <a:pt x="25274" y="18529"/>
                    </a:cubicBezTo>
                    <a:cubicBezTo>
                      <a:pt x="25297" y="18416"/>
                      <a:pt x="25297" y="18304"/>
                      <a:pt x="25297" y="18192"/>
                    </a:cubicBezTo>
                    <a:lnTo>
                      <a:pt x="25297" y="15381"/>
                    </a:lnTo>
                    <a:close/>
                    <a:moveTo>
                      <a:pt x="23768" y="653"/>
                    </a:moveTo>
                    <a:lnTo>
                      <a:pt x="12817" y="878"/>
                    </a:lnTo>
                    <a:lnTo>
                      <a:pt x="12592" y="20103"/>
                    </a:lnTo>
                    <a:lnTo>
                      <a:pt x="12525" y="878"/>
                    </a:lnTo>
                    <a:lnTo>
                      <a:pt x="10141" y="653"/>
                    </a:lnTo>
                    <a:close/>
                    <a:moveTo>
                      <a:pt x="23202" y="5239"/>
                    </a:moveTo>
                    <a:cubicBezTo>
                      <a:pt x="23791" y="5239"/>
                      <a:pt x="24285" y="5703"/>
                      <a:pt x="24285" y="6297"/>
                    </a:cubicBezTo>
                    <a:lnTo>
                      <a:pt x="24285" y="18214"/>
                    </a:lnTo>
                    <a:cubicBezTo>
                      <a:pt x="24285" y="18349"/>
                      <a:pt x="24262" y="18484"/>
                      <a:pt x="24195" y="18619"/>
                    </a:cubicBezTo>
                    <a:cubicBezTo>
                      <a:pt x="24060" y="18956"/>
                      <a:pt x="23745" y="19203"/>
                      <a:pt x="23363" y="19271"/>
                    </a:cubicBezTo>
                    <a:lnTo>
                      <a:pt x="23363" y="19248"/>
                    </a:lnTo>
                    <a:lnTo>
                      <a:pt x="14931" y="20328"/>
                    </a:lnTo>
                    <a:lnTo>
                      <a:pt x="14796" y="20328"/>
                    </a:lnTo>
                    <a:cubicBezTo>
                      <a:pt x="14234" y="20328"/>
                      <a:pt x="13761" y="19878"/>
                      <a:pt x="13739" y="19293"/>
                    </a:cubicBezTo>
                    <a:lnTo>
                      <a:pt x="13739" y="6791"/>
                    </a:lnTo>
                    <a:cubicBezTo>
                      <a:pt x="13739" y="6229"/>
                      <a:pt x="14166" y="5779"/>
                      <a:pt x="14728" y="5734"/>
                    </a:cubicBezTo>
                    <a:lnTo>
                      <a:pt x="23161" y="5240"/>
                    </a:lnTo>
                    <a:cubicBezTo>
                      <a:pt x="23174" y="5239"/>
                      <a:pt x="23188" y="5239"/>
                      <a:pt x="23202" y="5239"/>
                    </a:cubicBezTo>
                    <a:close/>
                    <a:moveTo>
                      <a:pt x="11918" y="4723"/>
                    </a:moveTo>
                    <a:lnTo>
                      <a:pt x="12075" y="20260"/>
                    </a:lnTo>
                    <a:lnTo>
                      <a:pt x="12075" y="20395"/>
                    </a:lnTo>
                    <a:lnTo>
                      <a:pt x="8275" y="18889"/>
                    </a:lnTo>
                    <a:lnTo>
                      <a:pt x="7803" y="18709"/>
                    </a:lnTo>
                    <a:lnTo>
                      <a:pt x="6521" y="18192"/>
                    </a:lnTo>
                    <a:lnTo>
                      <a:pt x="6543" y="17854"/>
                    </a:lnTo>
                    <a:lnTo>
                      <a:pt x="6903" y="14796"/>
                    </a:lnTo>
                    <a:lnTo>
                      <a:pt x="7218" y="17584"/>
                    </a:lnTo>
                    <a:lnTo>
                      <a:pt x="7623" y="13357"/>
                    </a:lnTo>
                    <a:lnTo>
                      <a:pt x="7893" y="17270"/>
                    </a:lnTo>
                    <a:lnTo>
                      <a:pt x="8342" y="11918"/>
                    </a:lnTo>
                    <a:lnTo>
                      <a:pt x="8567" y="16820"/>
                    </a:lnTo>
                    <a:lnTo>
                      <a:pt x="9062" y="10479"/>
                    </a:lnTo>
                    <a:lnTo>
                      <a:pt x="9242" y="16258"/>
                    </a:lnTo>
                    <a:lnTo>
                      <a:pt x="9781" y="9062"/>
                    </a:lnTo>
                    <a:lnTo>
                      <a:pt x="9939" y="15606"/>
                    </a:lnTo>
                    <a:lnTo>
                      <a:pt x="10501" y="7601"/>
                    </a:lnTo>
                    <a:lnTo>
                      <a:pt x="10613" y="14886"/>
                    </a:lnTo>
                    <a:lnTo>
                      <a:pt x="11198" y="6162"/>
                    </a:lnTo>
                    <a:lnTo>
                      <a:pt x="11310" y="14099"/>
                    </a:lnTo>
                    <a:lnTo>
                      <a:pt x="11918" y="4723"/>
                    </a:lnTo>
                    <a:close/>
                    <a:moveTo>
                      <a:pt x="3733" y="20080"/>
                    </a:moveTo>
                    <a:cubicBezTo>
                      <a:pt x="3823" y="20080"/>
                      <a:pt x="3935" y="20103"/>
                      <a:pt x="4003" y="20170"/>
                    </a:cubicBezTo>
                    <a:cubicBezTo>
                      <a:pt x="4205" y="20395"/>
                      <a:pt x="4070" y="20912"/>
                      <a:pt x="3733" y="21272"/>
                    </a:cubicBezTo>
                    <a:cubicBezTo>
                      <a:pt x="3417" y="21546"/>
                      <a:pt x="3002" y="21701"/>
                      <a:pt x="2581" y="21701"/>
                    </a:cubicBezTo>
                    <a:cubicBezTo>
                      <a:pt x="2553" y="21701"/>
                      <a:pt x="2524" y="21701"/>
                      <a:pt x="2496" y="21699"/>
                    </a:cubicBezTo>
                    <a:cubicBezTo>
                      <a:pt x="2361" y="21295"/>
                      <a:pt x="2451" y="20845"/>
                      <a:pt x="2721" y="20508"/>
                    </a:cubicBezTo>
                    <a:cubicBezTo>
                      <a:pt x="2991" y="20238"/>
                      <a:pt x="3328" y="20103"/>
                      <a:pt x="3710" y="20080"/>
                    </a:cubicBezTo>
                    <a:close/>
                    <a:moveTo>
                      <a:pt x="7106" y="1"/>
                    </a:moveTo>
                    <a:cubicBezTo>
                      <a:pt x="6431" y="1"/>
                      <a:pt x="5891" y="540"/>
                      <a:pt x="5891" y="1215"/>
                    </a:cubicBezTo>
                    <a:lnTo>
                      <a:pt x="5891" y="15763"/>
                    </a:lnTo>
                    <a:cubicBezTo>
                      <a:pt x="2743" y="15943"/>
                      <a:pt x="810" y="17584"/>
                      <a:pt x="315" y="19158"/>
                    </a:cubicBezTo>
                    <a:cubicBezTo>
                      <a:pt x="0" y="20170"/>
                      <a:pt x="247" y="21070"/>
                      <a:pt x="1012" y="21654"/>
                    </a:cubicBezTo>
                    <a:cubicBezTo>
                      <a:pt x="1349" y="21924"/>
                      <a:pt x="1754" y="22059"/>
                      <a:pt x="2181" y="22104"/>
                    </a:cubicBezTo>
                    <a:cubicBezTo>
                      <a:pt x="2901" y="23790"/>
                      <a:pt x="5374" y="24667"/>
                      <a:pt x="9557" y="24667"/>
                    </a:cubicBezTo>
                    <a:cubicBezTo>
                      <a:pt x="12412" y="24622"/>
                      <a:pt x="15246" y="24353"/>
                      <a:pt x="18034" y="23880"/>
                    </a:cubicBezTo>
                    <a:lnTo>
                      <a:pt x="18259" y="23858"/>
                    </a:lnTo>
                    <a:lnTo>
                      <a:pt x="18371" y="23835"/>
                    </a:lnTo>
                    <a:lnTo>
                      <a:pt x="18506" y="23813"/>
                    </a:lnTo>
                    <a:cubicBezTo>
                      <a:pt x="18551" y="23880"/>
                      <a:pt x="18641" y="23925"/>
                      <a:pt x="18731" y="23925"/>
                    </a:cubicBezTo>
                    <a:lnTo>
                      <a:pt x="18776" y="23925"/>
                    </a:lnTo>
                    <a:lnTo>
                      <a:pt x="19046" y="23903"/>
                    </a:lnTo>
                    <a:cubicBezTo>
                      <a:pt x="19113" y="23925"/>
                      <a:pt x="19181" y="23948"/>
                      <a:pt x="19248" y="23948"/>
                    </a:cubicBezTo>
                    <a:lnTo>
                      <a:pt x="19270" y="23948"/>
                    </a:lnTo>
                    <a:lnTo>
                      <a:pt x="20687" y="23813"/>
                    </a:lnTo>
                    <a:cubicBezTo>
                      <a:pt x="20867" y="23790"/>
                      <a:pt x="21002" y="23633"/>
                      <a:pt x="21002" y="23453"/>
                    </a:cubicBezTo>
                    <a:lnTo>
                      <a:pt x="21002" y="23431"/>
                    </a:lnTo>
                    <a:lnTo>
                      <a:pt x="20957" y="23183"/>
                    </a:lnTo>
                    <a:cubicBezTo>
                      <a:pt x="20957" y="23138"/>
                      <a:pt x="20934" y="23071"/>
                      <a:pt x="20912" y="23026"/>
                    </a:cubicBezTo>
                    <a:cubicBezTo>
                      <a:pt x="20844" y="22936"/>
                      <a:pt x="20732" y="22891"/>
                      <a:pt x="20620" y="22869"/>
                    </a:cubicBezTo>
                    <a:lnTo>
                      <a:pt x="20597" y="22869"/>
                    </a:lnTo>
                    <a:lnTo>
                      <a:pt x="19181" y="23026"/>
                    </a:lnTo>
                    <a:cubicBezTo>
                      <a:pt x="19091" y="23026"/>
                      <a:pt x="19001" y="23071"/>
                      <a:pt x="18956" y="23161"/>
                    </a:cubicBezTo>
                    <a:lnTo>
                      <a:pt x="18708" y="23183"/>
                    </a:lnTo>
                    <a:cubicBezTo>
                      <a:pt x="18573" y="23183"/>
                      <a:pt x="18461" y="23273"/>
                      <a:pt x="18438" y="23386"/>
                    </a:cubicBezTo>
                    <a:lnTo>
                      <a:pt x="18304" y="23408"/>
                    </a:lnTo>
                    <a:lnTo>
                      <a:pt x="18191" y="23431"/>
                    </a:lnTo>
                    <a:lnTo>
                      <a:pt x="17989" y="23453"/>
                    </a:lnTo>
                    <a:cubicBezTo>
                      <a:pt x="14455" y="24000"/>
                      <a:pt x="11702" y="24225"/>
                      <a:pt x="9563" y="24225"/>
                    </a:cubicBezTo>
                    <a:cubicBezTo>
                      <a:pt x="5020" y="24225"/>
                      <a:pt x="3250" y="23212"/>
                      <a:pt x="2653" y="22127"/>
                    </a:cubicBezTo>
                    <a:cubicBezTo>
                      <a:pt x="3171" y="22104"/>
                      <a:pt x="3665" y="21902"/>
                      <a:pt x="4025" y="21564"/>
                    </a:cubicBezTo>
                    <a:cubicBezTo>
                      <a:pt x="4497" y="21092"/>
                      <a:pt x="4745" y="20350"/>
                      <a:pt x="4340" y="19900"/>
                    </a:cubicBezTo>
                    <a:cubicBezTo>
                      <a:pt x="4198" y="19739"/>
                      <a:pt x="4021" y="19650"/>
                      <a:pt x="3823" y="19650"/>
                    </a:cubicBezTo>
                    <a:cubicBezTo>
                      <a:pt x="3800" y="19650"/>
                      <a:pt x="3778" y="19651"/>
                      <a:pt x="3755" y="19653"/>
                    </a:cubicBezTo>
                    <a:cubicBezTo>
                      <a:pt x="3261" y="19653"/>
                      <a:pt x="2788" y="19855"/>
                      <a:pt x="2429" y="20215"/>
                    </a:cubicBezTo>
                    <a:cubicBezTo>
                      <a:pt x="2069" y="20597"/>
                      <a:pt x="1911" y="21160"/>
                      <a:pt x="2046" y="21677"/>
                    </a:cubicBezTo>
                    <a:cubicBezTo>
                      <a:pt x="1776" y="21609"/>
                      <a:pt x="1507" y="21497"/>
                      <a:pt x="1282" y="21340"/>
                    </a:cubicBezTo>
                    <a:cubicBezTo>
                      <a:pt x="652" y="20845"/>
                      <a:pt x="427" y="20013"/>
                      <a:pt x="720" y="19293"/>
                    </a:cubicBezTo>
                    <a:cubicBezTo>
                      <a:pt x="1169" y="17922"/>
                      <a:pt x="2968" y="16370"/>
                      <a:pt x="5891" y="16213"/>
                    </a:cubicBezTo>
                    <a:lnTo>
                      <a:pt x="5891" y="17854"/>
                    </a:lnTo>
                    <a:cubicBezTo>
                      <a:pt x="5891" y="18349"/>
                      <a:pt x="6184" y="18776"/>
                      <a:pt x="6633" y="18979"/>
                    </a:cubicBezTo>
                    <a:lnTo>
                      <a:pt x="7398" y="19316"/>
                    </a:lnTo>
                    <a:lnTo>
                      <a:pt x="7398" y="19496"/>
                    </a:lnTo>
                    <a:cubicBezTo>
                      <a:pt x="7398" y="19709"/>
                      <a:pt x="7560" y="19902"/>
                      <a:pt x="7769" y="19902"/>
                    </a:cubicBezTo>
                    <a:cubicBezTo>
                      <a:pt x="7780" y="19902"/>
                      <a:pt x="7791" y="19902"/>
                      <a:pt x="7803" y="19900"/>
                    </a:cubicBezTo>
                    <a:lnTo>
                      <a:pt x="7915" y="19900"/>
                    </a:lnTo>
                    <a:cubicBezTo>
                      <a:pt x="8073" y="19900"/>
                      <a:pt x="8207" y="19833"/>
                      <a:pt x="8275" y="19698"/>
                    </a:cubicBezTo>
                    <a:lnTo>
                      <a:pt x="11940" y="21295"/>
                    </a:lnTo>
                    <a:cubicBezTo>
                      <a:pt x="12179" y="21414"/>
                      <a:pt x="12443" y="21468"/>
                      <a:pt x="12703" y="21468"/>
                    </a:cubicBezTo>
                    <a:cubicBezTo>
                      <a:pt x="12787" y="21468"/>
                      <a:pt x="12870" y="21463"/>
                      <a:pt x="12952" y="21452"/>
                    </a:cubicBezTo>
                    <a:lnTo>
                      <a:pt x="13919" y="21340"/>
                    </a:lnTo>
                    <a:lnTo>
                      <a:pt x="13919" y="21407"/>
                    </a:lnTo>
                    <a:cubicBezTo>
                      <a:pt x="13919" y="21632"/>
                      <a:pt x="14099" y="21834"/>
                      <a:pt x="14324" y="21834"/>
                    </a:cubicBezTo>
                    <a:lnTo>
                      <a:pt x="14436" y="21834"/>
                    </a:lnTo>
                    <a:cubicBezTo>
                      <a:pt x="14661" y="21834"/>
                      <a:pt x="14863" y="21654"/>
                      <a:pt x="14863" y="21407"/>
                    </a:cubicBezTo>
                    <a:lnTo>
                      <a:pt x="14863" y="21205"/>
                    </a:lnTo>
                    <a:lnTo>
                      <a:pt x="22396" y="20260"/>
                    </a:lnTo>
                    <a:lnTo>
                      <a:pt x="22396" y="20373"/>
                    </a:lnTo>
                    <a:cubicBezTo>
                      <a:pt x="22396" y="20620"/>
                      <a:pt x="22576" y="20800"/>
                      <a:pt x="22823" y="20800"/>
                    </a:cubicBezTo>
                    <a:lnTo>
                      <a:pt x="22913" y="20800"/>
                    </a:lnTo>
                    <a:cubicBezTo>
                      <a:pt x="23161" y="20800"/>
                      <a:pt x="23340" y="20620"/>
                      <a:pt x="23340" y="20373"/>
                    </a:cubicBezTo>
                    <a:lnTo>
                      <a:pt x="23340" y="20148"/>
                    </a:lnTo>
                    <a:lnTo>
                      <a:pt x="23610" y="20103"/>
                    </a:lnTo>
                    <a:cubicBezTo>
                      <a:pt x="24307" y="20013"/>
                      <a:pt x="24892" y="19586"/>
                      <a:pt x="25162" y="18934"/>
                    </a:cubicBezTo>
                    <a:cubicBezTo>
                      <a:pt x="26443" y="19361"/>
                      <a:pt x="28197" y="19833"/>
                      <a:pt x="29659" y="19833"/>
                    </a:cubicBezTo>
                    <a:cubicBezTo>
                      <a:pt x="29706" y="19835"/>
                      <a:pt x="29752" y="19835"/>
                      <a:pt x="29799" y="19835"/>
                    </a:cubicBezTo>
                    <a:cubicBezTo>
                      <a:pt x="30404" y="19835"/>
                      <a:pt x="31005" y="19700"/>
                      <a:pt x="31548" y="19428"/>
                    </a:cubicBezTo>
                    <a:cubicBezTo>
                      <a:pt x="32087" y="19113"/>
                      <a:pt x="32470" y="18551"/>
                      <a:pt x="32515" y="17922"/>
                    </a:cubicBezTo>
                    <a:cubicBezTo>
                      <a:pt x="32605" y="17382"/>
                      <a:pt x="32402" y="16820"/>
                      <a:pt x="31997" y="16438"/>
                    </a:cubicBezTo>
                    <a:cubicBezTo>
                      <a:pt x="30828" y="15246"/>
                      <a:pt x="27838" y="14954"/>
                      <a:pt x="25297" y="14954"/>
                    </a:cubicBezTo>
                    <a:lnTo>
                      <a:pt x="25297" y="1350"/>
                    </a:lnTo>
                    <a:cubicBezTo>
                      <a:pt x="25297" y="630"/>
                      <a:pt x="24735" y="46"/>
                      <a:pt x="24015" y="46"/>
                    </a:cubicBezTo>
                    <a:cubicBezTo>
                      <a:pt x="20462" y="46"/>
                      <a:pt x="10568" y="1"/>
                      <a:pt x="7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4"/>
              <p:cNvSpPr/>
              <p:nvPr/>
            </p:nvSpPr>
            <p:spPr>
              <a:xfrm>
                <a:off x="3336170" y="2599517"/>
                <a:ext cx="263256" cy="384735"/>
              </a:xfrm>
              <a:custGeom>
                <a:avLst/>
                <a:gdLst/>
                <a:ahLst/>
                <a:cxnLst/>
                <a:rect l="l" t="t" r="r" b="b"/>
                <a:pathLst>
                  <a:path w="9895" h="14461" extrusionOk="0">
                    <a:moveTo>
                      <a:pt x="9355" y="474"/>
                    </a:moveTo>
                    <a:cubicBezTo>
                      <a:pt x="9422" y="519"/>
                      <a:pt x="9467" y="587"/>
                      <a:pt x="9490" y="654"/>
                    </a:cubicBezTo>
                    <a:lnTo>
                      <a:pt x="9355" y="654"/>
                    </a:lnTo>
                    <a:lnTo>
                      <a:pt x="9355" y="474"/>
                    </a:lnTo>
                    <a:close/>
                    <a:moveTo>
                      <a:pt x="9130" y="452"/>
                    </a:moveTo>
                    <a:lnTo>
                      <a:pt x="9130" y="677"/>
                    </a:lnTo>
                    <a:lnTo>
                      <a:pt x="8950" y="677"/>
                    </a:lnTo>
                    <a:lnTo>
                      <a:pt x="8950" y="452"/>
                    </a:lnTo>
                    <a:close/>
                    <a:moveTo>
                      <a:pt x="8703" y="497"/>
                    </a:moveTo>
                    <a:lnTo>
                      <a:pt x="8703" y="722"/>
                    </a:lnTo>
                    <a:lnTo>
                      <a:pt x="8523" y="722"/>
                    </a:lnTo>
                    <a:lnTo>
                      <a:pt x="8523" y="497"/>
                    </a:lnTo>
                    <a:close/>
                    <a:moveTo>
                      <a:pt x="8298" y="519"/>
                    </a:moveTo>
                    <a:lnTo>
                      <a:pt x="8298" y="744"/>
                    </a:lnTo>
                    <a:lnTo>
                      <a:pt x="8118" y="744"/>
                    </a:lnTo>
                    <a:lnTo>
                      <a:pt x="8118" y="519"/>
                    </a:lnTo>
                    <a:close/>
                    <a:moveTo>
                      <a:pt x="7713" y="519"/>
                    </a:moveTo>
                    <a:lnTo>
                      <a:pt x="7826" y="542"/>
                    </a:lnTo>
                    <a:lnTo>
                      <a:pt x="7893" y="542"/>
                    </a:lnTo>
                    <a:lnTo>
                      <a:pt x="7893" y="767"/>
                    </a:lnTo>
                    <a:lnTo>
                      <a:pt x="7713" y="767"/>
                    </a:lnTo>
                    <a:lnTo>
                      <a:pt x="7713" y="519"/>
                    </a:lnTo>
                    <a:close/>
                    <a:moveTo>
                      <a:pt x="6499" y="587"/>
                    </a:moveTo>
                    <a:lnTo>
                      <a:pt x="6634" y="609"/>
                    </a:lnTo>
                    <a:lnTo>
                      <a:pt x="6702" y="609"/>
                    </a:lnTo>
                    <a:lnTo>
                      <a:pt x="6702" y="789"/>
                    </a:lnTo>
                    <a:lnTo>
                      <a:pt x="6499" y="789"/>
                    </a:lnTo>
                    <a:lnTo>
                      <a:pt x="6499" y="587"/>
                    </a:lnTo>
                    <a:close/>
                    <a:moveTo>
                      <a:pt x="7489" y="564"/>
                    </a:moveTo>
                    <a:lnTo>
                      <a:pt x="7489" y="789"/>
                    </a:lnTo>
                    <a:lnTo>
                      <a:pt x="7309" y="789"/>
                    </a:lnTo>
                    <a:lnTo>
                      <a:pt x="7309" y="564"/>
                    </a:lnTo>
                    <a:close/>
                    <a:moveTo>
                      <a:pt x="7106" y="587"/>
                    </a:moveTo>
                    <a:lnTo>
                      <a:pt x="7106" y="812"/>
                    </a:lnTo>
                    <a:lnTo>
                      <a:pt x="6904" y="812"/>
                    </a:lnTo>
                    <a:lnTo>
                      <a:pt x="6904" y="587"/>
                    </a:lnTo>
                    <a:close/>
                    <a:moveTo>
                      <a:pt x="6297" y="632"/>
                    </a:moveTo>
                    <a:lnTo>
                      <a:pt x="6297" y="856"/>
                    </a:lnTo>
                    <a:lnTo>
                      <a:pt x="6117" y="856"/>
                    </a:lnTo>
                    <a:lnTo>
                      <a:pt x="6117" y="632"/>
                    </a:lnTo>
                    <a:close/>
                    <a:moveTo>
                      <a:pt x="5892" y="654"/>
                    </a:moveTo>
                    <a:lnTo>
                      <a:pt x="5892" y="879"/>
                    </a:lnTo>
                    <a:lnTo>
                      <a:pt x="5712" y="879"/>
                    </a:lnTo>
                    <a:lnTo>
                      <a:pt x="5712" y="654"/>
                    </a:lnTo>
                    <a:close/>
                    <a:moveTo>
                      <a:pt x="5487" y="699"/>
                    </a:moveTo>
                    <a:lnTo>
                      <a:pt x="5487" y="901"/>
                    </a:lnTo>
                    <a:lnTo>
                      <a:pt x="5307" y="901"/>
                    </a:lnTo>
                    <a:lnTo>
                      <a:pt x="5307" y="699"/>
                    </a:lnTo>
                    <a:close/>
                    <a:moveTo>
                      <a:pt x="5083" y="722"/>
                    </a:moveTo>
                    <a:lnTo>
                      <a:pt x="5083" y="924"/>
                    </a:lnTo>
                    <a:lnTo>
                      <a:pt x="4903" y="924"/>
                    </a:lnTo>
                    <a:lnTo>
                      <a:pt x="4903" y="722"/>
                    </a:lnTo>
                    <a:close/>
                    <a:moveTo>
                      <a:pt x="4678" y="744"/>
                    </a:moveTo>
                    <a:lnTo>
                      <a:pt x="4678" y="946"/>
                    </a:lnTo>
                    <a:lnTo>
                      <a:pt x="4498" y="946"/>
                    </a:lnTo>
                    <a:lnTo>
                      <a:pt x="4498" y="744"/>
                    </a:lnTo>
                    <a:close/>
                    <a:moveTo>
                      <a:pt x="4273" y="767"/>
                    </a:moveTo>
                    <a:lnTo>
                      <a:pt x="4273" y="969"/>
                    </a:lnTo>
                    <a:lnTo>
                      <a:pt x="4093" y="969"/>
                    </a:lnTo>
                    <a:lnTo>
                      <a:pt x="4093" y="767"/>
                    </a:lnTo>
                    <a:close/>
                    <a:moveTo>
                      <a:pt x="3891" y="789"/>
                    </a:moveTo>
                    <a:lnTo>
                      <a:pt x="3891" y="991"/>
                    </a:lnTo>
                    <a:lnTo>
                      <a:pt x="3688" y="991"/>
                    </a:lnTo>
                    <a:lnTo>
                      <a:pt x="3688" y="789"/>
                    </a:lnTo>
                    <a:close/>
                    <a:moveTo>
                      <a:pt x="3104" y="789"/>
                    </a:moveTo>
                    <a:lnTo>
                      <a:pt x="3104" y="1014"/>
                    </a:lnTo>
                    <a:lnTo>
                      <a:pt x="2901" y="1014"/>
                    </a:lnTo>
                    <a:lnTo>
                      <a:pt x="2901" y="789"/>
                    </a:lnTo>
                    <a:close/>
                    <a:moveTo>
                      <a:pt x="3486" y="812"/>
                    </a:moveTo>
                    <a:lnTo>
                      <a:pt x="3486" y="1014"/>
                    </a:lnTo>
                    <a:lnTo>
                      <a:pt x="3284" y="1014"/>
                    </a:lnTo>
                    <a:lnTo>
                      <a:pt x="3284" y="812"/>
                    </a:lnTo>
                    <a:close/>
                    <a:moveTo>
                      <a:pt x="2294" y="834"/>
                    </a:moveTo>
                    <a:lnTo>
                      <a:pt x="2294" y="1036"/>
                    </a:lnTo>
                    <a:lnTo>
                      <a:pt x="2114" y="1036"/>
                    </a:lnTo>
                    <a:lnTo>
                      <a:pt x="2114" y="834"/>
                    </a:lnTo>
                    <a:close/>
                    <a:moveTo>
                      <a:pt x="2699" y="812"/>
                    </a:moveTo>
                    <a:lnTo>
                      <a:pt x="2699" y="1036"/>
                    </a:lnTo>
                    <a:lnTo>
                      <a:pt x="2519" y="1036"/>
                    </a:lnTo>
                    <a:lnTo>
                      <a:pt x="2519" y="812"/>
                    </a:lnTo>
                    <a:close/>
                    <a:moveTo>
                      <a:pt x="1890" y="856"/>
                    </a:moveTo>
                    <a:lnTo>
                      <a:pt x="1890" y="1059"/>
                    </a:lnTo>
                    <a:lnTo>
                      <a:pt x="1710" y="1059"/>
                    </a:lnTo>
                    <a:lnTo>
                      <a:pt x="1710" y="856"/>
                    </a:lnTo>
                    <a:close/>
                    <a:moveTo>
                      <a:pt x="1485" y="879"/>
                    </a:moveTo>
                    <a:lnTo>
                      <a:pt x="1485" y="1081"/>
                    </a:lnTo>
                    <a:lnTo>
                      <a:pt x="1305" y="1081"/>
                    </a:lnTo>
                    <a:lnTo>
                      <a:pt x="1305" y="879"/>
                    </a:lnTo>
                    <a:close/>
                    <a:moveTo>
                      <a:pt x="1080" y="901"/>
                    </a:moveTo>
                    <a:lnTo>
                      <a:pt x="1080" y="1104"/>
                    </a:lnTo>
                    <a:lnTo>
                      <a:pt x="900" y="1104"/>
                    </a:lnTo>
                    <a:lnTo>
                      <a:pt x="900" y="901"/>
                    </a:lnTo>
                    <a:close/>
                    <a:moveTo>
                      <a:pt x="698" y="946"/>
                    </a:moveTo>
                    <a:lnTo>
                      <a:pt x="698" y="1149"/>
                    </a:lnTo>
                    <a:lnTo>
                      <a:pt x="473" y="1149"/>
                    </a:lnTo>
                    <a:cubicBezTo>
                      <a:pt x="495" y="1059"/>
                      <a:pt x="540" y="991"/>
                      <a:pt x="630" y="946"/>
                    </a:cubicBezTo>
                    <a:lnTo>
                      <a:pt x="630" y="969"/>
                    </a:lnTo>
                    <a:cubicBezTo>
                      <a:pt x="653" y="946"/>
                      <a:pt x="675" y="946"/>
                      <a:pt x="698" y="946"/>
                    </a:cubicBezTo>
                    <a:close/>
                    <a:moveTo>
                      <a:pt x="9490" y="856"/>
                    </a:moveTo>
                    <a:lnTo>
                      <a:pt x="9490" y="1194"/>
                    </a:lnTo>
                    <a:lnTo>
                      <a:pt x="9332" y="1194"/>
                    </a:lnTo>
                    <a:lnTo>
                      <a:pt x="9332" y="856"/>
                    </a:lnTo>
                    <a:close/>
                    <a:moveTo>
                      <a:pt x="9152" y="879"/>
                    </a:moveTo>
                    <a:lnTo>
                      <a:pt x="9152" y="1216"/>
                    </a:lnTo>
                    <a:lnTo>
                      <a:pt x="8973" y="1216"/>
                    </a:lnTo>
                    <a:lnTo>
                      <a:pt x="8973" y="879"/>
                    </a:lnTo>
                    <a:close/>
                    <a:moveTo>
                      <a:pt x="8725" y="879"/>
                    </a:moveTo>
                    <a:lnTo>
                      <a:pt x="8725" y="1194"/>
                    </a:lnTo>
                    <a:lnTo>
                      <a:pt x="8725" y="1239"/>
                    </a:lnTo>
                    <a:lnTo>
                      <a:pt x="8545" y="1239"/>
                    </a:lnTo>
                    <a:lnTo>
                      <a:pt x="8545" y="879"/>
                    </a:lnTo>
                    <a:close/>
                    <a:moveTo>
                      <a:pt x="8321" y="924"/>
                    </a:moveTo>
                    <a:lnTo>
                      <a:pt x="8321" y="1284"/>
                    </a:lnTo>
                    <a:lnTo>
                      <a:pt x="8141" y="1284"/>
                    </a:lnTo>
                    <a:lnTo>
                      <a:pt x="8141" y="924"/>
                    </a:lnTo>
                    <a:close/>
                    <a:moveTo>
                      <a:pt x="7916" y="946"/>
                    </a:moveTo>
                    <a:lnTo>
                      <a:pt x="7916" y="1306"/>
                    </a:lnTo>
                    <a:lnTo>
                      <a:pt x="7736" y="1306"/>
                    </a:lnTo>
                    <a:lnTo>
                      <a:pt x="7736" y="946"/>
                    </a:lnTo>
                    <a:close/>
                    <a:moveTo>
                      <a:pt x="7511" y="969"/>
                    </a:moveTo>
                    <a:lnTo>
                      <a:pt x="7511" y="1329"/>
                    </a:lnTo>
                    <a:lnTo>
                      <a:pt x="7331" y="1329"/>
                    </a:lnTo>
                    <a:lnTo>
                      <a:pt x="7331" y="969"/>
                    </a:lnTo>
                    <a:close/>
                    <a:moveTo>
                      <a:pt x="6522" y="991"/>
                    </a:moveTo>
                    <a:lnTo>
                      <a:pt x="6657" y="1014"/>
                    </a:lnTo>
                    <a:lnTo>
                      <a:pt x="6724" y="1014"/>
                    </a:lnTo>
                    <a:lnTo>
                      <a:pt x="6724" y="1351"/>
                    </a:lnTo>
                    <a:lnTo>
                      <a:pt x="6522" y="1351"/>
                    </a:lnTo>
                    <a:lnTo>
                      <a:pt x="6522" y="991"/>
                    </a:lnTo>
                    <a:close/>
                    <a:moveTo>
                      <a:pt x="7106" y="991"/>
                    </a:moveTo>
                    <a:lnTo>
                      <a:pt x="7106" y="1351"/>
                    </a:lnTo>
                    <a:lnTo>
                      <a:pt x="6926" y="1351"/>
                    </a:lnTo>
                    <a:lnTo>
                      <a:pt x="6926" y="991"/>
                    </a:lnTo>
                    <a:close/>
                    <a:moveTo>
                      <a:pt x="6319" y="1036"/>
                    </a:moveTo>
                    <a:lnTo>
                      <a:pt x="6319" y="1396"/>
                    </a:lnTo>
                    <a:lnTo>
                      <a:pt x="6117" y="1396"/>
                    </a:lnTo>
                    <a:lnTo>
                      <a:pt x="6117" y="1036"/>
                    </a:lnTo>
                    <a:close/>
                    <a:moveTo>
                      <a:pt x="5915" y="1059"/>
                    </a:moveTo>
                    <a:lnTo>
                      <a:pt x="5915" y="1419"/>
                    </a:lnTo>
                    <a:lnTo>
                      <a:pt x="5735" y="1419"/>
                    </a:lnTo>
                    <a:lnTo>
                      <a:pt x="5735" y="1059"/>
                    </a:lnTo>
                    <a:close/>
                    <a:moveTo>
                      <a:pt x="5510" y="1081"/>
                    </a:moveTo>
                    <a:lnTo>
                      <a:pt x="5510" y="1441"/>
                    </a:lnTo>
                    <a:lnTo>
                      <a:pt x="5307" y="1441"/>
                    </a:lnTo>
                    <a:lnTo>
                      <a:pt x="5307" y="1081"/>
                    </a:lnTo>
                    <a:close/>
                    <a:moveTo>
                      <a:pt x="5105" y="1104"/>
                    </a:moveTo>
                    <a:lnTo>
                      <a:pt x="5105" y="1464"/>
                    </a:lnTo>
                    <a:lnTo>
                      <a:pt x="4925" y="1464"/>
                    </a:lnTo>
                    <a:lnTo>
                      <a:pt x="4925" y="1104"/>
                    </a:lnTo>
                    <a:close/>
                    <a:moveTo>
                      <a:pt x="4700" y="1126"/>
                    </a:moveTo>
                    <a:lnTo>
                      <a:pt x="4700" y="1486"/>
                    </a:lnTo>
                    <a:lnTo>
                      <a:pt x="4520" y="1486"/>
                    </a:lnTo>
                    <a:lnTo>
                      <a:pt x="4520" y="1126"/>
                    </a:lnTo>
                    <a:close/>
                    <a:moveTo>
                      <a:pt x="4296" y="1149"/>
                    </a:moveTo>
                    <a:lnTo>
                      <a:pt x="4296" y="1509"/>
                    </a:lnTo>
                    <a:lnTo>
                      <a:pt x="4116" y="1509"/>
                    </a:lnTo>
                    <a:lnTo>
                      <a:pt x="4116" y="1149"/>
                    </a:lnTo>
                    <a:close/>
                    <a:moveTo>
                      <a:pt x="3891" y="1171"/>
                    </a:moveTo>
                    <a:lnTo>
                      <a:pt x="3891" y="1531"/>
                    </a:lnTo>
                    <a:lnTo>
                      <a:pt x="3711" y="1531"/>
                    </a:lnTo>
                    <a:lnTo>
                      <a:pt x="3711" y="1171"/>
                    </a:lnTo>
                    <a:close/>
                    <a:moveTo>
                      <a:pt x="3509" y="1194"/>
                    </a:moveTo>
                    <a:lnTo>
                      <a:pt x="3509" y="1554"/>
                    </a:lnTo>
                    <a:lnTo>
                      <a:pt x="3306" y="1554"/>
                    </a:lnTo>
                    <a:lnTo>
                      <a:pt x="3306" y="1194"/>
                    </a:lnTo>
                    <a:close/>
                    <a:moveTo>
                      <a:pt x="3104" y="1216"/>
                    </a:moveTo>
                    <a:lnTo>
                      <a:pt x="3104" y="1576"/>
                    </a:lnTo>
                    <a:lnTo>
                      <a:pt x="2901" y="1576"/>
                    </a:lnTo>
                    <a:lnTo>
                      <a:pt x="2901" y="1216"/>
                    </a:lnTo>
                    <a:close/>
                    <a:moveTo>
                      <a:pt x="2699" y="1239"/>
                    </a:moveTo>
                    <a:lnTo>
                      <a:pt x="2699" y="1599"/>
                    </a:lnTo>
                    <a:lnTo>
                      <a:pt x="2519" y="1599"/>
                    </a:lnTo>
                    <a:lnTo>
                      <a:pt x="2519" y="1239"/>
                    </a:lnTo>
                    <a:close/>
                    <a:moveTo>
                      <a:pt x="1822" y="1261"/>
                    </a:moveTo>
                    <a:lnTo>
                      <a:pt x="1890" y="1284"/>
                    </a:lnTo>
                    <a:lnTo>
                      <a:pt x="1890" y="1643"/>
                    </a:lnTo>
                    <a:lnTo>
                      <a:pt x="1710" y="1643"/>
                    </a:lnTo>
                    <a:lnTo>
                      <a:pt x="1710" y="1261"/>
                    </a:lnTo>
                    <a:close/>
                    <a:moveTo>
                      <a:pt x="2294" y="1261"/>
                    </a:moveTo>
                    <a:lnTo>
                      <a:pt x="2294" y="1643"/>
                    </a:lnTo>
                    <a:lnTo>
                      <a:pt x="2114" y="1643"/>
                    </a:lnTo>
                    <a:lnTo>
                      <a:pt x="2114" y="1261"/>
                    </a:lnTo>
                    <a:close/>
                    <a:moveTo>
                      <a:pt x="1080" y="1329"/>
                    </a:moveTo>
                    <a:lnTo>
                      <a:pt x="1080" y="1688"/>
                    </a:lnTo>
                    <a:lnTo>
                      <a:pt x="900" y="1688"/>
                    </a:lnTo>
                    <a:lnTo>
                      <a:pt x="900" y="1329"/>
                    </a:lnTo>
                    <a:close/>
                    <a:moveTo>
                      <a:pt x="1485" y="1306"/>
                    </a:moveTo>
                    <a:lnTo>
                      <a:pt x="1485" y="1688"/>
                    </a:lnTo>
                    <a:lnTo>
                      <a:pt x="1305" y="1688"/>
                    </a:lnTo>
                    <a:lnTo>
                      <a:pt x="1305" y="1306"/>
                    </a:lnTo>
                    <a:close/>
                    <a:moveTo>
                      <a:pt x="675" y="1351"/>
                    </a:moveTo>
                    <a:lnTo>
                      <a:pt x="675" y="1733"/>
                    </a:lnTo>
                    <a:lnTo>
                      <a:pt x="428" y="1756"/>
                    </a:lnTo>
                    <a:lnTo>
                      <a:pt x="428" y="1351"/>
                    </a:lnTo>
                    <a:close/>
                    <a:moveTo>
                      <a:pt x="8703" y="1396"/>
                    </a:moveTo>
                    <a:lnTo>
                      <a:pt x="8703" y="1756"/>
                    </a:lnTo>
                    <a:lnTo>
                      <a:pt x="8500" y="1756"/>
                    </a:lnTo>
                    <a:lnTo>
                      <a:pt x="8500" y="1396"/>
                    </a:lnTo>
                    <a:close/>
                    <a:moveTo>
                      <a:pt x="9108" y="1441"/>
                    </a:moveTo>
                    <a:lnTo>
                      <a:pt x="9108" y="1778"/>
                    </a:lnTo>
                    <a:lnTo>
                      <a:pt x="8928" y="1778"/>
                    </a:lnTo>
                    <a:lnTo>
                      <a:pt x="8928" y="1441"/>
                    </a:lnTo>
                    <a:close/>
                    <a:moveTo>
                      <a:pt x="9467" y="1464"/>
                    </a:moveTo>
                    <a:lnTo>
                      <a:pt x="9467" y="1823"/>
                    </a:lnTo>
                    <a:lnTo>
                      <a:pt x="9332" y="1823"/>
                    </a:lnTo>
                    <a:lnTo>
                      <a:pt x="9332" y="1464"/>
                    </a:lnTo>
                    <a:close/>
                    <a:moveTo>
                      <a:pt x="6971" y="1554"/>
                    </a:moveTo>
                    <a:lnTo>
                      <a:pt x="7084" y="1666"/>
                    </a:lnTo>
                    <a:lnTo>
                      <a:pt x="7151" y="1666"/>
                    </a:lnTo>
                    <a:lnTo>
                      <a:pt x="7151" y="1913"/>
                    </a:lnTo>
                    <a:lnTo>
                      <a:pt x="6971" y="1913"/>
                    </a:lnTo>
                    <a:lnTo>
                      <a:pt x="6971" y="1554"/>
                    </a:lnTo>
                    <a:close/>
                    <a:moveTo>
                      <a:pt x="8186" y="1509"/>
                    </a:moveTo>
                    <a:lnTo>
                      <a:pt x="8298" y="1599"/>
                    </a:lnTo>
                    <a:lnTo>
                      <a:pt x="8365" y="1599"/>
                    </a:lnTo>
                    <a:lnTo>
                      <a:pt x="8365" y="1958"/>
                    </a:lnTo>
                    <a:lnTo>
                      <a:pt x="8186" y="1958"/>
                    </a:lnTo>
                    <a:lnTo>
                      <a:pt x="8186" y="1509"/>
                    </a:lnTo>
                    <a:close/>
                    <a:moveTo>
                      <a:pt x="5083" y="1621"/>
                    </a:moveTo>
                    <a:lnTo>
                      <a:pt x="5083" y="1981"/>
                    </a:lnTo>
                    <a:lnTo>
                      <a:pt x="4903" y="1981"/>
                    </a:lnTo>
                    <a:lnTo>
                      <a:pt x="4903" y="1621"/>
                    </a:lnTo>
                    <a:close/>
                    <a:moveTo>
                      <a:pt x="7961" y="1621"/>
                    </a:moveTo>
                    <a:lnTo>
                      <a:pt x="7961" y="1981"/>
                    </a:lnTo>
                    <a:lnTo>
                      <a:pt x="7781" y="1981"/>
                    </a:lnTo>
                    <a:lnTo>
                      <a:pt x="7781" y="1621"/>
                    </a:lnTo>
                    <a:close/>
                    <a:moveTo>
                      <a:pt x="5915" y="1643"/>
                    </a:moveTo>
                    <a:lnTo>
                      <a:pt x="5915" y="2003"/>
                    </a:lnTo>
                    <a:lnTo>
                      <a:pt x="5712" y="2003"/>
                    </a:lnTo>
                    <a:lnTo>
                      <a:pt x="5712" y="1643"/>
                    </a:lnTo>
                    <a:close/>
                    <a:moveTo>
                      <a:pt x="7556" y="1643"/>
                    </a:moveTo>
                    <a:lnTo>
                      <a:pt x="7556" y="2003"/>
                    </a:lnTo>
                    <a:lnTo>
                      <a:pt x="7376" y="2003"/>
                    </a:lnTo>
                    <a:lnTo>
                      <a:pt x="7376" y="1643"/>
                    </a:lnTo>
                    <a:close/>
                    <a:moveTo>
                      <a:pt x="5510" y="1666"/>
                    </a:moveTo>
                    <a:lnTo>
                      <a:pt x="5510" y="2026"/>
                    </a:lnTo>
                    <a:lnTo>
                      <a:pt x="5307" y="2026"/>
                    </a:lnTo>
                    <a:lnTo>
                      <a:pt x="5307" y="1666"/>
                    </a:lnTo>
                    <a:close/>
                    <a:moveTo>
                      <a:pt x="6747" y="1688"/>
                    </a:moveTo>
                    <a:lnTo>
                      <a:pt x="6747" y="2048"/>
                    </a:lnTo>
                    <a:lnTo>
                      <a:pt x="6567" y="2048"/>
                    </a:lnTo>
                    <a:lnTo>
                      <a:pt x="6567" y="1688"/>
                    </a:lnTo>
                    <a:close/>
                    <a:moveTo>
                      <a:pt x="4700" y="1711"/>
                    </a:moveTo>
                    <a:lnTo>
                      <a:pt x="4700" y="2071"/>
                    </a:lnTo>
                    <a:lnTo>
                      <a:pt x="4520" y="2071"/>
                    </a:lnTo>
                    <a:lnTo>
                      <a:pt x="4520" y="1711"/>
                    </a:lnTo>
                    <a:close/>
                    <a:moveTo>
                      <a:pt x="6342" y="1711"/>
                    </a:moveTo>
                    <a:lnTo>
                      <a:pt x="6342" y="2071"/>
                    </a:lnTo>
                    <a:lnTo>
                      <a:pt x="6162" y="2071"/>
                    </a:lnTo>
                    <a:lnTo>
                      <a:pt x="6162" y="1711"/>
                    </a:lnTo>
                    <a:close/>
                    <a:moveTo>
                      <a:pt x="4296" y="1733"/>
                    </a:moveTo>
                    <a:lnTo>
                      <a:pt x="4296" y="2093"/>
                    </a:lnTo>
                    <a:lnTo>
                      <a:pt x="4116" y="2093"/>
                    </a:lnTo>
                    <a:lnTo>
                      <a:pt x="4116" y="1733"/>
                    </a:lnTo>
                    <a:close/>
                    <a:moveTo>
                      <a:pt x="3891" y="1756"/>
                    </a:moveTo>
                    <a:lnTo>
                      <a:pt x="3891" y="2116"/>
                    </a:lnTo>
                    <a:lnTo>
                      <a:pt x="3711" y="2116"/>
                    </a:lnTo>
                    <a:lnTo>
                      <a:pt x="3711" y="1756"/>
                    </a:lnTo>
                    <a:close/>
                    <a:moveTo>
                      <a:pt x="3486" y="1778"/>
                    </a:moveTo>
                    <a:lnTo>
                      <a:pt x="3486" y="2138"/>
                    </a:lnTo>
                    <a:lnTo>
                      <a:pt x="3306" y="2138"/>
                    </a:lnTo>
                    <a:lnTo>
                      <a:pt x="3306" y="1778"/>
                    </a:lnTo>
                    <a:close/>
                    <a:moveTo>
                      <a:pt x="3081" y="1801"/>
                    </a:moveTo>
                    <a:lnTo>
                      <a:pt x="3081" y="2183"/>
                    </a:lnTo>
                    <a:lnTo>
                      <a:pt x="2901" y="2183"/>
                    </a:lnTo>
                    <a:lnTo>
                      <a:pt x="2901" y="1801"/>
                    </a:lnTo>
                    <a:close/>
                    <a:moveTo>
                      <a:pt x="2699" y="1823"/>
                    </a:moveTo>
                    <a:lnTo>
                      <a:pt x="2699" y="2206"/>
                    </a:lnTo>
                    <a:lnTo>
                      <a:pt x="2497" y="2206"/>
                    </a:lnTo>
                    <a:lnTo>
                      <a:pt x="2497" y="1823"/>
                    </a:lnTo>
                    <a:close/>
                    <a:moveTo>
                      <a:pt x="2294" y="1846"/>
                    </a:moveTo>
                    <a:lnTo>
                      <a:pt x="2294" y="2228"/>
                    </a:lnTo>
                    <a:lnTo>
                      <a:pt x="2092" y="2228"/>
                    </a:lnTo>
                    <a:lnTo>
                      <a:pt x="2092" y="1846"/>
                    </a:lnTo>
                    <a:close/>
                    <a:moveTo>
                      <a:pt x="1890" y="1868"/>
                    </a:moveTo>
                    <a:lnTo>
                      <a:pt x="1890" y="2251"/>
                    </a:lnTo>
                    <a:lnTo>
                      <a:pt x="1710" y="2251"/>
                    </a:lnTo>
                    <a:lnTo>
                      <a:pt x="1710" y="1868"/>
                    </a:lnTo>
                    <a:close/>
                    <a:moveTo>
                      <a:pt x="1485" y="1891"/>
                    </a:moveTo>
                    <a:lnTo>
                      <a:pt x="1485" y="2273"/>
                    </a:lnTo>
                    <a:lnTo>
                      <a:pt x="1305" y="2273"/>
                    </a:lnTo>
                    <a:lnTo>
                      <a:pt x="1305" y="1891"/>
                    </a:lnTo>
                    <a:close/>
                    <a:moveTo>
                      <a:pt x="1080" y="1913"/>
                    </a:moveTo>
                    <a:lnTo>
                      <a:pt x="1080" y="2296"/>
                    </a:lnTo>
                    <a:lnTo>
                      <a:pt x="900" y="2296"/>
                    </a:lnTo>
                    <a:lnTo>
                      <a:pt x="900" y="1913"/>
                    </a:lnTo>
                    <a:close/>
                    <a:moveTo>
                      <a:pt x="9490" y="1981"/>
                    </a:moveTo>
                    <a:lnTo>
                      <a:pt x="9490" y="2318"/>
                    </a:lnTo>
                    <a:lnTo>
                      <a:pt x="9332" y="2318"/>
                    </a:lnTo>
                    <a:lnTo>
                      <a:pt x="9332" y="1981"/>
                    </a:lnTo>
                    <a:close/>
                    <a:moveTo>
                      <a:pt x="9108" y="2003"/>
                    </a:moveTo>
                    <a:lnTo>
                      <a:pt x="9108" y="2341"/>
                    </a:lnTo>
                    <a:lnTo>
                      <a:pt x="8928" y="2341"/>
                    </a:lnTo>
                    <a:lnTo>
                      <a:pt x="8928" y="2003"/>
                    </a:lnTo>
                    <a:close/>
                    <a:moveTo>
                      <a:pt x="675" y="1958"/>
                    </a:moveTo>
                    <a:lnTo>
                      <a:pt x="675" y="2341"/>
                    </a:lnTo>
                    <a:lnTo>
                      <a:pt x="428" y="2363"/>
                    </a:lnTo>
                    <a:lnTo>
                      <a:pt x="428" y="1958"/>
                    </a:lnTo>
                    <a:close/>
                    <a:moveTo>
                      <a:pt x="6971" y="2138"/>
                    </a:moveTo>
                    <a:lnTo>
                      <a:pt x="7084" y="2228"/>
                    </a:lnTo>
                    <a:lnTo>
                      <a:pt x="7151" y="2228"/>
                    </a:lnTo>
                    <a:lnTo>
                      <a:pt x="7151" y="2475"/>
                    </a:lnTo>
                    <a:lnTo>
                      <a:pt x="6971" y="2475"/>
                    </a:lnTo>
                    <a:lnTo>
                      <a:pt x="6971" y="2138"/>
                    </a:lnTo>
                    <a:close/>
                    <a:moveTo>
                      <a:pt x="8748" y="2116"/>
                    </a:moveTo>
                    <a:lnTo>
                      <a:pt x="8748" y="2475"/>
                    </a:lnTo>
                    <a:lnTo>
                      <a:pt x="8568" y="2475"/>
                    </a:lnTo>
                    <a:lnTo>
                      <a:pt x="8568" y="2116"/>
                    </a:lnTo>
                    <a:close/>
                    <a:moveTo>
                      <a:pt x="8365" y="2138"/>
                    </a:moveTo>
                    <a:lnTo>
                      <a:pt x="8365" y="2498"/>
                    </a:lnTo>
                    <a:lnTo>
                      <a:pt x="8163" y="2498"/>
                    </a:lnTo>
                    <a:lnTo>
                      <a:pt x="8163" y="2138"/>
                    </a:lnTo>
                    <a:close/>
                    <a:moveTo>
                      <a:pt x="7961" y="2161"/>
                    </a:moveTo>
                    <a:lnTo>
                      <a:pt x="7961" y="2520"/>
                    </a:lnTo>
                    <a:lnTo>
                      <a:pt x="7781" y="2520"/>
                    </a:lnTo>
                    <a:lnTo>
                      <a:pt x="7781" y="2161"/>
                    </a:lnTo>
                    <a:close/>
                    <a:moveTo>
                      <a:pt x="7556" y="2206"/>
                    </a:moveTo>
                    <a:lnTo>
                      <a:pt x="7556" y="2543"/>
                    </a:lnTo>
                    <a:lnTo>
                      <a:pt x="7376" y="2543"/>
                    </a:lnTo>
                    <a:lnTo>
                      <a:pt x="7376" y="2206"/>
                    </a:lnTo>
                    <a:close/>
                    <a:moveTo>
                      <a:pt x="5083" y="2206"/>
                    </a:moveTo>
                    <a:lnTo>
                      <a:pt x="5083" y="2565"/>
                    </a:lnTo>
                    <a:lnTo>
                      <a:pt x="4903" y="2565"/>
                    </a:lnTo>
                    <a:lnTo>
                      <a:pt x="4903" y="2206"/>
                    </a:lnTo>
                    <a:close/>
                    <a:moveTo>
                      <a:pt x="5915" y="2206"/>
                    </a:moveTo>
                    <a:lnTo>
                      <a:pt x="5915" y="2565"/>
                    </a:lnTo>
                    <a:lnTo>
                      <a:pt x="5712" y="2565"/>
                    </a:lnTo>
                    <a:lnTo>
                      <a:pt x="5712" y="2206"/>
                    </a:lnTo>
                    <a:close/>
                    <a:moveTo>
                      <a:pt x="6747" y="2251"/>
                    </a:moveTo>
                    <a:lnTo>
                      <a:pt x="6747" y="2610"/>
                    </a:lnTo>
                    <a:lnTo>
                      <a:pt x="6567" y="2610"/>
                    </a:lnTo>
                    <a:lnTo>
                      <a:pt x="6567" y="2251"/>
                    </a:lnTo>
                    <a:close/>
                    <a:moveTo>
                      <a:pt x="4700" y="2273"/>
                    </a:moveTo>
                    <a:lnTo>
                      <a:pt x="4700" y="2633"/>
                    </a:lnTo>
                    <a:lnTo>
                      <a:pt x="4520" y="2633"/>
                    </a:lnTo>
                    <a:lnTo>
                      <a:pt x="4520" y="2273"/>
                    </a:lnTo>
                    <a:close/>
                    <a:moveTo>
                      <a:pt x="6162" y="2206"/>
                    </a:moveTo>
                    <a:lnTo>
                      <a:pt x="6274" y="2273"/>
                    </a:lnTo>
                    <a:lnTo>
                      <a:pt x="6342" y="2273"/>
                    </a:lnTo>
                    <a:lnTo>
                      <a:pt x="6342" y="2633"/>
                    </a:lnTo>
                    <a:lnTo>
                      <a:pt x="6162" y="2633"/>
                    </a:lnTo>
                    <a:lnTo>
                      <a:pt x="6162" y="2206"/>
                    </a:lnTo>
                    <a:close/>
                    <a:moveTo>
                      <a:pt x="4296" y="2296"/>
                    </a:moveTo>
                    <a:lnTo>
                      <a:pt x="4296" y="2678"/>
                    </a:lnTo>
                    <a:lnTo>
                      <a:pt x="4116" y="2678"/>
                    </a:lnTo>
                    <a:lnTo>
                      <a:pt x="4116" y="2296"/>
                    </a:lnTo>
                    <a:close/>
                    <a:moveTo>
                      <a:pt x="5352" y="2296"/>
                    </a:moveTo>
                    <a:lnTo>
                      <a:pt x="5487" y="2318"/>
                    </a:lnTo>
                    <a:lnTo>
                      <a:pt x="5532" y="2318"/>
                    </a:lnTo>
                    <a:lnTo>
                      <a:pt x="5532" y="2678"/>
                    </a:lnTo>
                    <a:lnTo>
                      <a:pt x="5352" y="2678"/>
                    </a:lnTo>
                    <a:lnTo>
                      <a:pt x="5352" y="2296"/>
                    </a:lnTo>
                    <a:close/>
                    <a:moveTo>
                      <a:pt x="3891" y="2318"/>
                    </a:moveTo>
                    <a:lnTo>
                      <a:pt x="3891" y="2700"/>
                    </a:lnTo>
                    <a:lnTo>
                      <a:pt x="3711" y="2700"/>
                    </a:lnTo>
                    <a:lnTo>
                      <a:pt x="3711" y="2318"/>
                    </a:lnTo>
                    <a:close/>
                    <a:moveTo>
                      <a:pt x="3486" y="2363"/>
                    </a:moveTo>
                    <a:lnTo>
                      <a:pt x="3486" y="2723"/>
                    </a:lnTo>
                    <a:lnTo>
                      <a:pt x="3306" y="2723"/>
                    </a:lnTo>
                    <a:lnTo>
                      <a:pt x="3306" y="2363"/>
                    </a:lnTo>
                    <a:close/>
                    <a:moveTo>
                      <a:pt x="2699" y="2408"/>
                    </a:moveTo>
                    <a:lnTo>
                      <a:pt x="2699" y="2768"/>
                    </a:lnTo>
                    <a:lnTo>
                      <a:pt x="2497" y="2768"/>
                    </a:lnTo>
                    <a:lnTo>
                      <a:pt x="2497" y="2408"/>
                    </a:lnTo>
                    <a:close/>
                    <a:moveTo>
                      <a:pt x="3081" y="2386"/>
                    </a:moveTo>
                    <a:lnTo>
                      <a:pt x="3081" y="2768"/>
                    </a:lnTo>
                    <a:lnTo>
                      <a:pt x="2901" y="2768"/>
                    </a:lnTo>
                    <a:lnTo>
                      <a:pt x="2901" y="2408"/>
                    </a:lnTo>
                    <a:lnTo>
                      <a:pt x="3036" y="2386"/>
                    </a:lnTo>
                    <a:close/>
                    <a:moveTo>
                      <a:pt x="2294" y="2430"/>
                    </a:moveTo>
                    <a:lnTo>
                      <a:pt x="2294" y="2790"/>
                    </a:lnTo>
                    <a:lnTo>
                      <a:pt x="2092" y="2790"/>
                    </a:lnTo>
                    <a:lnTo>
                      <a:pt x="2092" y="2430"/>
                    </a:lnTo>
                    <a:close/>
                    <a:moveTo>
                      <a:pt x="1890" y="2453"/>
                    </a:moveTo>
                    <a:lnTo>
                      <a:pt x="1890" y="2835"/>
                    </a:lnTo>
                    <a:lnTo>
                      <a:pt x="1710" y="2835"/>
                    </a:lnTo>
                    <a:lnTo>
                      <a:pt x="1710" y="2475"/>
                    </a:lnTo>
                    <a:lnTo>
                      <a:pt x="1822" y="2475"/>
                    </a:lnTo>
                    <a:lnTo>
                      <a:pt x="1890" y="2453"/>
                    </a:lnTo>
                    <a:close/>
                    <a:moveTo>
                      <a:pt x="9490" y="2543"/>
                    </a:moveTo>
                    <a:lnTo>
                      <a:pt x="9490" y="2880"/>
                    </a:lnTo>
                    <a:lnTo>
                      <a:pt x="9332" y="2880"/>
                    </a:lnTo>
                    <a:lnTo>
                      <a:pt x="9332" y="2543"/>
                    </a:lnTo>
                    <a:close/>
                    <a:moveTo>
                      <a:pt x="1080" y="2520"/>
                    </a:moveTo>
                    <a:lnTo>
                      <a:pt x="1080" y="2903"/>
                    </a:lnTo>
                    <a:lnTo>
                      <a:pt x="900" y="2903"/>
                    </a:lnTo>
                    <a:lnTo>
                      <a:pt x="900" y="2520"/>
                    </a:lnTo>
                    <a:close/>
                    <a:moveTo>
                      <a:pt x="9108" y="2565"/>
                    </a:moveTo>
                    <a:lnTo>
                      <a:pt x="9108" y="2903"/>
                    </a:lnTo>
                    <a:lnTo>
                      <a:pt x="8928" y="2903"/>
                    </a:lnTo>
                    <a:lnTo>
                      <a:pt x="8928" y="2565"/>
                    </a:lnTo>
                    <a:close/>
                    <a:moveTo>
                      <a:pt x="675" y="2543"/>
                    </a:moveTo>
                    <a:lnTo>
                      <a:pt x="675" y="2925"/>
                    </a:lnTo>
                    <a:lnTo>
                      <a:pt x="428" y="2948"/>
                    </a:lnTo>
                    <a:lnTo>
                      <a:pt x="428" y="2543"/>
                    </a:lnTo>
                    <a:close/>
                    <a:moveTo>
                      <a:pt x="1530" y="2565"/>
                    </a:moveTo>
                    <a:lnTo>
                      <a:pt x="1530" y="2948"/>
                    </a:lnTo>
                    <a:lnTo>
                      <a:pt x="1350" y="2948"/>
                    </a:lnTo>
                    <a:lnTo>
                      <a:pt x="1350" y="2565"/>
                    </a:lnTo>
                    <a:close/>
                    <a:moveTo>
                      <a:pt x="7331" y="2678"/>
                    </a:moveTo>
                    <a:lnTo>
                      <a:pt x="7444" y="2858"/>
                    </a:lnTo>
                    <a:lnTo>
                      <a:pt x="7511" y="2858"/>
                    </a:lnTo>
                    <a:lnTo>
                      <a:pt x="7511" y="3038"/>
                    </a:lnTo>
                    <a:lnTo>
                      <a:pt x="7331" y="3038"/>
                    </a:lnTo>
                    <a:lnTo>
                      <a:pt x="7331" y="2678"/>
                    </a:lnTo>
                    <a:close/>
                    <a:moveTo>
                      <a:pt x="8748" y="2678"/>
                    </a:moveTo>
                    <a:lnTo>
                      <a:pt x="8748" y="3015"/>
                    </a:lnTo>
                    <a:lnTo>
                      <a:pt x="8568" y="3038"/>
                    </a:lnTo>
                    <a:lnTo>
                      <a:pt x="8568" y="2678"/>
                    </a:lnTo>
                    <a:close/>
                    <a:moveTo>
                      <a:pt x="8343" y="2723"/>
                    </a:moveTo>
                    <a:lnTo>
                      <a:pt x="8343" y="3060"/>
                    </a:lnTo>
                    <a:lnTo>
                      <a:pt x="8163" y="3060"/>
                    </a:lnTo>
                    <a:lnTo>
                      <a:pt x="8163" y="2723"/>
                    </a:lnTo>
                    <a:close/>
                    <a:moveTo>
                      <a:pt x="5083" y="2790"/>
                    </a:moveTo>
                    <a:lnTo>
                      <a:pt x="5083" y="3150"/>
                    </a:lnTo>
                    <a:lnTo>
                      <a:pt x="4903" y="3150"/>
                    </a:lnTo>
                    <a:lnTo>
                      <a:pt x="4903" y="2790"/>
                    </a:lnTo>
                    <a:close/>
                    <a:moveTo>
                      <a:pt x="5915" y="2790"/>
                    </a:moveTo>
                    <a:lnTo>
                      <a:pt x="5915" y="3150"/>
                    </a:lnTo>
                    <a:lnTo>
                      <a:pt x="5712" y="3150"/>
                    </a:lnTo>
                    <a:lnTo>
                      <a:pt x="5712" y="2790"/>
                    </a:lnTo>
                    <a:close/>
                    <a:moveTo>
                      <a:pt x="7916" y="2835"/>
                    </a:moveTo>
                    <a:lnTo>
                      <a:pt x="7916" y="3195"/>
                    </a:lnTo>
                    <a:lnTo>
                      <a:pt x="7736" y="3195"/>
                    </a:lnTo>
                    <a:lnTo>
                      <a:pt x="7736" y="2835"/>
                    </a:lnTo>
                    <a:close/>
                    <a:moveTo>
                      <a:pt x="4520" y="2858"/>
                    </a:moveTo>
                    <a:lnTo>
                      <a:pt x="4633" y="2880"/>
                    </a:lnTo>
                    <a:lnTo>
                      <a:pt x="4700" y="2880"/>
                    </a:lnTo>
                    <a:lnTo>
                      <a:pt x="4700" y="3240"/>
                    </a:lnTo>
                    <a:lnTo>
                      <a:pt x="4520" y="3240"/>
                    </a:lnTo>
                    <a:lnTo>
                      <a:pt x="4520" y="2858"/>
                    </a:lnTo>
                    <a:close/>
                    <a:moveTo>
                      <a:pt x="7106" y="2880"/>
                    </a:moveTo>
                    <a:lnTo>
                      <a:pt x="7106" y="3240"/>
                    </a:lnTo>
                    <a:lnTo>
                      <a:pt x="6926" y="3240"/>
                    </a:lnTo>
                    <a:lnTo>
                      <a:pt x="6926" y="2880"/>
                    </a:lnTo>
                    <a:close/>
                    <a:moveTo>
                      <a:pt x="4296" y="2903"/>
                    </a:moveTo>
                    <a:lnTo>
                      <a:pt x="4296" y="3262"/>
                    </a:lnTo>
                    <a:lnTo>
                      <a:pt x="4116" y="3262"/>
                    </a:lnTo>
                    <a:lnTo>
                      <a:pt x="4116" y="2903"/>
                    </a:lnTo>
                    <a:close/>
                    <a:moveTo>
                      <a:pt x="5532" y="2903"/>
                    </a:moveTo>
                    <a:lnTo>
                      <a:pt x="5532" y="3262"/>
                    </a:lnTo>
                    <a:lnTo>
                      <a:pt x="5352" y="3262"/>
                    </a:lnTo>
                    <a:lnTo>
                      <a:pt x="5352" y="2903"/>
                    </a:lnTo>
                    <a:close/>
                    <a:moveTo>
                      <a:pt x="3891" y="2925"/>
                    </a:moveTo>
                    <a:lnTo>
                      <a:pt x="3891" y="3285"/>
                    </a:lnTo>
                    <a:lnTo>
                      <a:pt x="3711" y="3285"/>
                    </a:lnTo>
                    <a:lnTo>
                      <a:pt x="3711" y="2925"/>
                    </a:lnTo>
                    <a:close/>
                    <a:moveTo>
                      <a:pt x="6724" y="2925"/>
                    </a:moveTo>
                    <a:lnTo>
                      <a:pt x="6724" y="3285"/>
                    </a:lnTo>
                    <a:lnTo>
                      <a:pt x="6522" y="3285"/>
                    </a:lnTo>
                    <a:lnTo>
                      <a:pt x="6522" y="2925"/>
                    </a:lnTo>
                    <a:close/>
                    <a:moveTo>
                      <a:pt x="6117" y="2768"/>
                    </a:moveTo>
                    <a:lnTo>
                      <a:pt x="6252" y="2948"/>
                    </a:lnTo>
                    <a:lnTo>
                      <a:pt x="6319" y="2948"/>
                    </a:lnTo>
                    <a:lnTo>
                      <a:pt x="6319" y="3307"/>
                    </a:lnTo>
                    <a:lnTo>
                      <a:pt x="6117" y="3307"/>
                    </a:lnTo>
                    <a:lnTo>
                      <a:pt x="6117" y="2768"/>
                    </a:lnTo>
                    <a:close/>
                    <a:moveTo>
                      <a:pt x="3486" y="2948"/>
                    </a:moveTo>
                    <a:lnTo>
                      <a:pt x="3486" y="3330"/>
                    </a:lnTo>
                    <a:lnTo>
                      <a:pt x="3306" y="3330"/>
                    </a:lnTo>
                    <a:lnTo>
                      <a:pt x="3306" y="2970"/>
                    </a:lnTo>
                    <a:lnTo>
                      <a:pt x="3419" y="2948"/>
                    </a:lnTo>
                    <a:close/>
                    <a:moveTo>
                      <a:pt x="3081" y="2970"/>
                    </a:moveTo>
                    <a:lnTo>
                      <a:pt x="3081" y="3352"/>
                    </a:lnTo>
                    <a:lnTo>
                      <a:pt x="2901" y="3352"/>
                    </a:lnTo>
                    <a:lnTo>
                      <a:pt x="2901" y="2970"/>
                    </a:lnTo>
                    <a:close/>
                    <a:moveTo>
                      <a:pt x="2699" y="2993"/>
                    </a:moveTo>
                    <a:lnTo>
                      <a:pt x="2699" y="3375"/>
                    </a:lnTo>
                    <a:lnTo>
                      <a:pt x="2497" y="3375"/>
                    </a:lnTo>
                    <a:lnTo>
                      <a:pt x="2497" y="2993"/>
                    </a:lnTo>
                    <a:close/>
                    <a:moveTo>
                      <a:pt x="2294" y="3038"/>
                    </a:moveTo>
                    <a:lnTo>
                      <a:pt x="2294" y="3397"/>
                    </a:lnTo>
                    <a:lnTo>
                      <a:pt x="2092" y="3397"/>
                    </a:lnTo>
                    <a:lnTo>
                      <a:pt x="2092" y="3038"/>
                    </a:lnTo>
                    <a:close/>
                    <a:moveTo>
                      <a:pt x="9108" y="3128"/>
                    </a:moveTo>
                    <a:lnTo>
                      <a:pt x="9108" y="3465"/>
                    </a:lnTo>
                    <a:lnTo>
                      <a:pt x="8928" y="3465"/>
                    </a:lnTo>
                    <a:lnTo>
                      <a:pt x="8928" y="3128"/>
                    </a:lnTo>
                    <a:close/>
                    <a:moveTo>
                      <a:pt x="1080" y="3128"/>
                    </a:moveTo>
                    <a:lnTo>
                      <a:pt x="1080" y="3510"/>
                    </a:lnTo>
                    <a:lnTo>
                      <a:pt x="900" y="3510"/>
                    </a:lnTo>
                    <a:lnTo>
                      <a:pt x="900" y="3128"/>
                    </a:lnTo>
                    <a:close/>
                    <a:moveTo>
                      <a:pt x="1912" y="3150"/>
                    </a:moveTo>
                    <a:lnTo>
                      <a:pt x="1912" y="3510"/>
                    </a:lnTo>
                    <a:lnTo>
                      <a:pt x="1732" y="3510"/>
                    </a:lnTo>
                    <a:lnTo>
                      <a:pt x="1732" y="3150"/>
                    </a:lnTo>
                    <a:close/>
                    <a:moveTo>
                      <a:pt x="9467" y="3150"/>
                    </a:moveTo>
                    <a:lnTo>
                      <a:pt x="9467" y="3510"/>
                    </a:lnTo>
                    <a:lnTo>
                      <a:pt x="9332" y="3510"/>
                    </a:lnTo>
                    <a:lnTo>
                      <a:pt x="9332" y="3150"/>
                    </a:lnTo>
                    <a:close/>
                    <a:moveTo>
                      <a:pt x="675" y="3150"/>
                    </a:moveTo>
                    <a:lnTo>
                      <a:pt x="675" y="3532"/>
                    </a:lnTo>
                    <a:lnTo>
                      <a:pt x="428" y="3555"/>
                    </a:lnTo>
                    <a:lnTo>
                      <a:pt x="428" y="3150"/>
                    </a:lnTo>
                    <a:close/>
                    <a:moveTo>
                      <a:pt x="1530" y="3173"/>
                    </a:moveTo>
                    <a:lnTo>
                      <a:pt x="1530" y="3555"/>
                    </a:lnTo>
                    <a:lnTo>
                      <a:pt x="1350" y="3555"/>
                    </a:lnTo>
                    <a:lnTo>
                      <a:pt x="1350" y="3173"/>
                    </a:lnTo>
                    <a:close/>
                    <a:moveTo>
                      <a:pt x="7331" y="3240"/>
                    </a:moveTo>
                    <a:lnTo>
                      <a:pt x="7444" y="3330"/>
                    </a:lnTo>
                    <a:lnTo>
                      <a:pt x="7511" y="3330"/>
                    </a:lnTo>
                    <a:lnTo>
                      <a:pt x="7511" y="3600"/>
                    </a:lnTo>
                    <a:lnTo>
                      <a:pt x="7331" y="3600"/>
                    </a:lnTo>
                    <a:lnTo>
                      <a:pt x="7331" y="3240"/>
                    </a:lnTo>
                    <a:close/>
                    <a:moveTo>
                      <a:pt x="8748" y="3240"/>
                    </a:moveTo>
                    <a:lnTo>
                      <a:pt x="8748" y="3600"/>
                    </a:lnTo>
                    <a:lnTo>
                      <a:pt x="8568" y="3600"/>
                    </a:lnTo>
                    <a:lnTo>
                      <a:pt x="8568" y="3240"/>
                    </a:lnTo>
                    <a:close/>
                    <a:moveTo>
                      <a:pt x="8343" y="3285"/>
                    </a:moveTo>
                    <a:lnTo>
                      <a:pt x="8343" y="3622"/>
                    </a:lnTo>
                    <a:lnTo>
                      <a:pt x="8163" y="3622"/>
                    </a:lnTo>
                    <a:lnTo>
                      <a:pt x="8163" y="3285"/>
                    </a:lnTo>
                    <a:close/>
                    <a:moveTo>
                      <a:pt x="7106" y="3352"/>
                    </a:moveTo>
                    <a:lnTo>
                      <a:pt x="7106" y="3712"/>
                    </a:lnTo>
                    <a:lnTo>
                      <a:pt x="6926" y="3712"/>
                    </a:lnTo>
                    <a:lnTo>
                      <a:pt x="6926" y="3352"/>
                    </a:lnTo>
                    <a:close/>
                    <a:moveTo>
                      <a:pt x="5083" y="3375"/>
                    </a:moveTo>
                    <a:lnTo>
                      <a:pt x="5083" y="3735"/>
                    </a:lnTo>
                    <a:lnTo>
                      <a:pt x="4903" y="3735"/>
                    </a:lnTo>
                    <a:lnTo>
                      <a:pt x="4903" y="3375"/>
                    </a:lnTo>
                    <a:close/>
                    <a:moveTo>
                      <a:pt x="6522" y="3330"/>
                    </a:moveTo>
                    <a:lnTo>
                      <a:pt x="6657" y="3397"/>
                    </a:lnTo>
                    <a:lnTo>
                      <a:pt x="6724" y="3397"/>
                    </a:lnTo>
                    <a:lnTo>
                      <a:pt x="6724" y="3757"/>
                    </a:lnTo>
                    <a:lnTo>
                      <a:pt x="6522" y="3757"/>
                    </a:lnTo>
                    <a:lnTo>
                      <a:pt x="6522" y="3330"/>
                    </a:lnTo>
                    <a:close/>
                    <a:moveTo>
                      <a:pt x="7916" y="3397"/>
                    </a:moveTo>
                    <a:lnTo>
                      <a:pt x="7916" y="3757"/>
                    </a:lnTo>
                    <a:lnTo>
                      <a:pt x="7736" y="3757"/>
                    </a:lnTo>
                    <a:lnTo>
                      <a:pt x="7736" y="3397"/>
                    </a:lnTo>
                    <a:close/>
                    <a:moveTo>
                      <a:pt x="6319" y="3420"/>
                    </a:moveTo>
                    <a:lnTo>
                      <a:pt x="6319" y="3780"/>
                    </a:lnTo>
                    <a:lnTo>
                      <a:pt x="6117" y="3780"/>
                    </a:lnTo>
                    <a:lnTo>
                      <a:pt x="6117" y="3420"/>
                    </a:lnTo>
                    <a:close/>
                    <a:moveTo>
                      <a:pt x="5915" y="3442"/>
                    </a:moveTo>
                    <a:lnTo>
                      <a:pt x="5915" y="3802"/>
                    </a:lnTo>
                    <a:lnTo>
                      <a:pt x="5735" y="3802"/>
                    </a:lnTo>
                    <a:lnTo>
                      <a:pt x="5735" y="3442"/>
                    </a:lnTo>
                    <a:close/>
                    <a:moveTo>
                      <a:pt x="3711" y="3510"/>
                    </a:moveTo>
                    <a:lnTo>
                      <a:pt x="3846" y="3577"/>
                    </a:lnTo>
                    <a:lnTo>
                      <a:pt x="3891" y="3577"/>
                    </a:lnTo>
                    <a:lnTo>
                      <a:pt x="3891" y="3892"/>
                    </a:lnTo>
                    <a:lnTo>
                      <a:pt x="3711" y="3892"/>
                    </a:lnTo>
                    <a:lnTo>
                      <a:pt x="3711" y="3510"/>
                    </a:lnTo>
                    <a:close/>
                    <a:moveTo>
                      <a:pt x="4700" y="3532"/>
                    </a:moveTo>
                    <a:lnTo>
                      <a:pt x="4700" y="3892"/>
                    </a:lnTo>
                    <a:lnTo>
                      <a:pt x="4520" y="3892"/>
                    </a:lnTo>
                    <a:lnTo>
                      <a:pt x="4520" y="3532"/>
                    </a:lnTo>
                    <a:close/>
                    <a:moveTo>
                      <a:pt x="4296" y="3555"/>
                    </a:moveTo>
                    <a:lnTo>
                      <a:pt x="4296" y="3937"/>
                    </a:lnTo>
                    <a:lnTo>
                      <a:pt x="4116" y="3937"/>
                    </a:lnTo>
                    <a:lnTo>
                      <a:pt x="4116" y="3555"/>
                    </a:lnTo>
                    <a:close/>
                    <a:moveTo>
                      <a:pt x="5330" y="3555"/>
                    </a:moveTo>
                    <a:lnTo>
                      <a:pt x="5442" y="3577"/>
                    </a:lnTo>
                    <a:lnTo>
                      <a:pt x="5510" y="3577"/>
                    </a:lnTo>
                    <a:lnTo>
                      <a:pt x="5510" y="3937"/>
                    </a:lnTo>
                    <a:lnTo>
                      <a:pt x="5330" y="3937"/>
                    </a:lnTo>
                    <a:lnTo>
                      <a:pt x="5330" y="3555"/>
                    </a:lnTo>
                    <a:close/>
                    <a:moveTo>
                      <a:pt x="3509" y="3622"/>
                    </a:moveTo>
                    <a:lnTo>
                      <a:pt x="3509" y="3982"/>
                    </a:lnTo>
                    <a:lnTo>
                      <a:pt x="3306" y="3982"/>
                    </a:lnTo>
                    <a:lnTo>
                      <a:pt x="3306" y="3622"/>
                    </a:lnTo>
                    <a:close/>
                    <a:moveTo>
                      <a:pt x="3104" y="3645"/>
                    </a:moveTo>
                    <a:lnTo>
                      <a:pt x="3104" y="4004"/>
                    </a:lnTo>
                    <a:lnTo>
                      <a:pt x="2901" y="4004"/>
                    </a:lnTo>
                    <a:lnTo>
                      <a:pt x="2901" y="3645"/>
                    </a:lnTo>
                    <a:close/>
                    <a:moveTo>
                      <a:pt x="2519" y="3600"/>
                    </a:moveTo>
                    <a:lnTo>
                      <a:pt x="2632" y="3667"/>
                    </a:lnTo>
                    <a:lnTo>
                      <a:pt x="2699" y="3667"/>
                    </a:lnTo>
                    <a:lnTo>
                      <a:pt x="2699" y="4049"/>
                    </a:lnTo>
                    <a:lnTo>
                      <a:pt x="2519" y="4049"/>
                    </a:lnTo>
                    <a:lnTo>
                      <a:pt x="2519" y="3600"/>
                    </a:lnTo>
                    <a:close/>
                    <a:moveTo>
                      <a:pt x="9108" y="3690"/>
                    </a:moveTo>
                    <a:lnTo>
                      <a:pt x="9108" y="4027"/>
                    </a:lnTo>
                    <a:lnTo>
                      <a:pt x="8928" y="4049"/>
                    </a:lnTo>
                    <a:lnTo>
                      <a:pt x="8928" y="3690"/>
                    </a:lnTo>
                    <a:close/>
                    <a:moveTo>
                      <a:pt x="9467" y="3690"/>
                    </a:moveTo>
                    <a:lnTo>
                      <a:pt x="9467" y="4072"/>
                    </a:lnTo>
                    <a:lnTo>
                      <a:pt x="9332" y="4072"/>
                    </a:lnTo>
                    <a:lnTo>
                      <a:pt x="9332" y="3690"/>
                    </a:lnTo>
                    <a:close/>
                    <a:moveTo>
                      <a:pt x="1080" y="3712"/>
                    </a:moveTo>
                    <a:lnTo>
                      <a:pt x="1080" y="4094"/>
                    </a:lnTo>
                    <a:lnTo>
                      <a:pt x="900" y="4094"/>
                    </a:lnTo>
                    <a:lnTo>
                      <a:pt x="900" y="3712"/>
                    </a:lnTo>
                    <a:close/>
                    <a:moveTo>
                      <a:pt x="1912" y="3735"/>
                    </a:moveTo>
                    <a:lnTo>
                      <a:pt x="1912" y="4117"/>
                    </a:lnTo>
                    <a:lnTo>
                      <a:pt x="1732" y="4117"/>
                    </a:lnTo>
                    <a:lnTo>
                      <a:pt x="1732" y="3735"/>
                    </a:lnTo>
                    <a:close/>
                    <a:moveTo>
                      <a:pt x="675" y="3757"/>
                    </a:moveTo>
                    <a:lnTo>
                      <a:pt x="675" y="4139"/>
                    </a:lnTo>
                    <a:lnTo>
                      <a:pt x="428" y="4139"/>
                    </a:lnTo>
                    <a:lnTo>
                      <a:pt x="428" y="3757"/>
                    </a:lnTo>
                    <a:close/>
                    <a:moveTo>
                      <a:pt x="1530" y="3757"/>
                    </a:moveTo>
                    <a:lnTo>
                      <a:pt x="1530" y="4139"/>
                    </a:lnTo>
                    <a:lnTo>
                      <a:pt x="1350" y="4139"/>
                    </a:lnTo>
                    <a:lnTo>
                      <a:pt x="1350" y="3757"/>
                    </a:lnTo>
                    <a:close/>
                    <a:moveTo>
                      <a:pt x="8748" y="3802"/>
                    </a:moveTo>
                    <a:lnTo>
                      <a:pt x="8748" y="4139"/>
                    </a:lnTo>
                    <a:lnTo>
                      <a:pt x="8568" y="4162"/>
                    </a:lnTo>
                    <a:lnTo>
                      <a:pt x="8568" y="3802"/>
                    </a:lnTo>
                    <a:close/>
                    <a:moveTo>
                      <a:pt x="2294" y="3802"/>
                    </a:moveTo>
                    <a:lnTo>
                      <a:pt x="2294" y="4184"/>
                    </a:lnTo>
                    <a:lnTo>
                      <a:pt x="2114" y="4184"/>
                    </a:lnTo>
                    <a:lnTo>
                      <a:pt x="2114" y="3802"/>
                    </a:lnTo>
                    <a:close/>
                    <a:moveTo>
                      <a:pt x="8343" y="3847"/>
                    </a:moveTo>
                    <a:lnTo>
                      <a:pt x="8343" y="4184"/>
                    </a:lnTo>
                    <a:lnTo>
                      <a:pt x="8163" y="4184"/>
                    </a:lnTo>
                    <a:lnTo>
                      <a:pt x="8163" y="3847"/>
                    </a:lnTo>
                    <a:close/>
                    <a:moveTo>
                      <a:pt x="7106" y="3870"/>
                    </a:moveTo>
                    <a:lnTo>
                      <a:pt x="7106" y="4207"/>
                    </a:lnTo>
                    <a:lnTo>
                      <a:pt x="6926" y="4229"/>
                    </a:lnTo>
                    <a:lnTo>
                      <a:pt x="6926" y="3870"/>
                    </a:lnTo>
                    <a:close/>
                    <a:moveTo>
                      <a:pt x="6702" y="3892"/>
                    </a:moveTo>
                    <a:lnTo>
                      <a:pt x="6702" y="4252"/>
                    </a:lnTo>
                    <a:lnTo>
                      <a:pt x="6522" y="4274"/>
                    </a:lnTo>
                    <a:lnTo>
                      <a:pt x="6522" y="3892"/>
                    </a:lnTo>
                    <a:close/>
                    <a:moveTo>
                      <a:pt x="7511" y="3915"/>
                    </a:moveTo>
                    <a:lnTo>
                      <a:pt x="7511" y="4162"/>
                    </a:lnTo>
                    <a:lnTo>
                      <a:pt x="7331" y="4274"/>
                    </a:lnTo>
                    <a:lnTo>
                      <a:pt x="7331" y="3915"/>
                    </a:lnTo>
                    <a:close/>
                    <a:moveTo>
                      <a:pt x="6319" y="3915"/>
                    </a:moveTo>
                    <a:lnTo>
                      <a:pt x="6319" y="4274"/>
                    </a:lnTo>
                    <a:lnTo>
                      <a:pt x="6117" y="4297"/>
                    </a:lnTo>
                    <a:lnTo>
                      <a:pt x="6117" y="3937"/>
                    </a:lnTo>
                    <a:lnTo>
                      <a:pt x="6252" y="3915"/>
                    </a:lnTo>
                    <a:close/>
                    <a:moveTo>
                      <a:pt x="5083" y="3937"/>
                    </a:moveTo>
                    <a:lnTo>
                      <a:pt x="5083" y="4319"/>
                    </a:lnTo>
                    <a:lnTo>
                      <a:pt x="4903" y="4319"/>
                    </a:lnTo>
                    <a:lnTo>
                      <a:pt x="4903" y="3960"/>
                    </a:lnTo>
                    <a:lnTo>
                      <a:pt x="5015" y="3937"/>
                    </a:lnTo>
                    <a:close/>
                    <a:moveTo>
                      <a:pt x="5915" y="3960"/>
                    </a:moveTo>
                    <a:lnTo>
                      <a:pt x="5915" y="4319"/>
                    </a:lnTo>
                    <a:lnTo>
                      <a:pt x="5712" y="4319"/>
                    </a:lnTo>
                    <a:lnTo>
                      <a:pt x="5712" y="3960"/>
                    </a:lnTo>
                    <a:close/>
                    <a:moveTo>
                      <a:pt x="7916" y="3960"/>
                    </a:moveTo>
                    <a:lnTo>
                      <a:pt x="7916" y="4319"/>
                    </a:lnTo>
                    <a:lnTo>
                      <a:pt x="7736" y="4319"/>
                    </a:lnTo>
                    <a:lnTo>
                      <a:pt x="7736" y="3960"/>
                    </a:lnTo>
                    <a:close/>
                    <a:moveTo>
                      <a:pt x="4700" y="4049"/>
                    </a:moveTo>
                    <a:lnTo>
                      <a:pt x="4700" y="4409"/>
                    </a:lnTo>
                    <a:lnTo>
                      <a:pt x="4520" y="4432"/>
                    </a:lnTo>
                    <a:lnTo>
                      <a:pt x="4520" y="4049"/>
                    </a:lnTo>
                    <a:close/>
                    <a:moveTo>
                      <a:pt x="5510" y="4049"/>
                    </a:moveTo>
                    <a:lnTo>
                      <a:pt x="5510" y="4409"/>
                    </a:lnTo>
                    <a:lnTo>
                      <a:pt x="5330" y="4432"/>
                    </a:lnTo>
                    <a:lnTo>
                      <a:pt x="5330" y="4072"/>
                    </a:lnTo>
                    <a:lnTo>
                      <a:pt x="5442" y="4049"/>
                    </a:lnTo>
                    <a:close/>
                    <a:moveTo>
                      <a:pt x="3891" y="4094"/>
                    </a:moveTo>
                    <a:lnTo>
                      <a:pt x="3891" y="4454"/>
                    </a:lnTo>
                    <a:lnTo>
                      <a:pt x="3711" y="4454"/>
                    </a:lnTo>
                    <a:lnTo>
                      <a:pt x="3711" y="4094"/>
                    </a:lnTo>
                    <a:close/>
                    <a:moveTo>
                      <a:pt x="4296" y="4072"/>
                    </a:moveTo>
                    <a:lnTo>
                      <a:pt x="4296" y="4432"/>
                    </a:lnTo>
                    <a:lnTo>
                      <a:pt x="4116" y="4454"/>
                    </a:lnTo>
                    <a:lnTo>
                      <a:pt x="4116" y="4094"/>
                    </a:lnTo>
                    <a:lnTo>
                      <a:pt x="4228" y="4072"/>
                    </a:lnTo>
                    <a:close/>
                    <a:moveTo>
                      <a:pt x="3486" y="4139"/>
                    </a:moveTo>
                    <a:lnTo>
                      <a:pt x="3486" y="4499"/>
                    </a:lnTo>
                    <a:lnTo>
                      <a:pt x="3306" y="4522"/>
                    </a:lnTo>
                    <a:lnTo>
                      <a:pt x="3306" y="4139"/>
                    </a:lnTo>
                    <a:close/>
                    <a:moveTo>
                      <a:pt x="3104" y="4162"/>
                    </a:moveTo>
                    <a:lnTo>
                      <a:pt x="3104" y="4544"/>
                    </a:lnTo>
                    <a:lnTo>
                      <a:pt x="2901" y="4544"/>
                    </a:lnTo>
                    <a:lnTo>
                      <a:pt x="2901" y="4162"/>
                    </a:lnTo>
                    <a:close/>
                    <a:moveTo>
                      <a:pt x="9490" y="4229"/>
                    </a:moveTo>
                    <a:lnTo>
                      <a:pt x="9490" y="4567"/>
                    </a:lnTo>
                    <a:lnTo>
                      <a:pt x="9355" y="4567"/>
                    </a:lnTo>
                    <a:lnTo>
                      <a:pt x="9355" y="4229"/>
                    </a:lnTo>
                    <a:close/>
                    <a:moveTo>
                      <a:pt x="9108" y="4252"/>
                    </a:moveTo>
                    <a:lnTo>
                      <a:pt x="9108" y="4589"/>
                    </a:lnTo>
                    <a:lnTo>
                      <a:pt x="8928" y="4612"/>
                    </a:lnTo>
                    <a:lnTo>
                      <a:pt x="8928" y="4252"/>
                    </a:lnTo>
                    <a:close/>
                    <a:moveTo>
                      <a:pt x="2699" y="4274"/>
                    </a:moveTo>
                    <a:lnTo>
                      <a:pt x="2699" y="4657"/>
                    </a:lnTo>
                    <a:lnTo>
                      <a:pt x="2519" y="4657"/>
                    </a:lnTo>
                    <a:lnTo>
                      <a:pt x="2519" y="4274"/>
                    </a:lnTo>
                    <a:close/>
                    <a:moveTo>
                      <a:pt x="1080" y="4319"/>
                    </a:moveTo>
                    <a:lnTo>
                      <a:pt x="1080" y="4702"/>
                    </a:lnTo>
                    <a:lnTo>
                      <a:pt x="900" y="4702"/>
                    </a:lnTo>
                    <a:lnTo>
                      <a:pt x="900" y="4319"/>
                    </a:lnTo>
                    <a:close/>
                    <a:moveTo>
                      <a:pt x="1912" y="4319"/>
                    </a:moveTo>
                    <a:lnTo>
                      <a:pt x="1912" y="4702"/>
                    </a:lnTo>
                    <a:lnTo>
                      <a:pt x="1732" y="4724"/>
                    </a:lnTo>
                    <a:lnTo>
                      <a:pt x="1732" y="4319"/>
                    </a:lnTo>
                    <a:close/>
                    <a:moveTo>
                      <a:pt x="8748" y="4364"/>
                    </a:moveTo>
                    <a:lnTo>
                      <a:pt x="8748" y="4702"/>
                    </a:lnTo>
                    <a:lnTo>
                      <a:pt x="8568" y="4724"/>
                    </a:lnTo>
                    <a:lnTo>
                      <a:pt x="8568" y="4364"/>
                    </a:lnTo>
                    <a:close/>
                    <a:moveTo>
                      <a:pt x="675" y="4342"/>
                    </a:moveTo>
                    <a:lnTo>
                      <a:pt x="675" y="4724"/>
                    </a:lnTo>
                    <a:lnTo>
                      <a:pt x="428" y="4747"/>
                    </a:lnTo>
                    <a:lnTo>
                      <a:pt x="428" y="4342"/>
                    </a:lnTo>
                    <a:close/>
                    <a:moveTo>
                      <a:pt x="1530" y="4364"/>
                    </a:moveTo>
                    <a:lnTo>
                      <a:pt x="1530" y="4724"/>
                    </a:lnTo>
                    <a:lnTo>
                      <a:pt x="1350" y="4747"/>
                    </a:lnTo>
                    <a:lnTo>
                      <a:pt x="1350" y="4364"/>
                    </a:lnTo>
                    <a:close/>
                    <a:moveTo>
                      <a:pt x="8343" y="4409"/>
                    </a:moveTo>
                    <a:lnTo>
                      <a:pt x="8343" y="4747"/>
                    </a:lnTo>
                    <a:lnTo>
                      <a:pt x="8163" y="4747"/>
                    </a:lnTo>
                    <a:lnTo>
                      <a:pt x="8163" y="4409"/>
                    </a:lnTo>
                    <a:close/>
                    <a:moveTo>
                      <a:pt x="2294" y="4387"/>
                    </a:moveTo>
                    <a:lnTo>
                      <a:pt x="2294" y="4769"/>
                    </a:lnTo>
                    <a:lnTo>
                      <a:pt x="2114" y="4791"/>
                    </a:lnTo>
                    <a:lnTo>
                      <a:pt x="2114" y="4387"/>
                    </a:lnTo>
                    <a:close/>
                    <a:moveTo>
                      <a:pt x="7511" y="4477"/>
                    </a:moveTo>
                    <a:lnTo>
                      <a:pt x="7511" y="4836"/>
                    </a:lnTo>
                    <a:lnTo>
                      <a:pt x="7331" y="4836"/>
                    </a:lnTo>
                    <a:lnTo>
                      <a:pt x="7331" y="4477"/>
                    </a:lnTo>
                    <a:close/>
                    <a:moveTo>
                      <a:pt x="6702" y="4499"/>
                    </a:moveTo>
                    <a:lnTo>
                      <a:pt x="6702" y="4859"/>
                    </a:lnTo>
                    <a:lnTo>
                      <a:pt x="6522" y="4881"/>
                    </a:lnTo>
                    <a:lnTo>
                      <a:pt x="6522" y="4522"/>
                    </a:lnTo>
                    <a:lnTo>
                      <a:pt x="6634" y="4499"/>
                    </a:lnTo>
                    <a:close/>
                    <a:moveTo>
                      <a:pt x="7106" y="4454"/>
                    </a:moveTo>
                    <a:lnTo>
                      <a:pt x="7106" y="4814"/>
                    </a:lnTo>
                    <a:lnTo>
                      <a:pt x="6926" y="4881"/>
                    </a:lnTo>
                    <a:lnTo>
                      <a:pt x="6926" y="4454"/>
                    </a:lnTo>
                    <a:close/>
                    <a:moveTo>
                      <a:pt x="7916" y="4522"/>
                    </a:moveTo>
                    <a:lnTo>
                      <a:pt x="7916" y="4724"/>
                    </a:lnTo>
                    <a:lnTo>
                      <a:pt x="7736" y="4881"/>
                    </a:lnTo>
                    <a:lnTo>
                      <a:pt x="7736" y="4522"/>
                    </a:lnTo>
                    <a:close/>
                    <a:moveTo>
                      <a:pt x="5083" y="4522"/>
                    </a:moveTo>
                    <a:lnTo>
                      <a:pt x="5083" y="4904"/>
                    </a:lnTo>
                    <a:lnTo>
                      <a:pt x="4903" y="4904"/>
                    </a:lnTo>
                    <a:lnTo>
                      <a:pt x="4903" y="4544"/>
                    </a:lnTo>
                    <a:lnTo>
                      <a:pt x="5015" y="4522"/>
                    </a:lnTo>
                    <a:close/>
                    <a:moveTo>
                      <a:pt x="6117" y="4499"/>
                    </a:moveTo>
                    <a:lnTo>
                      <a:pt x="6229" y="4522"/>
                    </a:lnTo>
                    <a:lnTo>
                      <a:pt x="6297" y="4522"/>
                    </a:lnTo>
                    <a:lnTo>
                      <a:pt x="6297" y="4881"/>
                    </a:lnTo>
                    <a:lnTo>
                      <a:pt x="6117" y="4904"/>
                    </a:lnTo>
                    <a:lnTo>
                      <a:pt x="6117" y="4499"/>
                    </a:lnTo>
                    <a:close/>
                    <a:moveTo>
                      <a:pt x="5892" y="4567"/>
                    </a:moveTo>
                    <a:lnTo>
                      <a:pt x="5892" y="4926"/>
                    </a:lnTo>
                    <a:lnTo>
                      <a:pt x="5712" y="4949"/>
                    </a:lnTo>
                    <a:lnTo>
                      <a:pt x="5712" y="4567"/>
                    </a:lnTo>
                    <a:close/>
                    <a:moveTo>
                      <a:pt x="4116" y="4657"/>
                    </a:moveTo>
                    <a:lnTo>
                      <a:pt x="4228" y="4679"/>
                    </a:lnTo>
                    <a:lnTo>
                      <a:pt x="4296" y="4679"/>
                    </a:lnTo>
                    <a:lnTo>
                      <a:pt x="4296" y="5016"/>
                    </a:lnTo>
                    <a:lnTo>
                      <a:pt x="4116" y="5016"/>
                    </a:lnTo>
                    <a:lnTo>
                      <a:pt x="4116" y="4657"/>
                    </a:lnTo>
                    <a:close/>
                    <a:moveTo>
                      <a:pt x="5510" y="4634"/>
                    </a:moveTo>
                    <a:lnTo>
                      <a:pt x="5510" y="4994"/>
                    </a:lnTo>
                    <a:lnTo>
                      <a:pt x="5330" y="5016"/>
                    </a:lnTo>
                    <a:lnTo>
                      <a:pt x="5330" y="4634"/>
                    </a:lnTo>
                    <a:close/>
                    <a:moveTo>
                      <a:pt x="4700" y="4657"/>
                    </a:moveTo>
                    <a:lnTo>
                      <a:pt x="4700" y="5016"/>
                    </a:lnTo>
                    <a:lnTo>
                      <a:pt x="4498" y="5039"/>
                    </a:lnTo>
                    <a:lnTo>
                      <a:pt x="4498" y="4657"/>
                    </a:lnTo>
                    <a:close/>
                    <a:moveTo>
                      <a:pt x="3891" y="4724"/>
                    </a:moveTo>
                    <a:lnTo>
                      <a:pt x="3891" y="5084"/>
                    </a:lnTo>
                    <a:lnTo>
                      <a:pt x="3711" y="5106"/>
                    </a:lnTo>
                    <a:lnTo>
                      <a:pt x="3711" y="4724"/>
                    </a:lnTo>
                    <a:close/>
                    <a:moveTo>
                      <a:pt x="3306" y="4724"/>
                    </a:moveTo>
                    <a:lnTo>
                      <a:pt x="3419" y="4747"/>
                    </a:lnTo>
                    <a:lnTo>
                      <a:pt x="3486" y="4747"/>
                    </a:lnTo>
                    <a:lnTo>
                      <a:pt x="3486" y="5129"/>
                    </a:lnTo>
                    <a:lnTo>
                      <a:pt x="3306" y="5129"/>
                    </a:lnTo>
                    <a:lnTo>
                      <a:pt x="3306" y="4724"/>
                    </a:lnTo>
                    <a:close/>
                    <a:moveTo>
                      <a:pt x="9108" y="4814"/>
                    </a:moveTo>
                    <a:lnTo>
                      <a:pt x="9108" y="5151"/>
                    </a:lnTo>
                    <a:lnTo>
                      <a:pt x="8928" y="5174"/>
                    </a:lnTo>
                    <a:lnTo>
                      <a:pt x="8928" y="4814"/>
                    </a:lnTo>
                    <a:close/>
                    <a:moveTo>
                      <a:pt x="9467" y="4836"/>
                    </a:moveTo>
                    <a:lnTo>
                      <a:pt x="9467" y="5196"/>
                    </a:lnTo>
                    <a:lnTo>
                      <a:pt x="9332" y="5196"/>
                    </a:lnTo>
                    <a:lnTo>
                      <a:pt x="9332" y="4836"/>
                    </a:lnTo>
                    <a:close/>
                    <a:moveTo>
                      <a:pt x="3104" y="4836"/>
                    </a:moveTo>
                    <a:lnTo>
                      <a:pt x="3104" y="5196"/>
                    </a:lnTo>
                    <a:lnTo>
                      <a:pt x="2924" y="5219"/>
                    </a:lnTo>
                    <a:lnTo>
                      <a:pt x="2924" y="4836"/>
                    </a:lnTo>
                    <a:close/>
                    <a:moveTo>
                      <a:pt x="2699" y="4859"/>
                    </a:moveTo>
                    <a:lnTo>
                      <a:pt x="2699" y="5241"/>
                    </a:lnTo>
                    <a:lnTo>
                      <a:pt x="2519" y="5241"/>
                    </a:lnTo>
                    <a:lnTo>
                      <a:pt x="2519" y="4859"/>
                    </a:lnTo>
                    <a:close/>
                    <a:moveTo>
                      <a:pt x="8748" y="4926"/>
                    </a:moveTo>
                    <a:lnTo>
                      <a:pt x="8748" y="5264"/>
                    </a:lnTo>
                    <a:lnTo>
                      <a:pt x="8568" y="5286"/>
                    </a:lnTo>
                    <a:lnTo>
                      <a:pt x="8568" y="4926"/>
                    </a:lnTo>
                    <a:close/>
                    <a:moveTo>
                      <a:pt x="675" y="4949"/>
                    </a:moveTo>
                    <a:lnTo>
                      <a:pt x="675" y="5286"/>
                    </a:lnTo>
                    <a:lnTo>
                      <a:pt x="428" y="5309"/>
                    </a:lnTo>
                    <a:lnTo>
                      <a:pt x="428" y="4949"/>
                    </a:lnTo>
                    <a:close/>
                    <a:moveTo>
                      <a:pt x="1080" y="4904"/>
                    </a:moveTo>
                    <a:lnTo>
                      <a:pt x="1080" y="5286"/>
                    </a:lnTo>
                    <a:lnTo>
                      <a:pt x="900" y="5309"/>
                    </a:lnTo>
                    <a:lnTo>
                      <a:pt x="900" y="4904"/>
                    </a:lnTo>
                    <a:close/>
                    <a:moveTo>
                      <a:pt x="1912" y="4926"/>
                    </a:moveTo>
                    <a:lnTo>
                      <a:pt x="1912" y="5309"/>
                    </a:lnTo>
                    <a:lnTo>
                      <a:pt x="1732" y="5309"/>
                    </a:lnTo>
                    <a:lnTo>
                      <a:pt x="1732" y="4926"/>
                    </a:lnTo>
                    <a:close/>
                    <a:moveTo>
                      <a:pt x="8343" y="4971"/>
                    </a:moveTo>
                    <a:lnTo>
                      <a:pt x="8343" y="5309"/>
                    </a:lnTo>
                    <a:lnTo>
                      <a:pt x="8163" y="5309"/>
                    </a:lnTo>
                    <a:lnTo>
                      <a:pt x="8163" y="4971"/>
                    </a:lnTo>
                    <a:close/>
                    <a:moveTo>
                      <a:pt x="1530" y="4949"/>
                    </a:moveTo>
                    <a:lnTo>
                      <a:pt x="1530" y="5331"/>
                    </a:lnTo>
                    <a:lnTo>
                      <a:pt x="1350" y="5354"/>
                    </a:lnTo>
                    <a:lnTo>
                      <a:pt x="1350" y="4949"/>
                    </a:lnTo>
                    <a:close/>
                    <a:moveTo>
                      <a:pt x="2294" y="4994"/>
                    </a:moveTo>
                    <a:lnTo>
                      <a:pt x="2294" y="5354"/>
                    </a:lnTo>
                    <a:lnTo>
                      <a:pt x="2114" y="5376"/>
                    </a:lnTo>
                    <a:lnTo>
                      <a:pt x="2114" y="4994"/>
                    </a:lnTo>
                    <a:close/>
                    <a:moveTo>
                      <a:pt x="7511" y="5039"/>
                    </a:moveTo>
                    <a:lnTo>
                      <a:pt x="7511" y="5399"/>
                    </a:lnTo>
                    <a:lnTo>
                      <a:pt x="7331" y="5399"/>
                    </a:lnTo>
                    <a:lnTo>
                      <a:pt x="7331" y="5039"/>
                    </a:lnTo>
                    <a:close/>
                    <a:moveTo>
                      <a:pt x="7106" y="5016"/>
                    </a:moveTo>
                    <a:lnTo>
                      <a:pt x="7106" y="5376"/>
                    </a:lnTo>
                    <a:lnTo>
                      <a:pt x="6926" y="5444"/>
                    </a:lnTo>
                    <a:lnTo>
                      <a:pt x="6926" y="5016"/>
                    </a:lnTo>
                    <a:close/>
                    <a:moveTo>
                      <a:pt x="7916" y="5084"/>
                    </a:moveTo>
                    <a:lnTo>
                      <a:pt x="7916" y="5286"/>
                    </a:lnTo>
                    <a:lnTo>
                      <a:pt x="7736" y="5444"/>
                    </a:lnTo>
                    <a:lnTo>
                      <a:pt x="7736" y="5084"/>
                    </a:lnTo>
                    <a:close/>
                    <a:moveTo>
                      <a:pt x="6297" y="5084"/>
                    </a:moveTo>
                    <a:lnTo>
                      <a:pt x="6297" y="5444"/>
                    </a:lnTo>
                    <a:lnTo>
                      <a:pt x="6117" y="5466"/>
                    </a:lnTo>
                    <a:lnTo>
                      <a:pt x="6117" y="5084"/>
                    </a:lnTo>
                    <a:close/>
                    <a:moveTo>
                      <a:pt x="6702" y="5106"/>
                    </a:moveTo>
                    <a:lnTo>
                      <a:pt x="6702" y="5466"/>
                    </a:lnTo>
                    <a:lnTo>
                      <a:pt x="6522" y="5466"/>
                    </a:lnTo>
                    <a:lnTo>
                      <a:pt x="6522" y="5106"/>
                    </a:lnTo>
                    <a:close/>
                    <a:moveTo>
                      <a:pt x="5083" y="5106"/>
                    </a:moveTo>
                    <a:lnTo>
                      <a:pt x="5083" y="5466"/>
                    </a:lnTo>
                    <a:lnTo>
                      <a:pt x="4903" y="5489"/>
                    </a:lnTo>
                    <a:lnTo>
                      <a:pt x="4903" y="5129"/>
                    </a:lnTo>
                    <a:lnTo>
                      <a:pt x="5015" y="5106"/>
                    </a:lnTo>
                    <a:close/>
                    <a:moveTo>
                      <a:pt x="5892" y="5106"/>
                    </a:moveTo>
                    <a:lnTo>
                      <a:pt x="5892" y="5466"/>
                    </a:lnTo>
                    <a:lnTo>
                      <a:pt x="5712" y="5489"/>
                    </a:lnTo>
                    <a:lnTo>
                      <a:pt x="5712" y="5129"/>
                    </a:lnTo>
                    <a:lnTo>
                      <a:pt x="5847" y="5106"/>
                    </a:lnTo>
                    <a:close/>
                    <a:moveTo>
                      <a:pt x="5510" y="5174"/>
                    </a:moveTo>
                    <a:lnTo>
                      <a:pt x="5510" y="5534"/>
                    </a:lnTo>
                    <a:lnTo>
                      <a:pt x="5307" y="5556"/>
                    </a:lnTo>
                    <a:lnTo>
                      <a:pt x="5307" y="5196"/>
                    </a:lnTo>
                    <a:lnTo>
                      <a:pt x="5442" y="5174"/>
                    </a:lnTo>
                    <a:close/>
                    <a:moveTo>
                      <a:pt x="4700" y="5219"/>
                    </a:moveTo>
                    <a:lnTo>
                      <a:pt x="4700" y="5578"/>
                    </a:lnTo>
                    <a:lnTo>
                      <a:pt x="4520" y="5601"/>
                    </a:lnTo>
                    <a:lnTo>
                      <a:pt x="4520" y="5219"/>
                    </a:lnTo>
                    <a:close/>
                    <a:moveTo>
                      <a:pt x="4296" y="5241"/>
                    </a:moveTo>
                    <a:lnTo>
                      <a:pt x="4296" y="5623"/>
                    </a:lnTo>
                    <a:lnTo>
                      <a:pt x="4116" y="5623"/>
                    </a:lnTo>
                    <a:lnTo>
                      <a:pt x="4116" y="5264"/>
                    </a:lnTo>
                    <a:lnTo>
                      <a:pt x="4228" y="5241"/>
                    </a:lnTo>
                    <a:close/>
                    <a:moveTo>
                      <a:pt x="3891" y="5286"/>
                    </a:moveTo>
                    <a:lnTo>
                      <a:pt x="3891" y="5646"/>
                    </a:lnTo>
                    <a:lnTo>
                      <a:pt x="3711" y="5668"/>
                    </a:lnTo>
                    <a:lnTo>
                      <a:pt x="3711" y="5286"/>
                    </a:lnTo>
                    <a:close/>
                    <a:moveTo>
                      <a:pt x="3486" y="5354"/>
                    </a:moveTo>
                    <a:lnTo>
                      <a:pt x="3486" y="5713"/>
                    </a:lnTo>
                    <a:lnTo>
                      <a:pt x="3306" y="5736"/>
                    </a:lnTo>
                    <a:lnTo>
                      <a:pt x="3306" y="5354"/>
                    </a:lnTo>
                    <a:close/>
                    <a:moveTo>
                      <a:pt x="9108" y="5376"/>
                    </a:moveTo>
                    <a:lnTo>
                      <a:pt x="9108" y="5713"/>
                    </a:lnTo>
                    <a:lnTo>
                      <a:pt x="8928" y="5736"/>
                    </a:lnTo>
                    <a:lnTo>
                      <a:pt x="8928" y="5376"/>
                    </a:lnTo>
                    <a:close/>
                    <a:moveTo>
                      <a:pt x="9467" y="5399"/>
                    </a:moveTo>
                    <a:lnTo>
                      <a:pt x="9467" y="5758"/>
                    </a:lnTo>
                    <a:lnTo>
                      <a:pt x="9332" y="5758"/>
                    </a:lnTo>
                    <a:lnTo>
                      <a:pt x="9332" y="5399"/>
                    </a:lnTo>
                    <a:close/>
                    <a:moveTo>
                      <a:pt x="3104" y="5421"/>
                    </a:moveTo>
                    <a:lnTo>
                      <a:pt x="3104" y="5781"/>
                    </a:lnTo>
                    <a:lnTo>
                      <a:pt x="2924" y="5803"/>
                    </a:lnTo>
                    <a:lnTo>
                      <a:pt x="2924" y="5421"/>
                    </a:lnTo>
                    <a:close/>
                    <a:moveTo>
                      <a:pt x="2699" y="5444"/>
                    </a:moveTo>
                    <a:lnTo>
                      <a:pt x="2699" y="5826"/>
                    </a:lnTo>
                    <a:lnTo>
                      <a:pt x="2519" y="5848"/>
                    </a:lnTo>
                    <a:lnTo>
                      <a:pt x="2519" y="5444"/>
                    </a:lnTo>
                    <a:close/>
                    <a:moveTo>
                      <a:pt x="8748" y="5489"/>
                    </a:moveTo>
                    <a:lnTo>
                      <a:pt x="8748" y="5826"/>
                    </a:lnTo>
                    <a:lnTo>
                      <a:pt x="8568" y="5848"/>
                    </a:lnTo>
                    <a:lnTo>
                      <a:pt x="8568" y="5489"/>
                    </a:lnTo>
                    <a:close/>
                    <a:moveTo>
                      <a:pt x="8343" y="5489"/>
                    </a:moveTo>
                    <a:lnTo>
                      <a:pt x="8343" y="5848"/>
                    </a:lnTo>
                    <a:lnTo>
                      <a:pt x="8163" y="5871"/>
                    </a:lnTo>
                    <a:lnTo>
                      <a:pt x="8163" y="5489"/>
                    </a:lnTo>
                    <a:close/>
                    <a:moveTo>
                      <a:pt x="1080" y="5511"/>
                    </a:moveTo>
                    <a:lnTo>
                      <a:pt x="1080" y="5893"/>
                    </a:lnTo>
                    <a:lnTo>
                      <a:pt x="900" y="5893"/>
                    </a:lnTo>
                    <a:lnTo>
                      <a:pt x="900" y="5511"/>
                    </a:lnTo>
                    <a:close/>
                    <a:moveTo>
                      <a:pt x="1912" y="5511"/>
                    </a:moveTo>
                    <a:lnTo>
                      <a:pt x="1912" y="5893"/>
                    </a:lnTo>
                    <a:lnTo>
                      <a:pt x="1732" y="5916"/>
                    </a:lnTo>
                    <a:lnTo>
                      <a:pt x="1732" y="5511"/>
                    </a:lnTo>
                    <a:close/>
                    <a:moveTo>
                      <a:pt x="675" y="5534"/>
                    </a:moveTo>
                    <a:lnTo>
                      <a:pt x="675" y="5916"/>
                    </a:lnTo>
                    <a:lnTo>
                      <a:pt x="428" y="5938"/>
                    </a:lnTo>
                    <a:lnTo>
                      <a:pt x="428" y="5556"/>
                    </a:lnTo>
                    <a:lnTo>
                      <a:pt x="608" y="5534"/>
                    </a:lnTo>
                    <a:close/>
                    <a:moveTo>
                      <a:pt x="1530" y="5556"/>
                    </a:moveTo>
                    <a:lnTo>
                      <a:pt x="1530" y="5916"/>
                    </a:lnTo>
                    <a:lnTo>
                      <a:pt x="1350" y="5938"/>
                    </a:lnTo>
                    <a:lnTo>
                      <a:pt x="1350" y="5556"/>
                    </a:lnTo>
                    <a:close/>
                    <a:moveTo>
                      <a:pt x="2294" y="5578"/>
                    </a:moveTo>
                    <a:lnTo>
                      <a:pt x="2294" y="5961"/>
                    </a:lnTo>
                    <a:lnTo>
                      <a:pt x="2114" y="5961"/>
                    </a:lnTo>
                    <a:lnTo>
                      <a:pt x="2114" y="5578"/>
                    </a:lnTo>
                    <a:close/>
                    <a:moveTo>
                      <a:pt x="7511" y="5601"/>
                    </a:moveTo>
                    <a:lnTo>
                      <a:pt x="7511" y="5961"/>
                    </a:lnTo>
                    <a:lnTo>
                      <a:pt x="7331" y="5961"/>
                    </a:lnTo>
                    <a:lnTo>
                      <a:pt x="7331" y="5601"/>
                    </a:lnTo>
                    <a:close/>
                    <a:moveTo>
                      <a:pt x="7106" y="5646"/>
                    </a:moveTo>
                    <a:lnTo>
                      <a:pt x="7106" y="6006"/>
                    </a:lnTo>
                    <a:lnTo>
                      <a:pt x="6926" y="6006"/>
                    </a:lnTo>
                    <a:lnTo>
                      <a:pt x="6926" y="5646"/>
                    </a:lnTo>
                    <a:close/>
                    <a:moveTo>
                      <a:pt x="7916" y="5646"/>
                    </a:moveTo>
                    <a:lnTo>
                      <a:pt x="7916" y="5848"/>
                    </a:lnTo>
                    <a:lnTo>
                      <a:pt x="7736" y="6006"/>
                    </a:lnTo>
                    <a:lnTo>
                      <a:pt x="7736" y="5646"/>
                    </a:lnTo>
                    <a:close/>
                    <a:moveTo>
                      <a:pt x="6319" y="5668"/>
                    </a:moveTo>
                    <a:lnTo>
                      <a:pt x="6319" y="6028"/>
                    </a:lnTo>
                    <a:lnTo>
                      <a:pt x="6117" y="6028"/>
                    </a:lnTo>
                    <a:lnTo>
                      <a:pt x="6117" y="5668"/>
                    </a:lnTo>
                    <a:close/>
                    <a:moveTo>
                      <a:pt x="6702" y="5668"/>
                    </a:moveTo>
                    <a:lnTo>
                      <a:pt x="6702" y="6028"/>
                    </a:lnTo>
                    <a:lnTo>
                      <a:pt x="6522" y="6028"/>
                    </a:lnTo>
                    <a:lnTo>
                      <a:pt x="6522" y="5668"/>
                    </a:lnTo>
                    <a:close/>
                    <a:moveTo>
                      <a:pt x="5083" y="5691"/>
                    </a:moveTo>
                    <a:lnTo>
                      <a:pt x="5083" y="6051"/>
                    </a:lnTo>
                    <a:lnTo>
                      <a:pt x="4903" y="6073"/>
                    </a:lnTo>
                    <a:lnTo>
                      <a:pt x="4903" y="5713"/>
                    </a:lnTo>
                    <a:lnTo>
                      <a:pt x="5015" y="5691"/>
                    </a:lnTo>
                    <a:close/>
                    <a:moveTo>
                      <a:pt x="5915" y="5691"/>
                    </a:moveTo>
                    <a:lnTo>
                      <a:pt x="5915" y="6051"/>
                    </a:lnTo>
                    <a:lnTo>
                      <a:pt x="5712" y="6073"/>
                    </a:lnTo>
                    <a:lnTo>
                      <a:pt x="5712" y="5691"/>
                    </a:lnTo>
                    <a:close/>
                    <a:moveTo>
                      <a:pt x="5510" y="5713"/>
                    </a:moveTo>
                    <a:lnTo>
                      <a:pt x="5510" y="6073"/>
                    </a:lnTo>
                    <a:lnTo>
                      <a:pt x="5330" y="6096"/>
                    </a:lnTo>
                    <a:lnTo>
                      <a:pt x="5330" y="5736"/>
                    </a:lnTo>
                    <a:lnTo>
                      <a:pt x="5442" y="5713"/>
                    </a:lnTo>
                    <a:close/>
                    <a:moveTo>
                      <a:pt x="4700" y="5781"/>
                    </a:moveTo>
                    <a:lnTo>
                      <a:pt x="4700" y="6141"/>
                    </a:lnTo>
                    <a:lnTo>
                      <a:pt x="4520" y="6163"/>
                    </a:lnTo>
                    <a:lnTo>
                      <a:pt x="4520" y="5781"/>
                    </a:lnTo>
                    <a:close/>
                    <a:moveTo>
                      <a:pt x="4296" y="5826"/>
                    </a:moveTo>
                    <a:lnTo>
                      <a:pt x="4296" y="6186"/>
                    </a:lnTo>
                    <a:lnTo>
                      <a:pt x="4116" y="6208"/>
                    </a:lnTo>
                    <a:lnTo>
                      <a:pt x="4116" y="5826"/>
                    </a:lnTo>
                    <a:close/>
                    <a:moveTo>
                      <a:pt x="3891" y="5871"/>
                    </a:moveTo>
                    <a:lnTo>
                      <a:pt x="3891" y="6231"/>
                    </a:lnTo>
                    <a:lnTo>
                      <a:pt x="3711" y="6253"/>
                    </a:lnTo>
                    <a:lnTo>
                      <a:pt x="3711" y="5871"/>
                    </a:lnTo>
                    <a:close/>
                    <a:moveTo>
                      <a:pt x="9490" y="5916"/>
                    </a:moveTo>
                    <a:lnTo>
                      <a:pt x="9490" y="6253"/>
                    </a:lnTo>
                    <a:lnTo>
                      <a:pt x="9355" y="6253"/>
                    </a:lnTo>
                    <a:lnTo>
                      <a:pt x="9355" y="5916"/>
                    </a:lnTo>
                    <a:close/>
                    <a:moveTo>
                      <a:pt x="9108" y="5938"/>
                    </a:moveTo>
                    <a:lnTo>
                      <a:pt x="9108" y="6276"/>
                    </a:lnTo>
                    <a:lnTo>
                      <a:pt x="8928" y="6298"/>
                    </a:lnTo>
                    <a:lnTo>
                      <a:pt x="8928" y="5938"/>
                    </a:lnTo>
                    <a:close/>
                    <a:moveTo>
                      <a:pt x="3486" y="5938"/>
                    </a:moveTo>
                    <a:lnTo>
                      <a:pt x="3486" y="6298"/>
                    </a:lnTo>
                    <a:lnTo>
                      <a:pt x="3306" y="6321"/>
                    </a:lnTo>
                    <a:lnTo>
                      <a:pt x="3306" y="5938"/>
                    </a:lnTo>
                    <a:close/>
                    <a:moveTo>
                      <a:pt x="3104" y="6006"/>
                    </a:moveTo>
                    <a:lnTo>
                      <a:pt x="3104" y="6388"/>
                    </a:lnTo>
                    <a:lnTo>
                      <a:pt x="2924" y="6388"/>
                    </a:lnTo>
                    <a:lnTo>
                      <a:pt x="2924" y="6006"/>
                    </a:lnTo>
                    <a:close/>
                    <a:moveTo>
                      <a:pt x="8748" y="6051"/>
                    </a:moveTo>
                    <a:lnTo>
                      <a:pt x="8748" y="6410"/>
                    </a:lnTo>
                    <a:lnTo>
                      <a:pt x="8568" y="6410"/>
                    </a:lnTo>
                    <a:lnTo>
                      <a:pt x="8568" y="6051"/>
                    </a:lnTo>
                    <a:close/>
                    <a:moveTo>
                      <a:pt x="1530" y="6141"/>
                    </a:moveTo>
                    <a:lnTo>
                      <a:pt x="1530" y="6410"/>
                    </a:lnTo>
                    <a:lnTo>
                      <a:pt x="1350" y="6433"/>
                    </a:lnTo>
                    <a:lnTo>
                      <a:pt x="1350" y="6141"/>
                    </a:lnTo>
                    <a:close/>
                    <a:moveTo>
                      <a:pt x="2699" y="6051"/>
                    </a:moveTo>
                    <a:lnTo>
                      <a:pt x="2699" y="6410"/>
                    </a:lnTo>
                    <a:lnTo>
                      <a:pt x="2519" y="6433"/>
                    </a:lnTo>
                    <a:lnTo>
                      <a:pt x="2519" y="6051"/>
                    </a:lnTo>
                    <a:close/>
                    <a:moveTo>
                      <a:pt x="8343" y="6096"/>
                    </a:moveTo>
                    <a:lnTo>
                      <a:pt x="8343" y="6433"/>
                    </a:lnTo>
                    <a:lnTo>
                      <a:pt x="8163" y="6433"/>
                    </a:lnTo>
                    <a:lnTo>
                      <a:pt x="8163" y="6096"/>
                    </a:lnTo>
                    <a:close/>
                    <a:moveTo>
                      <a:pt x="1080" y="6096"/>
                    </a:moveTo>
                    <a:lnTo>
                      <a:pt x="1080" y="6478"/>
                    </a:lnTo>
                    <a:lnTo>
                      <a:pt x="900" y="6500"/>
                    </a:lnTo>
                    <a:lnTo>
                      <a:pt x="900" y="6096"/>
                    </a:lnTo>
                    <a:close/>
                    <a:moveTo>
                      <a:pt x="1912" y="6118"/>
                    </a:moveTo>
                    <a:lnTo>
                      <a:pt x="1912" y="6478"/>
                    </a:lnTo>
                    <a:lnTo>
                      <a:pt x="1732" y="6500"/>
                    </a:lnTo>
                    <a:lnTo>
                      <a:pt x="1732" y="6118"/>
                    </a:lnTo>
                    <a:close/>
                    <a:moveTo>
                      <a:pt x="675" y="6118"/>
                    </a:moveTo>
                    <a:lnTo>
                      <a:pt x="675" y="6500"/>
                    </a:lnTo>
                    <a:lnTo>
                      <a:pt x="428" y="6523"/>
                    </a:lnTo>
                    <a:lnTo>
                      <a:pt x="428" y="6141"/>
                    </a:lnTo>
                    <a:lnTo>
                      <a:pt x="608" y="6118"/>
                    </a:lnTo>
                    <a:close/>
                    <a:moveTo>
                      <a:pt x="7511" y="6141"/>
                    </a:moveTo>
                    <a:lnTo>
                      <a:pt x="7511" y="6500"/>
                    </a:lnTo>
                    <a:lnTo>
                      <a:pt x="7331" y="6523"/>
                    </a:lnTo>
                    <a:lnTo>
                      <a:pt x="7331" y="6141"/>
                    </a:lnTo>
                    <a:close/>
                    <a:moveTo>
                      <a:pt x="2294" y="6163"/>
                    </a:moveTo>
                    <a:lnTo>
                      <a:pt x="2294" y="6545"/>
                    </a:lnTo>
                    <a:lnTo>
                      <a:pt x="2114" y="6568"/>
                    </a:lnTo>
                    <a:lnTo>
                      <a:pt x="2114" y="6163"/>
                    </a:lnTo>
                    <a:close/>
                    <a:moveTo>
                      <a:pt x="7129" y="6208"/>
                    </a:moveTo>
                    <a:lnTo>
                      <a:pt x="7129" y="6568"/>
                    </a:lnTo>
                    <a:lnTo>
                      <a:pt x="6926" y="6568"/>
                    </a:lnTo>
                    <a:lnTo>
                      <a:pt x="6926" y="6208"/>
                    </a:lnTo>
                    <a:close/>
                    <a:moveTo>
                      <a:pt x="7916" y="6208"/>
                    </a:moveTo>
                    <a:lnTo>
                      <a:pt x="7916" y="6568"/>
                    </a:lnTo>
                    <a:lnTo>
                      <a:pt x="7736" y="6568"/>
                    </a:lnTo>
                    <a:lnTo>
                      <a:pt x="7736" y="6208"/>
                    </a:lnTo>
                    <a:close/>
                    <a:moveTo>
                      <a:pt x="6319" y="6231"/>
                    </a:moveTo>
                    <a:lnTo>
                      <a:pt x="6319" y="6590"/>
                    </a:lnTo>
                    <a:lnTo>
                      <a:pt x="6117" y="6590"/>
                    </a:lnTo>
                    <a:lnTo>
                      <a:pt x="6117" y="6231"/>
                    </a:lnTo>
                    <a:close/>
                    <a:moveTo>
                      <a:pt x="6702" y="6231"/>
                    </a:moveTo>
                    <a:lnTo>
                      <a:pt x="6702" y="6590"/>
                    </a:lnTo>
                    <a:lnTo>
                      <a:pt x="6522" y="6590"/>
                    </a:lnTo>
                    <a:lnTo>
                      <a:pt x="6522" y="6231"/>
                    </a:lnTo>
                    <a:close/>
                    <a:moveTo>
                      <a:pt x="5915" y="6276"/>
                    </a:moveTo>
                    <a:lnTo>
                      <a:pt x="5915" y="6635"/>
                    </a:lnTo>
                    <a:lnTo>
                      <a:pt x="5735" y="6635"/>
                    </a:lnTo>
                    <a:lnTo>
                      <a:pt x="5735" y="6276"/>
                    </a:lnTo>
                    <a:close/>
                    <a:moveTo>
                      <a:pt x="4678" y="6298"/>
                    </a:moveTo>
                    <a:lnTo>
                      <a:pt x="4678" y="6680"/>
                    </a:lnTo>
                    <a:lnTo>
                      <a:pt x="4498" y="6680"/>
                    </a:lnTo>
                    <a:lnTo>
                      <a:pt x="4498" y="6321"/>
                    </a:lnTo>
                    <a:lnTo>
                      <a:pt x="4610" y="6298"/>
                    </a:lnTo>
                    <a:close/>
                    <a:moveTo>
                      <a:pt x="5510" y="6298"/>
                    </a:moveTo>
                    <a:lnTo>
                      <a:pt x="5510" y="6658"/>
                    </a:lnTo>
                    <a:lnTo>
                      <a:pt x="5330" y="6680"/>
                    </a:lnTo>
                    <a:lnTo>
                      <a:pt x="5330" y="6298"/>
                    </a:lnTo>
                    <a:close/>
                    <a:moveTo>
                      <a:pt x="5083" y="6276"/>
                    </a:moveTo>
                    <a:lnTo>
                      <a:pt x="5083" y="6703"/>
                    </a:lnTo>
                    <a:lnTo>
                      <a:pt x="4903" y="6725"/>
                    </a:lnTo>
                    <a:lnTo>
                      <a:pt x="4903" y="6343"/>
                    </a:lnTo>
                    <a:lnTo>
                      <a:pt x="5015" y="6276"/>
                    </a:lnTo>
                    <a:close/>
                    <a:moveTo>
                      <a:pt x="4296" y="6410"/>
                    </a:moveTo>
                    <a:lnTo>
                      <a:pt x="4296" y="6770"/>
                    </a:lnTo>
                    <a:lnTo>
                      <a:pt x="4116" y="6793"/>
                    </a:lnTo>
                    <a:lnTo>
                      <a:pt x="4116" y="6410"/>
                    </a:lnTo>
                    <a:close/>
                    <a:moveTo>
                      <a:pt x="3891" y="6455"/>
                    </a:moveTo>
                    <a:lnTo>
                      <a:pt x="3891" y="6815"/>
                    </a:lnTo>
                    <a:lnTo>
                      <a:pt x="3711" y="6838"/>
                    </a:lnTo>
                    <a:lnTo>
                      <a:pt x="3711" y="6455"/>
                    </a:lnTo>
                    <a:close/>
                    <a:moveTo>
                      <a:pt x="9108" y="6545"/>
                    </a:moveTo>
                    <a:lnTo>
                      <a:pt x="9108" y="6838"/>
                    </a:lnTo>
                    <a:lnTo>
                      <a:pt x="8928" y="6860"/>
                    </a:lnTo>
                    <a:lnTo>
                      <a:pt x="8928" y="6568"/>
                    </a:lnTo>
                    <a:lnTo>
                      <a:pt x="9108" y="6545"/>
                    </a:lnTo>
                    <a:close/>
                    <a:moveTo>
                      <a:pt x="9467" y="6523"/>
                    </a:moveTo>
                    <a:lnTo>
                      <a:pt x="9467" y="6883"/>
                    </a:lnTo>
                    <a:lnTo>
                      <a:pt x="9355" y="6883"/>
                    </a:lnTo>
                    <a:lnTo>
                      <a:pt x="9355" y="6523"/>
                    </a:lnTo>
                    <a:close/>
                    <a:moveTo>
                      <a:pt x="3486" y="6523"/>
                    </a:moveTo>
                    <a:lnTo>
                      <a:pt x="3486" y="6883"/>
                    </a:lnTo>
                    <a:lnTo>
                      <a:pt x="3306" y="6905"/>
                    </a:lnTo>
                    <a:lnTo>
                      <a:pt x="3306" y="6523"/>
                    </a:lnTo>
                    <a:close/>
                    <a:moveTo>
                      <a:pt x="8748" y="6613"/>
                    </a:moveTo>
                    <a:lnTo>
                      <a:pt x="8748" y="6973"/>
                    </a:lnTo>
                    <a:lnTo>
                      <a:pt x="8568" y="6973"/>
                    </a:lnTo>
                    <a:lnTo>
                      <a:pt x="8568" y="6613"/>
                    </a:lnTo>
                    <a:close/>
                    <a:moveTo>
                      <a:pt x="1912" y="6703"/>
                    </a:moveTo>
                    <a:lnTo>
                      <a:pt x="1912" y="6973"/>
                    </a:lnTo>
                    <a:lnTo>
                      <a:pt x="1732" y="6995"/>
                    </a:lnTo>
                    <a:lnTo>
                      <a:pt x="1732" y="6703"/>
                    </a:lnTo>
                    <a:close/>
                    <a:moveTo>
                      <a:pt x="3104" y="6590"/>
                    </a:moveTo>
                    <a:lnTo>
                      <a:pt x="3104" y="6973"/>
                    </a:lnTo>
                    <a:lnTo>
                      <a:pt x="2924" y="6995"/>
                    </a:lnTo>
                    <a:lnTo>
                      <a:pt x="2924" y="6590"/>
                    </a:lnTo>
                    <a:close/>
                    <a:moveTo>
                      <a:pt x="8343" y="6658"/>
                    </a:moveTo>
                    <a:lnTo>
                      <a:pt x="8343" y="6973"/>
                    </a:lnTo>
                    <a:lnTo>
                      <a:pt x="8163" y="6995"/>
                    </a:lnTo>
                    <a:lnTo>
                      <a:pt x="8163" y="6658"/>
                    </a:lnTo>
                    <a:close/>
                    <a:moveTo>
                      <a:pt x="2699" y="6635"/>
                    </a:moveTo>
                    <a:lnTo>
                      <a:pt x="2699" y="7018"/>
                    </a:lnTo>
                    <a:lnTo>
                      <a:pt x="2519" y="7018"/>
                    </a:lnTo>
                    <a:lnTo>
                      <a:pt x="2519" y="6635"/>
                    </a:lnTo>
                    <a:close/>
                    <a:moveTo>
                      <a:pt x="1080" y="6703"/>
                    </a:moveTo>
                    <a:lnTo>
                      <a:pt x="1080" y="7085"/>
                    </a:lnTo>
                    <a:lnTo>
                      <a:pt x="900" y="7085"/>
                    </a:lnTo>
                    <a:lnTo>
                      <a:pt x="900" y="6703"/>
                    </a:lnTo>
                    <a:close/>
                    <a:moveTo>
                      <a:pt x="7511" y="6703"/>
                    </a:moveTo>
                    <a:lnTo>
                      <a:pt x="7511" y="7063"/>
                    </a:lnTo>
                    <a:lnTo>
                      <a:pt x="7331" y="7085"/>
                    </a:lnTo>
                    <a:lnTo>
                      <a:pt x="7331" y="6703"/>
                    </a:lnTo>
                    <a:close/>
                    <a:moveTo>
                      <a:pt x="675" y="6725"/>
                    </a:moveTo>
                    <a:lnTo>
                      <a:pt x="675" y="7108"/>
                    </a:lnTo>
                    <a:lnTo>
                      <a:pt x="428" y="7130"/>
                    </a:lnTo>
                    <a:lnTo>
                      <a:pt x="428" y="6748"/>
                    </a:lnTo>
                    <a:lnTo>
                      <a:pt x="608" y="6725"/>
                    </a:lnTo>
                    <a:close/>
                    <a:moveTo>
                      <a:pt x="1530" y="6748"/>
                    </a:moveTo>
                    <a:lnTo>
                      <a:pt x="1530" y="7108"/>
                    </a:lnTo>
                    <a:lnTo>
                      <a:pt x="1350" y="7130"/>
                    </a:lnTo>
                    <a:lnTo>
                      <a:pt x="1350" y="6748"/>
                    </a:lnTo>
                    <a:close/>
                    <a:moveTo>
                      <a:pt x="7129" y="6770"/>
                    </a:moveTo>
                    <a:lnTo>
                      <a:pt x="7129" y="7130"/>
                    </a:lnTo>
                    <a:lnTo>
                      <a:pt x="6926" y="7130"/>
                    </a:lnTo>
                    <a:lnTo>
                      <a:pt x="6926" y="6770"/>
                    </a:lnTo>
                    <a:close/>
                    <a:moveTo>
                      <a:pt x="7916" y="6770"/>
                    </a:moveTo>
                    <a:lnTo>
                      <a:pt x="7916" y="7130"/>
                    </a:lnTo>
                    <a:lnTo>
                      <a:pt x="7736" y="7130"/>
                    </a:lnTo>
                    <a:lnTo>
                      <a:pt x="7736" y="6770"/>
                    </a:lnTo>
                    <a:close/>
                    <a:moveTo>
                      <a:pt x="2294" y="6770"/>
                    </a:moveTo>
                    <a:lnTo>
                      <a:pt x="2294" y="7130"/>
                    </a:lnTo>
                    <a:lnTo>
                      <a:pt x="2114" y="7152"/>
                    </a:lnTo>
                    <a:lnTo>
                      <a:pt x="2114" y="6770"/>
                    </a:lnTo>
                    <a:close/>
                    <a:moveTo>
                      <a:pt x="6702" y="6793"/>
                    </a:moveTo>
                    <a:lnTo>
                      <a:pt x="6702" y="7152"/>
                    </a:lnTo>
                    <a:lnTo>
                      <a:pt x="6522" y="7152"/>
                    </a:lnTo>
                    <a:lnTo>
                      <a:pt x="6522" y="6793"/>
                    </a:lnTo>
                    <a:close/>
                    <a:moveTo>
                      <a:pt x="6319" y="6815"/>
                    </a:moveTo>
                    <a:lnTo>
                      <a:pt x="6319" y="7175"/>
                    </a:lnTo>
                    <a:lnTo>
                      <a:pt x="6117" y="7175"/>
                    </a:lnTo>
                    <a:lnTo>
                      <a:pt x="6117" y="6815"/>
                    </a:lnTo>
                    <a:close/>
                    <a:moveTo>
                      <a:pt x="5487" y="6815"/>
                    </a:moveTo>
                    <a:lnTo>
                      <a:pt x="5487" y="7175"/>
                    </a:lnTo>
                    <a:lnTo>
                      <a:pt x="5307" y="7197"/>
                    </a:lnTo>
                    <a:lnTo>
                      <a:pt x="5307" y="6838"/>
                    </a:lnTo>
                    <a:lnTo>
                      <a:pt x="5420" y="6815"/>
                    </a:lnTo>
                    <a:close/>
                    <a:moveTo>
                      <a:pt x="5915" y="6838"/>
                    </a:moveTo>
                    <a:lnTo>
                      <a:pt x="5915" y="7197"/>
                    </a:lnTo>
                    <a:lnTo>
                      <a:pt x="5735" y="7197"/>
                    </a:lnTo>
                    <a:lnTo>
                      <a:pt x="5735" y="6838"/>
                    </a:lnTo>
                    <a:close/>
                    <a:moveTo>
                      <a:pt x="4678" y="6905"/>
                    </a:moveTo>
                    <a:lnTo>
                      <a:pt x="4678" y="7265"/>
                    </a:lnTo>
                    <a:lnTo>
                      <a:pt x="4498" y="7287"/>
                    </a:lnTo>
                    <a:lnTo>
                      <a:pt x="4498" y="6905"/>
                    </a:lnTo>
                    <a:close/>
                    <a:moveTo>
                      <a:pt x="5083" y="6860"/>
                    </a:moveTo>
                    <a:lnTo>
                      <a:pt x="5083" y="7265"/>
                    </a:lnTo>
                    <a:lnTo>
                      <a:pt x="4903" y="7287"/>
                    </a:lnTo>
                    <a:lnTo>
                      <a:pt x="4903" y="6860"/>
                    </a:lnTo>
                    <a:close/>
                    <a:moveTo>
                      <a:pt x="4296" y="6995"/>
                    </a:moveTo>
                    <a:lnTo>
                      <a:pt x="4296" y="7355"/>
                    </a:lnTo>
                    <a:lnTo>
                      <a:pt x="4116" y="7377"/>
                    </a:lnTo>
                    <a:lnTo>
                      <a:pt x="4116" y="6995"/>
                    </a:lnTo>
                    <a:close/>
                    <a:moveTo>
                      <a:pt x="3891" y="7040"/>
                    </a:moveTo>
                    <a:lnTo>
                      <a:pt x="3891" y="7400"/>
                    </a:lnTo>
                    <a:lnTo>
                      <a:pt x="3711" y="7422"/>
                    </a:lnTo>
                    <a:lnTo>
                      <a:pt x="3711" y="7040"/>
                    </a:lnTo>
                    <a:close/>
                    <a:moveTo>
                      <a:pt x="9108" y="7063"/>
                    </a:moveTo>
                    <a:lnTo>
                      <a:pt x="9108" y="7400"/>
                    </a:lnTo>
                    <a:lnTo>
                      <a:pt x="8928" y="7422"/>
                    </a:lnTo>
                    <a:lnTo>
                      <a:pt x="8928" y="7085"/>
                    </a:lnTo>
                    <a:lnTo>
                      <a:pt x="9108" y="7063"/>
                    </a:lnTo>
                    <a:close/>
                    <a:moveTo>
                      <a:pt x="9467" y="7085"/>
                    </a:moveTo>
                    <a:lnTo>
                      <a:pt x="9467" y="7445"/>
                    </a:lnTo>
                    <a:lnTo>
                      <a:pt x="9355" y="7445"/>
                    </a:lnTo>
                    <a:lnTo>
                      <a:pt x="9355" y="7085"/>
                    </a:lnTo>
                    <a:close/>
                    <a:moveTo>
                      <a:pt x="3486" y="7108"/>
                    </a:moveTo>
                    <a:lnTo>
                      <a:pt x="3486" y="7490"/>
                    </a:lnTo>
                    <a:lnTo>
                      <a:pt x="3306" y="7490"/>
                    </a:lnTo>
                    <a:lnTo>
                      <a:pt x="3306" y="7108"/>
                    </a:lnTo>
                    <a:close/>
                    <a:moveTo>
                      <a:pt x="8748" y="7175"/>
                    </a:moveTo>
                    <a:lnTo>
                      <a:pt x="8748" y="7535"/>
                    </a:lnTo>
                    <a:lnTo>
                      <a:pt x="8568" y="7535"/>
                    </a:lnTo>
                    <a:lnTo>
                      <a:pt x="8568" y="7175"/>
                    </a:lnTo>
                    <a:close/>
                    <a:moveTo>
                      <a:pt x="2294" y="7355"/>
                    </a:moveTo>
                    <a:lnTo>
                      <a:pt x="2294" y="7535"/>
                    </a:lnTo>
                    <a:lnTo>
                      <a:pt x="2114" y="7557"/>
                    </a:lnTo>
                    <a:lnTo>
                      <a:pt x="2114" y="7355"/>
                    </a:lnTo>
                    <a:close/>
                    <a:moveTo>
                      <a:pt x="8343" y="7220"/>
                    </a:moveTo>
                    <a:lnTo>
                      <a:pt x="8343" y="7535"/>
                    </a:lnTo>
                    <a:lnTo>
                      <a:pt x="8163" y="7557"/>
                    </a:lnTo>
                    <a:lnTo>
                      <a:pt x="8163" y="7220"/>
                    </a:lnTo>
                    <a:close/>
                    <a:moveTo>
                      <a:pt x="3104" y="7197"/>
                    </a:moveTo>
                    <a:lnTo>
                      <a:pt x="3104" y="7557"/>
                    </a:lnTo>
                    <a:lnTo>
                      <a:pt x="2924" y="7580"/>
                    </a:lnTo>
                    <a:lnTo>
                      <a:pt x="2924" y="7197"/>
                    </a:lnTo>
                    <a:close/>
                    <a:moveTo>
                      <a:pt x="2699" y="7220"/>
                    </a:moveTo>
                    <a:lnTo>
                      <a:pt x="2699" y="7602"/>
                    </a:lnTo>
                    <a:lnTo>
                      <a:pt x="2519" y="7625"/>
                    </a:lnTo>
                    <a:lnTo>
                      <a:pt x="2519" y="7220"/>
                    </a:lnTo>
                    <a:close/>
                    <a:moveTo>
                      <a:pt x="7511" y="7287"/>
                    </a:moveTo>
                    <a:lnTo>
                      <a:pt x="7511" y="7647"/>
                    </a:lnTo>
                    <a:lnTo>
                      <a:pt x="7331" y="7647"/>
                    </a:lnTo>
                    <a:lnTo>
                      <a:pt x="7331" y="7287"/>
                    </a:lnTo>
                    <a:close/>
                    <a:moveTo>
                      <a:pt x="1080" y="7287"/>
                    </a:moveTo>
                    <a:lnTo>
                      <a:pt x="1080" y="7670"/>
                    </a:lnTo>
                    <a:lnTo>
                      <a:pt x="900" y="7692"/>
                    </a:lnTo>
                    <a:lnTo>
                      <a:pt x="900" y="7287"/>
                    </a:lnTo>
                    <a:close/>
                    <a:moveTo>
                      <a:pt x="1912" y="7287"/>
                    </a:moveTo>
                    <a:lnTo>
                      <a:pt x="1912" y="7670"/>
                    </a:lnTo>
                    <a:lnTo>
                      <a:pt x="1732" y="7692"/>
                    </a:lnTo>
                    <a:lnTo>
                      <a:pt x="1732" y="7287"/>
                    </a:lnTo>
                    <a:close/>
                    <a:moveTo>
                      <a:pt x="7129" y="7310"/>
                    </a:moveTo>
                    <a:lnTo>
                      <a:pt x="7129" y="7670"/>
                    </a:lnTo>
                    <a:lnTo>
                      <a:pt x="6926" y="7692"/>
                    </a:lnTo>
                    <a:lnTo>
                      <a:pt x="6926" y="7310"/>
                    </a:lnTo>
                    <a:close/>
                    <a:moveTo>
                      <a:pt x="7916" y="7332"/>
                    </a:moveTo>
                    <a:lnTo>
                      <a:pt x="7916" y="7692"/>
                    </a:lnTo>
                    <a:lnTo>
                      <a:pt x="7736" y="7692"/>
                    </a:lnTo>
                    <a:lnTo>
                      <a:pt x="7736" y="7332"/>
                    </a:lnTo>
                    <a:close/>
                    <a:moveTo>
                      <a:pt x="675" y="7332"/>
                    </a:moveTo>
                    <a:lnTo>
                      <a:pt x="675" y="7692"/>
                    </a:lnTo>
                    <a:lnTo>
                      <a:pt x="428" y="7715"/>
                    </a:lnTo>
                    <a:lnTo>
                      <a:pt x="428" y="7332"/>
                    </a:lnTo>
                    <a:close/>
                    <a:moveTo>
                      <a:pt x="6702" y="7355"/>
                    </a:moveTo>
                    <a:lnTo>
                      <a:pt x="6702" y="7715"/>
                    </a:lnTo>
                    <a:lnTo>
                      <a:pt x="6522" y="7715"/>
                    </a:lnTo>
                    <a:lnTo>
                      <a:pt x="6522" y="7355"/>
                    </a:lnTo>
                    <a:close/>
                    <a:moveTo>
                      <a:pt x="1530" y="7332"/>
                    </a:moveTo>
                    <a:lnTo>
                      <a:pt x="1530" y="7715"/>
                    </a:lnTo>
                    <a:lnTo>
                      <a:pt x="1350" y="7737"/>
                    </a:lnTo>
                    <a:lnTo>
                      <a:pt x="1350" y="7332"/>
                    </a:lnTo>
                    <a:close/>
                    <a:moveTo>
                      <a:pt x="6319" y="7400"/>
                    </a:moveTo>
                    <a:lnTo>
                      <a:pt x="6319" y="7760"/>
                    </a:lnTo>
                    <a:lnTo>
                      <a:pt x="6117" y="7760"/>
                    </a:lnTo>
                    <a:lnTo>
                      <a:pt x="6117" y="7400"/>
                    </a:lnTo>
                    <a:close/>
                    <a:moveTo>
                      <a:pt x="5915" y="7422"/>
                    </a:moveTo>
                    <a:lnTo>
                      <a:pt x="5915" y="7782"/>
                    </a:lnTo>
                    <a:lnTo>
                      <a:pt x="5735" y="7805"/>
                    </a:lnTo>
                    <a:lnTo>
                      <a:pt x="5735" y="7422"/>
                    </a:lnTo>
                    <a:close/>
                    <a:moveTo>
                      <a:pt x="5510" y="7467"/>
                    </a:moveTo>
                    <a:lnTo>
                      <a:pt x="5510" y="7827"/>
                    </a:lnTo>
                    <a:lnTo>
                      <a:pt x="5330" y="7850"/>
                    </a:lnTo>
                    <a:lnTo>
                      <a:pt x="5330" y="7467"/>
                    </a:lnTo>
                    <a:close/>
                    <a:moveTo>
                      <a:pt x="5105" y="7512"/>
                    </a:moveTo>
                    <a:lnTo>
                      <a:pt x="5105" y="7872"/>
                    </a:lnTo>
                    <a:lnTo>
                      <a:pt x="4925" y="7895"/>
                    </a:lnTo>
                    <a:lnTo>
                      <a:pt x="4925" y="7512"/>
                    </a:lnTo>
                    <a:close/>
                    <a:moveTo>
                      <a:pt x="4700" y="7535"/>
                    </a:moveTo>
                    <a:lnTo>
                      <a:pt x="4700" y="7917"/>
                    </a:lnTo>
                    <a:lnTo>
                      <a:pt x="4520" y="7917"/>
                    </a:lnTo>
                    <a:lnTo>
                      <a:pt x="4520" y="7535"/>
                    </a:lnTo>
                    <a:close/>
                    <a:moveTo>
                      <a:pt x="9490" y="7647"/>
                    </a:moveTo>
                    <a:lnTo>
                      <a:pt x="9490" y="7939"/>
                    </a:lnTo>
                    <a:lnTo>
                      <a:pt x="9355" y="7939"/>
                    </a:lnTo>
                    <a:lnTo>
                      <a:pt x="9355" y="7647"/>
                    </a:lnTo>
                    <a:close/>
                    <a:moveTo>
                      <a:pt x="4296" y="7580"/>
                    </a:moveTo>
                    <a:lnTo>
                      <a:pt x="4296" y="7939"/>
                    </a:lnTo>
                    <a:lnTo>
                      <a:pt x="4116" y="7962"/>
                    </a:lnTo>
                    <a:lnTo>
                      <a:pt x="4116" y="7580"/>
                    </a:lnTo>
                    <a:close/>
                    <a:moveTo>
                      <a:pt x="9108" y="7625"/>
                    </a:moveTo>
                    <a:lnTo>
                      <a:pt x="9108" y="7962"/>
                    </a:lnTo>
                    <a:lnTo>
                      <a:pt x="8928" y="7984"/>
                    </a:lnTo>
                    <a:lnTo>
                      <a:pt x="8928" y="7647"/>
                    </a:lnTo>
                    <a:lnTo>
                      <a:pt x="9108" y="7625"/>
                    </a:lnTo>
                    <a:close/>
                    <a:moveTo>
                      <a:pt x="3891" y="7625"/>
                    </a:moveTo>
                    <a:lnTo>
                      <a:pt x="3891" y="8007"/>
                    </a:lnTo>
                    <a:lnTo>
                      <a:pt x="3711" y="8007"/>
                    </a:lnTo>
                    <a:lnTo>
                      <a:pt x="3711" y="7625"/>
                    </a:lnTo>
                    <a:close/>
                    <a:moveTo>
                      <a:pt x="3486" y="7692"/>
                    </a:moveTo>
                    <a:lnTo>
                      <a:pt x="3486" y="8074"/>
                    </a:lnTo>
                    <a:lnTo>
                      <a:pt x="3306" y="8097"/>
                    </a:lnTo>
                    <a:lnTo>
                      <a:pt x="3306" y="7692"/>
                    </a:lnTo>
                    <a:close/>
                    <a:moveTo>
                      <a:pt x="8748" y="7737"/>
                    </a:moveTo>
                    <a:lnTo>
                      <a:pt x="8748" y="8097"/>
                    </a:lnTo>
                    <a:lnTo>
                      <a:pt x="8568" y="8097"/>
                    </a:lnTo>
                    <a:lnTo>
                      <a:pt x="8568" y="7737"/>
                    </a:lnTo>
                    <a:close/>
                    <a:moveTo>
                      <a:pt x="2699" y="7805"/>
                    </a:moveTo>
                    <a:lnTo>
                      <a:pt x="2699" y="8097"/>
                    </a:lnTo>
                    <a:lnTo>
                      <a:pt x="2519" y="8119"/>
                    </a:lnTo>
                    <a:lnTo>
                      <a:pt x="2519" y="7805"/>
                    </a:lnTo>
                    <a:close/>
                    <a:moveTo>
                      <a:pt x="8343" y="7782"/>
                    </a:moveTo>
                    <a:lnTo>
                      <a:pt x="8343" y="8097"/>
                    </a:lnTo>
                    <a:lnTo>
                      <a:pt x="8163" y="8119"/>
                    </a:lnTo>
                    <a:lnTo>
                      <a:pt x="8163" y="7782"/>
                    </a:lnTo>
                    <a:close/>
                    <a:moveTo>
                      <a:pt x="3104" y="7782"/>
                    </a:moveTo>
                    <a:lnTo>
                      <a:pt x="3104" y="8142"/>
                    </a:lnTo>
                    <a:lnTo>
                      <a:pt x="2924" y="8164"/>
                    </a:lnTo>
                    <a:lnTo>
                      <a:pt x="2924" y="7782"/>
                    </a:lnTo>
                    <a:close/>
                    <a:moveTo>
                      <a:pt x="7511" y="7850"/>
                    </a:moveTo>
                    <a:lnTo>
                      <a:pt x="7511" y="8209"/>
                    </a:lnTo>
                    <a:lnTo>
                      <a:pt x="7331" y="8209"/>
                    </a:lnTo>
                    <a:lnTo>
                      <a:pt x="7331" y="7850"/>
                    </a:lnTo>
                    <a:close/>
                    <a:moveTo>
                      <a:pt x="7129" y="7895"/>
                    </a:moveTo>
                    <a:lnTo>
                      <a:pt x="7129" y="8254"/>
                    </a:lnTo>
                    <a:lnTo>
                      <a:pt x="6926" y="8254"/>
                    </a:lnTo>
                    <a:lnTo>
                      <a:pt x="6926" y="7895"/>
                    </a:lnTo>
                    <a:close/>
                    <a:moveTo>
                      <a:pt x="7916" y="7827"/>
                    </a:moveTo>
                    <a:lnTo>
                      <a:pt x="7916" y="8187"/>
                    </a:lnTo>
                    <a:lnTo>
                      <a:pt x="7736" y="8254"/>
                    </a:lnTo>
                    <a:lnTo>
                      <a:pt x="7736" y="7827"/>
                    </a:lnTo>
                    <a:close/>
                    <a:moveTo>
                      <a:pt x="1080" y="7895"/>
                    </a:moveTo>
                    <a:lnTo>
                      <a:pt x="1080" y="8277"/>
                    </a:lnTo>
                    <a:lnTo>
                      <a:pt x="900" y="8277"/>
                    </a:lnTo>
                    <a:lnTo>
                      <a:pt x="900" y="7895"/>
                    </a:lnTo>
                    <a:close/>
                    <a:moveTo>
                      <a:pt x="1912" y="7895"/>
                    </a:moveTo>
                    <a:lnTo>
                      <a:pt x="1912" y="8254"/>
                    </a:lnTo>
                    <a:lnTo>
                      <a:pt x="1732" y="8277"/>
                    </a:lnTo>
                    <a:lnTo>
                      <a:pt x="1732" y="7895"/>
                    </a:lnTo>
                    <a:close/>
                    <a:moveTo>
                      <a:pt x="6702" y="7939"/>
                    </a:moveTo>
                    <a:lnTo>
                      <a:pt x="6702" y="8299"/>
                    </a:lnTo>
                    <a:lnTo>
                      <a:pt x="6522" y="8299"/>
                    </a:lnTo>
                    <a:lnTo>
                      <a:pt x="6522" y="7939"/>
                    </a:lnTo>
                    <a:close/>
                    <a:moveTo>
                      <a:pt x="675" y="7917"/>
                    </a:moveTo>
                    <a:lnTo>
                      <a:pt x="675" y="8299"/>
                    </a:lnTo>
                    <a:lnTo>
                      <a:pt x="428" y="8322"/>
                    </a:lnTo>
                    <a:lnTo>
                      <a:pt x="428" y="7939"/>
                    </a:lnTo>
                    <a:lnTo>
                      <a:pt x="608" y="7917"/>
                    </a:lnTo>
                    <a:close/>
                    <a:moveTo>
                      <a:pt x="1530" y="7939"/>
                    </a:moveTo>
                    <a:lnTo>
                      <a:pt x="1530" y="8299"/>
                    </a:lnTo>
                    <a:lnTo>
                      <a:pt x="1350" y="8322"/>
                    </a:lnTo>
                    <a:lnTo>
                      <a:pt x="1350" y="7939"/>
                    </a:lnTo>
                    <a:close/>
                    <a:moveTo>
                      <a:pt x="2294" y="7962"/>
                    </a:moveTo>
                    <a:lnTo>
                      <a:pt x="2294" y="8322"/>
                    </a:lnTo>
                    <a:lnTo>
                      <a:pt x="2114" y="8344"/>
                    </a:lnTo>
                    <a:lnTo>
                      <a:pt x="2114" y="7962"/>
                    </a:lnTo>
                    <a:close/>
                    <a:moveTo>
                      <a:pt x="6319" y="7962"/>
                    </a:moveTo>
                    <a:lnTo>
                      <a:pt x="6319" y="8322"/>
                    </a:lnTo>
                    <a:lnTo>
                      <a:pt x="6117" y="8344"/>
                    </a:lnTo>
                    <a:lnTo>
                      <a:pt x="6117" y="7962"/>
                    </a:lnTo>
                    <a:close/>
                    <a:moveTo>
                      <a:pt x="5915" y="8007"/>
                    </a:moveTo>
                    <a:lnTo>
                      <a:pt x="5915" y="8367"/>
                    </a:lnTo>
                    <a:lnTo>
                      <a:pt x="5712" y="8389"/>
                    </a:lnTo>
                    <a:lnTo>
                      <a:pt x="5712" y="8007"/>
                    </a:lnTo>
                    <a:close/>
                    <a:moveTo>
                      <a:pt x="5510" y="8052"/>
                    </a:moveTo>
                    <a:lnTo>
                      <a:pt x="5510" y="8389"/>
                    </a:lnTo>
                    <a:lnTo>
                      <a:pt x="5330" y="8412"/>
                    </a:lnTo>
                    <a:lnTo>
                      <a:pt x="5330" y="8052"/>
                    </a:lnTo>
                    <a:close/>
                    <a:moveTo>
                      <a:pt x="5105" y="8097"/>
                    </a:moveTo>
                    <a:lnTo>
                      <a:pt x="5105" y="8457"/>
                    </a:lnTo>
                    <a:lnTo>
                      <a:pt x="4925" y="8479"/>
                    </a:lnTo>
                    <a:lnTo>
                      <a:pt x="4925" y="8097"/>
                    </a:lnTo>
                    <a:close/>
                    <a:moveTo>
                      <a:pt x="9490" y="8164"/>
                    </a:moveTo>
                    <a:lnTo>
                      <a:pt x="9490" y="8502"/>
                    </a:lnTo>
                    <a:lnTo>
                      <a:pt x="9355" y="8502"/>
                    </a:lnTo>
                    <a:lnTo>
                      <a:pt x="9355" y="8164"/>
                    </a:lnTo>
                    <a:close/>
                    <a:moveTo>
                      <a:pt x="4700" y="8119"/>
                    </a:moveTo>
                    <a:lnTo>
                      <a:pt x="4700" y="8502"/>
                    </a:lnTo>
                    <a:lnTo>
                      <a:pt x="4520" y="8524"/>
                    </a:lnTo>
                    <a:lnTo>
                      <a:pt x="4520" y="8119"/>
                    </a:lnTo>
                    <a:close/>
                    <a:moveTo>
                      <a:pt x="4296" y="8164"/>
                    </a:moveTo>
                    <a:lnTo>
                      <a:pt x="4296" y="8547"/>
                    </a:lnTo>
                    <a:lnTo>
                      <a:pt x="4116" y="8547"/>
                    </a:lnTo>
                    <a:lnTo>
                      <a:pt x="4116" y="8164"/>
                    </a:lnTo>
                    <a:close/>
                    <a:moveTo>
                      <a:pt x="9108" y="8187"/>
                    </a:moveTo>
                    <a:lnTo>
                      <a:pt x="9108" y="8524"/>
                    </a:lnTo>
                    <a:lnTo>
                      <a:pt x="8928" y="8547"/>
                    </a:lnTo>
                    <a:lnTo>
                      <a:pt x="8928" y="8209"/>
                    </a:lnTo>
                    <a:lnTo>
                      <a:pt x="9108" y="8187"/>
                    </a:lnTo>
                    <a:close/>
                    <a:moveTo>
                      <a:pt x="3891" y="8209"/>
                    </a:moveTo>
                    <a:lnTo>
                      <a:pt x="3891" y="8592"/>
                    </a:lnTo>
                    <a:lnTo>
                      <a:pt x="3711" y="8614"/>
                    </a:lnTo>
                    <a:lnTo>
                      <a:pt x="3711" y="8209"/>
                    </a:lnTo>
                    <a:close/>
                    <a:moveTo>
                      <a:pt x="3486" y="8277"/>
                    </a:moveTo>
                    <a:lnTo>
                      <a:pt x="3486" y="8659"/>
                    </a:lnTo>
                    <a:lnTo>
                      <a:pt x="3306" y="8682"/>
                    </a:lnTo>
                    <a:lnTo>
                      <a:pt x="3306" y="8277"/>
                    </a:lnTo>
                    <a:close/>
                    <a:moveTo>
                      <a:pt x="8343" y="8344"/>
                    </a:moveTo>
                    <a:lnTo>
                      <a:pt x="8343" y="8659"/>
                    </a:lnTo>
                    <a:lnTo>
                      <a:pt x="8163" y="8682"/>
                    </a:lnTo>
                    <a:lnTo>
                      <a:pt x="8163" y="8344"/>
                    </a:lnTo>
                    <a:close/>
                    <a:moveTo>
                      <a:pt x="8748" y="8299"/>
                    </a:moveTo>
                    <a:lnTo>
                      <a:pt x="8748" y="8659"/>
                    </a:lnTo>
                    <a:lnTo>
                      <a:pt x="8568" y="8682"/>
                    </a:lnTo>
                    <a:lnTo>
                      <a:pt x="8568" y="8299"/>
                    </a:lnTo>
                    <a:close/>
                    <a:moveTo>
                      <a:pt x="3104" y="8367"/>
                    </a:moveTo>
                    <a:lnTo>
                      <a:pt x="3104" y="8749"/>
                    </a:lnTo>
                    <a:lnTo>
                      <a:pt x="2924" y="8771"/>
                    </a:lnTo>
                    <a:lnTo>
                      <a:pt x="2924" y="8367"/>
                    </a:lnTo>
                    <a:close/>
                    <a:moveTo>
                      <a:pt x="2699" y="8412"/>
                    </a:moveTo>
                    <a:lnTo>
                      <a:pt x="2699" y="8771"/>
                    </a:lnTo>
                    <a:lnTo>
                      <a:pt x="2519" y="8794"/>
                    </a:lnTo>
                    <a:lnTo>
                      <a:pt x="2519" y="8412"/>
                    </a:lnTo>
                    <a:close/>
                    <a:moveTo>
                      <a:pt x="7511" y="8434"/>
                    </a:moveTo>
                    <a:lnTo>
                      <a:pt x="7511" y="8794"/>
                    </a:lnTo>
                    <a:lnTo>
                      <a:pt x="7331" y="8794"/>
                    </a:lnTo>
                    <a:lnTo>
                      <a:pt x="7331" y="8434"/>
                    </a:lnTo>
                    <a:close/>
                    <a:moveTo>
                      <a:pt x="7129" y="8457"/>
                    </a:moveTo>
                    <a:lnTo>
                      <a:pt x="7129" y="8816"/>
                    </a:lnTo>
                    <a:lnTo>
                      <a:pt x="6926" y="8839"/>
                    </a:lnTo>
                    <a:lnTo>
                      <a:pt x="6926" y="8457"/>
                    </a:lnTo>
                    <a:close/>
                    <a:moveTo>
                      <a:pt x="7916" y="8479"/>
                    </a:moveTo>
                    <a:lnTo>
                      <a:pt x="7916" y="8839"/>
                    </a:lnTo>
                    <a:lnTo>
                      <a:pt x="7736" y="8839"/>
                    </a:lnTo>
                    <a:lnTo>
                      <a:pt x="7736" y="8479"/>
                    </a:lnTo>
                    <a:close/>
                    <a:moveTo>
                      <a:pt x="1080" y="8479"/>
                    </a:moveTo>
                    <a:lnTo>
                      <a:pt x="1080" y="8861"/>
                    </a:lnTo>
                    <a:lnTo>
                      <a:pt x="900" y="8884"/>
                    </a:lnTo>
                    <a:lnTo>
                      <a:pt x="900" y="8479"/>
                    </a:lnTo>
                    <a:close/>
                    <a:moveTo>
                      <a:pt x="1912" y="8479"/>
                    </a:moveTo>
                    <a:lnTo>
                      <a:pt x="1912" y="8861"/>
                    </a:lnTo>
                    <a:lnTo>
                      <a:pt x="1732" y="8884"/>
                    </a:lnTo>
                    <a:lnTo>
                      <a:pt x="1732" y="8479"/>
                    </a:lnTo>
                    <a:close/>
                    <a:moveTo>
                      <a:pt x="6702" y="8502"/>
                    </a:moveTo>
                    <a:lnTo>
                      <a:pt x="6702" y="8861"/>
                    </a:lnTo>
                    <a:lnTo>
                      <a:pt x="6522" y="8884"/>
                    </a:lnTo>
                    <a:lnTo>
                      <a:pt x="6522" y="8502"/>
                    </a:lnTo>
                    <a:close/>
                    <a:moveTo>
                      <a:pt x="675" y="8524"/>
                    </a:moveTo>
                    <a:lnTo>
                      <a:pt x="675" y="8906"/>
                    </a:lnTo>
                    <a:lnTo>
                      <a:pt x="428" y="8929"/>
                    </a:lnTo>
                    <a:lnTo>
                      <a:pt x="428" y="8547"/>
                    </a:lnTo>
                    <a:lnTo>
                      <a:pt x="608" y="8524"/>
                    </a:lnTo>
                    <a:close/>
                    <a:moveTo>
                      <a:pt x="1530" y="8524"/>
                    </a:moveTo>
                    <a:lnTo>
                      <a:pt x="1530" y="8906"/>
                    </a:lnTo>
                    <a:lnTo>
                      <a:pt x="1350" y="8929"/>
                    </a:lnTo>
                    <a:lnTo>
                      <a:pt x="1350" y="8524"/>
                    </a:lnTo>
                    <a:close/>
                    <a:moveTo>
                      <a:pt x="2294" y="8547"/>
                    </a:moveTo>
                    <a:lnTo>
                      <a:pt x="2294" y="8929"/>
                    </a:lnTo>
                    <a:lnTo>
                      <a:pt x="2114" y="8929"/>
                    </a:lnTo>
                    <a:lnTo>
                      <a:pt x="2114" y="8547"/>
                    </a:lnTo>
                    <a:close/>
                    <a:moveTo>
                      <a:pt x="6297" y="8547"/>
                    </a:moveTo>
                    <a:lnTo>
                      <a:pt x="6297" y="8906"/>
                    </a:lnTo>
                    <a:lnTo>
                      <a:pt x="6117" y="8929"/>
                    </a:lnTo>
                    <a:lnTo>
                      <a:pt x="6117" y="8547"/>
                    </a:lnTo>
                    <a:close/>
                    <a:moveTo>
                      <a:pt x="5915" y="8592"/>
                    </a:moveTo>
                    <a:lnTo>
                      <a:pt x="5915" y="8951"/>
                    </a:lnTo>
                    <a:lnTo>
                      <a:pt x="5712" y="8974"/>
                    </a:lnTo>
                    <a:lnTo>
                      <a:pt x="5712" y="8592"/>
                    </a:lnTo>
                    <a:close/>
                    <a:moveTo>
                      <a:pt x="5510" y="8637"/>
                    </a:moveTo>
                    <a:lnTo>
                      <a:pt x="5510" y="8996"/>
                    </a:lnTo>
                    <a:lnTo>
                      <a:pt x="5307" y="9019"/>
                    </a:lnTo>
                    <a:lnTo>
                      <a:pt x="5307" y="8637"/>
                    </a:lnTo>
                    <a:close/>
                    <a:moveTo>
                      <a:pt x="5105" y="8682"/>
                    </a:moveTo>
                    <a:lnTo>
                      <a:pt x="5105" y="9041"/>
                    </a:lnTo>
                    <a:lnTo>
                      <a:pt x="4903" y="9064"/>
                    </a:lnTo>
                    <a:lnTo>
                      <a:pt x="4903" y="8682"/>
                    </a:lnTo>
                    <a:close/>
                    <a:moveTo>
                      <a:pt x="9490" y="8726"/>
                    </a:moveTo>
                    <a:lnTo>
                      <a:pt x="9490" y="9064"/>
                    </a:lnTo>
                    <a:lnTo>
                      <a:pt x="9355" y="9064"/>
                    </a:lnTo>
                    <a:lnTo>
                      <a:pt x="9355" y="8726"/>
                    </a:lnTo>
                    <a:close/>
                    <a:moveTo>
                      <a:pt x="4700" y="8726"/>
                    </a:moveTo>
                    <a:lnTo>
                      <a:pt x="4700" y="9086"/>
                    </a:lnTo>
                    <a:lnTo>
                      <a:pt x="4498" y="9109"/>
                    </a:lnTo>
                    <a:lnTo>
                      <a:pt x="4498" y="8726"/>
                    </a:lnTo>
                    <a:close/>
                    <a:moveTo>
                      <a:pt x="4296" y="8771"/>
                    </a:moveTo>
                    <a:lnTo>
                      <a:pt x="4296" y="9131"/>
                    </a:lnTo>
                    <a:lnTo>
                      <a:pt x="4116" y="9154"/>
                    </a:lnTo>
                    <a:lnTo>
                      <a:pt x="4116" y="8771"/>
                    </a:lnTo>
                    <a:close/>
                    <a:moveTo>
                      <a:pt x="9175" y="8816"/>
                    </a:moveTo>
                    <a:lnTo>
                      <a:pt x="9175" y="9154"/>
                    </a:lnTo>
                    <a:lnTo>
                      <a:pt x="8995" y="9176"/>
                    </a:lnTo>
                    <a:lnTo>
                      <a:pt x="8995" y="8816"/>
                    </a:lnTo>
                    <a:close/>
                    <a:moveTo>
                      <a:pt x="3891" y="8816"/>
                    </a:moveTo>
                    <a:lnTo>
                      <a:pt x="3891" y="9176"/>
                    </a:lnTo>
                    <a:lnTo>
                      <a:pt x="3711" y="9199"/>
                    </a:lnTo>
                    <a:lnTo>
                      <a:pt x="3711" y="8816"/>
                    </a:lnTo>
                    <a:close/>
                    <a:moveTo>
                      <a:pt x="8770" y="8839"/>
                    </a:moveTo>
                    <a:lnTo>
                      <a:pt x="8770" y="9199"/>
                    </a:lnTo>
                    <a:lnTo>
                      <a:pt x="8568" y="9199"/>
                    </a:lnTo>
                    <a:lnTo>
                      <a:pt x="8568" y="8839"/>
                    </a:lnTo>
                    <a:close/>
                    <a:moveTo>
                      <a:pt x="3104" y="8951"/>
                    </a:moveTo>
                    <a:lnTo>
                      <a:pt x="3104" y="9221"/>
                    </a:lnTo>
                    <a:lnTo>
                      <a:pt x="2924" y="9244"/>
                    </a:lnTo>
                    <a:lnTo>
                      <a:pt x="2924" y="8951"/>
                    </a:lnTo>
                    <a:close/>
                    <a:moveTo>
                      <a:pt x="3486" y="8861"/>
                    </a:moveTo>
                    <a:lnTo>
                      <a:pt x="3486" y="9244"/>
                    </a:lnTo>
                    <a:lnTo>
                      <a:pt x="3306" y="9266"/>
                    </a:lnTo>
                    <a:lnTo>
                      <a:pt x="3306" y="8861"/>
                    </a:lnTo>
                    <a:close/>
                    <a:moveTo>
                      <a:pt x="8365" y="8906"/>
                    </a:moveTo>
                    <a:lnTo>
                      <a:pt x="8365" y="9266"/>
                    </a:lnTo>
                    <a:lnTo>
                      <a:pt x="8163" y="9266"/>
                    </a:lnTo>
                    <a:lnTo>
                      <a:pt x="8163" y="8906"/>
                    </a:lnTo>
                    <a:close/>
                    <a:moveTo>
                      <a:pt x="7938" y="8951"/>
                    </a:moveTo>
                    <a:lnTo>
                      <a:pt x="7938" y="9311"/>
                    </a:lnTo>
                    <a:lnTo>
                      <a:pt x="7758" y="9311"/>
                    </a:lnTo>
                    <a:lnTo>
                      <a:pt x="7758" y="8951"/>
                    </a:lnTo>
                    <a:close/>
                    <a:moveTo>
                      <a:pt x="2699" y="8996"/>
                    </a:moveTo>
                    <a:lnTo>
                      <a:pt x="2699" y="9379"/>
                    </a:lnTo>
                    <a:lnTo>
                      <a:pt x="2519" y="9379"/>
                    </a:lnTo>
                    <a:lnTo>
                      <a:pt x="2519" y="8996"/>
                    </a:lnTo>
                    <a:close/>
                    <a:moveTo>
                      <a:pt x="7129" y="9041"/>
                    </a:moveTo>
                    <a:lnTo>
                      <a:pt x="7129" y="9401"/>
                    </a:lnTo>
                    <a:lnTo>
                      <a:pt x="6926" y="9401"/>
                    </a:lnTo>
                    <a:lnTo>
                      <a:pt x="6926" y="9041"/>
                    </a:lnTo>
                    <a:close/>
                    <a:moveTo>
                      <a:pt x="7511" y="9086"/>
                    </a:moveTo>
                    <a:lnTo>
                      <a:pt x="7511" y="9446"/>
                    </a:lnTo>
                    <a:lnTo>
                      <a:pt x="7331" y="9446"/>
                    </a:lnTo>
                    <a:lnTo>
                      <a:pt x="7331" y="9086"/>
                    </a:lnTo>
                    <a:close/>
                    <a:moveTo>
                      <a:pt x="1080" y="9086"/>
                    </a:moveTo>
                    <a:lnTo>
                      <a:pt x="1080" y="9469"/>
                    </a:lnTo>
                    <a:lnTo>
                      <a:pt x="900" y="9469"/>
                    </a:lnTo>
                    <a:lnTo>
                      <a:pt x="900" y="9086"/>
                    </a:lnTo>
                    <a:close/>
                    <a:moveTo>
                      <a:pt x="1912" y="9064"/>
                    </a:moveTo>
                    <a:lnTo>
                      <a:pt x="1912" y="9446"/>
                    </a:lnTo>
                    <a:lnTo>
                      <a:pt x="1732" y="9469"/>
                    </a:lnTo>
                    <a:lnTo>
                      <a:pt x="1732" y="9064"/>
                    </a:lnTo>
                    <a:close/>
                    <a:moveTo>
                      <a:pt x="6724" y="9086"/>
                    </a:moveTo>
                    <a:lnTo>
                      <a:pt x="6724" y="9446"/>
                    </a:lnTo>
                    <a:lnTo>
                      <a:pt x="6522" y="9469"/>
                    </a:lnTo>
                    <a:lnTo>
                      <a:pt x="6522" y="9086"/>
                    </a:lnTo>
                    <a:close/>
                    <a:moveTo>
                      <a:pt x="675" y="9109"/>
                    </a:moveTo>
                    <a:lnTo>
                      <a:pt x="675" y="9491"/>
                    </a:lnTo>
                    <a:lnTo>
                      <a:pt x="428" y="9513"/>
                    </a:lnTo>
                    <a:lnTo>
                      <a:pt x="428" y="9131"/>
                    </a:lnTo>
                    <a:lnTo>
                      <a:pt x="608" y="9109"/>
                    </a:lnTo>
                    <a:close/>
                    <a:moveTo>
                      <a:pt x="1530" y="9131"/>
                    </a:moveTo>
                    <a:lnTo>
                      <a:pt x="1530" y="9491"/>
                    </a:lnTo>
                    <a:lnTo>
                      <a:pt x="1350" y="9513"/>
                    </a:lnTo>
                    <a:lnTo>
                      <a:pt x="1350" y="9131"/>
                    </a:lnTo>
                    <a:close/>
                    <a:moveTo>
                      <a:pt x="6319" y="9131"/>
                    </a:moveTo>
                    <a:lnTo>
                      <a:pt x="6319" y="9491"/>
                    </a:lnTo>
                    <a:lnTo>
                      <a:pt x="6117" y="9513"/>
                    </a:lnTo>
                    <a:lnTo>
                      <a:pt x="6117" y="9131"/>
                    </a:lnTo>
                    <a:close/>
                    <a:moveTo>
                      <a:pt x="2294" y="9131"/>
                    </a:moveTo>
                    <a:lnTo>
                      <a:pt x="2294" y="9513"/>
                    </a:lnTo>
                    <a:lnTo>
                      <a:pt x="2114" y="9536"/>
                    </a:lnTo>
                    <a:lnTo>
                      <a:pt x="2114" y="9131"/>
                    </a:lnTo>
                    <a:close/>
                    <a:moveTo>
                      <a:pt x="5915" y="9176"/>
                    </a:moveTo>
                    <a:lnTo>
                      <a:pt x="5915" y="9513"/>
                    </a:lnTo>
                    <a:lnTo>
                      <a:pt x="5735" y="9536"/>
                    </a:lnTo>
                    <a:lnTo>
                      <a:pt x="5735" y="9176"/>
                    </a:lnTo>
                    <a:close/>
                    <a:moveTo>
                      <a:pt x="5510" y="9221"/>
                    </a:moveTo>
                    <a:lnTo>
                      <a:pt x="5510" y="9581"/>
                    </a:lnTo>
                    <a:lnTo>
                      <a:pt x="5330" y="9603"/>
                    </a:lnTo>
                    <a:lnTo>
                      <a:pt x="5330" y="9221"/>
                    </a:lnTo>
                    <a:close/>
                    <a:moveTo>
                      <a:pt x="5105" y="9244"/>
                    </a:moveTo>
                    <a:lnTo>
                      <a:pt x="5105" y="9626"/>
                    </a:lnTo>
                    <a:lnTo>
                      <a:pt x="4925" y="9648"/>
                    </a:lnTo>
                    <a:lnTo>
                      <a:pt x="4925" y="9244"/>
                    </a:lnTo>
                    <a:close/>
                    <a:moveTo>
                      <a:pt x="4700" y="9289"/>
                    </a:moveTo>
                    <a:lnTo>
                      <a:pt x="4700" y="9671"/>
                    </a:lnTo>
                    <a:lnTo>
                      <a:pt x="4520" y="9693"/>
                    </a:lnTo>
                    <a:lnTo>
                      <a:pt x="4520" y="9289"/>
                    </a:lnTo>
                    <a:close/>
                    <a:moveTo>
                      <a:pt x="9512" y="9356"/>
                    </a:moveTo>
                    <a:lnTo>
                      <a:pt x="9490" y="9424"/>
                    </a:lnTo>
                    <a:lnTo>
                      <a:pt x="9490" y="9693"/>
                    </a:lnTo>
                    <a:lnTo>
                      <a:pt x="9377" y="9693"/>
                    </a:lnTo>
                    <a:lnTo>
                      <a:pt x="9377" y="9356"/>
                    </a:lnTo>
                    <a:close/>
                    <a:moveTo>
                      <a:pt x="4296" y="9334"/>
                    </a:moveTo>
                    <a:lnTo>
                      <a:pt x="4296" y="9716"/>
                    </a:lnTo>
                    <a:lnTo>
                      <a:pt x="4116" y="9716"/>
                    </a:lnTo>
                    <a:lnTo>
                      <a:pt x="4116" y="9334"/>
                    </a:lnTo>
                    <a:close/>
                    <a:moveTo>
                      <a:pt x="3913" y="9379"/>
                    </a:moveTo>
                    <a:lnTo>
                      <a:pt x="3913" y="9761"/>
                    </a:lnTo>
                    <a:lnTo>
                      <a:pt x="3711" y="9761"/>
                    </a:lnTo>
                    <a:lnTo>
                      <a:pt x="3711" y="9379"/>
                    </a:lnTo>
                    <a:close/>
                    <a:moveTo>
                      <a:pt x="8770" y="9401"/>
                    </a:moveTo>
                    <a:lnTo>
                      <a:pt x="8770" y="9761"/>
                    </a:lnTo>
                    <a:lnTo>
                      <a:pt x="8568" y="9761"/>
                    </a:lnTo>
                    <a:lnTo>
                      <a:pt x="8568" y="9401"/>
                    </a:lnTo>
                    <a:close/>
                    <a:moveTo>
                      <a:pt x="9152" y="9379"/>
                    </a:moveTo>
                    <a:lnTo>
                      <a:pt x="9152" y="9424"/>
                    </a:lnTo>
                    <a:lnTo>
                      <a:pt x="9152" y="9738"/>
                    </a:lnTo>
                    <a:lnTo>
                      <a:pt x="8950" y="9761"/>
                    </a:lnTo>
                    <a:lnTo>
                      <a:pt x="8950" y="9401"/>
                    </a:lnTo>
                    <a:lnTo>
                      <a:pt x="9152" y="9379"/>
                    </a:lnTo>
                    <a:close/>
                    <a:moveTo>
                      <a:pt x="3509" y="9424"/>
                    </a:moveTo>
                    <a:lnTo>
                      <a:pt x="3509" y="9806"/>
                    </a:lnTo>
                    <a:lnTo>
                      <a:pt x="3306" y="9783"/>
                    </a:lnTo>
                    <a:lnTo>
                      <a:pt x="3306" y="9424"/>
                    </a:lnTo>
                    <a:close/>
                    <a:moveTo>
                      <a:pt x="8365" y="9469"/>
                    </a:moveTo>
                    <a:lnTo>
                      <a:pt x="8365" y="9828"/>
                    </a:lnTo>
                    <a:lnTo>
                      <a:pt x="8163" y="9828"/>
                    </a:lnTo>
                    <a:lnTo>
                      <a:pt x="8163" y="9469"/>
                    </a:lnTo>
                    <a:close/>
                    <a:moveTo>
                      <a:pt x="7938" y="9513"/>
                    </a:moveTo>
                    <a:lnTo>
                      <a:pt x="7938" y="9873"/>
                    </a:lnTo>
                    <a:lnTo>
                      <a:pt x="7758" y="9873"/>
                    </a:lnTo>
                    <a:lnTo>
                      <a:pt x="7758" y="9513"/>
                    </a:lnTo>
                    <a:close/>
                    <a:moveTo>
                      <a:pt x="3104" y="9558"/>
                    </a:moveTo>
                    <a:lnTo>
                      <a:pt x="3104" y="9918"/>
                    </a:lnTo>
                    <a:lnTo>
                      <a:pt x="2924" y="9941"/>
                    </a:lnTo>
                    <a:lnTo>
                      <a:pt x="2924" y="9558"/>
                    </a:lnTo>
                    <a:close/>
                    <a:moveTo>
                      <a:pt x="2699" y="9581"/>
                    </a:moveTo>
                    <a:lnTo>
                      <a:pt x="2699" y="9963"/>
                    </a:lnTo>
                    <a:lnTo>
                      <a:pt x="2519" y="9986"/>
                    </a:lnTo>
                    <a:lnTo>
                      <a:pt x="2519" y="9581"/>
                    </a:lnTo>
                    <a:close/>
                    <a:moveTo>
                      <a:pt x="7129" y="9626"/>
                    </a:moveTo>
                    <a:lnTo>
                      <a:pt x="7129" y="9986"/>
                    </a:lnTo>
                    <a:lnTo>
                      <a:pt x="6926" y="10008"/>
                    </a:lnTo>
                    <a:lnTo>
                      <a:pt x="6926" y="9626"/>
                    </a:lnTo>
                    <a:close/>
                    <a:moveTo>
                      <a:pt x="7511" y="9648"/>
                    </a:moveTo>
                    <a:lnTo>
                      <a:pt x="7511" y="10008"/>
                    </a:lnTo>
                    <a:lnTo>
                      <a:pt x="7331" y="10008"/>
                    </a:lnTo>
                    <a:lnTo>
                      <a:pt x="7331" y="9648"/>
                    </a:lnTo>
                    <a:close/>
                    <a:moveTo>
                      <a:pt x="1912" y="9671"/>
                    </a:moveTo>
                    <a:lnTo>
                      <a:pt x="1912" y="10053"/>
                    </a:lnTo>
                    <a:lnTo>
                      <a:pt x="1732" y="10053"/>
                    </a:lnTo>
                    <a:lnTo>
                      <a:pt x="1732" y="9671"/>
                    </a:lnTo>
                    <a:close/>
                    <a:moveTo>
                      <a:pt x="6724" y="9671"/>
                    </a:moveTo>
                    <a:lnTo>
                      <a:pt x="6724" y="10031"/>
                    </a:lnTo>
                    <a:lnTo>
                      <a:pt x="6522" y="10053"/>
                    </a:lnTo>
                    <a:lnTo>
                      <a:pt x="6522" y="9671"/>
                    </a:lnTo>
                    <a:close/>
                    <a:moveTo>
                      <a:pt x="1080" y="9671"/>
                    </a:moveTo>
                    <a:lnTo>
                      <a:pt x="1080" y="10053"/>
                    </a:lnTo>
                    <a:lnTo>
                      <a:pt x="900" y="10076"/>
                    </a:lnTo>
                    <a:lnTo>
                      <a:pt x="900" y="9671"/>
                    </a:lnTo>
                    <a:close/>
                    <a:moveTo>
                      <a:pt x="6319" y="9716"/>
                    </a:moveTo>
                    <a:lnTo>
                      <a:pt x="6319" y="10076"/>
                    </a:lnTo>
                    <a:lnTo>
                      <a:pt x="6117" y="10076"/>
                    </a:lnTo>
                    <a:lnTo>
                      <a:pt x="6117" y="9716"/>
                    </a:lnTo>
                    <a:close/>
                    <a:moveTo>
                      <a:pt x="675" y="9716"/>
                    </a:moveTo>
                    <a:lnTo>
                      <a:pt x="675" y="10076"/>
                    </a:lnTo>
                    <a:lnTo>
                      <a:pt x="428" y="10098"/>
                    </a:lnTo>
                    <a:lnTo>
                      <a:pt x="428" y="9738"/>
                    </a:lnTo>
                    <a:lnTo>
                      <a:pt x="608" y="9716"/>
                    </a:lnTo>
                    <a:close/>
                    <a:moveTo>
                      <a:pt x="1530" y="9716"/>
                    </a:moveTo>
                    <a:lnTo>
                      <a:pt x="1530" y="10098"/>
                    </a:lnTo>
                    <a:lnTo>
                      <a:pt x="1350" y="10121"/>
                    </a:lnTo>
                    <a:lnTo>
                      <a:pt x="1350" y="9716"/>
                    </a:lnTo>
                    <a:close/>
                    <a:moveTo>
                      <a:pt x="2294" y="9738"/>
                    </a:moveTo>
                    <a:lnTo>
                      <a:pt x="2294" y="10098"/>
                    </a:lnTo>
                    <a:lnTo>
                      <a:pt x="2114" y="10121"/>
                    </a:lnTo>
                    <a:lnTo>
                      <a:pt x="2114" y="9738"/>
                    </a:lnTo>
                    <a:close/>
                    <a:moveTo>
                      <a:pt x="5915" y="9761"/>
                    </a:moveTo>
                    <a:lnTo>
                      <a:pt x="5915" y="10121"/>
                    </a:lnTo>
                    <a:lnTo>
                      <a:pt x="5735" y="10143"/>
                    </a:lnTo>
                    <a:lnTo>
                      <a:pt x="5735" y="9761"/>
                    </a:lnTo>
                    <a:close/>
                    <a:moveTo>
                      <a:pt x="5510" y="9806"/>
                    </a:moveTo>
                    <a:lnTo>
                      <a:pt x="5510" y="10166"/>
                    </a:lnTo>
                    <a:lnTo>
                      <a:pt x="5330" y="10188"/>
                    </a:lnTo>
                    <a:lnTo>
                      <a:pt x="5330" y="9806"/>
                    </a:lnTo>
                    <a:close/>
                    <a:moveTo>
                      <a:pt x="5105" y="9851"/>
                    </a:moveTo>
                    <a:lnTo>
                      <a:pt x="5105" y="10211"/>
                    </a:lnTo>
                    <a:lnTo>
                      <a:pt x="4925" y="10233"/>
                    </a:lnTo>
                    <a:lnTo>
                      <a:pt x="4925" y="9851"/>
                    </a:lnTo>
                    <a:close/>
                    <a:moveTo>
                      <a:pt x="4700" y="9896"/>
                    </a:moveTo>
                    <a:lnTo>
                      <a:pt x="4700" y="10256"/>
                    </a:lnTo>
                    <a:lnTo>
                      <a:pt x="4520" y="10278"/>
                    </a:lnTo>
                    <a:lnTo>
                      <a:pt x="4520" y="9896"/>
                    </a:lnTo>
                    <a:close/>
                    <a:moveTo>
                      <a:pt x="9512" y="9918"/>
                    </a:moveTo>
                    <a:lnTo>
                      <a:pt x="9490" y="10278"/>
                    </a:lnTo>
                    <a:lnTo>
                      <a:pt x="9377" y="10278"/>
                    </a:lnTo>
                    <a:lnTo>
                      <a:pt x="9377" y="9918"/>
                    </a:lnTo>
                    <a:close/>
                    <a:moveTo>
                      <a:pt x="4296" y="9941"/>
                    </a:moveTo>
                    <a:lnTo>
                      <a:pt x="4296" y="10300"/>
                    </a:lnTo>
                    <a:lnTo>
                      <a:pt x="4116" y="10323"/>
                    </a:lnTo>
                    <a:lnTo>
                      <a:pt x="4116" y="9941"/>
                    </a:lnTo>
                    <a:close/>
                    <a:moveTo>
                      <a:pt x="9152" y="9941"/>
                    </a:moveTo>
                    <a:lnTo>
                      <a:pt x="9152" y="10300"/>
                    </a:lnTo>
                    <a:lnTo>
                      <a:pt x="8950" y="10323"/>
                    </a:lnTo>
                    <a:lnTo>
                      <a:pt x="8950" y="9963"/>
                    </a:lnTo>
                    <a:lnTo>
                      <a:pt x="9152" y="9941"/>
                    </a:lnTo>
                    <a:close/>
                    <a:moveTo>
                      <a:pt x="3509" y="10031"/>
                    </a:moveTo>
                    <a:lnTo>
                      <a:pt x="3509" y="10345"/>
                    </a:lnTo>
                    <a:lnTo>
                      <a:pt x="3306" y="10368"/>
                    </a:lnTo>
                    <a:lnTo>
                      <a:pt x="3306" y="10031"/>
                    </a:lnTo>
                    <a:close/>
                    <a:moveTo>
                      <a:pt x="3913" y="9986"/>
                    </a:moveTo>
                    <a:lnTo>
                      <a:pt x="3913" y="10345"/>
                    </a:lnTo>
                    <a:lnTo>
                      <a:pt x="3711" y="10368"/>
                    </a:lnTo>
                    <a:lnTo>
                      <a:pt x="3711" y="9986"/>
                    </a:lnTo>
                    <a:close/>
                    <a:moveTo>
                      <a:pt x="3104" y="10076"/>
                    </a:moveTo>
                    <a:lnTo>
                      <a:pt x="3104" y="10435"/>
                    </a:lnTo>
                    <a:lnTo>
                      <a:pt x="2901" y="10458"/>
                    </a:lnTo>
                    <a:lnTo>
                      <a:pt x="2901" y="10076"/>
                    </a:lnTo>
                    <a:close/>
                    <a:moveTo>
                      <a:pt x="8793" y="10121"/>
                    </a:moveTo>
                    <a:lnTo>
                      <a:pt x="8793" y="10345"/>
                    </a:lnTo>
                    <a:lnTo>
                      <a:pt x="8613" y="10458"/>
                    </a:lnTo>
                    <a:lnTo>
                      <a:pt x="8613" y="10121"/>
                    </a:lnTo>
                    <a:close/>
                    <a:moveTo>
                      <a:pt x="8388" y="10143"/>
                    </a:moveTo>
                    <a:lnTo>
                      <a:pt x="8388" y="10503"/>
                    </a:lnTo>
                    <a:lnTo>
                      <a:pt x="8186" y="10503"/>
                    </a:lnTo>
                    <a:lnTo>
                      <a:pt x="8186" y="10143"/>
                    </a:lnTo>
                    <a:close/>
                    <a:moveTo>
                      <a:pt x="2699" y="10166"/>
                    </a:moveTo>
                    <a:lnTo>
                      <a:pt x="2699" y="10548"/>
                    </a:lnTo>
                    <a:lnTo>
                      <a:pt x="2519" y="10570"/>
                    </a:lnTo>
                    <a:lnTo>
                      <a:pt x="2519" y="10166"/>
                    </a:lnTo>
                    <a:close/>
                    <a:moveTo>
                      <a:pt x="7511" y="10233"/>
                    </a:moveTo>
                    <a:lnTo>
                      <a:pt x="7511" y="10593"/>
                    </a:lnTo>
                    <a:lnTo>
                      <a:pt x="7331" y="10615"/>
                    </a:lnTo>
                    <a:lnTo>
                      <a:pt x="7331" y="10233"/>
                    </a:lnTo>
                    <a:close/>
                    <a:moveTo>
                      <a:pt x="6319" y="10368"/>
                    </a:moveTo>
                    <a:lnTo>
                      <a:pt x="6319" y="10638"/>
                    </a:lnTo>
                    <a:lnTo>
                      <a:pt x="6117" y="10638"/>
                    </a:lnTo>
                    <a:lnTo>
                      <a:pt x="6117" y="10368"/>
                    </a:lnTo>
                    <a:close/>
                    <a:moveTo>
                      <a:pt x="7938" y="10278"/>
                    </a:moveTo>
                    <a:lnTo>
                      <a:pt x="7938" y="10638"/>
                    </a:lnTo>
                    <a:lnTo>
                      <a:pt x="7758" y="10638"/>
                    </a:lnTo>
                    <a:lnTo>
                      <a:pt x="7758" y="10278"/>
                    </a:lnTo>
                    <a:close/>
                    <a:moveTo>
                      <a:pt x="1080" y="10278"/>
                    </a:moveTo>
                    <a:lnTo>
                      <a:pt x="1080" y="10638"/>
                    </a:lnTo>
                    <a:lnTo>
                      <a:pt x="900" y="10660"/>
                    </a:lnTo>
                    <a:lnTo>
                      <a:pt x="900" y="10278"/>
                    </a:lnTo>
                    <a:close/>
                    <a:moveTo>
                      <a:pt x="1912" y="10256"/>
                    </a:moveTo>
                    <a:lnTo>
                      <a:pt x="1912" y="10638"/>
                    </a:lnTo>
                    <a:lnTo>
                      <a:pt x="1732" y="10660"/>
                    </a:lnTo>
                    <a:lnTo>
                      <a:pt x="1732" y="10256"/>
                    </a:lnTo>
                    <a:close/>
                    <a:moveTo>
                      <a:pt x="7129" y="10278"/>
                    </a:moveTo>
                    <a:lnTo>
                      <a:pt x="7129" y="10638"/>
                    </a:lnTo>
                    <a:lnTo>
                      <a:pt x="6926" y="10660"/>
                    </a:lnTo>
                    <a:lnTo>
                      <a:pt x="6926" y="10278"/>
                    </a:lnTo>
                    <a:close/>
                    <a:moveTo>
                      <a:pt x="1530" y="10323"/>
                    </a:moveTo>
                    <a:lnTo>
                      <a:pt x="1530" y="10683"/>
                    </a:lnTo>
                    <a:lnTo>
                      <a:pt x="1350" y="10705"/>
                    </a:lnTo>
                    <a:lnTo>
                      <a:pt x="1350" y="10323"/>
                    </a:lnTo>
                    <a:close/>
                    <a:moveTo>
                      <a:pt x="6724" y="10323"/>
                    </a:moveTo>
                    <a:lnTo>
                      <a:pt x="6724" y="10683"/>
                    </a:lnTo>
                    <a:lnTo>
                      <a:pt x="6522" y="10705"/>
                    </a:lnTo>
                    <a:lnTo>
                      <a:pt x="6522" y="10323"/>
                    </a:lnTo>
                    <a:close/>
                    <a:moveTo>
                      <a:pt x="675" y="10323"/>
                    </a:moveTo>
                    <a:lnTo>
                      <a:pt x="675" y="10683"/>
                    </a:lnTo>
                    <a:lnTo>
                      <a:pt x="428" y="10728"/>
                    </a:lnTo>
                    <a:lnTo>
                      <a:pt x="428" y="10323"/>
                    </a:lnTo>
                    <a:close/>
                    <a:moveTo>
                      <a:pt x="2294" y="10323"/>
                    </a:moveTo>
                    <a:lnTo>
                      <a:pt x="2294" y="10705"/>
                    </a:lnTo>
                    <a:lnTo>
                      <a:pt x="2114" y="10728"/>
                    </a:lnTo>
                    <a:lnTo>
                      <a:pt x="2114" y="10323"/>
                    </a:lnTo>
                    <a:close/>
                    <a:moveTo>
                      <a:pt x="5915" y="10413"/>
                    </a:moveTo>
                    <a:lnTo>
                      <a:pt x="5915" y="10773"/>
                    </a:lnTo>
                    <a:lnTo>
                      <a:pt x="5735" y="10795"/>
                    </a:lnTo>
                    <a:lnTo>
                      <a:pt x="5735" y="10413"/>
                    </a:lnTo>
                    <a:close/>
                    <a:moveTo>
                      <a:pt x="5510" y="10458"/>
                    </a:moveTo>
                    <a:lnTo>
                      <a:pt x="5510" y="10818"/>
                    </a:lnTo>
                    <a:lnTo>
                      <a:pt x="5330" y="10840"/>
                    </a:lnTo>
                    <a:lnTo>
                      <a:pt x="5330" y="10458"/>
                    </a:lnTo>
                    <a:close/>
                    <a:moveTo>
                      <a:pt x="9467" y="10480"/>
                    </a:moveTo>
                    <a:lnTo>
                      <a:pt x="9467" y="10840"/>
                    </a:lnTo>
                    <a:lnTo>
                      <a:pt x="9355" y="10840"/>
                    </a:lnTo>
                    <a:lnTo>
                      <a:pt x="9355" y="10480"/>
                    </a:lnTo>
                    <a:close/>
                    <a:moveTo>
                      <a:pt x="5105" y="10503"/>
                    </a:moveTo>
                    <a:lnTo>
                      <a:pt x="5105" y="10863"/>
                    </a:lnTo>
                    <a:lnTo>
                      <a:pt x="4925" y="10885"/>
                    </a:lnTo>
                    <a:lnTo>
                      <a:pt x="4925" y="10503"/>
                    </a:lnTo>
                    <a:close/>
                    <a:moveTo>
                      <a:pt x="9152" y="10503"/>
                    </a:moveTo>
                    <a:lnTo>
                      <a:pt x="9152" y="10863"/>
                    </a:lnTo>
                    <a:lnTo>
                      <a:pt x="8973" y="10885"/>
                    </a:lnTo>
                    <a:lnTo>
                      <a:pt x="8973" y="10525"/>
                    </a:lnTo>
                    <a:lnTo>
                      <a:pt x="9152" y="10503"/>
                    </a:lnTo>
                    <a:close/>
                    <a:moveTo>
                      <a:pt x="3913" y="10638"/>
                    </a:moveTo>
                    <a:lnTo>
                      <a:pt x="3913" y="10908"/>
                    </a:lnTo>
                    <a:lnTo>
                      <a:pt x="3711" y="10930"/>
                    </a:lnTo>
                    <a:lnTo>
                      <a:pt x="3711" y="10638"/>
                    </a:lnTo>
                    <a:close/>
                    <a:moveTo>
                      <a:pt x="4700" y="10548"/>
                    </a:moveTo>
                    <a:lnTo>
                      <a:pt x="4700" y="10908"/>
                    </a:lnTo>
                    <a:lnTo>
                      <a:pt x="4520" y="10930"/>
                    </a:lnTo>
                    <a:lnTo>
                      <a:pt x="4520" y="10548"/>
                    </a:lnTo>
                    <a:close/>
                    <a:moveTo>
                      <a:pt x="4296" y="10593"/>
                    </a:moveTo>
                    <a:lnTo>
                      <a:pt x="4296" y="10953"/>
                    </a:lnTo>
                    <a:lnTo>
                      <a:pt x="4116" y="10975"/>
                    </a:lnTo>
                    <a:lnTo>
                      <a:pt x="4116" y="10593"/>
                    </a:lnTo>
                    <a:close/>
                    <a:moveTo>
                      <a:pt x="7938" y="10660"/>
                    </a:moveTo>
                    <a:lnTo>
                      <a:pt x="7938" y="10998"/>
                    </a:lnTo>
                    <a:lnTo>
                      <a:pt x="7758" y="11020"/>
                    </a:lnTo>
                    <a:lnTo>
                      <a:pt x="7758" y="10660"/>
                    </a:lnTo>
                    <a:close/>
                    <a:moveTo>
                      <a:pt x="8793" y="10660"/>
                    </a:moveTo>
                    <a:lnTo>
                      <a:pt x="8793" y="10908"/>
                    </a:lnTo>
                    <a:lnTo>
                      <a:pt x="8613" y="11020"/>
                    </a:lnTo>
                    <a:lnTo>
                      <a:pt x="8613" y="10683"/>
                    </a:lnTo>
                    <a:lnTo>
                      <a:pt x="8725" y="10660"/>
                    </a:lnTo>
                    <a:close/>
                    <a:moveTo>
                      <a:pt x="3509" y="10683"/>
                    </a:moveTo>
                    <a:lnTo>
                      <a:pt x="3509" y="11043"/>
                    </a:lnTo>
                    <a:lnTo>
                      <a:pt x="3306" y="11065"/>
                    </a:lnTo>
                    <a:lnTo>
                      <a:pt x="3306" y="10683"/>
                    </a:lnTo>
                    <a:close/>
                    <a:moveTo>
                      <a:pt x="8388" y="10615"/>
                    </a:moveTo>
                    <a:lnTo>
                      <a:pt x="8388" y="10975"/>
                    </a:lnTo>
                    <a:lnTo>
                      <a:pt x="8186" y="11065"/>
                    </a:lnTo>
                    <a:lnTo>
                      <a:pt x="8186" y="10638"/>
                    </a:lnTo>
                    <a:lnTo>
                      <a:pt x="8321" y="10615"/>
                    </a:lnTo>
                    <a:close/>
                    <a:moveTo>
                      <a:pt x="7534" y="10705"/>
                    </a:moveTo>
                    <a:lnTo>
                      <a:pt x="7534" y="11065"/>
                    </a:lnTo>
                    <a:lnTo>
                      <a:pt x="7354" y="11087"/>
                    </a:lnTo>
                    <a:lnTo>
                      <a:pt x="7354" y="10705"/>
                    </a:lnTo>
                    <a:close/>
                    <a:moveTo>
                      <a:pt x="3104" y="10728"/>
                    </a:moveTo>
                    <a:lnTo>
                      <a:pt x="3104" y="11087"/>
                    </a:lnTo>
                    <a:lnTo>
                      <a:pt x="2901" y="11110"/>
                    </a:lnTo>
                    <a:lnTo>
                      <a:pt x="2901" y="10728"/>
                    </a:lnTo>
                    <a:close/>
                    <a:moveTo>
                      <a:pt x="7129" y="10750"/>
                    </a:moveTo>
                    <a:lnTo>
                      <a:pt x="7129" y="11110"/>
                    </a:lnTo>
                    <a:lnTo>
                      <a:pt x="6949" y="11132"/>
                    </a:lnTo>
                    <a:lnTo>
                      <a:pt x="6949" y="10773"/>
                    </a:lnTo>
                    <a:lnTo>
                      <a:pt x="7084" y="10750"/>
                    </a:lnTo>
                    <a:close/>
                    <a:moveTo>
                      <a:pt x="2699" y="10773"/>
                    </a:moveTo>
                    <a:lnTo>
                      <a:pt x="2699" y="11132"/>
                    </a:lnTo>
                    <a:lnTo>
                      <a:pt x="2519" y="11155"/>
                    </a:lnTo>
                    <a:lnTo>
                      <a:pt x="2519" y="10773"/>
                    </a:lnTo>
                    <a:close/>
                    <a:moveTo>
                      <a:pt x="6724" y="10795"/>
                    </a:moveTo>
                    <a:lnTo>
                      <a:pt x="6724" y="11155"/>
                    </a:lnTo>
                    <a:lnTo>
                      <a:pt x="6544" y="11177"/>
                    </a:lnTo>
                    <a:lnTo>
                      <a:pt x="6544" y="10818"/>
                    </a:lnTo>
                    <a:lnTo>
                      <a:pt x="6679" y="10795"/>
                    </a:lnTo>
                    <a:close/>
                    <a:moveTo>
                      <a:pt x="1530" y="10908"/>
                    </a:moveTo>
                    <a:lnTo>
                      <a:pt x="1530" y="11200"/>
                    </a:lnTo>
                    <a:lnTo>
                      <a:pt x="1350" y="11222"/>
                    </a:lnTo>
                    <a:lnTo>
                      <a:pt x="1350" y="10908"/>
                    </a:lnTo>
                    <a:close/>
                    <a:moveTo>
                      <a:pt x="6342" y="10840"/>
                    </a:moveTo>
                    <a:lnTo>
                      <a:pt x="6342" y="11200"/>
                    </a:lnTo>
                    <a:lnTo>
                      <a:pt x="6139" y="11222"/>
                    </a:lnTo>
                    <a:lnTo>
                      <a:pt x="6139" y="10863"/>
                    </a:lnTo>
                    <a:lnTo>
                      <a:pt x="6274" y="10840"/>
                    </a:lnTo>
                    <a:close/>
                    <a:moveTo>
                      <a:pt x="1912" y="10863"/>
                    </a:moveTo>
                    <a:lnTo>
                      <a:pt x="1912" y="11222"/>
                    </a:lnTo>
                    <a:lnTo>
                      <a:pt x="1732" y="11245"/>
                    </a:lnTo>
                    <a:lnTo>
                      <a:pt x="1732" y="10863"/>
                    </a:lnTo>
                    <a:close/>
                    <a:moveTo>
                      <a:pt x="1080" y="10863"/>
                    </a:moveTo>
                    <a:lnTo>
                      <a:pt x="1080" y="11245"/>
                    </a:lnTo>
                    <a:lnTo>
                      <a:pt x="900" y="11267"/>
                    </a:lnTo>
                    <a:lnTo>
                      <a:pt x="900" y="10863"/>
                    </a:lnTo>
                    <a:close/>
                    <a:moveTo>
                      <a:pt x="5937" y="10885"/>
                    </a:moveTo>
                    <a:lnTo>
                      <a:pt x="5937" y="11245"/>
                    </a:lnTo>
                    <a:lnTo>
                      <a:pt x="5735" y="11267"/>
                    </a:lnTo>
                    <a:lnTo>
                      <a:pt x="5735" y="10908"/>
                    </a:lnTo>
                    <a:lnTo>
                      <a:pt x="5870" y="10885"/>
                    </a:lnTo>
                    <a:close/>
                    <a:moveTo>
                      <a:pt x="675" y="10908"/>
                    </a:moveTo>
                    <a:lnTo>
                      <a:pt x="675" y="11290"/>
                    </a:lnTo>
                    <a:lnTo>
                      <a:pt x="428" y="11312"/>
                    </a:lnTo>
                    <a:lnTo>
                      <a:pt x="428" y="10930"/>
                    </a:lnTo>
                    <a:lnTo>
                      <a:pt x="608" y="10908"/>
                    </a:lnTo>
                    <a:close/>
                    <a:moveTo>
                      <a:pt x="2294" y="10908"/>
                    </a:moveTo>
                    <a:lnTo>
                      <a:pt x="2294" y="11290"/>
                    </a:lnTo>
                    <a:lnTo>
                      <a:pt x="2114" y="11312"/>
                    </a:lnTo>
                    <a:lnTo>
                      <a:pt x="2114" y="10908"/>
                    </a:lnTo>
                    <a:close/>
                    <a:moveTo>
                      <a:pt x="5532" y="10930"/>
                    </a:moveTo>
                    <a:lnTo>
                      <a:pt x="5532" y="11312"/>
                    </a:lnTo>
                    <a:lnTo>
                      <a:pt x="5330" y="11335"/>
                    </a:lnTo>
                    <a:lnTo>
                      <a:pt x="5330" y="10953"/>
                    </a:lnTo>
                    <a:lnTo>
                      <a:pt x="5465" y="10930"/>
                    </a:lnTo>
                    <a:close/>
                    <a:moveTo>
                      <a:pt x="5128" y="10998"/>
                    </a:moveTo>
                    <a:lnTo>
                      <a:pt x="5128" y="11357"/>
                    </a:lnTo>
                    <a:lnTo>
                      <a:pt x="4925" y="11380"/>
                    </a:lnTo>
                    <a:lnTo>
                      <a:pt x="4925" y="10998"/>
                    </a:lnTo>
                    <a:close/>
                    <a:moveTo>
                      <a:pt x="9512" y="11043"/>
                    </a:moveTo>
                    <a:lnTo>
                      <a:pt x="9490" y="11402"/>
                    </a:lnTo>
                    <a:lnTo>
                      <a:pt x="9377" y="11402"/>
                    </a:lnTo>
                    <a:lnTo>
                      <a:pt x="9377" y="11043"/>
                    </a:lnTo>
                    <a:close/>
                    <a:moveTo>
                      <a:pt x="4723" y="11043"/>
                    </a:moveTo>
                    <a:lnTo>
                      <a:pt x="4723" y="11402"/>
                    </a:lnTo>
                    <a:lnTo>
                      <a:pt x="4520" y="11425"/>
                    </a:lnTo>
                    <a:lnTo>
                      <a:pt x="4520" y="11043"/>
                    </a:lnTo>
                    <a:close/>
                    <a:moveTo>
                      <a:pt x="9152" y="11065"/>
                    </a:moveTo>
                    <a:lnTo>
                      <a:pt x="9152" y="11425"/>
                    </a:lnTo>
                    <a:lnTo>
                      <a:pt x="8950" y="11447"/>
                    </a:lnTo>
                    <a:lnTo>
                      <a:pt x="8950" y="11087"/>
                    </a:lnTo>
                    <a:lnTo>
                      <a:pt x="9152" y="11065"/>
                    </a:lnTo>
                    <a:close/>
                    <a:moveTo>
                      <a:pt x="4318" y="11087"/>
                    </a:moveTo>
                    <a:lnTo>
                      <a:pt x="4318" y="11447"/>
                    </a:lnTo>
                    <a:lnTo>
                      <a:pt x="4116" y="11470"/>
                    </a:lnTo>
                    <a:lnTo>
                      <a:pt x="4116" y="11087"/>
                    </a:lnTo>
                    <a:close/>
                    <a:moveTo>
                      <a:pt x="3913" y="11132"/>
                    </a:moveTo>
                    <a:lnTo>
                      <a:pt x="3913" y="11470"/>
                    </a:lnTo>
                    <a:lnTo>
                      <a:pt x="3711" y="11492"/>
                    </a:lnTo>
                    <a:lnTo>
                      <a:pt x="3711" y="11155"/>
                    </a:lnTo>
                    <a:lnTo>
                      <a:pt x="3846" y="11132"/>
                    </a:lnTo>
                    <a:close/>
                    <a:moveTo>
                      <a:pt x="8365" y="11177"/>
                    </a:moveTo>
                    <a:lnTo>
                      <a:pt x="8365" y="11537"/>
                    </a:lnTo>
                    <a:lnTo>
                      <a:pt x="8163" y="11560"/>
                    </a:lnTo>
                    <a:lnTo>
                      <a:pt x="8163" y="11200"/>
                    </a:lnTo>
                    <a:lnTo>
                      <a:pt x="8298" y="11177"/>
                    </a:lnTo>
                    <a:close/>
                    <a:moveTo>
                      <a:pt x="3509" y="11177"/>
                    </a:moveTo>
                    <a:lnTo>
                      <a:pt x="3509" y="11560"/>
                    </a:lnTo>
                    <a:lnTo>
                      <a:pt x="3306" y="11582"/>
                    </a:lnTo>
                    <a:lnTo>
                      <a:pt x="3306" y="11200"/>
                    </a:lnTo>
                    <a:lnTo>
                      <a:pt x="3441" y="11177"/>
                    </a:lnTo>
                    <a:close/>
                    <a:moveTo>
                      <a:pt x="8793" y="11222"/>
                    </a:moveTo>
                    <a:lnTo>
                      <a:pt x="8793" y="11470"/>
                    </a:lnTo>
                    <a:lnTo>
                      <a:pt x="8613" y="11582"/>
                    </a:lnTo>
                    <a:lnTo>
                      <a:pt x="8613" y="11245"/>
                    </a:lnTo>
                    <a:lnTo>
                      <a:pt x="8725" y="11222"/>
                    </a:lnTo>
                    <a:close/>
                    <a:moveTo>
                      <a:pt x="3104" y="11222"/>
                    </a:moveTo>
                    <a:lnTo>
                      <a:pt x="3104" y="11582"/>
                    </a:lnTo>
                    <a:lnTo>
                      <a:pt x="2901" y="11605"/>
                    </a:lnTo>
                    <a:lnTo>
                      <a:pt x="2901" y="11222"/>
                    </a:lnTo>
                    <a:close/>
                    <a:moveTo>
                      <a:pt x="7961" y="11222"/>
                    </a:moveTo>
                    <a:lnTo>
                      <a:pt x="7961" y="11582"/>
                    </a:lnTo>
                    <a:lnTo>
                      <a:pt x="7758" y="11605"/>
                    </a:lnTo>
                    <a:lnTo>
                      <a:pt x="7758" y="11245"/>
                    </a:lnTo>
                    <a:lnTo>
                      <a:pt x="7893" y="11222"/>
                    </a:lnTo>
                    <a:close/>
                    <a:moveTo>
                      <a:pt x="2699" y="11267"/>
                    </a:moveTo>
                    <a:lnTo>
                      <a:pt x="2699" y="11627"/>
                    </a:lnTo>
                    <a:lnTo>
                      <a:pt x="2497" y="11650"/>
                    </a:lnTo>
                    <a:lnTo>
                      <a:pt x="2497" y="11267"/>
                    </a:lnTo>
                    <a:close/>
                    <a:moveTo>
                      <a:pt x="7556" y="11267"/>
                    </a:moveTo>
                    <a:lnTo>
                      <a:pt x="7556" y="11627"/>
                    </a:lnTo>
                    <a:lnTo>
                      <a:pt x="7354" y="11650"/>
                    </a:lnTo>
                    <a:lnTo>
                      <a:pt x="7354" y="11290"/>
                    </a:lnTo>
                    <a:lnTo>
                      <a:pt x="7489" y="11267"/>
                    </a:lnTo>
                    <a:close/>
                    <a:moveTo>
                      <a:pt x="2294" y="11312"/>
                    </a:moveTo>
                    <a:lnTo>
                      <a:pt x="2294" y="11672"/>
                    </a:lnTo>
                    <a:lnTo>
                      <a:pt x="2092" y="11695"/>
                    </a:lnTo>
                    <a:lnTo>
                      <a:pt x="2092" y="11335"/>
                    </a:lnTo>
                    <a:lnTo>
                      <a:pt x="2227" y="11312"/>
                    </a:lnTo>
                    <a:close/>
                    <a:moveTo>
                      <a:pt x="7151" y="11312"/>
                    </a:moveTo>
                    <a:lnTo>
                      <a:pt x="7151" y="11672"/>
                    </a:lnTo>
                    <a:lnTo>
                      <a:pt x="6949" y="11695"/>
                    </a:lnTo>
                    <a:lnTo>
                      <a:pt x="6949" y="11335"/>
                    </a:lnTo>
                    <a:lnTo>
                      <a:pt x="7084" y="11312"/>
                    </a:lnTo>
                    <a:close/>
                    <a:moveTo>
                      <a:pt x="6747" y="11357"/>
                    </a:moveTo>
                    <a:lnTo>
                      <a:pt x="6747" y="11717"/>
                    </a:lnTo>
                    <a:lnTo>
                      <a:pt x="6544" y="11740"/>
                    </a:lnTo>
                    <a:lnTo>
                      <a:pt x="6544" y="11380"/>
                    </a:lnTo>
                    <a:lnTo>
                      <a:pt x="6679" y="11357"/>
                    </a:lnTo>
                    <a:close/>
                    <a:moveTo>
                      <a:pt x="6342" y="11425"/>
                    </a:moveTo>
                    <a:lnTo>
                      <a:pt x="6342" y="11785"/>
                    </a:lnTo>
                    <a:lnTo>
                      <a:pt x="6139" y="11807"/>
                    </a:lnTo>
                    <a:lnTo>
                      <a:pt x="6139" y="11425"/>
                    </a:lnTo>
                    <a:close/>
                    <a:moveTo>
                      <a:pt x="1912" y="11425"/>
                    </a:moveTo>
                    <a:lnTo>
                      <a:pt x="1912" y="11807"/>
                    </a:lnTo>
                    <a:lnTo>
                      <a:pt x="1732" y="11830"/>
                    </a:lnTo>
                    <a:lnTo>
                      <a:pt x="1732" y="11447"/>
                    </a:lnTo>
                    <a:lnTo>
                      <a:pt x="1845" y="11425"/>
                    </a:lnTo>
                    <a:close/>
                    <a:moveTo>
                      <a:pt x="1080" y="11447"/>
                    </a:moveTo>
                    <a:lnTo>
                      <a:pt x="1080" y="11830"/>
                    </a:lnTo>
                    <a:lnTo>
                      <a:pt x="900" y="11852"/>
                    </a:lnTo>
                    <a:lnTo>
                      <a:pt x="900" y="11470"/>
                    </a:lnTo>
                    <a:lnTo>
                      <a:pt x="1035" y="11447"/>
                    </a:lnTo>
                    <a:close/>
                    <a:moveTo>
                      <a:pt x="5937" y="11470"/>
                    </a:moveTo>
                    <a:lnTo>
                      <a:pt x="5937" y="11830"/>
                    </a:lnTo>
                    <a:lnTo>
                      <a:pt x="5735" y="11852"/>
                    </a:lnTo>
                    <a:lnTo>
                      <a:pt x="5735" y="11470"/>
                    </a:lnTo>
                    <a:close/>
                    <a:moveTo>
                      <a:pt x="1530" y="11492"/>
                    </a:moveTo>
                    <a:lnTo>
                      <a:pt x="1530" y="11874"/>
                    </a:lnTo>
                    <a:lnTo>
                      <a:pt x="1350" y="11897"/>
                    </a:lnTo>
                    <a:lnTo>
                      <a:pt x="1350" y="11515"/>
                    </a:lnTo>
                    <a:lnTo>
                      <a:pt x="1462" y="11492"/>
                    </a:lnTo>
                    <a:close/>
                    <a:moveTo>
                      <a:pt x="5532" y="11515"/>
                    </a:moveTo>
                    <a:lnTo>
                      <a:pt x="5532" y="11874"/>
                    </a:lnTo>
                    <a:lnTo>
                      <a:pt x="5330" y="11897"/>
                    </a:lnTo>
                    <a:lnTo>
                      <a:pt x="5330" y="11515"/>
                    </a:lnTo>
                    <a:close/>
                    <a:moveTo>
                      <a:pt x="9490" y="11627"/>
                    </a:moveTo>
                    <a:lnTo>
                      <a:pt x="9490" y="11897"/>
                    </a:lnTo>
                    <a:lnTo>
                      <a:pt x="9377" y="11897"/>
                    </a:lnTo>
                    <a:lnTo>
                      <a:pt x="9377" y="11627"/>
                    </a:lnTo>
                    <a:close/>
                    <a:moveTo>
                      <a:pt x="675" y="11515"/>
                    </a:moveTo>
                    <a:lnTo>
                      <a:pt x="675" y="11897"/>
                    </a:lnTo>
                    <a:lnTo>
                      <a:pt x="428" y="11919"/>
                    </a:lnTo>
                    <a:lnTo>
                      <a:pt x="428" y="11537"/>
                    </a:lnTo>
                    <a:lnTo>
                      <a:pt x="608" y="11515"/>
                    </a:lnTo>
                    <a:close/>
                    <a:moveTo>
                      <a:pt x="5128" y="11560"/>
                    </a:moveTo>
                    <a:lnTo>
                      <a:pt x="5128" y="11919"/>
                    </a:lnTo>
                    <a:lnTo>
                      <a:pt x="4925" y="11942"/>
                    </a:lnTo>
                    <a:lnTo>
                      <a:pt x="4925" y="11582"/>
                    </a:lnTo>
                    <a:lnTo>
                      <a:pt x="5060" y="11560"/>
                    </a:lnTo>
                    <a:close/>
                    <a:moveTo>
                      <a:pt x="4723" y="11605"/>
                    </a:moveTo>
                    <a:lnTo>
                      <a:pt x="4723" y="11964"/>
                    </a:lnTo>
                    <a:lnTo>
                      <a:pt x="4520" y="11987"/>
                    </a:lnTo>
                    <a:lnTo>
                      <a:pt x="4520" y="11627"/>
                    </a:lnTo>
                    <a:lnTo>
                      <a:pt x="4655" y="11605"/>
                    </a:lnTo>
                    <a:close/>
                    <a:moveTo>
                      <a:pt x="9175" y="11650"/>
                    </a:moveTo>
                    <a:lnTo>
                      <a:pt x="9175" y="11987"/>
                    </a:lnTo>
                    <a:lnTo>
                      <a:pt x="8995" y="12009"/>
                    </a:lnTo>
                    <a:lnTo>
                      <a:pt x="8995" y="11672"/>
                    </a:lnTo>
                    <a:lnTo>
                      <a:pt x="9175" y="11650"/>
                    </a:lnTo>
                    <a:close/>
                    <a:moveTo>
                      <a:pt x="4318" y="11650"/>
                    </a:moveTo>
                    <a:lnTo>
                      <a:pt x="4318" y="12032"/>
                    </a:lnTo>
                    <a:lnTo>
                      <a:pt x="4116" y="12054"/>
                    </a:lnTo>
                    <a:lnTo>
                      <a:pt x="4116" y="11672"/>
                    </a:lnTo>
                    <a:lnTo>
                      <a:pt x="4251" y="11650"/>
                    </a:lnTo>
                    <a:close/>
                    <a:moveTo>
                      <a:pt x="8770" y="11672"/>
                    </a:moveTo>
                    <a:lnTo>
                      <a:pt x="8770" y="12032"/>
                    </a:lnTo>
                    <a:lnTo>
                      <a:pt x="8568" y="12054"/>
                    </a:lnTo>
                    <a:lnTo>
                      <a:pt x="8568" y="11695"/>
                    </a:lnTo>
                    <a:lnTo>
                      <a:pt x="8703" y="11672"/>
                    </a:lnTo>
                    <a:close/>
                    <a:moveTo>
                      <a:pt x="3913" y="11695"/>
                    </a:moveTo>
                    <a:lnTo>
                      <a:pt x="3913" y="12077"/>
                    </a:lnTo>
                    <a:lnTo>
                      <a:pt x="3711" y="12099"/>
                    </a:lnTo>
                    <a:lnTo>
                      <a:pt x="3711" y="11717"/>
                    </a:lnTo>
                    <a:lnTo>
                      <a:pt x="3846" y="11695"/>
                    </a:lnTo>
                    <a:close/>
                    <a:moveTo>
                      <a:pt x="8365" y="11717"/>
                    </a:moveTo>
                    <a:lnTo>
                      <a:pt x="8365" y="12077"/>
                    </a:lnTo>
                    <a:lnTo>
                      <a:pt x="8163" y="12099"/>
                    </a:lnTo>
                    <a:lnTo>
                      <a:pt x="8163" y="11740"/>
                    </a:lnTo>
                    <a:lnTo>
                      <a:pt x="8298" y="11717"/>
                    </a:lnTo>
                    <a:close/>
                    <a:moveTo>
                      <a:pt x="3509" y="11740"/>
                    </a:moveTo>
                    <a:lnTo>
                      <a:pt x="3509" y="12122"/>
                    </a:lnTo>
                    <a:lnTo>
                      <a:pt x="3306" y="12144"/>
                    </a:lnTo>
                    <a:lnTo>
                      <a:pt x="3306" y="11762"/>
                    </a:lnTo>
                    <a:lnTo>
                      <a:pt x="3441" y="11740"/>
                    </a:lnTo>
                    <a:close/>
                    <a:moveTo>
                      <a:pt x="7961" y="11785"/>
                    </a:moveTo>
                    <a:lnTo>
                      <a:pt x="7961" y="12122"/>
                    </a:lnTo>
                    <a:lnTo>
                      <a:pt x="7758" y="12144"/>
                    </a:lnTo>
                    <a:lnTo>
                      <a:pt x="7758" y="11785"/>
                    </a:lnTo>
                    <a:close/>
                    <a:moveTo>
                      <a:pt x="3104" y="11807"/>
                    </a:moveTo>
                    <a:lnTo>
                      <a:pt x="3104" y="12167"/>
                    </a:lnTo>
                    <a:lnTo>
                      <a:pt x="2901" y="12189"/>
                    </a:lnTo>
                    <a:lnTo>
                      <a:pt x="2901" y="11807"/>
                    </a:lnTo>
                    <a:close/>
                    <a:moveTo>
                      <a:pt x="7556" y="11830"/>
                    </a:moveTo>
                    <a:lnTo>
                      <a:pt x="7556" y="12189"/>
                    </a:lnTo>
                    <a:lnTo>
                      <a:pt x="7354" y="12212"/>
                    </a:lnTo>
                    <a:lnTo>
                      <a:pt x="7354" y="11830"/>
                    </a:lnTo>
                    <a:close/>
                    <a:moveTo>
                      <a:pt x="2699" y="11852"/>
                    </a:moveTo>
                    <a:lnTo>
                      <a:pt x="2699" y="12212"/>
                    </a:lnTo>
                    <a:lnTo>
                      <a:pt x="2497" y="12234"/>
                    </a:lnTo>
                    <a:lnTo>
                      <a:pt x="2497" y="11852"/>
                    </a:lnTo>
                    <a:close/>
                    <a:moveTo>
                      <a:pt x="7151" y="11874"/>
                    </a:moveTo>
                    <a:lnTo>
                      <a:pt x="7151" y="12234"/>
                    </a:lnTo>
                    <a:lnTo>
                      <a:pt x="6949" y="12257"/>
                    </a:lnTo>
                    <a:lnTo>
                      <a:pt x="6949" y="11897"/>
                    </a:lnTo>
                    <a:lnTo>
                      <a:pt x="7084" y="11874"/>
                    </a:lnTo>
                    <a:close/>
                    <a:moveTo>
                      <a:pt x="2294" y="11897"/>
                    </a:moveTo>
                    <a:lnTo>
                      <a:pt x="2294" y="12257"/>
                    </a:lnTo>
                    <a:lnTo>
                      <a:pt x="2092" y="12279"/>
                    </a:lnTo>
                    <a:lnTo>
                      <a:pt x="2092" y="11919"/>
                    </a:lnTo>
                    <a:lnTo>
                      <a:pt x="2227" y="11897"/>
                    </a:lnTo>
                    <a:close/>
                    <a:moveTo>
                      <a:pt x="6747" y="11919"/>
                    </a:moveTo>
                    <a:lnTo>
                      <a:pt x="6747" y="12279"/>
                    </a:lnTo>
                    <a:lnTo>
                      <a:pt x="6544" y="12302"/>
                    </a:lnTo>
                    <a:lnTo>
                      <a:pt x="6544" y="11942"/>
                    </a:lnTo>
                    <a:lnTo>
                      <a:pt x="6679" y="11919"/>
                    </a:lnTo>
                    <a:close/>
                    <a:moveTo>
                      <a:pt x="1890" y="11942"/>
                    </a:moveTo>
                    <a:lnTo>
                      <a:pt x="1890" y="12324"/>
                    </a:lnTo>
                    <a:lnTo>
                      <a:pt x="1687" y="12347"/>
                    </a:lnTo>
                    <a:lnTo>
                      <a:pt x="1687" y="11964"/>
                    </a:lnTo>
                    <a:lnTo>
                      <a:pt x="1822" y="11942"/>
                    </a:lnTo>
                    <a:close/>
                    <a:moveTo>
                      <a:pt x="6342" y="11987"/>
                    </a:moveTo>
                    <a:lnTo>
                      <a:pt x="6342" y="12347"/>
                    </a:lnTo>
                    <a:lnTo>
                      <a:pt x="6139" y="12369"/>
                    </a:lnTo>
                    <a:lnTo>
                      <a:pt x="6139" y="11987"/>
                    </a:lnTo>
                    <a:close/>
                    <a:moveTo>
                      <a:pt x="5937" y="12032"/>
                    </a:moveTo>
                    <a:lnTo>
                      <a:pt x="5937" y="12392"/>
                    </a:lnTo>
                    <a:lnTo>
                      <a:pt x="5735" y="12414"/>
                    </a:lnTo>
                    <a:lnTo>
                      <a:pt x="5735" y="12032"/>
                    </a:lnTo>
                    <a:close/>
                    <a:moveTo>
                      <a:pt x="1080" y="12054"/>
                    </a:moveTo>
                    <a:lnTo>
                      <a:pt x="1080" y="12414"/>
                    </a:lnTo>
                    <a:lnTo>
                      <a:pt x="900" y="12437"/>
                    </a:lnTo>
                    <a:lnTo>
                      <a:pt x="900" y="12054"/>
                    </a:lnTo>
                    <a:close/>
                    <a:moveTo>
                      <a:pt x="5532" y="12077"/>
                    </a:moveTo>
                    <a:lnTo>
                      <a:pt x="5532" y="12437"/>
                    </a:lnTo>
                    <a:lnTo>
                      <a:pt x="5330" y="12459"/>
                    </a:lnTo>
                    <a:lnTo>
                      <a:pt x="5330" y="12099"/>
                    </a:lnTo>
                    <a:lnTo>
                      <a:pt x="5465" y="12077"/>
                    </a:lnTo>
                    <a:close/>
                    <a:moveTo>
                      <a:pt x="1530" y="12099"/>
                    </a:moveTo>
                    <a:lnTo>
                      <a:pt x="1530" y="12459"/>
                    </a:lnTo>
                    <a:lnTo>
                      <a:pt x="1350" y="12482"/>
                    </a:lnTo>
                    <a:lnTo>
                      <a:pt x="1350" y="12099"/>
                    </a:lnTo>
                    <a:close/>
                    <a:moveTo>
                      <a:pt x="675" y="12099"/>
                    </a:moveTo>
                    <a:lnTo>
                      <a:pt x="675" y="12482"/>
                    </a:lnTo>
                    <a:lnTo>
                      <a:pt x="428" y="12527"/>
                    </a:lnTo>
                    <a:lnTo>
                      <a:pt x="428" y="12122"/>
                    </a:lnTo>
                    <a:lnTo>
                      <a:pt x="608" y="12099"/>
                    </a:lnTo>
                    <a:close/>
                    <a:moveTo>
                      <a:pt x="5128" y="12122"/>
                    </a:moveTo>
                    <a:lnTo>
                      <a:pt x="5128" y="12504"/>
                    </a:lnTo>
                    <a:lnTo>
                      <a:pt x="4925" y="12527"/>
                    </a:lnTo>
                    <a:lnTo>
                      <a:pt x="4925" y="12144"/>
                    </a:lnTo>
                    <a:lnTo>
                      <a:pt x="5060" y="12122"/>
                    </a:lnTo>
                    <a:close/>
                    <a:moveTo>
                      <a:pt x="9490" y="12189"/>
                    </a:moveTo>
                    <a:lnTo>
                      <a:pt x="9490" y="12324"/>
                    </a:lnTo>
                    <a:lnTo>
                      <a:pt x="9490" y="12527"/>
                    </a:lnTo>
                    <a:lnTo>
                      <a:pt x="9400" y="12549"/>
                    </a:lnTo>
                    <a:lnTo>
                      <a:pt x="9400" y="12189"/>
                    </a:lnTo>
                    <a:close/>
                    <a:moveTo>
                      <a:pt x="4723" y="12189"/>
                    </a:moveTo>
                    <a:lnTo>
                      <a:pt x="4723" y="12549"/>
                    </a:lnTo>
                    <a:lnTo>
                      <a:pt x="4520" y="12572"/>
                    </a:lnTo>
                    <a:lnTo>
                      <a:pt x="4520" y="12189"/>
                    </a:lnTo>
                    <a:close/>
                    <a:moveTo>
                      <a:pt x="9152" y="12212"/>
                    </a:moveTo>
                    <a:lnTo>
                      <a:pt x="9152" y="12572"/>
                    </a:lnTo>
                    <a:lnTo>
                      <a:pt x="8950" y="12594"/>
                    </a:lnTo>
                    <a:lnTo>
                      <a:pt x="8950" y="12234"/>
                    </a:lnTo>
                    <a:lnTo>
                      <a:pt x="9152" y="12212"/>
                    </a:lnTo>
                    <a:close/>
                    <a:moveTo>
                      <a:pt x="4318" y="12234"/>
                    </a:moveTo>
                    <a:lnTo>
                      <a:pt x="4318" y="12594"/>
                    </a:lnTo>
                    <a:lnTo>
                      <a:pt x="4116" y="12617"/>
                    </a:lnTo>
                    <a:lnTo>
                      <a:pt x="4116" y="12234"/>
                    </a:lnTo>
                    <a:close/>
                    <a:moveTo>
                      <a:pt x="8770" y="12279"/>
                    </a:moveTo>
                    <a:lnTo>
                      <a:pt x="8770" y="12594"/>
                    </a:lnTo>
                    <a:lnTo>
                      <a:pt x="8590" y="12617"/>
                    </a:lnTo>
                    <a:lnTo>
                      <a:pt x="8590" y="12302"/>
                    </a:lnTo>
                    <a:lnTo>
                      <a:pt x="8703" y="12279"/>
                    </a:lnTo>
                    <a:close/>
                    <a:moveTo>
                      <a:pt x="3913" y="12279"/>
                    </a:moveTo>
                    <a:lnTo>
                      <a:pt x="3913" y="12639"/>
                    </a:lnTo>
                    <a:lnTo>
                      <a:pt x="3711" y="12661"/>
                    </a:lnTo>
                    <a:lnTo>
                      <a:pt x="3711" y="12302"/>
                    </a:lnTo>
                    <a:lnTo>
                      <a:pt x="3846" y="12279"/>
                    </a:lnTo>
                    <a:close/>
                    <a:moveTo>
                      <a:pt x="8365" y="12324"/>
                    </a:moveTo>
                    <a:lnTo>
                      <a:pt x="8365" y="12684"/>
                    </a:lnTo>
                    <a:lnTo>
                      <a:pt x="8186" y="12706"/>
                    </a:lnTo>
                    <a:lnTo>
                      <a:pt x="8186" y="12347"/>
                    </a:lnTo>
                    <a:lnTo>
                      <a:pt x="8298" y="12324"/>
                    </a:lnTo>
                    <a:close/>
                    <a:moveTo>
                      <a:pt x="3509" y="12324"/>
                    </a:moveTo>
                    <a:lnTo>
                      <a:pt x="3509" y="12706"/>
                    </a:lnTo>
                    <a:lnTo>
                      <a:pt x="3306" y="12729"/>
                    </a:lnTo>
                    <a:lnTo>
                      <a:pt x="3306" y="12347"/>
                    </a:lnTo>
                    <a:lnTo>
                      <a:pt x="3441" y="12324"/>
                    </a:lnTo>
                    <a:close/>
                    <a:moveTo>
                      <a:pt x="7961" y="12392"/>
                    </a:moveTo>
                    <a:lnTo>
                      <a:pt x="7961" y="12729"/>
                    </a:lnTo>
                    <a:lnTo>
                      <a:pt x="7781" y="12751"/>
                    </a:lnTo>
                    <a:lnTo>
                      <a:pt x="7781" y="12392"/>
                    </a:lnTo>
                    <a:close/>
                    <a:moveTo>
                      <a:pt x="3104" y="12392"/>
                    </a:moveTo>
                    <a:lnTo>
                      <a:pt x="3104" y="12751"/>
                    </a:lnTo>
                    <a:lnTo>
                      <a:pt x="2901" y="12774"/>
                    </a:lnTo>
                    <a:lnTo>
                      <a:pt x="2901" y="12392"/>
                    </a:lnTo>
                    <a:close/>
                    <a:moveTo>
                      <a:pt x="2699" y="12437"/>
                    </a:moveTo>
                    <a:lnTo>
                      <a:pt x="2699" y="12796"/>
                    </a:lnTo>
                    <a:lnTo>
                      <a:pt x="2497" y="12819"/>
                    </a:lnTo>
                    <a:lnTo>
                      <a:pt x="2497" y="12437"/>
                    </a:lnTo>
                    <a:close/>
                    <a:moveTo>
                      <a:pt x="7556" y="12437"/>
                    </a:moveTo>
                    <a:lnTo>
                      <a:pt x="7556" y="12796"/>
                    </a:lnTo>
                    <a:lnTo>
                      <a:pt x="7376" y="12819"/>
                    </a:lnTo>
                    <a:lnTo>
                      <a:pt x="7376" y="12459"/>
                    </a:lnTo>
                    <a:lnTo>
                      <a:pt x="7489" y="12437"/>
                    </a:lnTo>
                    <a:close/>
                    <a:moveTo>
                      <a:pt x="7151" y="12482"/>
                    </a:moveTo>
                    <a:lnTo>
                      <a:pt x="7151" y="12841"/>
                    </a:lnTo>
                    <a:lnTo>
                      <a:pt x="6971" y="12864"/>
                    </a:lnTo>
                    <a:lnTo>
                      <a:pt x="6971" y="12504"/>
                    </a:lnTo>
                    <a:lnTo>
                      <a:pt x="7084" y="12482"/>
                    </a:lnTo>
                    <a:close/>
                    <a:moveTo>
                      <a:pt x="9467" y="12751"/>
                    </a:moveTo>
                    <a:cubicBezTo>
                      <a:pt x="9445" y="12751"/>
                      <a:pt x="9445" y="12751"/>
                      <a:pt x="9445" y="12774"/>
                    </a:cubicBezTo>
                    <a:cubicBezTo>
                      <a:pt x="9422" y="12796"/>
                      <a:pt x="9400" y="12841"/>
                      <a:pt x="9377" y="12864"/>
                    </a:cubicBezTo>
                    <a:lnTo>
                      <a:pt x="9377" y="12751"/>
                    </a:lnTo>
                    <a:close/>
                    <a:moveTo>
                      <a:pt x="2294" y="12482"/>
                    </a:moveTo>
                    <a:lnTo>
                      <a:pt x="2294" y="12864"/>
                    </a:lnTo>
                    <a:lnTo>
                      <a:pt x="2092" y="12886"/>
                    </a:lnTo>
                    <a:lnTo>
                      <a:pt x="2092" y="12504"/>
                    </a:lnTo>
                    <a:lnTo>
                      <a:pt x="2227" y="12482"/>
                    </a:lnTo>
                    <a:close/>
                    <a:moveTo>
                      <a:pt x="6747" y="12527"/>
                    </a:moveTo>
                    <a:lnTo>
                      <a:pt x="6747" y="12886"/>
                    </a:lnTo>
                    <a:lnTo>
                      <a:pt x="6567" y="12909"/>
                    </a:lnTo>
                    <a:lnTo>
                      <a:pt x="6567" y="12549"/>
                    </a:lnTo>
                    <a:lnTo>
                      <a:pt x="6679" y="12527"/>
                    </a:lnTo>
                    <a:close/>
                    <a:moveTo>
                      <a:pt x="1890" y="12527"/>
                    </a:moveTo>
                    <a:lnTo>
                      <a:pt x="1890" y="12909"/>
                    </a:lnTo>
                    <a:lnTo>
                      <a:pt x="1687" y="12931"/>
                    </a:lnTo>
                    <a:lnTo>
                      <a:pt x="1687" y="12549"/>
                    </a:lnTo>
                    <a:lnTo>
                      <a:pt x="1822" y="12527"/>
                    </a:lnTo>
                    <a:close/>
                    <a:moveTo>
                      <a:pt x="1485" y="12594"/>
                    </a:moveTo>
                    <a:lnTo>
                      <a:pt x="1485" y="12954"/>
                    </a:lnTo>
                    <a:lnTo>
                      <a:pt x="1282" y="12976"/>
                    </a:lnTo>
                    <a:lnTo>
                      <a:pt x="1282" y="12594"/>
                    </a:lnTo>
                    <a:close/>
                    <a:moveTo>
                      <a:pt x="6342" y="12594"/>
                    </a:moveTo>
                    <a:lnTo>
                      <a:pt x="6342" y="12954"/>
                    </a:lnTo>
                    <a:lnTo>
                      <a:pt x="6162" y="12976"/>
                    </a:lnTo>
                    <a:lnTo>
                      <a:pt x="6162" y="12594"/>
                    </a:lnTo>
                    <a:close/>
                    <a:moveTo>
                      <a:pt x="9175" y="12796"/>
                    </a:moveTo>
                    <a:lnTo>
                      <a:pt x="9175" y="12954"/>
                    </a:lnTo>
                    <a:lnTo>
                      <a:pt x="8995" y="12976"/>
                    </a:lnTo>
                    <a:lnTo>
                      <a:pt x="8995" y="12819"/>
                    </a:lnTo>
                    <a:lnTo>
                      <a:pt x="9175" y="12796"/>
                    </a:lnTo>
                    <a:close/>
                    <a:moveTo>
                      <a:pt x="5937" y="12639"/>
                    </a:moveTo>
                    <a:lnTo>
                      <a:pt x="5937" y="12999"/>
                    </a:lnTo>
                    <a:lnTo>
                      <a:pt x="5757" y="13021"/>
                    </a:lnTo>
                    <a:lnTo>
                      <a:pt x="5757" y="12661"/>
                    </a:lnTo>
                    <a:lnTo>
                      <a:pt x="5870" y="12639"/>
                    </a:lnTo>
                    <a:close/>
                    <a:moveTo>
                      <a:pt x="8770" y="12841"/>
                    </a:moveTo>
                    <a:lnTo>
                      <a:pt x="8770" y="12999"/>
                    </a:lnTo>
                    <a:lnTo>
                      <a:pt x="8590" y="13021"/>
                    </a:lnTo>
                    <a:lnTo>
                      <a:pt x="8590" y="12864"/>
                    </a:lnTo>
                    <a:lnTo>
                      <a:pt x="8703" y="12841"/>
                    </a:lnTo>
                    <a:close/>
                    <a:moveTo>
                      <a:pt x="1080" y="12639"/>
                    </a:moveTo>
                    <a:lnTo>
                      <a:pt x="1080" y="13021"/>
                    </a:lnTo>
                    <a:lnTo>
                      <a:pt x="900" y="13044"/>
                    </a:lnTo>
                    <a:lnTo>
                      <a:pt x="900" y="12661"/>
                    </a:lnTo>
                    <a:lnTo>
                      <a:pt x="1035" y="12639"/>
                    </a:lnTo>
                    <a:close/>
                    <a:moveTo>
                      <a:pt x="5532" y="12684"/>
                    </a:moveTo>
                    <a:lnTo>
                      <a:pt x="5532" y="13044"/>
                    </a:lnTo>
                    <a:lnTo>
                      <a:pt x="5352" y="13066"/>
                    </a:lnTo>
                    <a:lnTo>
                      <a:pt x="5352" y="12706"/>
                    </a:lnTo>
                    <a:lnTo>
                      <a:pt x="5465" y="12684"/>
                    </a:lnTo>
                    <a:close/>
                    <a:moveTo>
                      <a:pt x="8365" y="12886"/>
                    </a:moveTo>
                    <a:lnTo>
                      <a:pt x="8365" y="13066"/>
                    </a:lnTo>
                    <a:lnTo>
                      <a:pt x="8186" y="13066"/>
                    </a:lnTo>
                    <a:lnTo>
                      <a:pt x="8186" y="12909"/>
                    </a:lnTo>
                    <a:lnTo>
                      <a:pt x="8298" y="12886"/>
                    </a:lnTo>
                    <a:close/>
                    <a:moveTo>
                      <a:pt x="675" y="12706"/>
                    </a:moveTo>
                    <a:lnTo>
                      <a:pt x="675" y="13089"/>
                    </a:lnTo>
                    <a:lnTo>
                      <a:pt x="428" y="13111"/>
                    </a:lnTo>
                    <a:lnTo>
                      <a:pt x="428" y="12729"/>
                    </a:lnTo>
                    <a:lnTo>
                      <a:pt x="608" y="12706"/>
                    </a:lnTo>
                    <a:close/>
                    <a:moveTo>
                      <a:pt x="5128" y="12729"/>
                    </a:moveTo>
                    <a:lnTo>
                      <a:pt x="5128" y="13089"/>
                    </a:lnTo>
                    <a:lnTo>
                      <a:pt x="4948" y="13134"/>
                    </a:lnTo>
                    <a:lnTo>
                      <a:pt x="4948" y="12751"/>
                    </a:lnTo>
                    <a:lnTo>
                      <a:pt x="5060" y="12729"/>
                    </a:lnTo>
                    <a:close/>
                    <a:moveTo>
                      <a:pt x="7961" y="12954"/>
                    </a:moveTo>
                    <a:lnTo>
                      <a:pt x="7961" y="13111"/>
                    </a:lnTo>
                    <a:lnTo>
                      <a:pt x="7781" y="13134"/>
                    </a:lnTo>
                    <a:lnTo>
                      <a:pt x="7781" y="12976"/>
                    </a:lnTo>
                    <a:lnTo>
                      <a:pt x="7893" y="12954"/>
                    </a:lnTo>
                    <a:close/>
                    <a:moveTo>
                      <a:pt x="4723" y="12796"/>
                    </a:moveTo>
                    <a:lnTo>
                      <a:pt x="4723" y="13156"/>
                    </a:lnTo>
                    <a:lnTo>
                      <a:pt x="4543" y="13179"/>
                    </a:lnTo>
                    <a:lnTo>
                      <a:pt x="4543" y="12796"/>
                    </a:lnTo>
                    <a:close/>
                    <a:moveTo>
                      <a:pt x="7556" y="12999"/>
                    </a:moveTo>
                    <a:lnTo>
                      <a:pt x="7556" y="13156"/>
                    </a:lnTo>
                    <a:lnTo>
                      <a:pt x="7376" y="13179"/>
                    </a:lnTo>
                    <a:lnTo>
                      <a:pt x="7376" y="13021"/>
                    </a:lnTo>
                    <a:lnTo>
                      <a:pt x="7489" y="12999"/>
                    </a:lnTo>
                    <a:close/>
                    <a:moveTo>
                      <a:pt x="4318" y="12841"/>
                    </a:moveTo>
                    <a:lnTo>
                      <a:pt x="4318" y="13201"/>
                    </a:lnTo>
                    <a:lnTo>
                      <a:pt x="4138" y="13224"/>
                    </a:lnTo>
                    <a:lnTo>
                      <a:pt x="4138" y="12864"/>
                    </a:lnTo>
                    <a:lnTo>
                      <a:pt x="4251" y="12841"/>
                    </a:lnTo>
                    <a:close/>
                    <a:moveTo>
                      <a:pt x="7151" y="13044"/>
                    </a:moveTo>
                    <a:lnTo>
                      <a:pt x="7151" y="13201"/>
                    </a:lnTo>
                    <a:lnTo>
                      <a:pt x="6971" y="13224"/>
                    </a:lnTo>
                    <a:lnTo>
                      <a:pt x="6971" y="13066"/>
                    </a:lnTo>
                    <a:lnTo>
                      <a:pt x="7084" y="13044"/>
                    </a:lnTo>
                    <a:close/>
                    <a:moveTo>
                      <a:pt x="6747" y="13111"/>
                    </a:moveTo>
                    <a:lnTo>
                      <a:pt x="6747" y="13269"/>
                    </a:lnTo>
                    <a:lnTo>
                      <a:pt x="6567" y="13269"/>
                    </a:lnTo>
                    <a:lnTo>
                      <a:pt x="6567" y="13111"/>
                    </a:lnTo>
                    <a:close/>
                    <a:moveTo>
                      <a:pt x="3913" y="12886"/>
                    </a:moveTo>
                    <a:lnTo>
                      <a:pt x="3913" y="13246"/>
                    </a:lnTo>
                    <a:lnTo>
                      <a:pt x="3733" y="13291"/>
                    </a:lnTo>
                    <a:lnTo>
                      <a:pt x="3733" y="12909"/>
                    </a:lnTo>
                    <a:lnTo>
                      <a:pt x="3846" y="12886"/>
                    </a:lnTo>
                    <a:close/>
                    <a:moveTo>
                      <a:pt x="3509" y="12931"/>
                    </a:moveTo>
                    <a:lnTo>
                      <a:pt x="3509" y="13314"/>
                    </a:lnTo>
                    <a:lnTo>
                      <a:pt x="3329" y="13336"/>
                    </a:lnTo>
                    <a:lnTo>
                      <a:pt x="3329" y="12954"/>
                    </a:lnTo>
                    <a:lnTo>
                      <a:pt x="3441" y="12931"/>
                    </a:lnTo>
                    <a:close/>
                    <a:moveTo>
                      <a:pt x="6342" y="13134"/>
                    </a:moveTo>
                    <a:lnTo>
                      <a:pt x="6342" y="13291"/>
                    </a:lnTo>
                    <a:lnTo>
                      <a:pt x="6162" y="13336"/>
                    </a:lnTo>
                    <a:lnTo>
                      <a:pt x="6162" y="13156"/>
                    </a:lnTo>
                    <a:lnTo>
                      <a:pt x="6274" y="13134"/>
                    </a:lnTo>
                    <a:close/>
                    <a:moveTo>
                      <a:pt x="3104" y="12999"/>
                    </a:moveTo>
                    <a:lnTo>
                      <a:pt x="3104" y="13359"/>
                    </a:lnTo>
                    <a:lnTo>
                      <a:pt x="2924" y="13381"/>
                    </a:lnTo>
                    <a:lnTo>
                      <a:pt x="2924" y="12999"/>
                    </a:lnTo>
                    <a:close/>
                    <a:moveTo>
                      <a:pt x="5937" y="13201"/>
                    </a:moveTo>
                    <a:lnTo>
                      <a:pt x="5937" y="13359"/>
                    </a:lnTo>
                    <a:lnTo>
                      <a:pt x="5757" y="13381"/>
                    </a:lnTo>
                    <a:lnTo>
                      <a:pt x="5757" y="13224"/>
                    </a:lnTo>
                    <a:lnTo>
                      <a:pt x="5870" y="13201"/>
                    </a:lnTo>
                    <a:close/>
                    <a:moveTo>
                      <a:pt x="2699" y="13044"/>
                    </a:moveTo>
                    <a:lnTo>
                      <a:pt x="2699" y="13404"/>
                    </a:lnTo>
                    <a:lnTo>
                      <a:pt x="2519" y="13426"/>
                    </a:lnTo>
                    <a:lnTo>
                      <a:pt x="2519" y="13066"/>
                    </a:lnTo>
                    <a:lnTo>
                      <a:pt x="2632" y="13044"/>
                    </a:lnTo>
                    <a:close/>
                    <a:moveTo>
                      <a:pt x="5532" y="13269"/>
                    </a:moveTo>
                    <a:lnTo>
                      <a:pt x="5532" y="13404"/>
                    </a:lnTo>
                    <a:lnTo>
                      <a:pt x="5352" y="13426"/>
                    </a:lnTo>
                    <a:lnTo>
                      <a:pt x="5352" y="13269"/>
                    </a:lnTo>
                    <a:close/>
                    <a:moveTo>
                      <a:pt x="2294" y="13089"/>
                    </a:moveTo>
                    <a:lnTo>
                      <a:pt x="2294" y="13448"/>
                    </a:lnTo>
                    <a:lnTo>
                      <a:pt x="2114" y="13471"/>
                    </a:lnTo>
                    <a:lnTo>
                      <a:pt x="2114" y="13111"/>
                    </a:lnTo>
                    <a:lnTo>
                      <a:pt x="2227" y="13089"/>
                    </a:lnTo>
                    <a:close/>
                    <a:moveTo>
                      <a:pt x="5128" y="13314"/>
                    </a:moveTo>
                    <a:lnTo>
                      <a:pt x="5128" y="13448"/>
                    </a:lnTo>
                    <a:lnTo>
                      <a:pt x="4948" y="13471"/>
                    </a:lnTo>
                    <a:lnTo>
                      <a:pt x="4948" y="13336"/>
                    </a:lnTo>
                    <a:lnTo>
                      <a:pt x="5060" y="13314"/>
                    </a:lnTo>
                    <a:close/>
                    <a:moveTo>
                      <a:pt x="1890" y="13134"/>
                    </a:moveTo>
                    <a:lnTo>
                      <a:pt x="1890" y="13516"/>
                    </a:lnTo>
                    <a:lnTo>
                      <a:pt x="1710" y="13538"/>
                    </a:lnTo>
                    <a:lnTo>
                      <a:pt x="1710" y="13156"/>
                    </a:lnTo>
                    <a:lnTo>
                      <a:pt x="1822" y="13134"/>
                    </a:lnTo>
                    <a:close/>
                    <a:moveTo>
                      <a:pt x="4723" y="13359"/>
                    </a:moveTo>
                    <a:lnTo>
                      <a:pt x="4723" y="13516"/>
                    </a:lnTo>
                    <a:lnTo>
                      <a:pt x="4543" y="13538"/>
                    </a:lnTo>
                    <a:lnTo>
                      <a:pt x="4543" y="13381"/>
                    </a:lnTo>
                    <a:lnTo>
                      <a:pt x="4655" y="13359"/>
                    </a:lnTo>
                    <a:close/>
                    <a:moveTo>
                      <a:pt x="1485" y="13201"/>
                    </a:moveTo>
                    <a:lnTo>
                      <a:pt x="1485" y="13561"/>
                    </a:lnTo>
                    <a:lnTo>
                      <a:pt x="1305" y="13583"/>
                    </a:lnTo>
                    <a:lnTo>
                      <a:pt x="1305" y="13201"/>
                    </a:lnTo>
                    <a:close/>
                    <a:moveTo>
                      <a:pt x="4318" y="13426"/>
                    </a:moveTo>
                    <a:lnTo>
                      <a:pt x="4318" y="13583"/>
                    </a:lnTo>
                    <a:lnTo>
                      <a:pt x="4138" y="13583"/>
                    </a:lnTo>
                    <a:lnTo>
                      <a:pt x="4138" y="13448"/>
                    </a:lnTo>
                    <a:lnTo>
                      <a:pt x="4251" y="13426"/>
                    </a:lnTo>
                    <a:close/>
                    <a:moveTo>
                      <a:pt x="3913" y="13471"/>
                    </a:moveTo>
                    <a:lnTo>
                      <a:pt x="3913" y="13628"/>
                    </a:lnTo>
                    <a:lnTo>
                      <a:pt x="3733" y="13628"/>
                    </a:lnTo>
                    <a:lnTo>
                      <a:pt x="3733" y="13471"/>
                    </a:lnTo>
                    <a:close/>
                    <a:moveTo>
                      <a:pt x="1080" y="13246"/>
                    </a:moveTo>
                    <a:lnTo>
                      <a:pt x="1080" y="13628"/>
                    </a:lnTo>
                    <a:lnTo>
                      <a:pt x="900" y="13651"/>
                    </a:lnTo>
                    <a:lnTo>
                      <a:pt x="900" y="13269"/>
                    </a:lnTo>
                    <a:lnTo>
                      <a:pt x="1013" y="13246"/>
                    </a:lnTo>
                    <a:close/>
                    <a:moveTo>
                      <a:pt x="3509" y="13516"/>
                    </a:moveTo>
                    <a:lnTo>
                      <a:pt x="3509" y="13673"/>
                    </a:lnTo>
                    <a:lnTo>
                      <a:pt x="3329" y="13696"/>
                    </a:lnTo>
                    <a:lnTo>
                      <a:pt x="3329" y="13538"/>
                    </a:lnTo>
                    <a:lnTo>
                      <a:pt x="3441" y="13516"/>
                    </a:lnTo>
                    <a:close/>
                    <a:moveTo>
                      <a:pt x="675" y="13314"/>
                    </a:moveTo>
                    <a:lnTo>
                      <a:pt x="675" y="13673"/>
                    </a:lnTo>
                    <a:lnTo>
                      <a:pt x="428" y="13718"/>
                    </a:lnTo>
                    <a:lnTo>
                      <a:pt x="428" y="13336"/>
                    </a:lnTo>
                    <a:lnTo>
                      <a:pt x="608" y="13314"/>
                    </a:lnTo>
                    <a:close/>
                    <a:moveTo>
                      <a:pt x="3104" y="13561"/>
                    </a:moveTo>
                    <a:lnTo>
                      <a:pt x="3104" y="13718"/>
                    </a:lnTo>
                    <a:lnTo>
                      <a:pt x="2924" y="13741"/>
                    </a:lnTo>
                    <a:lnTo>
                      <a:pt x="2924" y="13583"/>
                    </a:lnTo>
                    <a:lnTo>
                      <a:pt x="3036" y="13561"/>
                    </a:lnTo>
                    <a:close/>
                    <a:moveTo>
                      <a:pt x="2699" y="13628"/>
                    </a:moveTo>
                    <a:lnTo>
                      <a:pt x="2699" y="13763"/>
                    </a:lnTo>
                    <a:lnTo>
                      <a:pt x="2519" y="13786"/>
                    </a:lnTo>
                    <a:lnTo>
                      <a:pt x="2519" y="13651"/>
                    </a:lnTo>
                    <a:lnTo>
                      <a:pt x="2632" y="13628"/>
                    </a:lnTo>
                    <a:close/>
                    <a:moveTo>
                      <a:pt x="2294" y="13673"/>
                    </a:moveTo>
                    <a:lnTo>
                      <a:pt x="2294" y="13831"/>
                    </a:lnTo>
                    <a:lnTo>
                      <a:pt x="2114" y="13853"/>
                    </a:lnTo>
                    <a:lnTo>
                      <a:pt x="2114" y="13696"/>
                    </a:lnTo>
                    <a:lnTo>
                      <a:pt x="2227" y="13673"/>
                    </a:lnTo>
                    <a:close/>
                    <a:moveTo>
                      <a:pt x="1890" y="13741"/>
                    </a:moveTo>
                    <a:lnTo>
                      <a:pt x="1890" y="13876"/>
                    </a:lnTo>
                    <a:lnTo>
                      <a:pt x="1710" y="13898"/>
                    </a:lnTo>
                    <a:lnTo>
                      <a:pt x="1710" y="13741"/>
                    </a:lnTo>
                    <a:close/>
                    <a:moveTo>
                      <a:pt x="1485" y="13786"/>
                    </a:moveTo>
                    <a:lnTo>
                      <a:pt x="1485" y="13921"/>
                    </a:lnTo>
                    <a:lnTo>
                      <a:pt x="1305" y="13943"/>
                    </a:lnTo>
                    <a:lnTo>
                      <a:pt x="1305" y="13808"/>
                    </a:lnTo>
                    <a:lnTo>
                      <a:pt x="1417" y="13786"/>
                    </a:lnTo>
                    <a:close/>
                    <a:moveTo>
                      <a:pt x="675" y="13898"/>
                    </a:moveTo>
                    <a:lnTo>
                      <a:pt x="675" y="14011"/>
                    </a:lnTo>
                    <a:cubicBezTo>
                      <a:pt x="608" y="13988"/>
                      <a:pt x="563" y="13966"/>
                      <a:pt x="518" y="13898"/>
                    </a:cubicBezTo>
                    <a:close/>
                    <a:moveTo>
                      <a:pt x="1080" y="13831"/>
                    </a:moveTo>
                    <a:lnTo>
                      <a:pt x="1080" y="13988"/>
                    </a:lnTo>
                    <a:lnTo>
                      <a:pt x="900" y="14011"/>
                    </a:lnTo>
                    <a:lnTo>
                      <a:pt x="900" y="13853"/>
                    </a:lnTo>
                    <a:lnTo>
                      <a:pt x="1013" y="13831"/>
                    </a:lnTo>
                    <a:close/>
                    <a:moveTo>
                      <a:pt x="9170" y="1"/>
                    </a:moveTo>
                    <a:cubicBezTo>
                      <a:pt x="9157" y="1"/>
                      <a:pt x="9144" y="1"/>
                      <a:pt x="9130" y="2"/>
                    </a:cubicBezTo>
                    <a:lnTo>
                      <a:pt x="8680" y="25"/>
                    </a:lnTo>
                    <a:lnTo>
                      <a:pt x="698" y="497"/>
                    </a:lnTo>
                    <a:cubicBezTo>
                      <a:pt x="316" y="519"/>
                      <a:pt x="1" y="834"/>
                      <a:pt x="1" y="1216"/>
                    </a:cubicBezTo>
                    <a:lnTo>
                      <a:pt x="1" y="13718"/>
                    </a:lnTo>
                    <a:cubicBezTo>
                      <a:pt x="1" y="14033"/>
                      <a:pt x="203" y="14303"/>
                      <a:pt x="473" y="14415"/>
                    </a:cubicBezTo>
                    <a:cubicBezTo>
                      <a:pt x="563" y="14438"/>
                      <a:pt x="653" y="14460"/>
                      <a:pt x="743" y="14460"/>
                    </a:cubicBezTo>
                    <a:lnTo>
                      <a:pt x="833" y="14460"/>
                    </a:lnTo>
                    <a:lnTo>
                      <a:pt x="9265" y="13381"/>
                    </a:lnTo>
                    <a:cubicBezTo>
                      <a:pt x="9512" y="13336"/>
                      <a:pt x="9737" y="13179"/>
                      <a:pt x="9827" y="12954"/>
                    </a:cubicBezTo>
                    <a:cubicBezTo>
                      <a:pt x="9872" y="12864"/>
                      <a:pt x="9895" y="12751"/>
                      <a:pt x="9895" y="12661"/>
                    </a:cubicBezTo>
                    <a:lnTo>
                      <a:pt x="9895" y="722"/>
                    </a:lnTo>
                    <a:cubicBezTo>
                      <a:pt x="9895" y="330"/>
                      <a:pt x="9578" y="1"/>
                      <a:pt x="9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4"/>
              <p:cNvSpPr/>
              <p:nvPr/>
            </p:nvSpPr>
            <p:spPr>
              <a:xfrm>
                <a:off x="3336170" y="2488889"/>
                <a:ext cx="263868" cy="101126"/>
              </a:xfrm>
              <a:custGeom>
                <a:avLst/>
                <a:gdLst/>
                <a:ahLst/>
                <a:cxnLst/>
                <a:rect l="l" t="t" r="r" b="b"/>
                <a:pathLst>
                  <a:path w="9918" h="3801" extrusionOk="0">
                    <a:moveTo>
                      <a:pt x="9175" y="450"/>
                    </a:moveTo>
                    <a:cubicBezTo>
                      <a:pt x="9355" y="450"/>
                      <a:pt x="9490" y="585"/>
                      <a:pt x="9490" y="742"/>
                    </a:cubicBezTo>
                    <a:lnTo>
                      <a:pt x="9467" y="2631"/>
                    </a:lnTo>
                    <a:cubicBezTo>
                      <a:pt x="9467" y="2788"/>
                      <a:pt x="9377" y="2901"/>
                      <a:pt x="9220" y="2923"/>
                    </a:cubicBezTo>
                    <a:lnTo>
                      <a:pt x="9152" y="2923"/>
                    </a:lnTo>
                    <a:lnTo>
                      <a:pt x="788" y="3351"/>
                    </a:lnTo>
                    <a:cubicBezTo>
                      <a:pt x="772" y="3352"/>
                      <a:pt x="757" y="3353"/>
                      <a:pt x="742" y="3353"/>
                    </a:cubicBezTo>
                    <a:cubicBezTo>
                      <a:pt x="582" y="3353"/>
                      <a:pt x="450" y="3245"/>
                      <a:pt x="450" y="3081"/>
                    </a:cubicBezTo>
                    <a:lnTo>
                      <a:pt x="450" y="3058"/>
                    </a:lnTo>
                    <a:lnTo>
                      <a:pt x="450" y="990"/>
                    </a:lnTo>
                    <a:cubicBezTo>
                      <a:pt x="450" y="832"/>
                      <a:pt x="563" y="697"/>
                      <a:pt x="720" y="697"/>
                    </a:cubicBezTo>
                    <a:lnTo>
                      <a:pt x="8590" y="472"/>
                    </a:lnTo>
                    <a:lnTo>
                      <a:pt x="9152" y="450"/>
                    </a:lnTo>
                    <a:close/>
                    <a:moveTo>
                      <a:pt x="9175" y="0"/>
                    </a:moveTo>
                    <a:lnTo>
                      <a:pt x="9130" y="23"/>
                    </a:lnTo>
                    <a:lnTo>
                      <a:pt x="8613" y="45"/>
                    </a:lnTo>
                    <a:lnTo>
                      <a:pt x="698" y="270"/>
                    </a:lnTo>
                    <a:cubicBezTo>
                      <a:pt x="428" y="270"/>
                      <a:pt x="181" y="450"/>
                      <a:pt x="68" y="697"/>
                    </a:cubicBezTo>
                    <a:cubicBezTo>
                      <a:pt x="23" y="787"/>
                      <a:pt x="1" y="877"/>
                      <a:pt x="1" y="990"/>
                    </a:cubicBezTo>
                    <a:lnTo>
                      <a:pt x="1" y="3058"/>
                    </a:lnTo>
                    <a:cubicBezTo>
                      <a:pt x="1" y="3463"/>
                      <a:pt x="338" y="3778"/>
                      <a:pt x="743" y="3800"/>
                    </a:cubicBezTo>
                    <a:lnTo>
                      <a:pt x="810" y="3800"/>
                    </a:lnTo>
                    <a:lnTo>
                      <a:pt x="9265" y="3351"/>
                    </a:lnTo>
                    <a:cubicBezTo>
                      <a:pt x="9625" y="3306"/>
                      <a:pt x="9895" y="3013"/>
                      <a:pt x="9917" y="2631"/>
                    </a:cubicBezTo>
                    <a:lnTo>
                      <a:pt x="9917" y="742"/>
                    </a:lnTo>
                    <a:cubicBezTo>
                      <a:pt x="9895" y="337"/>
                      <a:pt x="9580" y="0"/>
                      <a:pt x="9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4"/>
              <p:cNvSpPr/>
              <p:nvPr/>
            </p:nvSpPr>
            <p:spPr>
              <a:xfrm>
                <a:off x="3396592" y="2517597"/>
                <a:ext cx="143002" cy="43685"/>
              </a:xfrm>
              <a:custGeom>
                <a:avLst/>
                <a:gdLst/>
                <a:ahLst/>
                <a:cxnLst/>
                <a:rect l="l" t="t" r="r" b="b"/>
                <a:pathLst>
                  <a:path w="5375" h="1642" extrusionOk="0">
                    <a:moveTo>
                      <a:pt x="4700" y="135"/>
                    </a:moveTo>
                    <a:cubicBezTo>
                      <a:pt x="4993" y="158"/>
                      <a:pt x="5240" y="383"/>
                      <a:pt x="5263" y="698"/>
                    </a:cubicBezTo>
                    <a:lnTo>
                      <a:pt x="5263" y="743"/>
                    </a:lnTo>
                    <a:lnTo>
                      <a:pt x="5263" y="787"/>
                    </a:lnTo>
                    <a:cubicBezTo>
                      <a:pt x="5240" y="945"/>
                      <a:pt x="5173" y="1057"/>
                      <a:pt x="5083" y="1170"/>
                    </a:cubicBezTo>
                    <a:lnTo>
                      <a:pt x="5060" y="1192"/>
                    </a:lnTo>
                    <a:cubicBezTo>
                      <a:pt x="4970" y="1282"/>
                      <a:pt x="4835" y="1327"/>
                      <a:pt x="4700" y="1350"/>
                    </a:cubicBezTo>
                    <a:lnTo>
                      <a:pt x="4655" y="1350"/>
                    </a:lnTo>
                    <a:cubicBezTo>
                      <a:pt x="4588" y="1350"/>
                      <a:pt x="4520" y="1327"/>
                      <a:pt x="4453" y="1305"/>
                    </a:cubicBezTo>
                    <a:lnTo>
                      <a:pt x="4431" y="1305"/>
                    </a:lnTo>
                    <a:cubicBezTo>
                      <a:pt x="3913" y="1102"/>
                      <a:pt x="3913" y="383"/>
                      <a:pt x="4431" y="158"/>
                    </a:cubicBezTo>
                    <a:lnTo>
                      <a:pt x="4453" y="158"/>
                    </a:lnTo>
                    <a:cubicBezTo>
                      <a:pt x="4520" y="135"/>
                      <a:pt x="4588" y="135"/>
                      <a:pt x="4655" y="135"/>
                    </a:cubicBezTo>
                    <a:close/>
                    <a:moveTo>
                      <a:pt x="3149" y="248"/>
                    </a:moveTo>
                    <a:cubicBezTo>
                      <a:pt x="3239" y="248"/>
                      <a:pt x="3329" y="270"/>
                      <a:pt x="3419" y="315"/>
                    </a:cubicBezTo>
                    <a:lnTo>
                      <a:pt x="3486" y="360"/>
                    </a:lnTo>
                    <a:cubicBezTo>
                      <a:pt x="3913" y="675"/>
                      <a:pt x="3778" y="1350"/>
                      <a:pt x="3261" y="1462"/>
                    </a:cubicBezTo>
                    <a:lnTo>
                      <a:pt x="3126" y="1462"/>
                    </a:lnTo>
                    <a:cubicBezTo>
                      <a:pt x="3059" y="1462"/>
                      <a:pt x="2991" y="1440"/>
                      <a:pt x="2924" y="1417"/>
                    </a:cubicBezTo>
                    <a:lnTo>
                      <a:pt x="2879" y="1417"/>
                    </a:lnTo>
                    <a:cubicBezTo>
                      <a:pt x="2362" y="1215"/>
                      <a:pt x="2384" y="473"/>
                      <a:pt x="2902" y="270"/>
                    </a:cubicBezTo>
                    <a:cubicBezTo>
                      <a:pt x="2969" y="248"/>
                      <a:pt x="3059" y="248"/>
                      <a:pt x="3126" y="248"/>
                    </a:cubicBezTo>
                    <a:close/>
                    <a:moveTo>
                      <a:pt x="1642" y="338"/>
                    </a:moveTo>
                    <a:cubicBezTo>
                      <a:pt x="1732" y="338"/>
                      <a:pt x="1845" y="360"/>
                      <a:pt x="1912" y="428"/>
                    </a:cubicBezTo>
                    <a:lnTo>
                      <a:pt x="1980" y="450"/>
                    </a:lnTo>
                    <a:cubicBezTo>
                      <a:pt x="2272" y="675"/>
                      <a:pt x="2317" y="1080"/>
                      <a:pt x="2070" y="1350"/>
                    </a:cubicBezTo>
                    <a:lnTo>
                      <a:pt x="2002" y="1417"/>
                    </a:lnTo>
                    <a:cubicBezTo>
                      <a:pt x="1912" y="1485"/>
                      <a:pt x="1777" y="1552"/>
                      <a:pt x="1642" y="1552"/>
                    </a:cubicBezTo>
                    <a:lnTo>
                      <a:pt x="1597" y="1552"/>
                    </a:lnTo>
                    <a:cubicBezTo>
                      <a:pt x="1530" y="1552"/>
                      <a:pt x="1462" y="1552"/>
                      <a:pt x="1395" y="1530"/>
                    </a:cubicBezTo>
                    <a:lnTo>
                      <a:pt x="1372" y="1530"/>
                    </a:lnTo>
                    <a:cubicBezTo>
                      <a:pt x="765" y="1260"/>
                      <a:pt x="945" y="338"/>
                      <a:pt x="1597" y="338"/>
                    </a:cubicBezTo>
                    <a:close/>
                    <a:moveTo>
                      <a:pt x="4003" y="0"/>
                    </a:moveTo>
                    <a:cubicBezTo>
                      <a:pt x="3801" y="0"/>
                      <a:pt x="3621" y="68"/>
                      <a:pt x="3486" y="225"/>
                    </a:cubicBezTo>
                    <a:cubicBezTo>
                      <a:pt x="3374" y="158"/>
                      <a:pt x="3261" y="113"/>
                      <a:pt x="3126" y="113"/>
                    </a:cubicBezTo>
                    <a:lnTo>
                      <a:pt x="2497" y="113"/>
                    </a:lnTo>
                    <a:cubicBezTo>
                      <a:pt x="2294" y="113"/>
                      <a:pt x="2137" y="180"/>
                      <a:pt x="2002" y="315"/>
                    </a:cubicBezTo>
                    <a:cubicBezTo>
                      <a:pt x="1867" y="225"/>
                      <a:pt x="1732" y="203"/>
                      <a:pt x="1597" y="203"/>
                    </a:cubicBezTo>
                    <a:lnTo>
                      <a:pt x="968" y="203"/>
                    </a:lnTo>
                    <a:cubicBezTo>
                      <a:pt x="1" y="203"/>
                      <a:pt x="1" y="1642"/>
                      <a:pt x="968" y="1642"/>
                    </a:cubicBezTo>
                    <a:lnTo>
                      <a:pt x="1665" y="1642"/>
                    </a:lnTo>
                    <a:cubicBezTo>
                      <a:pt x="1755" y="1642"/>
                      <a:pt x="1845" y="1619"/>
                      <a:pt x="1935" y="1574"/>
                    </a:cubicBezTo>
                    <a:cubicBezTo>
                      <a:pt x="2002" y="1530"/>
                      <a:pt x="2047" y="1507"/>
                      <a:pt x="2092" y="1440"/>
                    </a:cubicBezTo>
                    <a:cubicBezTo>
                      <a:pt x="2204" y="1530"/>
                      <a:pt x="2339" y="1552"/>
                      <a:pt x="2474" y="1552"/>
                    </a:cubicBezTo>
                    <a:lnTo>
                      <a:pt x="3171" y="1552"/>
                    </a:lnTo>
                    <a:cubicBezTo>
                      <a:pt x="3351" y="1552"/>
                      <a:pt x="3509" y="1485"/>
                      <a:pt x="3644" y="1350"/>
                    </a:cubicBezTo>
                    <a:cubicBezTo>
                      <a:pt x="3756" y="1417"/>
                      <a:pt x="3868" y="1440"/>
                      <a:pt x="4003" y="1462"/>
                    </a:cubicBezTo>
                    <a:lnTo>
                      <a:pt x="4700" y="1462"/>
                    </a:lnTo>
                    <a:cubicBezTo>
                      <a:pt x="5060" y="1440"/>
                      <a:pt x="5352" y="1147"/>
                      <a:pt x="5375" y="787"/>
                    </a:cubicBezTo>
                    <a:lnTo>
                      <a:pt x="5375" y="720"/>
                    </a:lnTo>
                    <a:lnTo>
                      <a:pt x="5375" y="675"/>
                    </a:lnTo>
                    <a:cubicBezTo>
                      <a:pt x="5375" y="563"/>
                      <a:pt x="5330" y="428"/>
                      <a:pt x="5263" y="338"/>
                    </a:cubicBezTo>
                    <a:cubicBezTo>
                      <a:pt x="5128" y="135"/>
                      <a:pt x="4903" y="0"/>
                      <a:pt x="4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4"/>
              <p:cNvSpPr/>
              <p:nvPr/>
            </p:nvSpPr>
            <p:spPr>
              <a:xfrm>
                <a:off x="3362510" y="2513420"/>
                <a:ext cx="29931" cy="17958"/>
              </a:xfrm>
              <a:custGeom>
                <a:avLst/>
                <a:gdLst/>
                <a:ahLst/>
                <a:cxnLst/>
                <a:rect l="l" t="t" r="r" b="b"/>
                <a:pathLst>
                  <a:path w="1125" h="675" extrusionOk="0">
                    <a:moveTo>
                      <a:pt x="652" y="113"/>
                    </a:moveTo>
                    <a:cubicBezTo>
                      <a:pt x="967" y="113"/>
                      <a:pt x="967" y="585"/>
                      <a:pt x="652" y="585"/>
                    </a:cubicBezTo>
                    <a:lnTo>
                      <a:pt x="652" y="562"/>
                    </a:lnTo>
                    <a:lnTo>
                      <a:pt x="585" y="562"/>
                    </a:lnTo>
                    <a:cubicBezTo>
                      <a:pt x="337" y="517"/>
                      <a:pt x="337" y="157"/>
                      <a:pt x="585" y="113"/>
                    </a:cubicBezTo>
                    <a:close/>
                    <a:moveTo>
                      <a:pt x="360" y="0"/>
                    </a:moveTo>
                    <a:cubicBezTo>
                      <a:pt x="292" y="0"/>
                      <a:pt x="225" y="23"/>
                      <a:pt x="158" y="68"/>
                    </a:cubicBezTo>
                    <a:lnTo>
                      <a:pt x="135" y="90"/>
                    </a:lnTo>
                    <a:cubicBezTo>
                      <a:pt x="113" y="90"/>
                      <a:pt x="90" y="113"/>
                      <a:pt x="90" y="135"/>
                    </a:cubicBezTo>
                    <a:cubicBezTo>
                      <a:pt x="0" y="270"/>
                      <a:pt x="0" y="427"/>
                      <a:pt x="90" y="540"/>
                    </a:cubicBezTo>
                    <a:cubicBezTo>
                      <a:pt x="113" y="562"/>
                      <a:pt x="135" y="607"/>
                      <a:pt x="158" y="630"/>
                    </a:cubicBezTo>
                    <a:cubicBezTo>
                      <a:pt x="225" y="652"/>
                      <a:pt x="292" y="675"/>
                      <a:pt x="360" y="675"/>
                    </a:cubicBezTo>
                    <a:lnTo>
                      <a:pt x="675" y="675"/>
                    </a:lnTo>
                    <a:cubicBezTo>
                      <a:pt x="990" y="675"/>
                      <a:pt x="1124" y="247"/>
                      <a:pt x="855" y="68"/>
                    </a:cubicBezTo>
                    <a:lnTo>
                      <a:pt x="832" y="68"/>
                    </a:lnTo>
                    <a:cubicBezTo>
                      <a:pt x="787" y="23"/>
                      <a:pt x="720"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4"/>
              <p:cNvSpPr/>
              <p:nvPr/>
            </p:nvSpPr>
            <p:spPr>
              <a:xfrm>
                <a:off x="3360248" y="2537312"/>
                <a:ext cx="31580" cy="18012"/>
              </a:xfrm>
              <a:custGeom>
                <a:avLst/>
                <a:gdLst/>
                <a:ahLst/>
                <a:cxnLst/>
                <a:rect l="l" t="t" r="r" b="b"/>
                <a:pathLst>
                  <a:path w="1187" h="677" extrusionOk="0">
                    <a:moveTo>
                      <a:pt x="737" y="114"/>
                    </a:moveTo>
                    <a:cubicBezTo>
                      <a:pt x="805" y="114"/>
                      <a:pt x="872" y="159"/>
                      <a:pt x="917" y="226"/>
                    </a:cubicBezTo>
                    <a:cubicBezTo>
                      <a:pt x="940" y="249"/>
                      <a:pt x="940" y="294"/>
                      <a:pt x="962" y="339"/>
                    </a:cubicBezTo>
                    <a:cubicBezTo>
                      <a:pt x="962" y="339"/>
                      <a:pt x="940" y="361"/>
                      <a:pt x="940" y="384"/>
                    </a:cubicBezTo>
                    <a:cubicBezTo>
                      <a:pt x="917" y="474"/>
                      <a:pt x="827" y="541"/>
                      <a:pt x="737" y="564"/>
                    </a:cubicBezTo>
                    <a:lnTo>
                      <a:pt x="670" y="564"/>
                    </a:lnTo>
                    <a:cubicBezTo>
                      <a:pt x="422" y="496"/>
                      <a:pt x="422" y="159"/>
                      <a:pt x="670" y="114"/>
                    </a:cubicBezTo>
                    <a:close/>
                    <a:moveTo>
                      <a:pt x="416" y="0"/>
                    </a:moveTo>
                    <a:cubicBezTo>
                      <a:pt x="142" y="0"/>
                      <a:pt x="1" y="302"/>
                      <a:pt x="153" y="541"/>
                    </a:cubicBezTo>
                    <a:cubicBezTo>
                      <a:pt x="175" y="564"/>
                      <a:pt x="198" y="586"/>
                      <a:pt x="243" y="609"/>
                    </a:cubicBezTo>
                    <a:cubicBezTo>
                      <a:pt x="288" y="654"/>
                      <a:pt x="355" y="676"/>
                      <a:pt x="422" y="676"/>
                    </a:cubicBezTo>
                    <a:lnTo>
                      <a:pt x="760" y="676"/>
                    </a:lnTo>
                    <a:cubicBezTo>
                      <a:pt x="1075" y="654"/>
                      <a:pt x="1187" y="249"/>
                      <a:pt x="940" y="69"/>
                    </a:cubicBezTo>
                    <a:cubicBezTo>
                      <a:pt x="872" y="24"/>
                      <a:pt x="805" y="2"/>
                      <a:pt x="737" y="2"/>
                    </a:cubicBezTo>
                    <a:lnTo>
                      <a:pt x="445" y="2"/>
                    </a:lnTo>
                    <a:cubicBezTo>
                      <a:pt x="435" y="1"/>
                      <a:pt x="425"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4"/>
              <p:cNvSpPr/>
              <p:nvPr/>
            </p:nvSpPr>
            <p:spPr>
              <a:xfrm>
                <a:off x="3364292" y="2560673"/>
                <a:ext cx="11999" cy="12371"/>
              </a:xfrm>
              <a:custGeom>
                <a:avLst/>
                <a:gdLst/>
                <a:ahLst/>
                <a:cxnLst/>
                <a:rect l="l" t="t" r="r" b="b"/>
                <a:pathLst>
                  <a:path w="451" h="465" extrusionOk="0">
                    <a:moveTo>
                      <a:pt x="237" y="124"/>
                    </a:moveTo>
                    <a:cubicBezTo>
                      <a:pt x="293" y="124"/>
                      <a:pt x="349" y="158"/>
                      <a:pt x="360" y="225"/>
                    </a:cubicBezTo>
                    <a:cubicBezTo>
                      <a:pt x="360" y="248"/>
                      <a:pt x="338" y="270"/>
                      <a:pt x="338" y="293"/>
                    </a:cubicBezTo>
                    <a:cubicBezTo>
                      <a:pt x="315" y="338"/>
                      <a:pt x="270" y="360"/>
                      <a:pt x="225" y="360"/>
                    </a:cubicBezTo>
                    <a:cubicBezTo>
                      <a:pt x="180" y="360"/>
                      <a:pt x="113" y="293"/>
                      <a:pt x="113" y="225"/>
                    </a:cubicBezTo>
                    <a:cubicBezTo>
                      <a:pt x="124" y="158"/>
                      <a:pt x="180" y="124"/>
                      <a:pt x="237" y="124"/>
                    </a:cubicBezTo>
                    <a:close/>
                    <a:moveTo>
                      <a:pt x="225" y="0"/>
                    </a:moveTo>
                    <a:cubicBezTo>
                      <a:pt x="113" y="0"/>
                      <a:pt x="1" y="113"/>
                      <a:pt x="1" y="225"/>
                    </a:cubicBezTo>
                    <a:cubicBezTo>
                      <a:pt x="1" y="270"/>
                      <a:pt x="23" y="293"/>
                      <a:pt x="23" y="315"/>
                    </a:cubicBezTo>
                    <a:cubicBezTo>
                      <a:pt x="56" y="414"/>
                      <a:pt x="147" y="464"/>
                      <a:pt x="238" y="464"/>
                    </a:cubicBezTo>
                    <a:cubicBezTo>
                      <a:pt x="333" y="464"/>
                      <a:pt x="427" y="408"/>
                      <a:pt x="450" y="293"/>
                    </a:cubicBezTo>
                    <a:cubicBezTo>
                      <a:pt x="450" y="270"/>
                      <a:pt x="450" y="248"/>
                      <a:pt x="450" y="225"/>
                    </a:cubicBezTo>
                    <a:cubicBezTo>
                      <a:pt x="450" y="113"/>
                      <a:pt x="360" y="23"/>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4"/>
              <p:cNvSpPr/>
              <p:nvPr/>
            </p:nvSpPr>
            <p:spPr>
              <a:xfrm>
                <a:off x="3509082" y="3059615"/>
                <a:ext cx="50257" cy="17985"/>
              </a:xfrm>
              <a:custGeom>
                <a:avLst/>
                <a:gdLst/>
                <a:ahLst/>
                <a:cxnLst/>
                <a:rect l="l" t="t" r="r" b="b"/>
                <a:pathLst>
                  <a:path w="1889" h="676" extrusionOk="0">
                    <a:moveTo>
                      <a:pt x="787" y="1"/>
                    </a:moveTo>
                    <a:cubicBezTo>
                      <a:pt x="697" y="23"/>
                      <a:pt x="630" y="68"/>
                      <a:pt x="562" y="158"/>
                    </a:cubicBezTo>
                    <a:lnTo>
                      <a:pt x="495" y="158"/>
                    </a:lnTo>
                    <a:lnTo>
                      <a:pt x="405" y="90"/>
                    </a:lnTo>
                    <a:lnTo>
                      <a:pt x="0" y="135"/>
                    </a:lnTo>
                    <a:cubicBezTo>
                      <a:pt x="45" y="203"/>
                      <a:pt x="68" y="270"/>
                      <a:pt x="68" y="360"/>
                    </a:cubicBezTo>
                    <a:lnTo>
                      <a:pt x="90" y="608"/>
                    </a:lnTo>
                    <a:cubicBezTo>
                      <a:pt x="113" y="630"/>
                      <a:pt x="113" y="653"/>
                      <a:pt x="90" y="675"/>
                    </a:cubicBezTo>
                    <a:lnTo>
                      <a:pt x="1147" y="585"/>
                    </a:lnTo>
                    <a:lnTo>
                      <a:pt x="1259" y="450"/>
                    </a:lnTo>
                    <a:cubicBezTo>
                      <a:pt x="1298" y="528"/>
                      <a:pt x="1388" y="590"/>
                      <a:pt x="1485" y="590"/>
                    </a:cubicBezTo>
                    <a:cubicBezTo>
                      <a:pt x="1500" y="590"/>
                      <a:pt x="1514" y="588"/>
                      <a:pt x="1529" y="585"/>
                    </a:cubicBezTo>
                    <a:cubicBezTo>
                      <a:pt x="1709" y="563"/>
                      <a:pt x="1889" y="248"/>
                      <a:pt x="1889" y="248"/>
                    </a:cubicBezTo>
                    <a:cubicBezTo>
                      <a:pt x="1889" y="248"/>
                      <a:pt x="1663" y="22"/>
                      <a:pt x="1505" y="22"/>
                    </a:cubicBezTo>
                    <a:cubicBezTo>
                      <a:pt x="1498" y="22"/>
                      <a:pt x="1491" y="22"/>
                      <a:pt x="1484" y="23"/>
                    </a:cubicBezTo>
                    <a:cubicBezTo>
                      <a:pt x="1372" y="23"/>
                      <a:pt x="1259" y="90"/>
                      <a:pt x="1237" y="203"/>
                    </a:cubicBezTo>
                    <a:lnTo>
                      <a:pt x="1079" y="113"/>
                    </a:lnTo>
                    <a:lnTo>
                      <a:pt x="1035" y="113"/>
                    </a:lnTo>
                    <a:cubicBezTo>
                      <a:pt x="967" y="46"/>
                      <a:pt x="877"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6" name="Google Shape;4736;p54"/>
          <p:cNvGrpSpPr/>
          <p:nvPr/>
        </p:nvGrpSpPr>
        <p:grpSpPr>
          <a:xfrm>
            <a:off x="269714" y="112889"/>
            <a:ext cx="266731" cy="473552"/>
            <a:chOff x="2365761" y="940313"/>
            <a:chExt cx="398463" cy="707427"/>
          </a:xfrm>
        </p:grpSpPr>
        <p:sp>
          <p:nvSpPr>
            <p:cNvPr id="4737" name="Google Shape;4737;p54"/>
            <p:cNvSpPr/>
            <p:nvPr/>
          </p:nvSpPr>
          <p:spPr>
            <a:xfrm>
              <a:off x="2469871" y="1395595"/>
              <a:ext cx="73004" cy="169314"/>
            </a:xfrm>
            <a:custGeom>
              <a:avLst/>
              <a:gdLst/>
              <a:ahLst/>
              <a:cxnLst/>
              <a:rect l="l" t="t" r="r" b="b"/>
              <a:pathLst>
                <a:path w="2744" h="6364" extrusionOk="0">
                  <a:moveTo>
                    <a:pt x="517" y="0"/>
                  </a:moveTo>
                  <a:lnTo>
                    <a:pt x="0" y="202"/>
                  </a:lnTo>
                  <a:lnTo>
                    <a:pt x="2226" y="6363"/>
                  </a:lnTo>
                  <a:lnTo>
                    <a:pt x="2743" y="6161"/>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4"/>
            <p:cNvSpPr/>
            <p:nvPr/>
          </p:nvSpPr>
          <p:spPr>
            <a:xfrm>
              <a:off x="2404659" y="975007"/>
              <a:ext cx="265039" cy="626388"/>
            </a:xfrm>
            <a:custGeom>
              <a:avLst/>
              <a:gdLst/>
              <a:ahLst/>
              <a:cxnLst/>
              <a:rect l="l" t="t" r="r" b="b"/>
              <a:pathLst>
                <a:path w="9962" h="23544" extrusionOk="0">
                  <a:moveTo>
                    <a:pt x="7866" y="1294"/>
                  </a:moveTo>
                  <a:cubicBezTo>
                    <a:pt x="8096" y="1294"/>
                    <a:pt x="8328" y="1369"/>
                    <a:pt x="8522" y="1530"/>
                  </a:cubicBezTo>
                  <a:cubicBezTo>
                    <a:pt x="9039" y="1957"/>
                    <a:pt x="9017" y="2744"/>
                    <a:pt x="8500" y="3171"/>
                  </a:cubicBezTo>
                  <a:cubicBezTo>
                    <a:pt x="9624" y="4700"/>
                    <a:pt x="9624" y="6769"/>
                    <a:pt x="8522" y="8320"/>
                  </a:cubicBezTo>
                  <a:cubicBezTo>
                    <a:pt x="8770" y="8500"/>
                    <a:pt x="8927" y="8815"/>
                    <a:pt x="8927" y="9130"/>
                  </a:cubicBezTo>
                  <a:cubicBezTo>
                    <a:pt x="8913" y="9784"/>
                    <a:pt x="8395" y="10174"/>
                    <a:pt x="7869" y="10174"/>
                  </a:cubicBezTo>
                  <a:cubicBezTo>
                    <a:pt x="7528" y="10174"/>
                    <a:pt x="7183" y="10010"/>
                    <a:pt x="6971" y="9647"/>
                  </a:cubicBezTo>
                  <a:cubicBezTo>
                    <a:pt x="6341" y="9973"/>
                    <a:pt x="5650" y="10136"/>
                    <a:pt x="4958" y="10136"/>
                  </a:cubicBezTo>
                  <a:cubicBezTo>
                    <a:pt x="4267" y="10136"/>
                    <a:pt x="3575" y="9973"/>
                    <a:pt x="2946" y="9647"/>
                  </a:cubicBezTo>
                  <a:cubicBezTo>
                    <a:pt x="2756" y="10000"/>
                    <a:pt x="2393" y="10189"/>
                    <a:pt x="2026" y="10189"/>
                  </a:cubicBezTo>
                  <a:cubicBezTo>
                    <a:pt x="1787" y="10189"/>
                    <a:pt x="1545" y="10108"/>
                    <a:pt x="1349" y="9939"/>
                  </a:cubicBezTo>
                  <a:cubicBezTo>
                    <a:pt x="855" y="9512"/>
                    <a:pt x="877" y="8703"/>
                    <a:pt x="1417" y="8320"/>
                  </a:cubicBezTo>
                  <a:cubicBezTo>
                    <a:pt x="315" y="6769"/>
                    <a:pt x="315" y="4723"/>
                    <a:pt x="1439" y="3194"/>
                  </a:cubicBezTo>
                  <a:cubicBezTo>
                    <a:pt x="1147" y="2991"/>
                    <a:pt x="990" y="2676"/>
                    <a:pt x="990" y="2339"/>
                  </a:cubicBezTo>
                  <a:lnTo>
                    <a:pt x="967" y="2339"/>
                  </a:lnTo>
                  <a:cubicBezTo>
                    <a:pt x="994" y="1694"/>
                    <a:pt x="1510" y="1314"/>
                    <a:pt x="2032" y="1314"/>
                  </a:cubicBezTo>
                  <a:cubicBezTo>
                    <a:pt x="2384" y="1314"/>
                    <a:pt x="2738" y="1487"/>
                    <a:pt x="2946" y="1867"/>
                  </a:cubicBezTo>
                  <a:cubicBezTo>
                    <a:pt x="3575" y="1563"/>
                    <a:pt x="4256" y="1412"/>
                    <a:pt x="4936" y="1412"/>
                  </a:cubicBezTo>
                  <a:cubicBezTo>
                    <a:pt x="5616" y="1412"/>
                    <a:pt x="6296" y="1563"/>
                    <a:pt x="6926" y="1867"/>
                  </a:cubicBezTo>
                  <a:cubicBezTo>
                    <a:pt x="7108" y="1502"/>
                    <a:pt x="7484" y="1294"/>
                    <a:pt x="7866" y="1294"/>
                  </a:cubicBezTo>
                  <a:close/>
                  <a:moveTo>
                    <a:pt x="2901" y="10659"/>
                  </a:moveTo>
                  <a:cubicBezTo>
                    <a:pt x="3485" y="10659"/>
                    <a:pt x="3958" y="11109"/>
                    <a:pt x="3958" y="11693"/>
                  </a:cubicBezTo>
                  <a:lnTo>
                    <a:pt x="3935" y="11693"/>
                  </a:lnTo>
                  <a:cubicBezTo>
                    <a:pt x="3935" y="12331"/>
                    <a:pt x="3433" y="12743"/>
                    <a:pt x="2899" y="12743"/>
                  </a:cubicBezTo>
                  <a:cubicBezTo>
                    <a:pt x="2642" y="12743"/>
                    <a:pt x="2378" y="12647"/>
                    <a:pt x="2159" y="12435"/>
                  </a:cubicBezTo>
                  <a:cubicBezTo>
                    <a:pt x="1507" y="11783"/>
                    <a:pt x="1979" y="10659"/>
                    <a:pt x="2901" y="10659"/>
                  </a:cubicBezTo>
                  <a:close/>
                  <a:moveTo>
                    <a:pt x="6633" y="10659"/>
                  </a:moveTo>
                  <a:cubicBezTo>
                    <a:pt x="7218" y="10659"/>
                    <a:pt x="7690" y="11109"/>
                    <a:pt x="7690" y="11693"/>
                  </a:cubicBezTo>
                  <a:cubicBezTo>
                    <a:pt x="7690" y="12331"/>
                    <a:pt x="7178" y="12743"/>
                    <a:pt x="6638" y="12743"/>
                  </a:cubicBezTo>
                  <a:cubicBezTo>
                    <a:pt x="6377" y="12743"/>
                    <a:pt x="6111" y="12647"/>
                    <a:pt x="5891" y="12435"/>
                  </a:cubicBezTo>
                  <a:cubicBezTo>
                    <a:pt x="5239" y="11783"/>
                    <a:pt x="5712" y="10659"/>
                    <a:pt x="6633" y="10659"/>
                  </a:cubicBezTo>
                  <a:close/>
                  <a:moveTo>
                    <a:pt x="2073" y="13347"/>
                  </a:moveTo>
                  <a:cubicBezTo>
                    <a:pt x="2450" y="13347"/>
                    <a:pt x="2820" y="13556"/>
                    <a:pt x="3013" y="13942"/>
                  </a:cubicBezTo>
                  <a:cubicBezTo>
                    <a:pt x="3632" y="13627"/>
                    <a:pt x="4312" y="13470"/>
                    <a:pt x="4995" y="13470"/>
                  </a:cubicBezTo>
                  <a:cubicBezTo>
                    <a:pt x="5678" y="13470"/>
                    <a:pt x="6364" y="13627"/>
                    <a:pt x="6993" y="13942"/>
                  </a:cubicBezTo>
                  <a:cubicBezTo>
                    <a:pt x="7172" y="13571"/>
                    <a:pt x="7534" y="13368"/>
                    <a:pt x="7907" y="13368"/>
                  </a:cubicBezTo>
                  <a:cubicBezTo>
                    <a:pt x="8145" y="13368"/>
                    <a:pt x="8388" y="13451"/>
                    <a:pt x="8590" y="13627"/>
                  </a:cubicBezTo>
                  <a:cubicBezTo>
                    <a:pt x="9107" y="14054"/>
                    <a:pt x="9084" y="14841"/>
                    <a:pt x="8545" y="15246"/>
                  </a:cubicBezTo>
                  <a:cubicBezTo>
                    <a:pt x="9669" y="16775"/>
                    <a:pt x="9669" y="18866"/>
                    <a:pt x="8567" y="20395"/>
                  </a:cubicBezTo>
                  <a:cubicBezTo>
                    <a:pt x="8815" y="20597"/>
                    <a:pt x="8972" y="20890"/>
                    <a:pt x="8972" y="21227"/>
                  </a:cubicBezTo>
                  <a:cubicBezTo>
                    <a:pt x="8972" y="21789"/>
                    <a:pt x="8500" y="22261"/>
                    <a:pt x="7915" y="22261"/>
                  </a:cubicBezTo>
                  <a:cubicBezTo>
                    <a:pt x="7533" y="22261"/>
                    <a:pt x="7196" y="22059"/>
                    <a:pt x="6993" y="21744"/>
                  </a:cubicBezTo>
                  <a:cubicBezTo>
                    <a:pt x="6364" y="22059"/>
                    <a:pt x="5678" y="22216"/>
                    <a:pt x="4992" y="22216"/>
                  </a:cubicBezTo>
                  <a:cubicBezTo>
                    <a:pt x="4306" y="22216"/>
                    <a:pt x="3620" y="22059"/>
                    <a:pt x="2991" y="21744"/>
                  </a:cubicBezTo>
                  <a:cubicBezTo>
                    <a:pt x="2790" y="22093"/>
                    <a:pt x="2436" y="22282"/>
                    <a:pt x="2079" y="22282"/>
                  </a:cubicBezTo>
                  <a:cubicBezTo>
                    <a:pt x="1837" y="22282"/>
                    <a:pt x="1594" y="22195"/>
                    <a:pt x="1394" y="22014"/>
                  </a:cubicBezTo>
                  <a:cubicBezTo>
                    <a:pt x="877" y="21587"/>
                    <a:pt x="900" y="20800"/>
                    <a:pt x="1439" y="20395"/>
                  </a:cubicBezTo>
                  <a:cubicBezTo>
                    <a:pt x="337" y="18866"/>
                    <a:pt x="337" y="16775"/>
                    <a:pt x="1462" y="15246"/>
                  </a:cubicBezTo>
                  <a:cubicBezTo>
                    <a:pt x="922" y="14864"/>
                    <a:pt x="877" y="14054"/>
                    <a:pt x="1394" y="13604"/>
                  </a:cubicBezTo>
                  <a:cubicBezTo>
                    <a:pt x="1594" y="13430"/>
                    <a:pt x="1835" y="13347"/>
                    <a:pt x="2073" y="13347"/>
                  </a:cubicBezTo>
                  <a:close/>
                  <a:moveTo>
                    <a:pt x="9230" y="22262"/>
                  </a:moveTo>
                  <a:cubicBezTo>
                    <a:pt x="9501" y="22262"/>
                    <a:pt x="9759" y="22474"/>
                    <a:pt x="9759" y="22779"/>
                  </a:cubicBezTo>
                  <a:cubicBezTo>
                    <a:pt x="9759" y="23071"/>
                    <a:pt x="9534" y="23296"/>
                    <a:pt x="9242" y="23318"/>
                  </a:cubicBezTo>
                  <a:lnTo>
                    <a:pt x="9242" y="23296"/>
                  </a:lnTo>
                  <a:cubicBezTo>
                    <a:pt x="8770" y="23296"/>
                    <a:pt x="8522" y="22734"/>
                    <a:pt x="8860" y="22419"/>
                  </a:cubicBezTo>
                  <a:cubicBezTo>
                    <a:pt x="8968" y="22310"/>
                    <a:pt x="9100" y="22262"/>
                    <a:pt x="9230" y="22262"/>
                  </a:cubicBezTo>
                  <a:close/>
                  <a:moveTo>
                    <a:pt x="315" y="1"/>
                  </a:moveTo>
                  <a:cubicBezTo>
                    <a:pt x="135" y="1"/>
                    <a:pt x="0" y="135"/>
                    <a:pt x="0" y="338"/>
                  </a:cubicBezTo>
                  <a:lnTo>
                    <a:pt x="0" y="22824"/>
                  </a:lnTo>
                  <a:cubicBezTo>
                    <a:pt x="0" y="23003"/>
                    <a:pt x="135" y="23138"/>
                    <a:pt x="315" y="23138"/>
                  </a:cubicBezTo>
                  <a:lnTo>
                    <a:pt x="9624" y="23543"/>
                  </a:lnTo>
                  <a:cubicBezTo>
                    <a:pt x="9826" y="23543"/>
                    <a:pt x="9961" y="23408"/>
                    <a:pt x="9961" y="23206"/>
                  </a:cubicBezTo>
                  <a:lnTo>
                    <a:pt x="9961" y="338"/>
                  </a:lnTo>
                  <a:cubicBezTo>
                    <a:pt x="9961" y="135"/>
                    <a:pt x="9804" y="1"/>
                    <a:pt x="9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4"/>
            <p:cNvSpPr/>
            <p:nvPr/>
          </p:nvSpPr>
          <p:spPr>
            <a:xfrm>
              <a:off x="2393884" y="965429"/>
              <a:ext cx="287174" cy="646129"/>
            </a:xfrm>
            <a:custGeom>
              <a:avLst/>
              <a:gdLst/>
              <a:ahLst/>
              <a:cxnLst/>
              <a:rect l="l" t="t" r="r" b="b"/>
              <a:pathLst>
                <a:path w="10794" h="24286" extrusionOk="0">
                  <a:moveTo>
                    <a:pt x="10029" y="113"/>
                  </a:moveTo>
                  <a:cubicBezTo>
                    <a:pt x="10344" y="113"/>
                    <a:pt x="10591" y="361"/>
                    <a:pt x="10591" y="675"/>
                  </a:cubicBezTo>
                  <a:lnTo>
                    <a:pt x="10614" y="23588"/>
                  </a:lnTo>
                  <a:cubicBezTo>
                    <a:pt x="10614" y="23881"/>
                    <a:pt x="10344" y="24150"/>
                    <a:pt x="10052" y="24150"/>
                  </a:cubicBezTo>
                  <a:lnTo>
                    <a:pt x="10029" y="24150"/>
                  </a:lnTo>
                  <a:lnTo>
                    <a:pt x="720" y="23723"/>
                  </a:lnTo>
                  <a:cubicBezTo>
                    <a:pt x="405" y="23723"/>
                    <a:pt x="180" y="23476"/>
                    <a:pt x="180" y="23161"/>
                  </a:cubicBezTo>
                  <a:lnTo>
                    <a:pt x="180" y="675"/>
                  </a:lnTo>
                  <a:cubicBezTo>
                    <a:pt x="180" y="361"/>
                    <a:pt x="428" y="113"/>
                    <a:pt x="742" y="113"/>
                  </a:cubicBezTo>
                  <a:close/>
                  <a:moveTo>
                    <a:pt x="248" y="1"/>
                  </a:moveTo>
                  <a:cubicBezTo>
                    <a:pt x="113" y="1"/>
                    <a:pt x="0" y="113"/>
                    <a:pt x="0" y="271"/>
                  </a:cubicBezTo>
                  <a:lnTo>
                    <a:pt x="0" y="23566"/>
                  </a:lnTo>
                  <a:cubicBezTo>
                    <a:pt x="0" y="23701"/>
                    <a:pt x="113" y="23813"/>
                    <a:pt x="248" y="23813"/>
                  </a:cubicBezTo>
                  <a:lnTo>
                    <a:pt x="10524" y="24285"/>
                  </a:lnTo>
                  <a:cubicBezTo>
                    <a:pt x="10681" y="24263"/>
                    <a:pt x="10794" y="24150"/>
                    <a:pt x="10794" y="24016"/>
                  </a:cubicBezTo>
                  <a:lnTo>
                    <a:pt x="10794" y="271"/>
                  </a:lnTo>
                  <a:cubicBezTo>
                    <a:pt x="10794" y="136"/>
                    <a:pt x="10681" y="23"/>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4"/>
            <p:cNvSpPr/>
            <p:nvPr/>
          </p:nvSpPr>
          <p:spPr>
            <a:xfrm>
              <a:off x="2611042" y="1031092"/>
              <a:ext cx="14979" cy="13329"/>
            </a:xfrm>
            <a:custGeom>
              <a:avLst/>
              <a:gdLst/>
              <a:ahLst/>
              <a:cxnLst/>
              <a:rect l="l" t="t" r="r" b="b"/>
              <a:pathLst>
                <a:path w="563" h="501" extrusionOk="0">
                  <a:moveTo>
                    <a:pt x="214" y="70"/>
                  </a:moveTo>
                  <a:cubicBezTo>
                    <a:pt x="225" y="70"/>
                    <a:pt x="236" y="71"/>
                    <a:pt x="248" y="74"/>
                  </a:cubicBezTo>
                  <a:cubicBezTo>
                    <a:pt x="406" y="74"/>
                    <a:pt x="495" y="276"/>
                    <a:pt x="383" y="388"/>
                  </a:cubicBezTo>
                  <a:cubicBezTo>
                    <a:pt x="338" y="433"/>
                    <a:pt x="286" y="453"/>
                    <a:pt x="236" y="453"/>
                  </a:cubicBezTo>
                  <a:cubicBezTo>
                    <a:pt x="136" y="453"/>
                    <a:pt x="46" y="373"/>
                    <a:pt x="46" y="254"/>
                  </a:cubicBezTo>
                  <a:cubicBezTo>
                    <a:pt x="46" y="153"/>
                    <a:pt x="118" y="70"/>
                    <a:pt x="214" y="70"/>
                  </a:cubicBezTo>
                  <a:close/>
                  <a:moveTo>
                    <a:pt x="237" y="0"/>
                  </a:moveTo>
                  <a:cubicBezTo>
                    <a:pt x="115" y="0"/>
                    <a:pt x="1" y="101"/>
                    <a:pt x="1" y="254"/>
                  </a:cubicBezTo>
                  <a:cubicBezTo>
                    <a:pt x="1" y="388"/>
                    <a:pt x="91" y="501"/>
                    <a:pt x="248" y="501"/>
                  </a:cubicBezTo>
                  <a:cubicBezTo>
                    <a:pt x="450" y="501"/>
                    <a:pt x="563" y="231"/>
                    <a:pt x="406" y="74"/>
                  </a:cubicBezTo>
                  <a:cubicBezTo>
                    <a:pt x="355" y="23"/>
                    <a:pt x="29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4"/>
            <p:cNvSpPr/>
            <p:nvPr/>
          </p:nvSpPr>
          <p:spPr>
            <a:xfrm>
              <a:off x="2454891" y="1034684"/>
              <a:ext cx="7210" cy="6465"/>
            </a:xfrm>
            <a:custGeom>
              <a:avLst/>
              <a:gdLst/>
              <a:ahLst/>
              <a:cxnLst/>
              <a:rect l="l" t="t" r="r" b="b"/>
              <a:pathLst>
                <a:path w="271" h="243" extrusionOk="0">
                  <a:moveTo>
                    <a:pt x="136" y="1"/>
                  </a:moveTo>
                  <a:cubicBezTo>
                    <a:pt x="113" y="1"/>
                    <a:pt x="91" y="17"/>
                    <a:pt x="91" y="51"/>
                  </a:cubicBezTo>
                  <a:lnTo>
                    <a:pt x="91" y="74"/>
                  </a:lnTo>
                  <a:lnTo>
                    <a:pt x="46" y="74"/>
                  </a:lnTo>
                  <a:cubicBezTo>
                    <a:pt x="1" y="74"/>
                    <a:pt x="1" y="164"/>
                    <a:pt x="46" y="164"/>
                  </a:cubicBezTo>
                  <a:lnTo>
                    <a:pt x="91" y="164"/>
                  </a:lnTo>
                  <a:lnTo>
                    <a:pt x="91" y="209"/>
                  </a:lnTo>
                  <a:cubicBezTo>
                    <a:pt x="91" y="231"/>
                    <a:pt x="113" y="242"/>
                    <a:pt x="136" y="242"/>
                  </a:cubicBezTo>
                  <a:cubicBezTo>
                    <a:pt x="158" y="242"/>
                    <a:pt x="181" y="231"/>
                    <a:pt x="181" y="209"/>
                  </a:cubicBezTo>
                  <a:lnTo>
                    <a:pt x="181" y="164"/>
                  </a:lnTo>
                  <a:lnTo>
                    <a:pt x="203" y="164"/>
                  </a:lnTo>
                  <a:cubicBezTo>
                    <a:pt x="271" y="164"/>
                    <a:pt x="271" y="74"/>
                    <a:pt x="203" y="74"/>
                  </a:cubicBezTo>
                  <a:lnTo>
                    <a:pt x="181" y="74"/>
                  </a:lnTo>
                  <a:lnTo>
                    <a:pt x="181" y="51"/>
                  </a:lnTo>
                  <a:cubicBezTo>
                    <a:pt x="181" y="17"/>
                    <a:pt x="158"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4"/>
            <p:cNvSpPr/>
            <p:nvPr/>
          </p:nvSpPr>
          <p:spPr>
            <a:xfrm>
              <a:off x="2449517" y="1214913"/>
              <a:ext cx="14979" cy="13329"/>
            </a:xfrm>
            <a:custGeom>
              <a:avLst/>
              <a:gdLst/>
              <a:ahLst/>
              <a:cxnLst/>
              <a:rect l="l" t="t" r="r" b="b"/>
              <a:pathLst>
                <a:path w="563" h="501" extrusionOk="0">
                  <a:moveTo>
                    <a:pt x="317" y="63"/>
                  </a:moveTo>
                  <a:cubicBezTo>
                    <a:pt x="421" y="63"/>
                    <a:pt x="518" y="139"/>
                    <a:pt x="518" y="248"/>
                  </a:cubicBezTo>
                  <a:cubicBezTo>
                    <a:pt x="518" y="360"/>
                    <a:pt x="450" y="428"/>
                    <a:pt x="338" y="450"/>
                  </a:cubicBezTo>
                  <a:lnTo>
                    <a:pt x="315" y="450"/>
                  </a:lnTo>
                  <a:cubicBezTo>
                    <a:pt x="158" y="450"/>
                    <a:pt x="68" y="248"/>
                    <a:pt x="180" y="113"/>
                  </a:cubicBezTo>
                  <a:cubicBezTo>
                    <a:pt x="222" y="78"/>
                    <a:pt x="271" y="63"/>
                    <a:pt x="317" y="63"/>
                  </a:cubicBezTo>
                  <a:close/>
                  <a:moveTo>
                    <a:pt x="315" y="0"/>
                  </a:moveTo>
                  <a:cubicBezTo>
                    <a:pt x="91" y="0"/>
                    <a:pt x="1" y="270"/>
                    <a:pt x="136" y="428"/>
                  </a:cubicBezTo>
                  <a:cubicBezTo>
                    <a:pt x="186" y="478"/>
                    <a:pt x="248" y="501"/>
                    <a:pt x="310" y="501"/>
                  </a:cubicBezTo>
                  <a:cubicBezTo>
                    <a:pt x="439" y="501"/>
                    <a:pt x="563" y="400"/>
                    <a:pt x="563" y="248"/>
                  </a:cubicBezTo>
                  <a:cubicBezTo>
                    <a:pt x="563" y="113"/>
                    <a:pt x="450"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4"/>
            <p:cNvSpPr/>
            <p:nvPr/>
          </p:nvSpPr>
          <p:spPr>
            <a:xfrm>
              <a:off x="2454891" y="1218798"/>
              <a:ext cx="7210" cy="6013"/>
            </a:xfrm>
            <a:custGeom>
              <a:avLst/>
              <a:gdLst/>
              <a:ahLst/>
              <a:cxnLst/>
              <a:rect l="l" t="t" r="r" b="b"/>
              <a:pathLst>
                <a:path w="271" h="226" extrusionOk="0">
                  <a:moveTo>
                    <a:pt x="136" y="0"/>
                  </a:moveTo>
                  <a:cubicBezTo>
                    <a:pt x="113" y="0"/>
                    <a:pt x="91" y="12"/>
                    <a:pt x="91" y="34"/>
                  </a:cubicBezTo>
                  <a:lnTo>
                    <a:pt x="91" y="79"/>
                  </a:lnTo>
                  <a:lnTo>
                    <a:pt x="46" y="79"/>
                  </a:lnTo>
                  <a:cubicBezTo>
                    <a:pt x="1" y="79"/>
                    <a:pt x="1" y="147"/>
                    <a:pt x="46" y="147"/>
                  </a:cubicBezTo>
                  <a:lnTo>
                    <a:pt x="91" y="147"/>
                  </a:lnTo>
                  <a:lnTo>
                    <a:pt x="91" y="192"/>
                  </a:lnTo>
                  <a:cubicBezTo>
                    <a:pt x="91" y="214"/>
                    <a:pt x="108" y="225"/>
                    <a:pt x="127" y="225"/>
                  </a:cubicBezTo>
                  <a:cubicBezTo>
                    <a:pt x="147" y="225"/>
                    <a:pt x="170" y="214"/>
                    <a:pt x="181" y="192"/>
                  </a:cubicBezTo>
                  <a:lnTo>
                    <a:pt x="181" y="147"/>
                  </a:lnTo>
                  <a:lnTo>
                    <a:pt x="203" y="147"/>
                  </a:lnTo>
                  <a:cubicBezTo>
                    <a:pt x="271" y="147"/>
                    <a:pt x="271" y="57"/>
                    <a:pt x="203" y="57"/>
                  </a:cubicBezTo>
                  <a:lnTo>
                    <a:pt x="203" y="79"/>
                  </a:lnTo>
                  <a:lnTo>
                    <a:pt x="181" y="79"/>
                  </a:lnTo>
                  <a:lnTo>
                    <a:pt x="181" y="34"/>
                  </a:lnTo>
                  <a:cubicBezTo>
                    <a:pt x="181" y="12"/>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4"/>
            <p:cNvSpPr/>
            <p:nvPr/>
          </p:nvSpPr>
          <p:spPr>
            <a:xfrm>
              <a:off x="2614049" y="1034684"/>
              <a:ext cx="7210" cy="6465"/>
            </a:xfrm>
            <a:custGeom>
              <a:avLst/>
              <a:gdLst/>
              <a:ahLst/>
              <a:cxnLst/>
              <a:rect l="l" t="t" r="r" b="b"/>
              <a:pathLst>
                <a:path w="271" h="243" extrusionOk="0">
                  <a:moveTo>
                    <a:pt x="135" y="1"/>
                  </a:moveTo>
                  <a:cubicBezTo>
                    <a:pt x="113" y="1"/>
                    <a:pt x="90" y="17"/>
                    <a:pt x="90" y="51"/>
                  </a:cubicBezTo>
                  <a:lnTo>
                    <a:pt x="90" y="74"/>
                  </a:lnTo>
                  <a:lnTo>
                    <a:pt x="68" y="74"/>
                  </a:lnTo>
                  <a:cubicBezTo>
                    <a:pt x="0" y="74"/>
                    <a:pt x="0" y="164"/>
                    <a:pt x="68" y="164"/>
                  </a:cubicBezTo>
                  <a:lnTo>
                    <a:pt x="90" y="164"/>
                  </a:lnTo>
                  <a:lnTo>
                    <a:pt x="90" y="209"/>
                  </a:lnTo>
                  <a:cubicBezTo>
                    <a:pt x="90" y="231"/>
                    <a:pt x="113" y="242"/>
                    <a:pt x="135" y="242"/>
                  </a:cubicBezTo>
                  <a:cubicBezTo>
                    <a:pt x="158" y="242"/>
                    <a:pt x="180" y="231"/>
                    <a:pt x="180" y="209"/>
                  </a:cubicBezTo>
                  <a:lnTo>
                    <a:pt x="180" y="164"/>
                  </a:lnTo>
                  <a:lnTo>
                    <a:pt x="225" y="164"/>
                  </a:lnTo>
                  <a:cubicBezTo>
                    <a:pt x="270" y="164"/>
                    <a:pt x="270" y="74"/>
                    <a:pt x="225" y="74"/>
                  </a:cubicBezTo>
                  <a:lnTo>
                    <a:pt x="180" y="74"/>
                  </a:lnTo>
                  <a:lnTo>
                    <a:pt x="180" y="51"/>
                  </a:lnTo>
                  <a:cubicBezTo>
                    <a:pt x="180" y="17"/>
                    <a:pt x="158"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4"/>
            <p:cNvSpPr/>
            <p:nvPr/>
          </p:nvSpPr>
          <p:spPr>
            <a:xfrm>
              <a:off x="2426795" y="1014889"/>
              <a:ext cx="233938" cy="224972"/>
            </a:xfrm>
            <a:custGeom>
              <a:avLst/>
              <a:gdLst/>
              <a:ahLst/>
              <a:cxnLst/>
              <a:rect l="l" t="t" r="r" b="b"/>
              <a:pathLst>
                <a:path w="8793" h="8456" extrusionOk="0">
                  <a:moveTo>
                    <a:pt x="7128" y="458"/>
                  </a:moveTo>
                  <a:cubicBezTo>
                    <a:pt x="7443" y="458"/>
                    <a:pt x="7600" y="840"/>
                    <a:pt x="7398" y="1065"/>
                  </a:cubicBezTo>
                  <a:cubicBezTo>
                    <a:pt x="7325" y="1138"/>
                    <a:pt x="7235" y="1171"/>
                    <a:pt x="7147" y="1171"/>
                  </a:cubicBezTo>
                  <a:cubicBezTo>
                    <a:pt x="6965" y="1171"/>
                    <a:pt x="6791" y="1030"/>
                    <a:pt x="6791" y="818"/>
                  </a:cubicBezTo>
                  <a:cubicBezTo>
                    <a:pt x="6791" y="638"/>
                    <a:pt x="6948" y="458"/>
                    <a:pt x="7128" y="458"/>
                  </a:cubicBezTo>
                  <a:close/>
                  <a:moveTo>
                    <a:pt x="1143" y="464"/>
                  </a:moveTo>
                  <a:cubicBezTo>
                    <a:pt x="1231" y="464"/>
                    <a:pt x="1321" y="497"/>
                    <a:pt x="1394" y="570"/>
                  </a:cubicBezTo>
                  <a:cubicBezTo>
                    <a:pt x="1619" y="795"/>
                    <a:pt x="1462" y="1177"/>
                    <a:pt x="1147" y="1177"/>
                  </a:cubicBezTo>
                  <a:cubicBezTo>
                    <a:pt x="945" y="1177"/>
                    <a:pt x="787" y="1020"/>
                    <a:pt x="787" y="818"/>
                  </a:cubicBezTo>
                  <a:cubicBezTo>
                    <a:pt x="787" y="605"/>
                    <a:pt x="961" y="464"/>
                    <a:pt x="1143" y="464"/>
                  </a:cubicBezTo>
                  <a:close/>
                  <a:moveTo>
                    <a:pt x="4138" y="750"/>
                  </a:moveTo>
                  <a:cubicBezTo>
                    <a:pt x="7241" y="750"/>
                    <a:pt x="8792" y="4505"/>
                    <a:pt x="6611" y="6709"/>
                  </a:cubicBezTo>
                  <a:cubicBezTo>
                    <a:pt x="5900" y="7412"/>
                    <a:pt x="5028" y="7728"/>
                    <a:pt x="4172" y="7728"/>
                  </a:cubicBezTo>
                  <a:cubicBezTo>
                    <a:pt x="2376" y="7728"/>
                    <a:pt x="652" y="6338"/>
                    <a:pt x="652" y="4235"/>
                  </a:cubicBezTo>
                  <a:cubicBezTo>
                    <a:pt x="652" y="2324"/>
                    <a:pt x="2204" y="750"/>
                    <a:pt x="4138" y="750"/>
                  </a:cubicBezTo>
                  <a:close/>
                  <a:moveTo>
                    <a:pt x="1150" y="7368"/>
                  </a:moveTo>
                  <a:cubicBezTo>
                    <a:pt x="1333" y="7368"/>
                    <a:pt x="1507" y="7508"/>
                    <a:pt x="1507" y="7721"/>
                  </a:cubicBezTo>
                  <a:cubicBezTo>
                    <a:pt x="1507" y="7923"/>
                    <a:pt x="1349" y="8080"/>
                    <a:pt x="1147" y="8080"/>
                  </a:cubicBezTo>
                  <a:cubicBezTo>
                    <a:pt x="832" y="8080"/>
                    <a:pt x="675" y="7698"/>
                    <a:pt x="900" y="7473"/>
                  </a:cubicBezTo>
                  <a:cubicBezTo>
                    <a:pt x="973" y="7400"/>
                    <a:pt x="1062" y="7368"/>
                    <a:pt x="1150" y="7368"/>
                  </a:cubicBezTo>
                  <a:close/>
                  <a:moveTo>
                    <a:pt x="7128" y="7383"/>
                  </a:moveTo>
                  <a:cubicBezTo>
                    <a:pt x="7331" y="7383"/>
                    <a:pt x="7488" y="7541"/>
                    <a:pt x="7488" y="7721"/>
                  </a:cubicBezTo>
                  <a:cubicBezTo>
                    <a:pt x="7488" y="7950"/>
                    <a:pt x="7312" y="8096"/>
                    <a:pt x="7129" y="8096"/>
                  </a:cubicBezTo>
                  <a:cubicBezTo>
                    <a:pt x="7042" y="8096"/>
                    <a:pt x="6953" y="8063"/>
                    <a:pt x="6881" y="7991"/>
                  </a:cubicBezTo>
                  <a:cubicBezTo>
                    <a:pt x="6656" y="7766"/>
                    <a:pt x="6813" y="7383"/>
                    <a:pt x="7128" y="7383"/>
                  </a:cubicBezTo>
                  <a:close/>
                  <a:moveTo>
                    <a:pt x="1211" y="1"/>
                  </a:moveTo>
                  <a:cubicBezTo>
                    <a:pt x="1031" y="1"/>
                    <a:pt x="849" y="61"/>
                    <a:pt x="697" y="188"/>
                  </a:cubicBezTo>
                  <a:cubicBezTo>
                    <a:pt x="247" y="570"/>
                    <a:pt x="337" y="1267"/>
                    <a:pt x="832" y="1515"/>
                  </a:cubicBezTo>
                  <a:lnTo>
                    <a:pt x="967" y="1582"/>
                  </a:lnTo>
                  <a:lnTo>
                    <a:pt x="877" y="1695"/>
                  </a:lnTo>
                  <a:cubicBezTo>
                    <a:pt x="292" y="2437"/>
                    <a:pt x="0" y="3336"/>
                    <a:pt x="0" y="4280"/>
                  </a:cubicBezTo>
                  <a:cubicBezTo>
                    <a:pt x="0" y="5180"/>
                    <a:pt x="292" y="6057"/>
                    <a:pt x="832" y="6776"/>
                  </a:cubicBezTo>
                  <a:lnTo>
                    <a:pt x="922" y="6866"/>
                  </a:lnTo>
                  <a:lnTo>
                    <a:pt x="810" y="6934"/>
                  </a:lnTo>
                  <a:cubicBezTo>
                    <a:pt x="315" y="7226"/>
                    <a:pt x="270" y="7878"/>
                    <a:pt x="675" y="8260"/>
                  </a:cubicBezTo>
                  <a:cubicBezTo>
                    <a:pt x="832" y="8393"/>
                    <a:pt x="1020" y="8455"/>
                    <a:pt x="1205" y="8455"/>
                  </a:cubicBezTo>
                  <a:cubicBezTo>
                    <a:pt x="1521" y="8455"/>
                    <a:pt x="1829" y="8272"/>
                    <a:pt x="1956" y="7946"/>
                  </a:cubicBezTo>
                  <a:lnTo>
                    <a:pt x="2001" y="7811"/>
                  </a:lnTo>
                  <a:lnTo>
                    <a:pt x="2136" y="7878"/>
                  </a:lnTo>
                  <a:cubicBezTo>
                    <a:pt x="2755" y="8215"/>
                    <a:pt x="3440" y="8384"/>
                    <a:pt x="4129" y="8384"/>
                  </a:cubicBezTo>
                  <a:cubicBezTo>
                    <a:pt x="4818" y="8384"/>
                    <a:pt x="5509" y="8215"/>
                    <a:pt x="6139" y="7878"/>
                  </a:cubicBezTo>
                  <a:lnTo>
                    <a:pt x="6251" y="7811"/>
                  </a:lnTo>
                  <a:lnTo>
                    <a:pt x="6296" y="7946"/>
                  </a:lnTo>
                  <a:cubicBezTo>
                    <a:pt x="6437" y="8256"/>
                    <a:pt x="6738" y="8434"/>
                    <a:pt x="7048" y="8434"/>
                  </a:cubicBezTo>
                  <a:cubicBezTo>
                    <a:pt x="7232" y="8434"/>
                    <a:pt x="7419" y="8372"/>
                    <a:pt x="7578" y="8238"/>
                  </a:cubicBezTo>
                  <a:cubicBezTo>
                    <a:pt x="7983" y="7878"/>
                    <a:pt x="7938" y="7226"/>
                    <a:pt x="7465" y="6934"/>
                  </a:cubicBezTo>
                  <a:lnTo>
                    <a:pt x="7353" y="6866"/>
                  </a:lnTo>
                  <a:lnTo>
                    <a:pt x="7420" y="6776"/>
                  </a:lnTo>
                  <a:cubicBezTo>
                    <a:pt x="8567" y="5270"/>
                    <a:pt x="8567" y="3201"/>
                    <a:pt x="7398" y="1717"/>
                  </a:cubicBezTo>
                  <a:lnTo>
                    <a:pt x="7308" y="1605"/>
                  </a:lnTo>
                  <a:lnTo>
                    <a:pt x="7443" y="1537"/>
                  </a:lnTo>
                  <a:cubicBezTo>
                    <a:pt x="7938" y="1267"/>
                    <a:pt x="8005" y="570"/>
                    <a:pt x="7578" y="210"/>
                  </a:cubicBezTo>
                  <a:cubicBezTo>
                    <a:pt x="7425" y="82"/>
                    <a:pt x="7241" y="22"/>
                    <a:pt x="7059" y="22"/>
                  </a:cubicBezTo>
                  <a:cubicBezTo>
                    <a:pt x="6732" y="22"/>
                    <a:pt x="6412" y="215"/>
                    <a:pt x="6296" y="548"/>
                  </a:cubicBezTo>
                  <a:lnTo>
                    <a:pt x="6251" y="683"/>
                  </a:lnTo>
                  <a:lnTo>
                    <a:pt x="6116" y="615"/>
                  </a:lnTo>
                  <a:cubicBezTo>
                    <a:pt x="5498" y="278"/>
                    <a:pt x="4818" y="109"/>
                    <a:pt x="4135" y="109"/>
                  </a:cubicBezTo>
                  <a:cubicBezTo>
                    <a:pt x="3452" y="109"/>
                    <a:pt x="2766" y="278"/>
                    <a:pt x="2136" y="615"/>
                  </a:cubicBezTo>
                  <a:lnTo>
                    <a:pt x="2024" y="683"/>
                  </a:lnTo>
                  <a:lnTo>
                    <a:pt x="1979" y="548"/>
                  </a:lnTo>
                  <a:cubicBezTo>
                    <a:pt x="1863" y="199"/>
                    <a:pt x="1540" y="1"/>
                    <a:pt x="1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4"/>
            <p:cNvSpPr/>
            <p:nvPr/>
          </p:nvSpPr>
          <p:spPr>
            <a:xfrm>
              <a:off x="2614049" y="1218345"/>
              <a:ext cx="7210" cy="6465"/>
            </a:xfrm>
            <a:custGeom>
              <a:avLst/>
              <a:gdLst/>
              <a:ahLst/>
              <a:cxnLst/>
              <a:rect l="l" t="t" r="r" b="b"/>
              <a:pathLst>
                <a:path w="271" h="243" extrusionOk="0">
                  <a:moveTo>
                    <a:pt x="135" y="1"/>
                  </a:moveTo>
                  <a:cubicBezTo>
                    <a:pt x="113" y="1"/>
                    <a:pt x="90" y="17"/>
                    <a:pt x="90" y="51"/>
                  </a:cubicBezTo>
                  <a:lnTo>
                    <a:pt x="90" y="74"/>
                  </a:lnTo>
                  <a:lnTo>
                    <a:pt x="68" y="74"/>
                  </a:lnTo>
                  <a:cubicBezTo>
                    <a:pt x="0" y="74"/>
                    <a:pt x="0" y="164"/>
                    <a:pt x="68" y="164"/>
                  </a:cubicBezTo>
                  <a:lnTo>
                    <a:pt x="90" y="164"/>
                  </a:lnTo>
                  <a:lnTo>
                    <a:pt x="90" y="209"/>
                  </a:lnTo>
                  <a:cubicBezTo>
                    <a:pt x="90" y="231"/>
                    <a:pt x="113" y="242"/>
                    <a:pt x="135" y="242"/>
                  </a:cubicBezTo>
                  <a:cubicBezTo>
                    <a:pt x="158" y="242"/>
                    <a:pt x="180" y="231"/>
                    <a:pt x="180" y="209"/>
                  </a:cubicBezTo>
                  <a:lnTo>
                    <a:pt x="180" y="164"/>
                  </a:lnTo>
                  <a:lnTo>
                    <a:pt x="225" y="164"/>
                  </a:lnTo>
                  <a:cubicBezTo>
                    <a:pt x="270" y="164"/>
                    <a:pt x="270" y="74"/>
                    <a:pt x="225" y="74"/>
                  </a:cubicBezTo>
                  <a:lnTo>
                    <a:pt x="180" y="74"/>
                  </a:lnTo>
                  <a:lnTo>
                    <a:pt x="180" y="51"/>
                  </a:lnTo>
                  <a:cubicBezTo>
                    <a:pt x="180" y="17"/>
                    <a:pt x="158"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4"/>
            <p:cNvSpPr/>
            <p:nvPr/>
          </p:nvSpPr>
          <p:spPr>
            <a:xfrm>
              <a:off x="2611042" y="1214913"/>
              <a:ext cx="14979" cy="13329"/>
            </a:xfrm>
            <a:custGeom>
              <a:avLst/>
              <a:gdLst/>
              <a:ahLst/>
              <a:cxnLst/>
              <a:rect l="l" t="t" r="r" b="b"/>
              <a:pathLst>
                <a:path w="563" h="501" extrusionOk="0">
                  <a:moveTo>
                    <a:pt x="248" y="68"/>
                  </a:moveTo>
                  <a:cubicBezTo>
                    <a:pt x="428" y="68"/>
                    <a:pt x="495" y="270"/>
                    <a:pt x="383" y="405"/>
                  </a:cubicBezTo>
                  <a:cubicBezTo>
                    <a:pt x="348" y="440"/>
                    <a:pt x="305" y="455"/>
                    <a:pt x="261" y="455"/>
                  </a:cubicBezTo>
                  <a:cubicBezTo>
                    <a:pt x="165" y="455"/>
                    <a:pt x="68" y="379"/>
                    <a:pt x="68" y="270"/>
                  </a:cubicBezTo>
                  <a:cubicBezTo>
                    <a:pt x="68" y="158"/>
                    <a:pt x="136" y="68"/>
                    <a:pt x="248" y="68"/>
                  </a:cubicBezTo>
                  <a:close/>
                  <a:moveTo>
                    <a:pt x="248" y="0"/>
                  </a:moveTo>
                  <a:cubicBezTo>
                    <a:pt x="91" y="0"/>
                    <a:pt x="1" y="113"/>
                    <a:pt x="1" y="248"/>
                  </a:cubicBezTo>
                  <a:cubicBezTo>
                    <a:pt x="1" y="400"/>
                    <a:pt x="115" y="501"/>
                    <a:pt x="237" y="501"/>
                  </a:cubicBezTo>
                  <a:cubicBezTo>
                    <a:pt x="295" y="501"/>
                    <a:pt x="355" y="478"/>
                    <a:pt x="406" y="428"/>
                  </a:cubicBezTo>
                  <a:cubicBezTo>
                    <a:pt x="563" y="270"/>
                    <a:pt x="450"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4"/>
            <p:cNvSpPr/>
            <p:nvPr/>
          </p:nvSpPr>
          <p:spPr>
            <a:xfrm>
              <a:off x="2449517" y="1031092"/>
              <a:ext cx="15591" cy="13329"/>
            </a:xfrm>
            <a:custGeom>
              <a:avLst/>
              <a:gdLst/>
              <a:ahLst/>
              <a:cxnLst/>
              <a:rect l="l" t="t" r="r" b="b"/>
              <a:pathLst>
                <a:path w="586" h="501" extrusionOk="0">
                  <a:moveTo>
                    <a:pt x="325" y="54"/>
                  </a:moveTo>
                  <a:cubicBezTo>
                    <a:pt x="375" y="54"/>
                    <a:pt x="428" y="74"/>
                    <a:pt x="473" y="119"/>
                  </a:cubicBezTo>
                  <a:cubicBezTo>
                    <a:pt x="585" y="231"/>
                    <a:pt x="495" y="433"/>
                    <a:pt x="338" y="433"/>
                  </a:cubicBezTo>
                  <a:cubicBezTo>
                    <a:pt x="225" y="433"/>
                    <a:pt x="158" y="366"/>
                    <a:pt x="136" y="254"/>
                  </a:cubicBezTo>
                  <a:cubicBezTo>
                    <a:pt x="136" y="134"/>
                    <a:pt x="225" y="54"/>
                    <a:pt x="325" y="54"/>
                  </a:cubicBezTo>
                  <a:close/>
                  <a:moveTo>
                    <a:pt x="310" y="0"/>
                  </a:moveTo>
                  <a:cubicBezTo>
                    <a:pt x="248" y="0"/>
                    <a:pt x="186" y="23"/>
                    <a:pt x="136" y="74"/>
                  </a:cubicBezTo>
                  <a:cubicBezTo>
                    <a:pt x="1" y="231"/>
                    <a:pt x="91" y="501"/>
                    <a:pt x="315" y="501"/>
                  </a:cubicBezTo>
                  <a:cubicBezTo>
                    <a:pt x="450" y="501"/>
                    <a:pt x="563" y="388"/>
                    <a:pt x="563" y="254"/>
                  </a:cubicBezTo>
                  <a:cubicBezTo>
                    <a:pt x="563" y="101"/>
                    <a:pt x="439"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4"/>
            <p:cNvSpPr/>
            <p:nvPr/>
          </p:nvSpPr>
          <p:spPr>
            <a:xfrm>
              <a:off x="2463272" y="1053894"/>
              <a:ext cx="172321" cy="147285"/>
            </a:xfrm>
            <a:custGeom>
              <a:avLst/>
              <a:gdLst/>
              <a:ahLst/>
              <a:cxnLst/>
              <a:rect l="l" t="t" r="r" b="b"/>
              <a:pathLst>
                <a:path w="6477" h="5536" extrusionOk="0">
                  <a:moveTo>
                    <a:pt x="2767" y="431"/>
                  </a:moveTo>
                  <a:cubicBezTo>
                    <a:pt x="4835" y="431"/>
                    <a:pt x="5892" y="2949"/>
                    <a:pt x="4408" y="4411"/>
                  </a:cubicBezTo>
                  <a:cubicBezTo>
                    <a:pt x="3932" y="4894"/>
                    <a:pt x="3345" y="5110"/>
                    <a:pt x="2769" y="5110"/>
                  </a:cubicBezTo>
                  <a:cubicBezTo>
                    <a:pt x="1574" y="5110"/>
                    <a:pt x="428" y="4180"/>
                    <a:pt x="428" y="2769"/>
                  </a:cubicBezTo>
                  <a:cubicBezTo>
                    <a:pt x="428" y="1488"/>
                    <a:pt x="1485" y="453"/>
                    <a:pt x="2767" y="453"/>
                  </a:cubicBezTo>
                  <a:lnTo>
                    <a:pt x="2767" y="431"/>
                  </a:lnTo>
                  <a:close/>
                  <a:moveTo>
                    <a:pt x="2778" y="1"/>
                  </a:moveTo>
                  <a:cubicBezTo>
                    <a:pt x="1357" y="1"/>
                    <a:pt x="1" y="1097"/>
                    <a:pt x="1" y="2769"/>
                  </a:cubicBezTo>
                  <a:cubicBezTo>
                    <a:pt x="1" y="4298"/>
                    <a:pt x="1237" y="5535"/>
                    <a:pt x="2767" y="5535"/>
                  </a:cubicBezTo>
                  <a:cubicBezTo>
                    <a:pt x="5240" y="5535"/>
                    <a:pt x="6477" y="2567"/>
                    <a:pt x="4723" y="813"/>
                  </a:cubicBezTo>
                  <a:cubicBezTo>
                    <a:pt x="4155" y="252"/>
                    <a:pt x="3459"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4"/>
            <p:cNvSpPr/>
            <p:nvPr/>
          </p:nvSpPr>
          <p:spPr>
            <a:xfrm>
              <a:off x="2365761" y="940313"/>
              <a:ext cx="398463" cy="707427"/>
            </a:xfrm>
            <a:custGeom>
              <a:avLst/>
              <a:gdLst/>
              <a:ahLst/>
              <a:cxnLst/>
              <a:rect l="l" t="t" r="r" b="b"/>
              <a:pathLst>
                <a:path w="14977" h="26590" extrusionOk="0">
                  <a:moveTo>
                    <a:pt x="12683" y="473"/>
                  </a:moveTo>
                  <a:lnTo>
                    <a:pt x="13470" y="630"/>
                  </a:lnTo>
                  <a:lnTo>
                    <a:pt x="12683" y="877"/>
                  </a:lnTo>
                  <a:lnTo>
                    <a:pt x="13470" y="1035"/>
                  </a:lnTo>
                  <a:lnTo>
                    <a:pt x="12724" y="1290"/>
                  </a:lnTo>
                  <a:lnTo>
                    <a:pt x="12724" y="1290"/>
                  </a:lnTo>
                  <a:lnTo>
                    <a:pt x="13470" y="1439"/>
                  </a:lnTo>
                  <a:lnTo>
                    <a:pt x="12722" y="1717"/>
                  </a:lnTo>
                  <a:lnTo>
                    <a:pt x="12722" y="1717"/>
                  </a:lnTo>
                  <a:lnTo>
                    <a:pt x="13470" y="1867"/>
                  </a:lnTo>
                  <a:lnTo>
                    <a:pt x="12724" y="2122"/>
                  </a:lnTo>
                  <a:lnTo>
                    <a:pt x="12724" y="2122"/>
                  </a:lnTo>
                  <a:lnTo>
                    <a:pt x="13470" y="2271"/>
                  </a:lnTo>
                  <a:lnTo>
                    <a:pt x="12722" y="2549"/>
                  </a:lnTo>
                  <a:lnTo>
                    <a:pt x="12722" y="2549"/>
                  </a:lnTo>
                  <a:lnTo>
                    <a:pt x="13470" y="2699"/>
                  </a:lnTo>
                  <a:lnTo>
                    <a:pt x="12722" y="2955"/>
                  </a:lnTo>
                  <a:lnTo>
                    <a:pt x="12722" y="2955"/>
                  </a:lnTo>
                  <a:lnTo>
                    <a:pt x="13470" y="3126"/>
                  </a:lnTo>
                  <a:lnTo>
                    <a:pt x="12724" y="3382"/>
                  </a:lnTo>
                  <a:lnTo>
                    <a:pt x="13470" y="3531"/>
                  </a:lnTo>
                  <a:lnTo>
                    <a:pt x="12722" y="3787"/>
                  </a:lnTo>
                  <a:lnTo>
                    <a:pt x="12722" y="3787"/>
                  </a:lnTo>
                  <a:lnTo>
                    <a:pt x="13470" y="3958"/>
                  </a:lnTo>
                  <a:lnTo>
                    <a:pt x="12761" y="4201"/>
                  </a:lnTo>
                  <a:lnTo>
                    <a:pt x="12761" y="4201"/>
                  </a:lnTo>
                  <a:lnTo>
                    <a:pt x="13470" y="4363"/>
                  </a:lnTo>
                  <a:lnTo>
                    <a:pt x="12722" y="4619"/>
                  </a:lnTo>
                  <a:lnTo>
                    <a:pt x="12722" y="4619"/>
                  </a:lnTo>
                  <a:lnTo>
                    <a:pt x="13470" y="4790"/>
                  </a:lnTo>
                  <a:lnTo>
                    <a:pt x="12724" y="5045"/>
                  </a:lnTo>
                  <a:lnTo>
                    <a:pt x="12724" y="5045"/>
                  </a:lnTo>
                  <a:lnTo>
                    <a:pt x="13470" y="5195"/>
                  </a:lnTo>
                  <a:lnTo>
                    <a:pt x="12722" y="5451"/>
                  </a:lnTo>
                  <a:lnTo>
                    <a:pt x="12722" y="5451"/>
                  </a:lnTo>
                  <a:lnTo>
                    <a:pt x="13470" y="5622"/>
                  </a:lnTo>
                  <a:lnTo>
                    <a:pt x="12722" y="5878"/>
                  </a:lnTo>
                  <a:lnTo>
                    <a:pt x="12722" y="5878"/>
                  </a:lnTo>
                  <a:lnTo>
                    <a:pt x="13470" y="6049"/>
                  </a:lnTo>
                  <a:lnTo>
                    <a:pt x="12724" y="6283"/>
                  </a:lnTo>
                  <a:lnTo>
                    <a:pt x="12724" y="6283"/>
                  </a:lnTo>
                  <a:lnTo>
                    <a:pt x="13470" y="6454"/>
                  </a:lnTo>
                  <a:lnTo>
                    <a:pt x="12724" y="6709"/>
                  </a:lnTo>
                  <a:lnTo>
                    <a:pt x="12724" y="6709"/>
                  </a:lnTo>
                  <a:lnTo>
                    <a:pt x="13470" y="6859"/>
                  </a:lnTo>
                  <a:lnTo>
                    <a:pt x="12722" y="7115"/>
                  </a:lnTo>
                  <a:lnTo>
                    <a:pt x="12722" y="7115"/>
                  </a:lnTo>
                  <a:lnTo>
                    <a:pt x="13470" y="7286"/>
                  </a:lnTo>
                  <a:lnTo>
                    <a:pt x="12724" y="7541"/>
                  </a:lnTo>
                  <a:lnTo>
                    <a:pt x="12724" y="7541"/>
                  </a:lnTo>
                  <a:lnTo>
                    <a:pt x="13470" y="7691"/>
                  </a:lnTo>
                  <a:lnTo>
                    <a:pt x="12722" y="7947"/>
                  </a:lnTo>
                  <a:lnTo>
                    <a:pt x="12722" y="7947"/>
                  </a:lnTo>
                  <a:lnTo>
                    <a:pt x="13470" y="8118"/>
                  </a:lnTo>
                  <a:lnTo>
                    <a:pt x="12724" y="8373"/>
                  </a:lnTo>
                  <a:lnTo>
                    <a:pt x="12724" y="8373"/>
                  </a:lnTo>
                  <a:lnTo>
                    <a:pt x="13470" y="8522"/>
                  </a:lnTo>
                  <a:lnTo>
                    <a:pt x="12722" y="8779"/>
                  </a:lnTo>
                  <a:lnTo>
                    <a:pt x="12722" y="8779"/>
                  </a:lnTo>
                  <a:lnTo>
                    <a:pt x="13470" y="8950"/>
                  </a:lnTo>
                  <a:lnTo>
                    <a:pt x="12724" y="9205"/>
                  </a:lnTo>
                  <a:lnTo>
                    <a:pt x="12724" y="9205"/>
                  </a:lnTo>
                  <a:lnTo>
                    <a:pt x="13470" y="9354"/>
                  </a:lnTo>
                  <a:lnTo>
                    <a:pt x="12683" y="9624"/>
                  </a:lnTo>
                  <a:lnTo>
                    <a:pt x="13470" y="9782"/>
                  </a:lnTo>
                  <a:lnTo>
                    <a:pt x="12724" y="10037"/>
                  </a:lnTo>
                  <a:lnTo>
                    <a:pt x="12724" y="10037"/>
                  </a:lnTo>
                  <a:lnTo>
                    <a:pt x="13470" y="10186"/>
                  </a:lnTo>
                  <a:lnTo>
                    <a:pt x="12683" y="10456"/>
                  </a:lnTo>
                  <a:lnTo>
                    <a:pt x="13470" y="10614"/>
                  </a:lnTo>
                  <a:lnTo>
                    <a:pt x="12724" y="10869"/>
                  </a:lnTo>
                  <a:lnTo>
                    <a:pt x="12724" y="10869"/>
                  </a:lnTo>
                  <a:lnTo>
                    <a:pt x="13470" y="11018"/>
                  </a:lnTo>
                  <a:lnTo>
                    <a:pt x="12683" y="11288"/>
                  </a:lnTo>
                  <a:lnTo>
                    <a:pt x="13470" y="11446"/>
                  </a:lnTo>
                  <a:lnTo>
                    <a:pt x="12724" y="11701"/>
                  </a:lnTo>
                  <a:lnTo>
                    <a:pt x="12724" y="11701"/>
                  </a:lnTo>
                  <a:lnTo>
                    <a:pt x="13470" y="11850"/>
                  </a:lnTo>
                  <a:lnTo>
                    <a:pt x="12683" y="12120"/>
                  </a:lnTo>
                  <a:lnTo>
                    <a:pt x="13470" y="12278"/>
                  </a:lnTo>
                  <a:lnTo>
                    <a:pt x="12722" y="12534"/>
                  </a:lnTo>
                  <a:lnTo>
                    <a:pt x="12722" y="12534"/>
                  </a:lnTo>
                  <a:lnTo>
                    <a:pt x="13470" y="12705"/>
                  </a:lnTo>
                  <a:lnTo>
                    <a:pt x="12683" y="12952"/>
                  </a:lnTo>
                  <a:lnTo>
                    <a:pt x="13470" y="13110"/>
                  </a:lnTo>
                  <a:lnTo>
                    <a:pt x="12722" y="13366"/>
                  </a:lnTo>
                  <a:lnTo>
                    <a:pt x="12722" y="13366"/>
                  </a:lnTo>
                  <a:lnTo>
                    <a:pt x="13470" y="13537"/>
                  </a:lnTo>
                  <a:lnTo>
                    <a:pt x="12683" y="13784"/>
                  </a:lnTo>
                  <a:lnTo>
                    <a:pt x="13470" y="13942"/>
                  </a:lnTo>
                  <a:lnTo>
                    <a:pt x="12722" y="14198"/>
                  </a:lnTo>
                  <a:lnTo>
                    <a:pt x="12722" y="14198"/>
                  </a:lnTo>
                  <a:lnTo>
                    <a:pt x="13470" y="14369"/>
                  </a:lnTo>
                  <a:lnTo>
                    <a:pt x="12683" y="14616"/>
                  </a:lnTo>
                  <a:lnTo>
                    <a:pt x="13470" y="14774"/>
                  </a:lnTo>
                  <a:lnTo>
                    <a:pt x="12722" y="15030"/>
                  </a:lnTo>
                  <a:lnTo>
                    <a:pt x="12722" y="15030"/>
                  </a:lnTo>
                  <a:lnTo>
                    <a:pt x="13470" y="15201"/>
                  </a:lnTo>
                  <a:lnTo>
                    <a:pt x="12724" y="15435"/>
                  </a:lnTo>
                  <a:lnTo>
                    <a:pt x="12724" y="15435"/>
                  </a:lnTo>
                  <a:lnTo>
                    <a:pt x="13470" y="15605"/>
                  </a:lnTo>
                  <a:lnTo>
                    <a:pt x="12722" y="15862"/>
                  </a:lnTo>
                  <a:lnTo>
                    <a:pt x="12722" y="15862"/>
                  </a:lnTo>
                  <a:lnTo>
                    <a:pt x="13470" y="16033"/>
                  </a:lnTo>
                  <a:lnTo>
                    <a:pt x="12683" y="16280"/>
                  </a:lnTo>
                  <a:lnTo>
                    <a:pt x="13470" y="16437"/>
                  </a:lnTo>
                  <a:lnTo>
                    <a:pt x="12722" y="16694"/>
                  </a:lnTo>
                  <a:lnTo>
                    <a:pt x="12722" y="16694"/>
                  </a:lnTo>
                  <a:lnTo>
                    <a:pt x="13470" y="16865"/>
                  </a:lnTo>
                  <a:lnTo>
                    <a:pt x="12683" y="17112"/>
                  </a:lnTo>
                  <a:lnTo>
                    <a:pt x="13470" y="17292"/>
                  </a:lnTo>
                  <a:lnTo>
                    <a:pt x="12724" y="17526"/>
                  </a:lnTo>
                  <a:lnTo>
                    <a:pt x="12724" y="17526"/>
                  </a:lnTo>
                  <a:lnTo>
                    <a:pt x="13470" y="17697"/>
                  </a:lnTo>
                  <a:lnTo>
                    <a:pt x="12683" y="17944"/>
                  </a:lnTo>
                  <a:lnTo>
                    <a:pt x="13470" y="18124"/>
                  </a:lnTo>
                  <a:lnTo>
                    <a:pt x="12683" y="18371"/>
                  </a:lnTo>
                  <a:lnTo>
                    <a:pt x="13470" y="18529"/>
                  </a:lnTo>
                  <a:lnTo>
                    <a:pt x="12683" y="18776"/>
                  </a:lnTo>
                  <a:lnTo>
                    <a:pt x="13470" y="18933"/>
                  </a:lnTo>
                  <a:lnTo>
                    <a:pt x="12683" y="19203"/>
                  </a:lnTo>
                  <a:lnTo>
                    <a:pt x="13470" y="19361"/>
                  </a:lnTo>
                  <a:lnTo>
                    <a:pt x="12683" y="19608"/>
                  </a:lnTo>
                  <a:lnTo>
                    <a:pt x="13470" y="19788"/>
                  </a:lnTo>
                  <a:lnTo>
                    <a:pt x="12683" y="20035"/>
                  </a:lnTo>
                  <a:lnTo>
                    <a:pt x="13470" y="20193"/>
                  </a:lnTo>
                  <a:lnTo>
                    <a:pt x="12683" y="20440"/>
                  </a:lnTo>
                  <a:lnTo>
                    <a:pt x="13470" y="20620"/>
                  </a:lnTo>
                  <a:lnTo>
                    <a:pt x="12683" y="20867"/>
                  </a:lnTo>
                  <a:lnTo>
                    <a:pt x="13470" y="21025"/>
                  </a:lnTo>
                  <a:lnTo>
                    <a:pt x="12683" y="21272"/>
                  </a:lnTo>
                  <a:lnTo>
                    <a:pt x="13470" y="21452"/>
                  </a:lnTo>
                  <a:lnTo>
                    <a:pt x="12683" y="21699"/>
                  </a:lnTo>
                  <a:lnTo>
                    <a:pt x="13470" y="21857"/>
                  </a:lnTo>
                  <a:lnTo>
                    <a:pt x="12683" y="22104"/>
                  </a:lnTo>
                  <a:lnTo>
                    <a:pt x="13470" y="22284"/>
                  </a:lnTo>
                  <a:lnTo>
                    <a:pt x="12683" y="22531"/>
                  </a:lnTo>
                  <a:lnTo>
                    <a:pt x="13470" y="22688"/>
                  </a:lnTo>
                  <a:lnTo>
                    <a:pt x="12683" y="22936"/>
                  </a:lnTo>
                  <a:lnTo>
                    <a:pt x="13470" y="23116"/>
                  </a:lnTo>
                  <a:lnTo>
                    <a:pt x="12683" y="23363"/>
                  </a:lnTo>
                  <a:lnTo>
                    <a:pt x="13470" y="23520"/>
                  </a:lnTo>
                  <a:lnTo>
                    <a:pt x="12683" y="23768"/>
                  </a:lnTo>
                  <a:lnTo>
                    <a:pt x="13470" y="23948"/>
                  </a:lnTo>
                  <a:lnTo>
                    <a:pt x="12683" y="24195"/>
                  </a:lnTo>
                  <a:lnTo>
                    <a:pt x="13470" y="24352"/>
                  </a:lnTo>
                  <a:lnTo>
                    <a:pt x="12683" y="24600"/>
                  </a:lnTo>
                  <a:lnTo>
                    <a:pt x="13470" y="24780"/>
                  </a:lnTo>
                  <a:lnTo>
                    <a:pt x="12683" y="25027"/>
                  </a:lnTo>
                  <a:lnTo>
                    <a:pt x="13470" y="25184"/>
                  </a:lnTo>
                  <a:lnTo>
                    <a:pt x="12683" y="25432"/>
                  </a:lnTo>
                  <a:lnTo>
                    <a:pt x="12683" y="25027"/>
                  </a:lnTo>
                  <a:lnTo>
                    <a:pt x="12683" y="24600"/>
                  </a:lnTo>
                  <a:lnTo>
                    <a:pt x="12683" y="24195"/>
                  </a:lnTo>
                  <a:lnTo>
                    <a:pt x="12683" y="23768"/>
                  </a:lnTo>
                  <a:lnTo>
                    <a:pt x="12683" y="23363"/>
                  </a:lnTo>
                  <a:lnTo>
                    <a:pt x="12683" y="22936"/>
                  </a:lnTo>
                  <a:lnTo>
                    <a:pt x="12683" y="22531"/>
                  </a:lnTo>
                  <a:lnTo>
                    <a:pt x="12683" y="22104"/>
                  </a:lnTo>
                  <a:lnTo>
                    <a:pt x="12683" y="21699"/>
                  </a:lnTo>
                  <a:lnTo>
                    <a:pt x="12683" y="21272"/>
                  </a:lnTo>
                  <a:lnTo>
                    <a:pt x="12683" y="20867"/>
                  </a:lnTo>
                  <a:lnTo>
                    <a:pt x="12683" y="20440"/>
                  </a:lnTo>
                  <a:lnTo>
                    <a:pt x="12683" y="20035"/>
                  </a:lnTo>
                  <a:lnTo>
                    <a:pt x="12683" y="19608"/>
                  </a:lnTo>
                  <a:lnTo>
                    <a:pt x="12683" y="19203"/>
                  </a:lnTo>
                  <a:lnTo>
                    <a:pt x="12683" y="18776"/>
                  </a:lnTo>
                  <a:lnTo>
                    <a:pt x="12683" y="18371"/>
                  </a:lnTo>
                  <a:lnTo>
                    <a:pt x="12683" y="17944"/>
                  </a:lnTo>
                  <a:lnTo>
                    <a:pt x="12683" y="17539"/>
                  </a:lnTo>
                  <a:lnTo>
                    <a:pt x="12724" y="17526"/>
                  </a:lnTo>
                  <a:lnTo>
                    <a:pt x="12724" y="17526"/>
                  </a:lnTo>
                  <a:lnTo>
                    <a:pt x="12683" y="17517"/>
                  </a:lnTo>
                  <a:lnTo>
                    <a:pt x="12683" y="17112"/>
                  </a:lnTo>
                  <a:lnTo>
                    <a:pt x="12683" y="16707"/>
                  </a:lnTo>
                  <a:lnTo>
                    <a:pt x="12722" y="16694"/>
                  </a:lnTo>
                  <a:lnTo>
                    <a:pt x="12722" y="16694"/>
                  </a:lnTo>
                  <a:lnTo>
                    <a:pt x="12683" y="16685"/>
                  </a:lnTo>
                  <a:lnTo>
                    <a:pt x="12683" y="16280"/>
                  </a:lnTo>
                  <a:lnTo>
                    <a:pt x="12683" y="15875"/>
                  </a:lnTo>
                  <a:lnTo>
                    <a:pt x="12722" y="15862"/>
                  </a:lnTo>
                  <a:lnTo>
                    <a:pt x="12722" y="15862"/>
                  </a:lnTo>
                  <a:lnTo>
                    <a:pt x="12683" y="15853"/>
                  </a:lnTo>
                  <a:lnTo>
                    <a:pt x="12683" y="15448"/>
                  </a:lnTo>
                  <a:lnTo>
                    <a:pt x="12724" y="15435"/>
                  </a:lnTo>
                  <a:lnTo>
                    <a:pt x="12724" y="15435"/>
                  </a:lnTo>
                  <a:lnTo>
                    <a:pt x="12683" y="15426"/>
                  </a:lnTo>
                  <a:lnTo>
                    <a:pt x="12683" y="15043"/>
                  </a:lnTo>
                  <a:lnTo>
                    <a:pt x="12722" y="15030"/>
                  </a:lnTo>
                  <a:lnTo>
                    <a:pt x="12722" y="15030"/>
                  </a:lnTo>
                  <a:lnTo>
                    <a:pt x="12683" y="15021"/>
                  </a:lnTo>
                  <a:lnTo>
                    <a:pt x="12683" y="14616"/>
                  </a:lnTo>
                  <a:lnTo>
                    <a:pt x="12683" y="14211"/>
                  </a:lnTo>
                  <a:lnTo>
                    <a:pt x="12722" y="14198"/>
                  </a:lnTo>
                  <a:lnTo>
                    <a:pt x="12722" y="14198"/>
                  </a:lnTo>
                  <a:lnTo>
                    <a:pt x="12683" y="14189"/>
                  </a:lnTo>
                  <a:lnTo>
                    <a:pt x="12683" y="13784"/>
                  </a:lnTo>
                  <a:lnTo>
                    <a:pt x="12683" y="13379"/>
                  </a:lnTo>
                  <a:lnTo>
                    <a:pt x="12722" y="13366"/>
                  </a:lnTo>
                  <a:lnTo>
                    <a:pt x="12722" y="13366"/>
                  </a:lnTo>
                  <a:lnTo>
                    <a:pt x="12683" y="13357"/>
                  </a:lnTo>
                  <a:lnTo>
                    <a:pt x="12683" y="12952"/>
                  </a:lnTo>
                  <a:lnTo>
                    <a:pt x="12683" y="12547"/>
                  </a:lnTo>
                  <a:lnTo>
                    <a:pt x="12722" y="12534"/>
                  </a:lnTo>
                  <a:lnTo>
                    <a:pt x="12722" y="12534"/>
                  </a:lnTo>
                  <a:lnTo>
                    <a:pt x="12683" y="12525"/>
                  </a:lnTo>
                  <a:lnTo>
                    <a:pt x="12683" y="12120"/>
                  </a:lnTo>
                  <a:lnTo>
                    <a:pt x="12683" y="11715"/>
                  </a:lnTo>
                  <a:lnTo>
                    <a:pt x="12724" y="11701"/>
                  </a:lnTo>
                  <a:lnTo>
                    <a:pt x="12724" y="11701"/>
                  </a:lnTo>
                  <a:lnTo>
                    <a:pt x="12683" y="11693"/>
                  </a:lnTo>
                  <a:lnTo>
                    <a:pt x="12683" y="11288"/>
                  </a:lnTo>
                  <a:lnTo>
                    <a:pt x="12683" y="10883"/>
                  </a:lnTo>
                  <a:lnTo>
                    <a:pt x="12724" y="10869"/>
                  </a:lnTo>
                  <a:lnTo>
                    <a:pt x="12724" y="10869"/>
                  </a:lnTo>
                  <a:lnTo>
                    <a:pt x="12683" y="10861"/>
                  </a:lnTo>
                  <a:lnTo>
                    <a:pt x="12683" y="10456"/>
                  </a:lnTo>
                  <a:lnTo>
                    <a:pt x="12683" y="10052"/>
                  </a:lnTo>
                  <a:lnTo>
                    <a:pt x="12724" y="10037"/>
                  </a:lnTo>
                  <a:lnTo>
                    <a:pt x="12724" y="10037"/>
                  </a:lnTo>
                  <a:lnTo>
                    <a:pt x="12683" y="10029"/>
                  </a:lnTo>
                  <a:lnTo>
                    <a:pt x="12683" y="9624"/>
                  </a:lnTo>
                  <a:lnTo>
                    <a:pt x="12683" y="9220"/>
                  </a:lnTo>
                  <a:lnTo>
                    <a:pt x="12724" y="9205"/>
                  </a:lnTo>
                  <a:lnTo>
                    <a:pt x="12724" y="9205"/>
                  </a:lnTo>
                  <a:lnTo>
                    <a:pt x="12683" y="9197"/>
                  </a:lnTo>
                  <a:lnTo>
                    <a:pt x="12683" y="8792"/>
                  </a:lnTo>
                  <a:lnTo>
                    <a:pt x="12722" y="8779"/>
                  </a:lnTo>
                  <a:lnTo>
                    <a:pt x="12722" y="8779"/>
                  </a:lnTo>
                  <a:lnTo>
                    <a:pt x="12683" y="8770"/>
                  </a:lnTo>
                  <a:lnTo>
                    <a:pt x="12683" y="8388"/>
                  </a:lnTo>
                  <a:lnTo>
                    <a:pt x="12724" y="8373"/>
                  </a:lnTo>
                  <a:lnTo>
                    <a:pt x="12724" y="8373"/>
                  </a:lnTo>
                  <a:lnTo>
                    <a:pt x="12683" y="8365"/>
                  </a:lnTo>
                  <a:lnTo>
                    <a:pt x="12683" y="7960"/>
                  </a:lnTo>
                  <a:lnTo>
                    <a:pt x="12722" y="7947"/>
                  </a:lnTo>
                  <a:lnTo>
                    <a:pt x="12722" y="7947"/>
                  </a:lnTo>
                  <a:lnTo>
                    <a:pt x="12683" y="7938"/>
                  </a:lnTo>
                  <a:lnTo>
                    <a:pt x="12683" y="7556"/>
                  </a:lnTo>
                  <a:lnTo>
                    <a:pt x="12724" y="7541"/>
                  </a:lnTo>
                  <a:lnTo>
                    <a:pt x="12724" y="7541"/>
                  </a:lnTo>
                  <a:lnTo>
                    <a:pt x="12683" y="7533"/>
                  </a:lnTo>
                  <a:lnTo>
                    <a:pt x="12683" y="7128"/>
                  </a:lnTo>
                  <a:lnTo>
                    <a:pt x="12722" y="7115"/>
                  </a:lnTo>
                  <a:lnTo>
                    <a:pt x="12722" y="7115"/>
                  </a:lnTo>
                  <a:lnTo>
                    <a:pt x="12683" y="7106"/>
                  </a:lnTo>
                  <a:lnTo>
                    <a:pt x="12683" y="6724"/>
                  </a:lnTo>
                  <a:lnTo>
                    <a:pt x="12724" y="6709"/>
                  </a:lnTo>
                  <a:lnTo>
                    <a:pt x="12724" y="6709"/>
                  </a:lnTo>
                  <a:lnTo>
                    <a:pt x="12683" y="6701"/>
                  </a:lnTo>
                  <a:lnTo>
                    <a:pt x="12683" y="6296"/>
                  </a:lnTo>
                  <a:lnTo>
                    <a:pt x="12724" y="6283"/>
                  </a:lnTo>
                  <a:lnTo>
                    <a:pt x="12724" y="6283"/>
                  </a:lnTo>
                  <a:lnTo>
                    <a:pt x="12683" y="6274"/>
                  </a:lnTo>
                  <a:lnTo>
                    <a:pt x="12683" y="5892"/>
                  </a:lnTo>
                  <a:lnTo>
                    <a:pt x="12722" y="5878"/>
                  </a:lnTo>
                  <a:lnTo>
                    <a:pt x="12722" y="5878"/>
                  </a:lnTo>
                  <a:lnTo>
                    <a:pt x="12683" y="5869"/>
                  </a:lnTo>
                  <a:lnTo>
                    <a:pt x="12683" y="5464"/>
                  </a:lnTo>
                  <a:lnTo>
                    <a:pt x="12722" y="5451"/>
                  </a:lnTo>
                  <a:lnTo>
                    <a:pt x="12722" y="5451"/>
                  </a:lnTo>
                  <a:lnTo>
                    <a:pt x="12683" y="5442"/>
                  </a:lnTo>
                  <a:lnTo>
                    <a:pt x="12683" y="5060"/>
                  </a:lnTo>
                  <a:lnTo>
                    <a:pt x="12724" y="5045"/>
                  </a:lnTo>
                  <a:lnTo>
                    <a:pt x="12724" y="5045"/>
                  </a:lnTo>
                  <a:lnTo>
                    <a:pt x="12683" y="5037"/>
                  </a:lnTo>
                  <a:lnTo>
                    <a:pt x="12683" y="4632"/>
                  </a:lnTo>
                  <a:lnTo>
                    <a:pt x="12722" y="4619"/>
                  </a:lnTo>
                  <a:lnTo>
                    <a:pt x="12722" y="4619"/>
                  </a:lnTo>
                  <a:lnTo>
                    <a:pt x="12683" y="4610"/>
                  </a:lnTo>
                  <a:lnTo>
                    <a:pt x="12683" y="4228"/>
                  </a:lnTo>
                  <a:lnTo>
                    <a:pt x="12761" y="4201"/>
                  </a:lnTo>
                  <a:lnTo>
                    <a:pt x="12761" y="4201"/>
                  </a:lnTo>
                  <a:lnTo>
                    <a:pt x="12683" y="4183"/>
                  </a:lnTo>
                  <a:lnTo>
                    <a:pt x="12683" y="3800"/>
                  </a:lnTo>
                  <a:lnTo>
                    <a:pt x="12722" y="3787"/>
                  </a:lnTo>
                  <a:lnTo>
                    <a:pt x="12722" y="3787"/>
                  </a:lnTo>
                  <a:lnTo>
                    <a:pt x="12683" y="3778"/>
                  </a:lnTo>
                  <a:lnTo>
                    <a:pt x="12683" y="3396"/>
                  </a:lnTo>
                  <a:lnTo>
                    <a:pt x="12724" y="3382"/>
                  </a:lnTo>
                  <a:lnTo>
                    <a:pt x="12683" y="3373"/>
                  </a:lnTo>
                  <a:lnTo>
                    <a:pt x="12683" y="2969"/>
                  </a:lnTo>
                  <a:lnTo>
                    <a:pt x="12722" y="2955"/>
                  </a:lnTo>
                  <a:lnTo>
                    <a:pt x="12722" y="2955"/>
                  </a:lnTo>
                  <a:lnTo>
                    <a:pt x="12683" y="2946"/>
                  </a:lnTo>
                  <a:lnTo>
                    <a:pt x="12683" y="2564"/>
                  </a:lnTo>
                  <a:lnTo>
                    <a:pt x="12722" y="2549"/>
                  </a:lnTo>
                  <a:lnTo>
                    <a:pt x="12722" y="2549"/>
                  </a:lnTo>
                  <a:lnTo>
                    <a:pt x="12683" y="2541"/>
                  </a:lnTo>
                  <a:lnTo>
                    <a:pt x="12683" y="2137"/>
                  </a:lnTo>
                  <a:lnTo>
                    <a:pt x="12724" y="2122"/>
                  </a:lnTo>
                  <a:lnTo>
                    <a:pt x="12724" y="2122"/>
                  </a:lnTo>
                  <a:lnTo>
                    <a:pt x="12683" y="2114"/>
                  </a:lnTo>
                  <a:lnTo>
                    <a:pt x="12683" y="1732"/>
                  </a:lnTo>
                  <a:lnTo>
                    <a:pt x="12722" y="1717"/>
                  </a:lnTo>
                  <a:lnTo>
                    <a:pt x="12722" y="1717"/>
                  </a:lnTo>
                  <a:lnTo>
                    <a:pt x="12683" y="1709"/>
                  </a:lnTo>
                  <a:lnTo>
                    <a:pt x="12683" y="1305"/>
                  </a:lnTo>
                  <a:lnTo>
                    <a:pt x="12724" y="1290"/>
                  </a:lnTo>
                  <a:lnTo>
                    <a:pt x="12724" y="1290"/>
                  </a:lnTo>
                  <a:lnTo>
                    <a:pt x="12683" y="1282"/>
                  </a:lnTo>
                  <a:lnTo>
                    <a:pt x="12683" y="877"/>
                  </a:lnTo>
                  <a:lnTo>
                    <a:pt x="12683" y="473"/>
                  </a:lnTo>
                  <a:close/>
                  <a:moveTo>
                    <a:pt x="11603" y="473"/>
                  </a:moveTo>
                  <a:cubicBezTo>
                    <a:pt x="12008" y="473"/>
                    <a:pt x="12345" y="810"/>
                    <a:pt x="12345" y="1215"/>
                  </a:cubicBezTo>
                  <a:lnTo>
                    <a:pt x="12345" y="24960"/>
                  </a:lnTo>
                  <a:cubicBezTo>
                    <a:pt x="12345" y="25364"/>
                    <a:pt x="12008" y="25702"/>
                    <a:pt x="11603" y="25702"/>
                  </a:cubicBezTo>
                  <a:lnTo>
                    <a:pt x="11131" y="25702"/>
                  </a:lnTo>
                  <a:lnTo>
                    <a:pt x="1867" y="25274"/>
                  </a:lnTo>
                  <a:lnTo>
                    <a:pt x="1282" y="25252"/>
                  </a:lnTo>
                  <a:cubicBezTo>
                    <a:pt x="878" y="25229"/>
                    <a:pt x="585" y="24892"/>
                    <a:pt x="585" y="24510"/>
                  </a:cubicBezTo>
                  <a:lnTo>
                    <a:pt x="585" y="1215"/>
                  </a:lnTo>
                  <a:cubicBezTo>
                    <a:pt x="585" y="810"/>
                    <a:pt x="900" y="473"/>
                    <a:pt x="1305" y="473"/>
                  </a:cubicBezTo>
                  <a:close/>
                  <a:moveTo>
                    <a:pt x="338" y="0"/>
                  </a:moveTo>
                  <a:cubicBezTo>
                    <a:pt x="158" y="0"/>
                    <a:pt x="23" y="158"/>
                    <a:pt x="23" y="338"/>
                  </a:cubicBezTo>
                  <a:lnTo>
                    <a:pt x="23" y="25544"/>
                  </a:lnTo>
                  <a:cubicBezTo>
                    <a:pt x="1" y="25724"/>
                    <a:pt x="158" y="25881"/>
                    <a:pt x="338" y="25881"/>
                  </a:cubicBezTo>
                  <a:lnTo>
                    <a:pt x="1125" y="25904"/>
                  </a:lnTo>
                  <a:cubicBezTo>
                    <a:pt x="1148" y="26123"/>
                    <a:pt x="1319" y="26236"/>
                    <a:pt x="1492" y="26236"/>
                  </a:cubicBezTo>
                  <a:cubicBezTo>
                    <a:pt x="1657" y="26236"/>
                    <a:pt x="1823" y="26134"/>
                    <a:pt x="1867" y="25926"/>
                  </a:cubicBezTo>
                  <a:lnTo>
                    <a:pt x="11131" y="26241"/>
                  </a:lnTo>
                  <a:cubicBezTo>
                    <a:pt x="11143" y="26472"/>
                    <a:pt x="11325" y="26590"/>
                    <a:pt x="11510" y="26590"/>
                  </a:cubicBezTo>
                  <a:cubicBezTo>
                    <a:pt x="11685" y="26590"/>
                    <a:pt x="11862" y="26483"/>
                    <a:pt x="11895" y="26264"/>
                  </a:cubicBezTo>
                  <a:lnTo>
                    <a:pt x="11895" y="26264"/>
                  </a:lnTo>
                  <a:lnTo>
                    <a:pt x="12615" y="26286"/>
                  </a:lnTo>
                  <a:cubicBezTo>
                    <a:pt x="12750" y="26286"/>
                    <a:pt x="12885" y="26241"/>
                    <a:pt x="12997" y="26174"/>
                  </a:cubicBezTo>
                  <a:lnTo>
                    <a:pt x="13852" y="25657"/>
                  </a:lnTo>
                  <a:cubicBezTo>
                    <a:pt x="13922" y="25726"/>
                    <a:pt x="14006" y="25757"/>
                    <a:pt x="14090" y="25757"/>
                  </a:cubicBezTo>
                  <a:cubicBezTo>
                    <a:pt x="14277" y="25757"/>
                    <a:pt x="14459" y="25604"/>
                    <a:pt x="14459" y="25387"/>
                  </a:cubicBezTo>
                  <a:lnTo>
                    <a:pt x="14459" y="25274"/>
                  </a:lnTo>
                  <a:lnTo>
                    <a:pt x="14819" y="25049"/>
                  </a:lnTo>
                  <a:cubicBezTo>
                    <a:pt x="14931" y="24982"/>
                    <a:pt x="14976" y="24892"/>
                    <a:pt x="14976" y="24780"/>
                  </a:cubicBezTo>
                  <a:lnTo>
                    <a:pt x="14976" y="832"/>
                  </a:lnTo>
                  <a:cubicBezTo>
                    <a:pt x="14976" y="675"/>
                    <a:pt x="14886" y="540"/>
                    <a:pt x="14729" y="518"/>
                  </a:cubicBezTo>
                  <a:lnTo>
                    <a:pt x="12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4"/>
            <p:cNvSpPr/>
            <p:nvPr/>
          </p:nvSpPr>
          <p:spPr>
            <a:xfrm>
              <a:off x="2481231" y="1071853"/>
              <a:ext cx="129832" cy="111369"/>
            </a:xfrm>
            <a:custGeom>
              <a:avLst/>
              <a:gdLst/>
              <a:ahLst/>
              <a:cxnLst/>
              <a:rect l="l" t="t" r="r" b="b"/>
              <a:pathLst>
                <a:path w="4880" h="4186" extrusionOk="0">
                  <a:moveTo>
                    <a:pt x="1979" y="745"/>
                  </a:moveTo>
                  <a:cubicBezTo>
                    <a:pt x="3103" y="745"/>
                    <a:pt x="3666" y="2094"/>
                    <a:pt x="2879" y="2881"/>
                  </a:cubicBezTo>
                  <a:cubicBezTo>
                    <a:pt x="2625" y="3135"/>
                    <a:pt x="2314" y="3248"/>
                    <a:pt x="2008" y="3248"/>
                  </a:cubicBezTo>
                  <a:cubicBezTo>
                    <a:pt x="1363" y="3248"/>
                    <a:pt x="742" y="2744"/>
                    <a:pt x="742" y="1982"/>
                  </a:cubicBezTo>
                  <a:cubicBezTo>
                    <a:pt x="742" y="1307"/>
                    <a:pt x="1305" y="745"/>
                    <a:pt x="1979" y="745"/>
                  </a:cubicBezTo>
                  <a:close/>
                  <a:moveTo>
                    <a:pt x="2109" y="0"/>
                  </a:moveTo>
                  <a:cubicBezTo>
                    <a:pt x="1031" y="0"/>
                    <a:pt x="0" y="831"/>
                    <a:pt x="0" y="2094"/>
                  </a:cubicBezTo>
                  <a:cubicBezTo>
                    <a:pt x="0" y="3264"/>
                    <a:pt x="945" y="4186"/>
                    <a:pt x="2092" y="4186"/>
                  </a:cubicBezTo>
                  <a:cubicBezTo>
                    <a:pt x="3958" y="4186"/>
                    <a:pt x="4880" y="1937"/>
                    <a:pt x="3576" y="610"/>
                  </a:cubicBezTo>
                  <a:cubicBezTo>
                    <a:pt x="3147" y="189"/>
                    <a:pt x="2623" y="0"/>
                    <a:pt x="2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4"/>
            <p:cNvSpPr/>
            <p:nvPr/>
          </p:nvSpPr>
          <p:spPr>
            <a:xfrm>
              <a:off x="2511137" y="1101306"/>
              <a:ext cx="54301" cy="46639"/>
            </a:xfrm>
            <a:custGeom>
              <a:avLst/>
              <a:gdLst/>
              <a:ahLst/>
              <a:cxnLst/>
              <a:rect l="l" t="t" r="r" b="b"/>
              <a:pathLst>
                <a:path w="2041" h="1753" extrusionOk="0">
                  <a:moveTo>
                    <a:pt x="857" y="193"/>
                  </a:moveTo>
                  <a:cubicBezTo>
                    <a:pt x="1223" y="193"/>
                    <a:pt x="1590" y="459"/>
                    <a:pt x="1507" y="965"/>
                  </a:cubicBezTo>
                  <a:cubicBezTo>
                    <a:pt x="1462" y="583"/>
                    <a:pt x="1164" y="392"/>
                    <a:pt x="864" y="392"/>
                  </a:cubicBezTo>
                  <a:cubicBezTo>
                    <a:pt x="563" y="392"/>
                    <a:pt x="259" y="583"/>
                    <a:pt x="203" y="965"/>
                  </a:cubicBezTo>
                  <a:cubicBezTo>
                    <a:pt x="203" y="920"/>
                    <a:pt x="203" y="897"/>
                    <a:pt x="203" y="875"/>
                  </a:cubicBezTo>
                  <a:cubicBezTo>
                    <a:pt x="192" y="414"/>
                    <a:pt x="524" y="193"/>
                    <a:pt x="857" y="193"/>
                  </a:cubicBezTo>
                  <a:close/>
                  <a:moveTo>
                    <a:pt x="870" y="0"/>
                  </a:moveTo>
                  <a:cubicBezTo>
                    <a:pt x="427" y="0"/>
                    <a:pt x="1" y="346"/>
                    <a:pt x="1" y="875"/>
                  </a:cubicBezTo>
                  <a:cubicBezTo>
                    <a:pt x="1" y="1370"/>
                    <a:pt x="383" y="1752"/>
                    <a:pt x="855" y="1752"/>
                  </a:cubicBezTo>
                  <a:cubicBezTo>
                    <a:pt x="864" y="1752"/>
                    <a:pt x="874" y="1752"/>
                    <a:pt x="883" y="1752"/>
                  </a:cubicBezTo>
                  <a:cubicBezTo>
                    <a:pt x="1651" y="1752"/>
                    <a:pt x="2040" y="823"/>
                    <a:pt x="1485" y="268"/>
                  </a:cubicBezTo>
                  <a:cubicBezTo>
                    <a:pt x="1307" y="83"/>
                    <a:pt x="1087" y="0"/>
                    <a:pt x="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4"/>
            <p:cNvSpPr/>
            <p:nvPr/>
          </p:nvSpPr>
          <p:spPr>
            <a:xfrm>
              <a:off x="2450714" y="1352360"/>
              <a:ext cx="16176" cy="13329"/>
            </a:xfrm>
            <a:custGeom>
              <a:avLst/>
              <a:gdLst/>
              <a:ahLst/>
              <a:cxnLst/>
              <a:rect l="l" t="t" r="r" b="b"/>
              <a:pathLst>
                <a:path w="608" h="501" extrusionOk="0">
                  <a:moveTo>
                    <a:pt x="354" y="46"/>
                  </a:moveTo>
                  <a:cubicBezTo>
                    <a:pt x="396" y="46"/>
                    <a:pt x="439" y="62"/>
                    <a:pt x="473" y="96"/>
                  </a:cubicBezTo>
                  <a:cubicBezTo>
                    <a:pt x="608" y="231"/>
                    <a:pt x="518" y="433"/>
                    <a:pt x="338" y="433"/>
                  </a:cubicBezTo>
                  <a:cubicBezTo>
                    <a:pt x="248" y="433"/>
                    <a:pt x="135" y="366"/>
                    <a:pt x="135" y="253"/>
                  </a:cubicBezTo>
                  <a:lnTo>
                    <a:pt x="158" y="253"/>
                  </a:lnTo>
                  <a:cubicBezTo>
                    <a:pt x="158" y="128"/>
                    <a:pt x="256" y="46"/>
                    <a:pt x="354" y="46"/>
                  </a:cubicBezTo>
                  <a:close/>
                  <a:moveTo>
                    <a:pt x="332" y="0"/>
                  </a:moveTo>
                  <a:cubicBezTo>
                    <a:pt x="271" y="0"/>
                    <a:pt x="209" y="23"/>
                    <a:pt x="158" y="74"/>
                  </a:cubicBezTo>
                  <a:cubicBezTo>
                    <a:pt x="1" y="231"/>
                    <a:pt x="113" y="501"/>
                    <a:pt x="338" y="501"/>
                  </a:cubicBezTo>
                  <a:cubicBezTo>
                    <a:pt x="473" y="501"/>
                    <a:pt x="585" y="388"/>
                    <a:pt x="585" y="253"/>
                  </a:cubicBezTo>
                  <a:cubicBezTo>
                    <a:pt x="585" y="101"/>
                    <a:pt x="461"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4"/>
            <p:cNvSpPr/>
            <p:nvPr/>
          </p:nvSpPr>
          <p:spPr>
            <a:xfrm>
              <a:off x="2456089" y="1355952"/>
              <a:ext cx="7210" cy="6891"/>
            </a:xfrm>
            <a:custGeom>
              <a:avLst/>
              <a:gdLst/>
              <a:ahLst/>
              <a:cxnLst/>
              <a:rect l="l" t="t" r="r" b="b"/>
              <a:pathLst>
                <a:path w="271" h="259" extrusionOk="0">
                  <a:moveTo>
                    <a:pt x="125" y="0"/>
                  </a:moveTo>
                  <a:cubicBezTo>
                    <a:pt x="108" y="0"/>
                    <a:pt x="91" y="17"/>
                    <a:pt x="91" y="51"/>
                  </a:cubicBezTo>
                  <a:lnTo>
                    <a:pt x="91" y="96"/>
                  </a:lnTo>
                  <a:lnTo>
                    <a:pt x="46" y="96"/>
                  </a:lnTo>
                  <a:cubicBezTo>
                    <a:pt x="1" y="96"/>
                    <a:pt x="1" y="163"/>
                    <a:pt x="46" y="163"/>
                  </a:cubicBezTo>
                  <a:lnTo>
                    <a:pt x="91" y="163"/>
                  </a:lnTo>
                  <a:lnTo>
                    <a:pt x="91" y="208"/>
                  </a:lnTo>
                  <a:cubicBezTo>
                    <a:pt x="91" y="242"/>
                    <a:pt x="113" y="259"/>
                    <a:pt x="136" y="259"/>
                  </a:cubicBezTo>
                  <a:cubicBezTo>
                    <a:pt x="158" y="259"/>
                    <a:pt x="181" y="242"/>
                    <a:pt x="181" y="208"/>
                  </a:cubicBezTo>
                  <a:lnTo>
                    <a:pt x="158" y="208"/>
                  </a:lnTo>
                  <a:lnTo>
                    <a:pt x="158" y="163"/>
                  </a:lnTo>
                  <a:lnTo>
                    <a:pt x="203" y="163"/>
                  </a:lnTo>
                  <a:cubicBezTo>
                    <a:pt x="271" y="163"/>
                    <a:pt x="271" y="73"/>
                    <a:pt x="203" y="73"/>
                  </a:cubicBezTo>
                  <a:lnTo>
                    <a:pt x="158" y="73"/>
                  </a:lnTo>
                  <a:lnTo>
                    <a:pt x="158" y="51"/>
                  </a:lnTo>
                  <a:cubicBezTo>
                    <a:pt x="158" y="17"/>
                    <a:pt x="141"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4"/>
            <p:cNvSpPr/>
            <p:nvPr/>
          </p:nvSpPr>
          <p:spPr>
            <a:xfrm>
              <a:off x="2456089" y="1539613"/>
              <a:ext cx="7210" cy="6917"/>
            </a:xfrm>
            <a:custGeom>
              <a:avLst/>
              <a:gdLst/>
              <a:ahLst/>
              <a:cxnLst/>
              <a:rect l="l" t="t" r="r" b="b"/>
              <a:pathLst>
                <a:path w="271" h="260" extrusionOk="0">
                  <a:moveTo>
                    <a:pt x="125" y="0"/>
                  </a:moveTo>
                  <a:cubicBezTo>
                    <a:pt x="108" y="0"/>
                    <a:pt x="91" y="17"/>
                    <a:pt x="91" y="51"/>
                  </a:cubicBezTo>
                  <a:lnTo>
                    <a:pt x="91" y="96"/>
                  </a:lnTo>
                  <a:lnTo>
                    <a:pt x="46" y="96"/>
                  </a:lnTo>
                  <a:cubicBezTo>
                    <a:pt x="1" y="96"/>
                    <a:pt x="1" y="163"/>
                    <a:pt x="46" y="163"/>
                  </a:cubicBezTo>
                  <a:lnTo>
                    <a:pt x="91" y="163"/>
                  </a:lnTo>
                  <a:lnTo>
                    <a:pt x="91" y="208"/>
                  </a:lnTo>
                  <a:cubicBezTo>
                    <a:pt x="91" y="242"/>
                    <a:pt x="113" y="259"/>
                    <a:pt x="136" y="259"/>
                  </a:cubicBezTo>
                  <a:cubicBezTo>
                    <a:pt x="158" y="259"/>
                    <a:pt x="181" y="242"/>
                    <a:pt x="181" y="208"/>
                  </a:cubicBezTo>
                  <a:lnTo>
                    <a:pt x="181" y="186"/>
                  </a:lnTo>
                  <a:lnTo>
                    <a:pt x="226" y="186"/>
                  </a:lnTo>
                  <a:cubicBezTo>
                    <a:pt x="271" y="186"/>
                    <a:pt x="271" y="96"/>
                    <a:pt x="226" y="96"/>
                  </a:cubicBezTo>
                  <a:lnTo>
                    <a:pt x="158" y="96"/>
                  </a:lnTo>
                  <a:lnTo>
                    <a:pt x="158" y="51"/>
                  </a:lnTo>
                  <a:cubicBezTo>
                    <a:pt x="158" y="17"/>
                    <a:pt x="141"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4"/>
            <p:cNvSpPr/>
            <p:nvPr/>
          </p:nvSpPr>
          <p:spPr>
            <a:xfrm>
              <a:off x="2615246" y="1355952"/>
              <a:ext cx="7210" cy="6465"/>
            </a:xfrm>
            <a:custGeom>
              <a:avLst/>
              <a:gdLst/>
              <a:ahLst/>
              <a:cxnLst/>
              <a:rect l="l" t="t" r="r" b="b"/>
              <a:pathLst>
                <a:path w="271" h="243" extrusionOk="0">
                  <a:moveTo>
                    <a:pt x="135" y="0"/>
                  </a:moveTo>
                  <a:cubicBezTo>
                    <a:pt x="113" y="0"/>
                    <a:pt x="90" y="17"/>
                    <a:pt x="90" y="51"/>
                  </a:cubicBezTo>
                  <a:lnTo>
                    <a:pt x="90" y="96"/>
                  </a:lnTo>
                  <a:lnTo>
                    <a:pt x="45" y="96"/>
                  </a:lnTo>
                  <a:cubicBezTo>
                    <a:pt x="0" y="96"/>
                    <a:pt x="0" y="163"/>
                    <a:pt x="45" y="163"/>
                  </a:cubicBezTo>
                  <a:lnTo>
                    <a:pt x="90" y="163"/>
                  </a:lnTo>
                  <a:lnTo>
                    <a:pt x="90" y="208"/>
                  </a:lnTo>
                  <a:cubicBezTo>
                    <a:pt x="90" y="231"/>
                    <a:pt x="113" y="242"/>
                    <a:pt x="135" y="242"/>
                  </a:cubicBezTo>
                  <a:cubicBezTo>
                    <a:pt x="158" y="242"/>
                    <a:pt x="180" y="231"/>
                    <a:pt x="180" y="208"/>
                  </a:cubicBezTo>
                  <a:lnTo>
                    <a:pt x="180" y="163"/>
                  </a:lnTo>
                  <a:lnTo>
                    <a:pt x="203" y="163"/>
                  </a:lnTo>
                  <a:cubicBezTo>
                    <a:pt x="270" y="163"/>
                    <a:pt x="270" y="73"/>
                    <a:pt x="203" y="73"/>
                  </a:cubicBezTo>
                  <a:lnTo>
                    <a:pt x="180" y="73"/>
                  </a:lnTo>
                  <a:lnTo>
                    <a:pt x="180" y="51"/>
                  </a:lnTo>
                  <a:cubicBezTo>
                    <a:pt x="180" y="17"/>
                    <a:pt x="158"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4"/>
            <p:cNvSpPr/>
            <p:nvPr/>
          </p:nvSpPr>
          <p:spPr>
            <a:xfrm>
              <a:off x="2450129" y="1536181"/>
              <a:ext cx="15564" cy="13063"/>
            </a:xfrm>
            <a:custGeom>
              <a:avLst/>
              <a:gdLst/>
              <a:ahLst/>
              <a:cxnLst/>
              <a:rect l="l" t="t" r="r" b="b"/>
              <a:pathLst>
                <a:path w="585" h="491" extrusionOk="0">
                  <a:moveTo>
                    <a:pt x="329" y="62"/>
                  </a:moveTo>
                  <a:cubicBezTo>
                    <a:pt x="433" y="62"/>
                    <a:pt x="540" y="139"/>
                    <a:pt x="540" y="248"/>
                  </a:cubicBezTo>
                  <a:cubicBezTo>
                    <a:pt x="540" y="360"/>
                    <a:pt x="450" y="450"/>
                    <a:pt x="360" y="450"/>
                  </a:cubicBezTo>
                  <a:lnTo>
                    <a:pt x="337" y="450"/>
                  </a:lnTo>
                  <a:cubicBezTo>
                    <a:pt x="180" y="450"/>
                    <a:pt x="90" y="248"/>
                    <a:pt x="202" y="113"/>
                  </a:cubicBezTo>
                  <a:cubicBezTo>
                    <a:pt x="237" y="78"/>
                    <a:pt x="283" y="62"/>
                    <a:pt x="329" y="62"/>
                  </a:cubicBezTo>
                  <a:close/>
                  <a:moveTo>
                    <a:pt x="337" y="0"/>
                  </a:moveTo>
                  <a:cubicBezTo>
                    <a:pt x="113" y="0"/>
                    <a:pt x="0" y="270"/>
                    <a:pt x="157" y="427"/>
                  </a:cubicBezTo>
                  <a:cubicBezTo>
                    <a:pt x="208" y="471"/>
                    <a:pt x="270" y="491"/>
                    <a:pt x="331" y="491"/>
                  </a:cubicBezTo>
                  <a:cubicBezTo>
                    <a:pt x="460" y="491"/>
                    <a:pt x="585" y="400"/>
                    <a:pt x="585" y="248"/>
                  </a:cubicBezTo>
                  <a:cubicBezTo>
                    <a:pt x="585" y="113"/>
                    <a:pt x="472"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4"/>
            <p:cNvSpPr/>
            <p:nvPr/>
          </p:nvSpPr>
          <p:spPr>
            <a:xfrm>
              <a:off x="2611654" y="1352360"/>
              <a:ext cx="15564" cy="13329"/>
            </a:xfrm>
            <a:custGeom>
              <a:avLst/>
              <a:gdLst/>
              <a:ahLst/>
              <a:cxnLst/>
              <a:rect l="l" t="t" r="r" b="b"/>
              <a:pathLst>
                <a:path w="585" h="501" extrusionOk="0">
                  <a:moveTo>
                    <a:pt x="236" y="70"/>
                  </a:moveTo>
                  <a:cubicBezTo>
                    <a:pt x="247" y="70"/>
                    <a:pt x="258" y="71"/>
                    <a:pt x="270" y="74"/>
                  </a:cubicBezTo>
                  <a:lnTo>
                    <a:pt x="248" y="74"/>
                  </a:lnTo>
                  <a:cubicBezTo>
                    <a:pt x="427" y="74"/>
                    <a:pt x="517" y="276"/>
                    <a:pt x="383" y="388"/>
                  </a:cubicBezTo>
                  <a:cubicBezTo>
                    <a:pt x="345" y="433"/>
                    <a:pt x="298" y="453"/>
                    <a:pt x="251" y="453"/>
                  </a:cubicBezTo>
                  <a:cubicBezTo>
                    <a:pt x="158" y="453"/>
                    <a:pt x="68" y="373"/>
                    <a:pt x="68" y="253"/>
                  </a:cubicBezTo>
                  <a:cubicBezTo>
                    <a:pt x="68" y="153"/>
                    <a:pt x="140" y="70"/>
                    <a:pt x="236" y="70"/>
                  </a:cubicBezTo>
                  <a:close/>
                  <a:moveTo>
                    <a:pt x="253" y="0"/>
                  </a:moveTo>
                  <a:cubicBezTo>
                    <a:pt x="124" y="0"/>
                    <a:pt x="0" y="101"/>
                    <a:pt x="0" y="253"/>
                  </a:cubicBezTo>
                  <a:cubicBezTo>
                    <a:pt x="0" y="388"/>
                    <a:pt x="113" y="501"/>
                    <a:pt x="248" y="501"/>
                  </a:cubicBezTo>
                  <a:cubicBezTo>
                    <a:pt x="472" y="501"/>
                    <a:pt x="585" y="231"/>
                    <a:pt x="427" y="74"/>
                  </a:cubicBezTo>
                  <a:cubicBezTo>
                    <a:pt x="377" y="23"/>
                    <a:pt x="315"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4"/>
            <p:cNvSpPr/>
            <p:nvPr/>
          </p:nvSpPr>
          <p:spPr>
            <a:xfrm>
              <a:off x="2609845" y="1536181"/>
              <a:ext cx="14979" cy="13063"/>
            </a:xfrm>
            <a:custGeom>
              <a:avLst/>
              <a:gdLst/>
              <a:ahLst/>
              <a:cxnLst/>
              <a:rect l="l" t="t" r="r" b="b"/>
              <a:pathLst>
                <a:path w="563" h="491" extrusionOk="0">
                  <a:moveTo>
                    <a:pt x="317" y="62"/>
                  </a:moveTo>
                  <a:cubicBezTo>
                    <a:pt x="422" y="62"/>
                    <a:pt x="518" y="139"/>
                    <a:pt x="518" y="248"/>
                  </a:cubicBezTo>
                  <a:cubicBezTo>
                    <a:pt x="518" y="360"/>
                    <a:pt x="428" y="450"/>
                    <a:pt x="338" y="450"/>
                  </a:cubicBezTo>
                  <a:lnTo>
                    <a:pt x="316" y="450"/>
                  </a:lnTo>
                  <a:cubicBezTo>
                    <a:pt x="158" y="450"/>
                    <a:pt x="68" y="248"/>
                    <a:pt x="181" y="113"/>
                  </a:cubicBezTo>
                  <a:cubicBezTo>
                    <a:pt x="222" y="78"/>
                    <a:pt x="271" y="62"/>
                    <a:pt x="317" y="62"/>
                  </a:cubicBezTo>
                  <a:close/>
                  <a:moveTo>
                    <a:pt x="316" y="0"/>
                  </a:moveTo>
                  <a:cubicBezTo>
                    <a:pt x="113" y="0"/>
                    <a:pt x="1" y="270"/>
                    <a:pt x="158" y="427"/>
                  </a:cubicBezTo>
                  <a:cubicBezTo>
                    <a:pt x="209" y="471"/>
                    <a:pt x="268" y="491"/>
                    <a:pt x="326" y="491"/>
                  </a:cubicBezTo>
                  <a:cubicBezTo>
                    <a:pt x="449" y="491"/>
                    <a:pt x="563" y="400"/>
                    <a:pt x="563" y="248"/>
                  </a:cubicBezTo>
                  <a:cubicBezTo>
                    <a:pt x="563" y="113"/>
                    <a:pt x="451"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4"/>
            <p:cNvSpPr/>
            <p:nvPr/>
          </p:nvSpPr>
          <p:spPr>
            <a:xfrm>
              <a:off x="2414211" y="1336769"/>
              <a:ext cx="241733" cy="223748"/>
            </a:xfrm>
            <a:custGeom>
              <a:avLst/>
              <a:gdLst/>
              <a:ahLst/>
              <a:cxnLst/>
              <a:rect l="l" t="t" r="r" b="b"/>
              <a:pathLst>
                <a:path w="9086" h="8410" extrusionOk="0">
                  <a:moveTo>
                    <a:pt x="7612" y="455"/>
                  </a:moveTo>
                  <a:cubicBezTo>
                    <a:pt x="7623" y="455"/>
                    <a:pt x="7635" y="456"/>
                    <a:pt x="7646" y="457"/>
                  </a:cubicBezTo>
                  <a:cubicBezTo>
                    <a:pt x="7961" y="457"/>
                    <a:pt x="8118" y="817"/>
                    <a:pt x="7893" y="1042"/>
                  </a:cubicBezTo>
                  <a:cubicBezTo>
                    <a:pt x="7817" y="1119"/>
                    <a:pt x="7724" y="1153"/>
                    <a:pt x="7635" y="1153"/>
                  </a:cubicBezTo>
                  <a:cubicBezTo>
                    <a:pt x="7462" y="1153"/>
                    <a:pt x="7301" y="1024"/>
                    <a:pt x="7286" y="817"/>
                  </a:cubicBezTo>
                  <a:cubicBezTo>
                    <a:pt x="7286" y="626"/>
                    <a:pt x="7426" y="455"/>
                    <a:pt x="7612" y="455"/>
                  </a:cubicBezTo>
                  <a:close/>
                  <a:moveTo>
                    <a:pt x="1674" y="447"/>
                  </a:moveTo>
                  <a:cubicBezTo>
                    <a:pt x="1758" y="447"/>
                    <a:pt x="1843" y="477"/>
                    <a:pt x="1912" y="547"/>
                  </a:cubicBezTo>
                  <a:cubicBezTo>
                    <a:pt x="2137" y="772"/>
                    <a:pt x="1980" y="1154"/>
                    <a:pt x="1665" y="1154"/>
                  </a:cubicBezTo>
                  <a:cubicBezTo>
                    <a:pt x="1485" y="1154"/>
                    <a:pt x="1328" y="997"/>
                    <a:pt x="1305" y="817"/>
                  </a:cubicBezTo>
                  <a:cubicBezTo>
                    <a:pt x="1305" y="600"/>
                    <a:pt x="1487" y="447"/>
                    <a:pt x="1674" y="447"/>
                  </a:cubicBezTo>
                  <a:close/>
                  <a:moveTo>
                    <a:pt x="4634" y="727"/>
                  </a:moveTo>
                  <a:cubicBezTo>
                    <a:pt x="6426" y="727"/>
                    <a:pt x="8141" y="2115"/>
                    <a:pt x="8141" y="4212"/>
                  </a:cubicBezTo>
                  <a:cubicBezTo>
                    <a:pt x="8141" y="6146"/>
                    <a:pt x="6567" y="7698"/>
                    <a:pt x="4656" y="7698"/>
                  </a:cubicBezTo>
                  <a:cubicBezTo>
                    <a:pt x="1552" y="7698"/>
                    <a:pt x="1" y="3965"/>
                    <a:pt x="2182" y="1761"/>
                  </a:cubicBezTo>
                  <a:cubicBezTo>
                    <a:pt x="2897" y="1047"/>
                    <a:pt x="3774" y="727"/>
                    <a:pt x="4634" y="727"/>
                  </a:cubicBezTo>
                  <a:close/>
                  <a:moveTo>
                    <a:pt x="7647" y="7345"/>
                  </a:moveTo>
                  <a:cubicBezTo>
                    <a:pt x="7830" y="7345"/>
                    <a:pt x="8006" y="7491"/>
                    <a:pt x="8006" y="7720"/>
                  </a:cubicBezTo>
                  <a:cubicBezTo>
                    <a:pt x="8006" y="7897"/>
                    <a:pt x="7854" y="8052"/>
                    <a:pt x="7657" y="8057"/>
                  </a:cubicBezTo>
                  <a:lnTo>
                    <a:pt x="7657" y="8057"/>
                  </a:lnTo>
                  <a:cubicBezTo>
                    <a:pt x="7328" y="8049"/>
                    <a:pt x="7177" y="7672"/>
                    <a:pt x="7399" y="7450"/>
                  </a:cubicBezTo>
                  <a:cubicBezTo>
                    <a:pt x="7471" y="7378"/>
                    <a:pt x="7560" y="7345"/>
                    <a:pt x="7647" y="7345"/>
                  </a:cubicBezTo>
                  <a:close/>
                  <a:moveTo>
                    <a:pt x="1665" y="7345"/>
                  </a:moveTo>
                  <a:cubicBezTo>
                    <a:pt x="1849" y="7345"/>
                    <a:pt x="2025" y="7491"/>
                    <a:pt x="2025" y="7720"/>
                  </a:cubicBezTo>
                  <a:cubicBezTo>
                    <a:pt x="2025" y="7900"/>
                    <a:pt x="1867" y="8057"/>
                    <a:pt x="1665" y="8057"/>
                  </a:cubicBezTo>
                  <a:cubicBezTo>
                    <a:pt x="1350" y="8057"/>
                    <a:pt x="1193" y="7675"/>
                    <a:pt x="1418" y="7450"/>
                  </a:cubicBezTo>
                  <a:cubicBezTo>
                    <a:pt x="1490" y="7378"/>
                    <a:pt x="1578" y="7345"/>
                    <a:pt x="1665" y="7345"/>
                  </a:cubicBezTo>
                  <a:close/>
                  <a:moveTo>
                    <a:pt x="1718" y="0"/>
                  </a:moveTo>
                  <a:cubicBezTo>
                    <a:pt x="1537" y="0"/>
                    <a:pt x="1352" y="60"/>
                    <a:pt x="1193" y="187"/>
                  </a:cubicBezTo>
                  <a:cubicBezTo>
                    <a:pt x="765" y="547"/>
                    <a:pt x="855" y="1244"/>
                    <a:pt x="1350" y="1514"/>
                  </a:cubicBezTo>
                  <a:lnTo>
                    <a:pt x="1463" y="1581"/>
                  </a:lnTo>
                  <a:lnTo>
                    <a:pt x="1395" y="1694"/>
                  </a:lnTo>
                  <a:cubicBezTo>
                    <a:pt x="226" y="3178"/>
                    <a:pt x="226" y="5247"/>
                    <a:pt x="1350" y="6731"/>
                  </a:cubicBezTo>
                  <a:lnTo>
                    <a:pt x="1440" y="6843"/>
                  </a:lnTo>
                  <a:lnTo>
                    <a:pt x="1328" y="6911"/>
                  </a:lnTo>
                  <a:cubicBezTo>
                    <a:pt x="833" y="7180"/>
                    <a:pt x="788" y="7855"/>
                    <a:pt x="1193" y="8215"/>
                  </a:cubicBezTo>
                  <a:cubicBezTo>
                    <a:pt x="1350" y="8347"/>
                    <a:pt x="1538" y="8410"/>
                    <a:pt x="1723" y="8410"/>
                  </a:cubicBezTo>
                  <a:cubicBezTo>
                    <a:pt x="2039" y="8410"/>
                    <a:pt x="2347" y="8227"/>
                    <a:pt x="2474" y="7900"/>
                  </a:cubicBezTo>
                  <a:lnTo>
                    <a:pt x="2519" y="7787"/>
                  </a:lnTo>
                  <a:lnTo>
                    <a:pt x="2632" y="7855"/>
                  </a:lnTo>
                  <a:cubicBezTo>
                    <a:pt x="3261" y="8192"/>
                    <a:pt x="3953" y="8361"/>
                    <a:pt x="4644" y="8361"/>
                  </a:cubicBezTo>
                  <a:cubicBezTo>
                    <a:pt x="5336" y="8361"/>
                    <a:pt x="6027" y="8192"/>
                    <a:pt x="6657" y="7855"/>
                  </a:cubicBezTo>
                  <a:lnTo>
                    <a:pt x="6769" y="7787"/>
                  </a:lnTo>
                  <a:lnTo>
                    <a:pt x="6814" y="7900"/>
                  </a:lnTo>
                  <a:cubicBezTo>
                    <a:pt x="6955" y="8211"/>
                    <a:pt x="7256" y="8388"/>
                    <a:pt x="7561" y="8388"/>
                  </a:cubicBezTo>
                  <a:cubicBezTo>
                    <a:pt x="7741" y="8388"/>
                    <a:pt x="7923" y="8326"/>
                    <a:pt x="8073" y="8192"/>
                  </a:cubicBezTo>
                  <a:cubicBezTo>
                    <a:pt x="8501" y="7832"/>
                    <a:pt x="8433" y="7180"/>
                    <a:pt x="7983" y="6911"/>
                  </a:cubicBezTo>
                  <a:lnTo>
                    <a:pt x="7983" y="6933"/>
                  </a:lnTo>
                  <a:lnTo>
                    <a:pt x="7871" y="6866"/>
                  </a:lnTo>
                  <a:lnTo>
                    <a:pt x="7938" y="6753"/>
                  </a:lnTo>
                  <a:cubicBezTo>
                    <a:pt x="9085" y="5269"/>
                    <a:pt x="9085" y="3178"/>
                    <a:pt x="7916" y="1694"/>
                  </a:cubicBezTo>
                  <a:lnTo>
                    <a:pt x="7826" y="1581"/>
                  </a:lnTo>
                  <a:lnTo>
                    <a:pt x="7961" y="1514"/>
                  </a:lnTo>
                  <a:cubicBezTo>
                    <a:pt x="8433" y="1244"/>
                    <a:pt x="8501" y="570"/>
                    <a:pt x="8073" y="210"/>
                  </a:cubicBezTo>
                  <a:cubicBezTo>
                    <a:pt x="7917" y="78"/>
                    <a:pt x="7731" y="16"/>
                    <a:pt x="7548" y="16"/>
                  </a:cubicBezTo>
                  <a:cubicBezTo>
                    <a:pt x="7230" y="16"/>
                    <a:pt x="6920" y="205"/>
                    <a:pt x="6792" y="547"/>
                  </a:cubicBezTo>
                  <a:lnTo>
                    <a:pt x="6747" y="682"/>
                  </a:lnTo>
                  <a:lnTo>
                    <a:pt x="6634" y="615"/>
                  </a:lnTo>
                  <a:cubicBezTo>
                    <a:pt x="6016" y="277"/>
                    <a:pt x="5330" y="109"/>
                    <a:pt x="4644" y="109"/>
                  </a:cubicBezTo>
                  <a:cubicBezTo>
                    <a:pt x="3958" y="109"/>
                    <a:pt x="3273" y="277"/>
                    <a:pt x="2654" y="615"/>
                  </a:cubicBezTo>
                  <a:lnTo>
                    <a:pt x="2542" y="682"/>
                  </a:lnTo>
                  <a:lnTo>
                    <a:pt x="2497" y="547"/>
                  </a:lnTo>
                  <a:cubicBezTo>
                    <a:pt x="2366" y="199"/>
                    <a:pt x="2048" y="0"/>
                    <a:pt x="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4"/>
            <p:cNvSpPr/>
            <p:nvPr/>
          </p:nvSpPr>
          <p:spPr>
            <a:xfrm>
              <a:off x="2615246" y="1539613"/>
              <a:ext cx="7210" cy="6917"/>
            </a:xfrm>
            <a:custGeom>
              <a:avLst/>
              <a:gdLst/>
              <a:ahLst/>
              <a:cxnLst/>
              <a:rect l="l" t="t" r="r" b="b"/>
              <a:pathLst>
                <a:path w="271" h="260" extrusionOk="0">
                  <a:moveTo>
                    <a:pt x="135" y="0"/>
                  </a:moveTo>
                  <a:cubicBezTo>
                    <a:pt x="113" y="0"/>
                    <a:pt x="90" y="17"/>
                    <a:pt x="90" y="51"/>
                  </a:cubicBezTo>
                  <a:lnTo>
                    <a:pt x="90" y="96"/>
                  </a:lnTo>
                  <a:lnTo>
                    <a:pt x="45" y="96"/>
                  </a:lnTo>
                  <a:cubicBezTo>
                    <a:pt x="0" y="96"/>
                    <a:pt x="0" y="163"/>
                    <a:pt x="45" y="163"/>
                  </a:cubicBezTo>
                  <a:lnTo>
                    <a:pt x="90" y="163"/>
                  </a:lnTo>
                  <a:lnTo>
                    <a:pt x="90" y="208"/>
                  </a:lnTo>
                  <a:cubicBezTo>
                    <a:pt x="90" y="242"/>
                    <a:pt x="113" y="259"/>
                    <a:pt x="135" y="259"/>
                  </a:cubicBezTo>
                  <a:cubicBezTo>
                    <a:pt x="158" y="259"/>
                    <a:pt x="180" y="242"/>
                    <a:pt x="180" y="208"/>
                  </a:cubicBezTo>
                  <a:lnTo>
                    <a:pt x="180" y="186"/>
                  </a:lnTo>
                  <a:lnTo>
                    <a:pt x="203" y="186"/>
                  </a:lnTo>
                  <a:cubicBezTo>
                    <a:pt x="270" y="186"/>
                    <a:pt x="270" y="96"/>
                    <a:pt x="203" y="96"/>
                  </a:cubicBezTo>
                  <a:lnTo>
                    <a:pt x="180" y="96"/>
                  </a:lnTo>
                  <a:lnTo>
                    <a:pt x="180" y="51"/>
                  </a:lnTo>
                  <a:cubicBezTo>
                    <a:pt x="180" y="17"/>
                    <a:pt x="158"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4"/>
            <p:cNvSpPr/>
            <p:nvPr/>
          </p:nvSpPr>
          <p:spPr>
            <a:xfrm>
              <a:off x="2439354" y="1375241"/>
              <a:ext cx="172321" cy="147551"/>
            </a:xfrm>
            <a:custGeom>
              <a:avLst/>
              <a:gdLst/>
              <a:ahLst/>
              <a:cxnLst/>
              <a:rect l="l" t="t" r="r" b="b"/>
              <a:pathLst>
                <a:path w="6477" h="5546" extrusionOk="0">
                  <a:moveTo>
                    <a:pt x="3686" y="440"/>
                  </a:moveTo>
                  <a:cubicBezTo>
                    <a:pt x="4886" y="440"/>
                    <a:pt x="6034" y="1367"/>
                    <a:pt x="6049" y="2766"/>
                  </a:cubicBezTo>
                  <a:cubicBezTo>
                    <a:pt x="6027" y="4048"/>
                    <a:pt x="4992" y="5105"/>
                    <a:pt x="3711" y="5105"/>
                  </a:cubicBezTo>
                  <a:cubicBezTo>
                    <a:pt x="1619" y="5105"/>
                    <a:pt x="585" y="2586"/>
                    <a:pt x="2047" y="1125"/>
                  </a:cubicBezTo>
                  <a:cubicBezTo>
                    <a:pt x="2527" y="652"/>
                    <a:pt x="3112" y="440"/>
                    <a:pt x="3686" y="440"/>
                  </a:cubicBezTo>
                  <a:close/>
                  <a:moveTo>
                    <a:pt x="3711" y="1"/>
                  </a:moveTo>
                  <a:cubicBezTo>
                    <a:pt x="1237" y="1"/>
                    <a:pt x="0" y="2991"/>
                    <a:pt x="1754" y="4723"/>
                  </a:cubicBezTo>
                  <a:cubicBezTo>
                    <a:pt x="2315" y="5291"/>
                    <a:pt x="3008" y="5545"/>
                    <a:pt x="3689" y="5545"/>
                  </a:cubicBezTo>
                  <a:cubicBezTo>
                    <a:pt x="5110" y="5545"/>
                    <a:pt x="6476" y="4438"/>
                    <a:pt x="6476" y="2766"/>
                  </a:cubicBezTo>
                  <a:cubicBezTo>
                    <a:pt x="6476" y="1237"/>
                    <a:pt x="5240" y="1"/>
                    <a:pt x="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4"/>
            <p:cNvSpPr/>
            <p:nvPr/>
          </p:nvSpPr>
          <p:spPr>
            <a:xfrm>
              <a:off x="2472265" y="1393041"/>
              <a:ext cx="129220" cy="112699"/>
            </a:xfrm>
            <a:custGeom>
              <a:avLst/>
              <a:gdLst/>
              <a:ahLst/>
              <a:cxnLst/>
              <a:rect l="l" t="t" r="r" b="b"/>
              <a:pathLst>
                <a:path w="4857" h="4236" extrusionOk="0">
                  <a:moveTo>
                    <a:pt x="3665" y="411"/>
                  </a:moveTo>
                  <a:cubicBezTo>
                    <a:pt x="3673" y="416"/>
                    <a:pt x="3680" y="421"/>
                    <a:pt x="3687" y="426"/>
                  </a:cubicBezTo>
                  <a:lnTo>
                    <a:pt x="3687" y="426"/>
                  </a:lnTo>
                  <a:cubicBezTo>
                    <a:pt x="3687" y="421"/>
                    <a:pt x="3688" y="416"/>
                    <a:pt x="3688" y="411"/>
                  </a:cubicBezTo>
                  <a:close/>
                  <a:moveTo>
                    <a:pt x="2325" y="321"/>
                  </a:moveTo>
                  <a:cubicBezTo>
                    <a:pt x="2359" y="321"/>
                    <a:pt x="2384" y="346"/>
                    <a:pt x="2384" y="411"/>
                  </a:cubicBezTo>
                  <a:cubicBezTo>
                    <a:pt x="2384" y="501"/>
                    <a:pt x="2294" y="568"/>
                    <a:pt x="2204" y="568"/>
                  </a:cubicBezTo>
                  <a:cubicBezTo>
                    <a:pt x="2016" y="568"/>
                    <a:pt x="2217" y="321"/>
                    <a:pt x="2325" y="321"/>
                  </a:cubicBezTo>
                  <a:close/>
                  <a:moveTo>
                    <a:pt x="2977" y="321"/>
                  </a:moveTo>
                  <a:cubicBezTo>
                    <a:pt x="3011" y="321"/>
                    <a:pt x="3036" y="346"/>
                    <a:pt x="3036" y="411"/>
                  </a:cubicBezTo>
                  <a:cubicBezTo>
                    <a:pt x="3036" y="501"/>
                    <a:pt x="2946" y="568"/>
                    <a:pt x="2856" y="568"/>
                  </a:cubicBezTo>
                  <a:cubicBezTo>
                    <a:pt x="2668" y="568"/>
                    <a:pt x="2869" y="321"/>
                    <a:pt x="2977" y="321"/>
                  </a:cubicBezTo>
                  <a:close/>
                  <a:moveTo>
                    <a:pt x="4182" y="1085"/>
                  </a:moveTo>
                  <a:cubicBezTo>
                    <a:pt x="4370" y="1085"/>
                    <a:pt x="4169" y="1332"/>
                    <a:pt x="4061" y="1332"/>
                  </a:cubicBezTo>
                  <a:cubicBezTo>
                    <a:pt x="4027" y="1332"/>
                    <a:pt x="4003" y="1308"/>
                    <a:pt x="4003" y="1243"/>
                  </a:cubicBezTo>
                  <a:cubicBezTo>
                    <a:pt x="4003" y="1153"/>
                    <a:pt x="4092" y="1085"/>
                    <a:pt x="4182" y="1085"/>
                  </a:cubicBezTo>
                  <a:close/>
                  <a:moveTo>
                    <a:pt x="1002" y="1163"/>
                  </a:moveTo>
                  <a:cubicBezTo>
                    <a:pt x="1034" y="1163"/>
                    <a:pt x="1057" y="1185"/>
                    <a:pt x="1057" y="1243"/>
                  </a:cubicBezTo>
                  <a:cubicBezTo>
                    <a:pt x="1057" y="1333"/>
                    <a:pt x="989" y="1423"/>
                    <a:pt x="899" y="1423"/>
                  </a:cubicBezTo>
                  <a:cubicBezTo>
                    <a:pt x="692" y="1405"/>
                    <a:pt x="896" y="1163"/>
                    <a:pt x="1002" y="1163"/>
                  </a:cubicBezTo>
                  <a:close/>
                  <a:moveTo>
                    <a:pt x="1657" y="1166"/>
                  </a:moveTo>
                  <a:cubicBezTo>
                    <a:pt x="1687" y="1166"/>
                    <a:pt x="1709" y="1187"/>
                    <a:pt x="1709" y="1243"/>
                  </a:cubicBezTo>
                  <a:cubicBezTo>
                    <a:pt x="1709" y="1333"/>
                    <a:pt x="1642" y="1423"/>
                    <a:pt x="1552" y="1423"/>
                  </a:cubicBezTo>
                  <a:cubicBezTo>
                    <a:pt x="1342" y="1423"/>
                    <a:pt x="1552" y="1166"/>
                    <a:pt x="1657" y="1166"/>
                  </a:cubicBezTo>
                  <a:close/>
                  <a:moveTo>
                    <a:pt x="2328" y="1163"/>
                  </a:moveTo>
                  <a:cubicBezTo>
                    <a:pt x="2360" y="1163"/>
                    <a:pt x="2384" y="1185"/>
                    <a:pt x="2384" y="1243"/>
                  </a:cubicBezTo>
                  <a:cubicBezTo>
                    <a:pt x="2384" y="1333"/>
                    <a:pt x="2294" y="1423"/>
                    <a:pt x="2204" y="1423"/>
                  </a:cubicBezTo>
                  <a:cubicBezTo>
                    <a:pt x="2014" y="1405"/>
                    <a:pt x="2221" y="1163"/>
                    <a:pt x="2328" y="1163"/>
                  </a:cubicBezTo>
                  <a:close/>
                  <a:moveTo>
                    <a:pt x="2984" y="1166"/>
                  </a:moveTo>
                  <a:cubicBezTo>
                    <a:pt x="3014" y="1166"/>
                    <a:pt x="3036" y="1187"/>
                    <a:pt x="3036" y="1243"/>
                  </a:cubicBezTo>
                  <a:cubicBezTo>
                    <a:pt x="3036" y="1333"/>
                    <a:pt x="2946" y="1423"/>
                    <a:pt x="2856" y="1423"/>
                  </a:cubicBezTo>
                  <a:cubicBezTo>
                    <a:pt x="2664" y="1423"/>
                    <a:pt x="2878" y="1166"/>
                    <a:pt x="2984" y="1166"/>
                  </a:cubicBezTo>
                  <a:close/>
                  <a:moveTo>
                    <a:pt x="3632" y="1163"/>
                  </a:moveTo>
                  <a:cubicBezTo>
                    <a:pt x="3665" y="1163"/>
                    <a:pt x="3688" y="1185"/>
                    <a:pt x="3688" y="1243"/>
                  </a:cubicBezTo>
                  <a:cubicBezTo>
                    <a:pt x="3688" y="1333"/>
                    <a:pt x="3620" y="1423"/>
                    <a:pt x="3530" y="1423"/>
                  </a:cubicBezTo>
                  <a:lnTo>
                    <a:pt x="3508" y="1423"/>
                  </a:lnTo>
                  <a:cubicBezTo>
                    <a:pt x="3318" y="1405"/>
                    <a:pt x="3526" y="1163"/>
                    <a:pt x="3632" y="1163"/>
                  </a:cubicBezTo>
                  <a:close/>
                  <a:moveTo>
                    <a:pt x="999" y="2008"/>
                  </a:moveTo>
                  <a:cubicBezTo>
                    <a:pt x="1032" y="2008"/>
                    <a:pt x="1057" y="2032"/>
                    <a:pt x="1057" y="2097"/>
                  </a:cubicBezTo>
                  <a:cubicBezTo>
                    <a:pt x="1057" y="2187"/>
                    <a:pt x="989" y="2255"/>
                    <a:pt x="899" y="2255"/>
                  </a:cubicBezTo>
                  <a:cubicBezTo>
                    <a:pt x="694" y="2255"/>
                    <a:pt x="892" y="2008"/>
                    <a:pt x="999" y="2008"/>
                  </a:cubicBezTo>
                  <a:close/>
                  <a:moveTo>
                    <a:pt x="1651" y="2008"/>
                  </a:moveTo>
                  <a:cubicBezTo>
                    <a:pt x="1684" y="2008"/>
                    <a:pt x="1709" y="2032"/>
                    <a:pt x="1709" y="2097"/>
                  </a:cubicBezTo>
                  <a:cubicBezTo>
                    <a:pt x="1709" y="2187"/>
                    <a:pt x="1642" y="2255"/>
                    <a:pt x="1552" y="2255"/>
                  </a:cubicBezTo>
                  <a:cubicBezTo>
                    <a:pt x="1347" y="2255"/>
                    <a:pt x="1544" y="2008"/>
                    <a:pt x="1651" y="2008"/>
                  </a:cubicBezTo>
                  <a:close/>
                  <a:moveTo>
                    <a:pt x="2325" y="2008"/>
                  </a:moveTo>
                  <a:cubicBezTo>
                    <a:pt x="2359" y="2008"/>
                    <a:pt x="2384" y="2032"/>
                    <a:pt x="2384" y="2097"/>
                  </a:cubicBezTo>
                  <a:cubicBezTo>
                    <a:pt x="2384" y="2187"/>
                    <a:pt x="2294" y="2255"/>
                    <a:pt x="2204" y="2255"/>
                  </a:cubicBezTo>
                  <a:cubicBezTo>
                    <a:pt x="2016" y="2255"/>
                    <a:pt x="2217" y="2008"/>
                    <a:pt x="2325" y="2008"/>
                  </a:cubicBezTo>
                  <a:close/>
                  <a:moveTo>
                    <a:pt x="2977" y="2008"/>
                  </a:moveTo>
                  <a:cubicBezTo>
                    <a:pt x="3011" y="2008"/>
                    <a:pt x="3036" y="2032"/>
                    <a:pt x="3036" y="2097"/>
                  </a:cubicBezTo>
                  <a:cubicBezTo>
                    <a:pt x="3036" y="2187"/>
                    <a:pt x="2946" y="2255"/>
                    <a:pt x="2856" y="2255"/>
                  </a:cubicBezTo>
                  <a:cubicBezTo>
                    <a:pt x="2668" y="2255"/>
                    <a:pt x="2869" y="2008"/>
                    <a:pt x="2977" y="2008"/>
                  </a:cubicBezTo>
                  <a:close/>
                  <a:moveTo>
                    <a:pt x="3629" y="2008"/>
                  </a:moveTo>
                  <a:cubicBezTo>
                    <a:pt x="3663" y="2008"/>
                    <a:pt x="3688" y="2032"/>
                    <a:pt x="3688" y="2097"/>
                  </a:cubicBezTo>
                  <a:cubicBezTo>
                    <a:pt x="3688" y="2187"/>
                    <a:pt x="3620" y="2255"/>
                    <a:pt x="3530" y="2255"/>
                  </a:cubicBezTo>
                  <a:lnTo>
                    <a:pt x="3508" y="2255"/>
                  </a:lnTo>
                  <a:cubicBezTo>
                    <a:pt x="3320" y="2255"/>
                    <a:pt x="3522" y="2008"/>
                    <a:pt x="3629" y="2008"/>
                  </a:cubicBezTo>
                  <a:close/>
                  <a:moveTo>
                    <a:pt x="4282" y="2008"/>
                  </a:moveTo>
                  <a:cubicBezTo>
                    <a:pt x="4315" y="2008"/>
                    <a:pt x="4340" y="2032"/>
                    <a:pt x="4340" y="2097"/>
                  </a:cubicBezTo>
                  <a:cubicBezTo>
                    <a:pt x="4340" y="2187"/>
                    <a:pt x="4272" y="2255"/>
                    <a:pt x="4182" y="2255"/>
                  </a:cubicBezTo>
                  <a:cubicBezTo>
                    <a:pt x="3977" y="2255"/>
                    <a:pt x="4175" y="2008"/>
                    <a:pt x="4282" y="2008"/>
                  </a:cubicBezTo>
                  <a:close/>
                  <a:moveTo>
                    <a:pt x="1002" y="2849"/>
                  </a:moveTo>
                  <a:cubicBezTo>
                    <a:pt x="1034" y="2849"/>
                    <a:pt x="1057" y="2872"/>
                    <a:pt x="1057" y="2929"/>
                  </a:cubicBezTo>
                  <a:cubicBezTo>
                    <a:pt x="1057" y="3019"/>
                    <a:pt x="989" y="3109"/>
                    <a:pt x="899" y="3109"/>
                  </a:cubicBezTo>
                  <a:cubicBezTo>
                    <a:pt x="692" y="3092"/>
                    <a:pt x="896" y="2849"/>
                    <a:pt x="1002" y="2849"/>
                  </a:cubicBezTo>
                  <a:close/>
                  <a:moveTo>
                    <a:pt x="1657" y="2852"/>
                  </a:moveTo>
                  <a:cubicBezTo>
                    <a:pt x="1687" y="2852"/>
                    <a:pt x="1709" y="2874"/>
                    <a:pt x="1709" y="2929"/>
                  </a:cubicBezTo>
                  <a:cubicBezTo>
                    <a:pt x="1709" y="3019"/>
                    <a:pt x="1642" y="3087"/>
                    <a:pt x="1552" y="3109"/>
                  </a:cubicBezTo>
                  <a:cubicBezTo>
                    <a:pt x="1342" y="3109"/>
                    <a:pt x="1552" y="2852"/>
                    <a:pt x="1657" y="2852"/>
                  </a:cubicBezTo>
                  <a:close/>
                  <a:moveTo>
                    <a:pt x="2328" y="2849"/>
                  </a:moveTo>
                  <a:cubicBezTo>
                    <a:pt x="2360" y="2849"/>
                    <a:pt x="2384" y="2872"/>
                    <a:pt x="2384" y="2929"/>
                  </a:cubicBezTo>
                  <a:cubicBezTo>
                    <a:pt x="2384" y="3019"/>
                    <a:pt x="2294" y="3087"/>
                    <a:pt x="2204" y="3109"/>
                  </a:cubicBezTo>
                  <a:cubicBezTo>
                    <a:pt x="2014" y="3092"/>
                    <a:pt x="2221" y="2849"/>
                    <a:pt x="2328" y="2849"/>
                  </a:cubicBezTo>
                  <a:close/>
                  <a:moveTo>
                    <a:pt x="2984" y="2852"/>
                  </a:moveTo>
                  <a:cubicBezTo>
                    <a:pt x="3014" y="2852"/>
                    <a:pt x="3036" y="2874"/>
                    <a:pt x="3036" y="2929"/>
                  </a:cubicBezTo>
                  <a:cubicBezTo>
                    <a:pt x="3036" y="3019"/>
                    <a:pt x="2946" y="3109"/>
                    <a:pt x="2856" y="3109"/>
                  </a:cubicBezTo>
                  <a:cubicBezTo>
                    <a:pt x="2664" y="3109"/>
                    <a:pt x="2878" y="2852"/>
                    <a:pt x="2984" y="2852"/>
                  </a:cubicBezTo>
                  <a:close/>
                  <a:moveTo>
                    <a:pt x="3632" y="2849"/>
                  </a:moveTo>
                  <a:cubicBezTo>
                    <a:pt x="3665" y="2849"/>
                    <a:pt x="3688" y="2872"/>
                    <a:pt x="3688" y="2929"/>
                  </a:cubicBezTo>
                  <a:cubicBezTo>
                    <a:pt x="3688" y="3019"/>
                    <a:pt x="3620" y="3087"/>
                    <a:pt x="3530" y="3109"/>
                  </a:cubicBezTo>
                  <a:lnTo>
                    <a:pt x="3508" y="3109"/>
                  </a:lnTo>
                  <a:cubicBezTo>
                    <a:pt x="3318" y="3092"/>
                    <a:pt x="3526" y="2849"/>
                    <a:pt x="3632" y="2849"/>
                  </a:cubicBezTo>
                  <a:close/>
                  <a:moveTo>
                    <a:pt x="4288" y="2852"/>
                  </a:moveTo>
                  <a:cubicBezTo>
                    <a:pt x="4318" y="2852"/>
                    <a:pt x="4340" y="2874"/>
                    <a:pt x="4340" y="2929"/>
                  </a:cubicBezTo>
                  <a:cubicBezTo>
                    <a:pt x="4340" y="3019"/>
                    <a:pt x="4272" y="3087"/>
                    <a:pt x="4182" y="3109"/>
                  </a:cubicBezTo>
                  <a:cubicBezTo>
                    <a:pt x="3973" y="3109"/>
                    <a:pt x="4183" y="2852"/>
                    <a:pt x="4288" y="2852"/>
                  </a:cubicBezTo>
                  <a:close/>
                  <a:moveTo>
                    <a:pt x="1651" y="3694"/>
                  </a:moveTo>
                  <a:cubicBezTo>
                    <a:pt x="1684" y="3694"/>
                    <a:pt x="1709" y="3719"/>
                    <a:pt x="1709" y="3784"/>
                  </a:cubicBezTo>
                  <a:cubicBezTo>
                    <a:pt x="1709" y="3874"/>
                    <a:pt x="1642" y="3941"/>
                    <a:pt x="1552" y="3941"/>
                  </a:cubicBezTo>
                  <a:cubicBezTo>
                    <a:pt x="1347" y="3941"/>
                    <a:pt x="1544" y="3694"/>
                    <a:pt x="1651" y="3694"/>
                  </a:cubicBezTo>
                  <a:close/>
                  <a:moveTo>
                    <a:pt x="2325" y="3694"/>
                  </a:moveTo>
                  <a:cubicBezTo>
                    <a:pt x="2359" y="3694"/>
                    <a:pt x="2384" y="3719"/>
                    <a:pt x="2384" y="3784"/>
                  </a:cubicBezTo>
                  <a:cubicBezTo>
                    <a:pt x="2384" y="3874"/>
                    <a:pt x="2294" y="3941"/>
                    <a:pt x="2204" y="3941"/>
                  </a:cubicBezTo>
                  <a:cubicBezTo>
                    <a:pt x="2016" y="3941"/>
                    <a:pt x="2217" y="3694"/>
                    <a:pt x="2325" y="3694"/>
                  </a:cubicBezTo>
                  <a:close/>
                  <a:moveTo>
                    <a:pt x="2977" y="3694"/>
                  </a:moveTo>
                  <a:cubicBezTo>
                    <a:pt x="3011" y="3694"/>
                    <a:pt x="3036" y="3719"/>
                    <a:pt x="3036" y="3784"/>
                  </a:cubicBezTo>
                  <a:cubicBezTo>
                    <a:pt x="3036" y="3874"/>
                    <a:pt x="2946" y="3941"/>
                    <a:pt x="2856" y="3941"/>
                  </a:cubicBezTo>
                  <a:cubicBezTo>
                    <a:pt x="2668" y="3941"/>
                    <a:pt x="2869" y="3694"/>
                    <a:pt x="2977" y="3694"/>
                  </a:cubicBezTo>
                  <a:close/>
                  <a:moveTo>
                    <a:pt x="2462" y="0"/>
                  </a:moveTo>
                  <a:cubicBezTo>
                    <a:pt x="2125" y="0"/>
                    <a:pt x="1788" y="85"/>
                    <a:pt x="1484" y="253"/>
                  </a:cubicBezTo>
                  <a:lnTo>
                    <a:pt x="1552" y="253"/>
                  </a:lnTo>
                  <a:cubicBezTo>
                    <a:pt x="1559" y="253"/>
                    <a:pt x="1566" y="252"/>
                    <a:pt x="1573" y="252"/>
                  </a:cubicBezTo>
                  <a:cubicBezTo>
                    <a:pt x="1757" y="252"/>
                    <a:pt x="1791" y="526"/>
                    <a:pt x="1597" y="591"/>
                  </a:cubicBezTo>
                  <a:cubicBezTo>
                    <a:pt x="1581" y="594"/>
                    <a:pt x="1566" y="596"/>
                    <a:pt x="1552" y="596"/>
                  </a:cubicBezTo>
                  <a:cubicBezTo>
                    <a:pt x="1379" y="596"/>
                    <a:pt x="1295" y="359"/>
                    <a:pt x="1462" y="276"/>
                  </a:cubicBezTo>
                  <a:lnTo>
                    <a:pt x="1462" y="276"/>
                  </a:lnTo>
                  <a:cubicBezTo>
                    <a:pt x="405" y="793"/>
                    <a:pt x="0" y="2097"/>
                    <a:pt x="562" y="3132"/>
                  </a:cubicBezTo>
                  <a:cubicBezTo>
                    <a:pt x="939" y="3841"/>
                    <a:pt x="1661" y="4236"/>
                    <a:pt x="2400" y="4236"/>
                  </a:cubicBezTo>
                  <a:cubicBezTo>
                    <a:pt x="2763" y="4236"/>
                    <a:pt x="3130" y="4141"/>
                    <a:pt x="3463" y="3941"/>
                  </a:cubicBezTo>
                  <a:cubicBezTo>
                    <a:pt x="3395" y="3919"/>
                    <a:pt x="3350" y="3874"/>
                    <a:pt x="3328" y="3784"/>
                  </a:cubicBezTo>
                  <a:cubicBezTo>
                    <a:pt x="3328" y="3671"/>
                    <a:pt x="3412" y="3615"/>
                    <a:pt x="3497" y="3615"/>
                  </a:cubicBezTo>
                  <a:cubicBezTo>
                    <a:pt x="3581" y="3615"/>
                    <a:pt x="3665" y="3671"/>
                    <a:pt x="3665" y="3784"/>
                  </a:cubicBezTo>
                  <a:cubicBezTo>
                    <a:pt x="3665" y="3806"/>
                    <a:pt x="3665" y="3806"/>
                    <a:pt x="3665" y="3829"/>
                  </a:cubicBezTo>
                  <a:cubicBezTo>
                    <a:pt x="4850" y="3002"/>
                    <a:pt x="4857" y="1264"/>
                    <a:pt x="3687" y="426"/>
                  </a:cubicBezTo>
                  <a:lnTo>
                    <a:pt x="3687" y="426"/>
                  </a:lnTo>
                  <a:cubicBezTo>
                    <a:pt x="3682" y="475"/>
                    <a:pt x="3652" y="494"/>
                    <a:pt x="3613" y="494"/>
                  </a:cubicBezTo>
                  <a:cubicBezTo>
                    <a:pt x="3494" y="494"/>
                    <a:pt x="3292" y="319"/>
                    <a:pt x="3440" y="253"/>
                  </a:cubicBezTo>
                  <a:cubicBezTo>
                    <a:pt x="3137" y="85"/>
                    <a:pt x="2800" y="0"/>
                    <a:pt x="2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4"/>
            <p:cNvSpPr/>
            <p:nvPr/>
          </p:nvSpPr>
          <p:spPr>
            <a:xfrm>
              <a:off x="2637382" y="1571461"/>
              <a:ext cx="22747" cy="19581"/>
            </a:xfrm>
            <a:custGeom>
              <a:avLst/>
              <a:gdLst/>
              <a:ahLst/>
              <a:cxnLst/>
              <a:rect l="l" t="t" r="r" b="b"/>
              <a:pathLst>
                <a:path w="855" h="736" extrusionOk="0">
                  <a:moveTo>
                    <a:pt x="506" y="74"/>
                  </a:moveTo>
                  <a:cubicBezTo>
                    <a:pt x="647" y="74"/>
                    <a:pt x="787" y="169"/>
                    <a:pt x="787" y="361"/>
                  </a:cubicBezTo>
                  <a:cubicBezTo>
                    <a:pt x="787" y="361"/>
                    <a:pt x="787" y="371"/>
                    <a:pt x="780" y="385"/>
                  </a:cubicBezTo>
                  <a:lnTo>
                    <a:pt x="780" y="385"/>
                  </a:lnTo>
                  <a:cubicBezTo>
                    <a:pt x="730" y="252"/>
                    <a:pt x="613" y="186"/>
                    <a:pt x="498" y="186"/>
                  </a:cubicBezTo>
                  <a:cubicBezTo>
                    <a:pt x="377" y="186"/>
                    <a:pt x="259" y="259"/>
                    <a:pt x="225" y="406"/>
                  </a:cubicBezTo>
                  <a:cubicBezTo>
                    <a:pt x="225" y="383"/>
                    <a:pt x="225" y="361"/>
                    <a:pt x="225" y="361"/>
                  </a:cubicBezTo>
                  <a:cubicBezTo>
                    <a:pt x="225" y="169"/>
                    <a:pt x="366" y="74"/>
                    <a:pt x="506" y="74"/>
                  </a:cubicBezTo>
                  <a:close/>
                  <a:moveTo>
                    <a:pt x="495" y="1"/>
                  </a:moveTo>
                  <a:cubicBezTo>
                    <a:pt x="158" y="1"/>
                    <a:pt x="0" y="406"/>
                    <a:pt x="225" y="630"/>
                  </a:cubicBezTo>
                  <a:cubicBezTo>
                    <a:pt x="305" y="703"/>
                    <a:pt x="398" y="735"/>
                    <a:pt x="488" y="735"/>
                  </a:cubicBezTo>
                  <a:cubicBezTo>
                    <a:pt x="679" y="735"/>
                    <a:pt x="855" y="589"/>
                    <a:pt x="855" y="361"/>
                  </a:cubicBezTo>
                  <a:cubicBezTo>
                    <a:pt x="855" y="158"/>
                    <a:pt x="697"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4"/>
            <p:cNvSpPr/>
            <p:nvPr/>
          </p:nvSpPr>
          <p:spPr>
            <a:xfrm>
              <a:off x="2462687" y="1266955"/>
              <a:ext cx="45495" cy="38817"/>
            </a:xfrm>
            <a:custGeom>
              <a:avLst/>
              <a:gdLst/>
              <a:ahLst/>
              <a:cxnLst/>
              <a:rect l="l" t="t" r="r" b="b"/>
              <a:pathLst>
                <a:path w="1710" h="1459" extrusionOk="0">
                  <a:moveTo>
                    <a:pt x="754" y="231"/>
                  </a:moveTo>
                  <a:cubicBezTo>
                    <a:pt x="1063" y="231"/>
                    <a:pt x="1372" y="394"/>
                    <a:pt x="1304" y="720"/>
                  </a:cubicBezTo>
                  <a:lnTo>
                    <a:pt x="1282" y="720"/>
                  </a:lnTo>
                  <a:cubicBezTo>
                    <a:pt x="1282" y="743"/>
                    <a:pt x="1282" y="788"/>
                    <a:pt x="1282" y="810"/>
                  </a:cubicBezTo>
                  <a:cubicBezTo>
                    <a:pt x="1215" y="529"/>
                    <a:pt x="978" y="388"/>
                    <a:pt x="742" y="388"/>
                  </a:cubicBezTo>
                  <a:cubicBezTo>
                    <a:pt x="506" y="388"/>
                    <a:pt x="270" y="529"/>
                    <a:pt x="203" y="810"/>
                  </a:cubicBezTo>
                  <a:cubicBezTo>
                    <a:pt x="203" y="788"/>
                    <a:pt x="203" y="743"/>
                    <a:pt x="203" y="720"/>
                  </a:cubicBezTo>
                  <a:cubicBezTo>
                    <a:pt x="135" y="394"/>
                    <a:pt x="444" y="231"/>
                    <a:pt x="754" y="231"/>
                  </a:cubicBezTo>
                  <a:close/>
                  <a:moveTo>
                    <a:pt x="742" y="1"/>
                  </a:moveTo>
                  <a:cubicBezTo>
                    <a:pt x="338" y="1"/>
                    <a:pt x="0" y="315"/>
                    <a:pt x="0" y="720"/>
                  </a:cubicBezTo>
                  <a:cubicBezTo>
                    <a:pt x="0" y="1161"/>
                    <a:pt x="360" y="1458"/>
                    <a:pt x="739" y="1458"/>
                  </a:cubicBezTo>
                  <a:cubicBezTo>
                    <a:pt x="921" y="1458"/>
                    <a:pt x="1107" y="1390"/>
                    <a:pt x="1259" y="1237"/>
                  </a:cubicBezTo>
                  <a:cubicBezTo>
                    <a:pt x="1709" y="788"/>
                    <a:pt x="1394" y="1"/>
                    <a:pt x="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4"/>
            <p:cNvSpPr/>
            <p:nvPr/>
          </p:nvSpPr>
          <p:spPr>
            <a:xfrm>
              <a:off x="2561981" y="1266955"/>
              <a:ext cx="45495" cy="38817"/>
            </a:xfrm>
            <a:custGeom>
              <a:avLst/>
              <a:gdLst/>
              <a:ahLst/>
              <a:cxnLst/>
              <a:rect l="l" t="t" r="r" b="b"/>
              <a:pathLst>
                <a:path w="1710" h="1459" extrusionOk="0">
                  <a:moveTo>
                    <a:pt x="754" y="231"/>
                  </a:moveTo>
                  <a:cubicBezTo>
                    <a:pt x="1063" y="231"/>
                    <a:pt x="1373" y="394"/>
                    <a:pt x="1305" y="720"/>
                  </a:cubicBezTo>
                  <a:lnTo>
                    <a:pt x="1283" y="720"/>
                  </a:lnTo>
                  <a:cubicBezTo>
                    <a:pt x="1283" y="743"/>
                    <a:pt x="1283" y="788"/>
                    <a:pt x="1283" y="810"/>
                  </a:cubicBezTo>
                  <a:cubicBezTo>
                    <a:pt x="1215" y="529"/>
                    <a:pt x="979" y="388"/>
                    <a:pt x="743" y="388"/>
                  </a:cubicBezTo>
                  <a:cubicBezTo>
                    <a:pt x="507" y="388"/>
                    <a:pt x="271" y="529"/>
                    <a:pt x="203" y="810"/>
                  </a:cubicBezTo>
                  <a:cubicBezTo>
                    <a:pt x="203" y="788"/>
                    <a:pt x="203" y="743"/>
                    <a:pt x="203" y="720"/>
                  </a:cubicBezTo>
                  <a:cubicBezTo>
                    <a:pt x="136" y="394"/>
                    <a:pt x="445" y="231"/>
                    <a:pt x="754" y="231"/>
                  </a:cubicBezTo>
                  <a:close/>
                  <a:moveTo>
                    <a:pt x="743" y="1"/>
                  </a:moveTo>
                  <a:cubicBezTo>
                    <a:pt x="338" y="1"/>
                    <a:pt x="1" y="315"/>
                    <a:pt x="1" y="720"/>
                  </a:cubicBezTo>
                  <a:cubicBezTo>
                    <a:pt x="1" y="1161"/>
                    <a:pt x="361" y="1458"/>
                    <a:pt x="740" y="1458"/>
                  </a:cubicBezTo>
                  <a:cubicBezTo>
                    <a:pt x="921" y="1458"/>
                    <a:pt x="1107" y="1390"/>
                    <a:pt x="1260" y="1237"/>
                  </a:cubicBezTo>
                  <a:cubicBezTo>
                    <a:pt x="1710" y="788"/>
                    <a:pt x="1395"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6" name="Google Shape;4776;p54"/>
          <p:cNvGrpSpPr/>
          <p:nvPr/>
        </p:nvGrpSpPr>
        <p:grpSpPr>
          <a:xfrm rot="602130">
            <a:off x="4267542" y="2293246"/>
            <a:ext cx="609508" cy="1112633"/>
            <a:chOff x="-4517624" y="128214"/>
            <a:chExt cx="711876" cy="1299502"/>
          </a:xfrm>
        </p:grpSpPr>
        <p:sp>
          <p:nvSpPr>
            <p:cNvPr id="4777" name="Google Shape;4777;p54"/>
            <p:cNvSpPr/>
            <p:nvPr/>
          </p:nvSpPr>
          <p:spPr>
            <a:xfrm>
              <a:off x="-4517624" y="128214"/>
              <a:ext cx="711876" cy="1299502"/>
            </a:xfrm>
            <a:custGeom>
              <a:avLst/>
              <a:gdLst/>
              <a:ahLst/>
              <a:cxnLst/>
              <a:rect l="l" t="t" r="r" b="b"/>
              <a:pathLst>
                <a:path w="46024" h="84015" extrusionOk="0">
                  <a:moveTo>
                    <a:pt x="3786" y="0"/>
                  </a:moveTo>
                  <a:cubicBezTo>
                    <a:pt x="1689" y="0"/>
                    <a:pt x="1" y="1688"/>
                    <a:pt x="1" y="3786"/>
                  </a:cubicBezTo>
                  <a:lnTo>
                    <a:pt x="1" y="80229"/>
                  </a:lnTo>
                  <a:cubicBezTo>
                    <a:pt x="1" y="82326"/>
                    <a:pt x="1689" y="84014"/>
                    <a:pt x="3786" y="84014"/>
                  </a:cubicBezTo>
                  <a:lnTo>
                    <a:pt x="42238" y="84014"/>
                  </a:lnTo>
                  <a:cubicBezTo>
                    <a:pt x="44335" y="84014"/>
                    <a:pt x="46023" y="82326"/>
                    <a:pt x="46023" y="80229"/>
                  </a:cubicBezTo>
                  <a:lnTo>
                    <a:pt x="46023" y="3786"/>
                  </a:lnTo>
                  <a:cubicBezTo>
                    <a:pt x="46023" y="1688"/>
                    <a:pt x="44335" y="0"/>
                    <a:pt x="42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4"/>
            <p:cNvSpPr/>
            <p:nvPr/>
          </p:nvSpPr>
          <p:spPr>
            <a:xfrm>
              <a:off x="-4475691" y="170147"/>
              <a:ext cx="628011" cy="1106452"/>
            </a:xfrm>
            <a:custGeom>
              <a:avLst/>
              <a:gdLst/>
              <a:ahLst/>
              <a:cxnLst/>
              <a:rect l="l" t="t" r="r" b="b"/>
              <a:pathLst>
                <a:path w="40602" h="71534" extrusionOk="0">
                  <a:moveTo>
                    <a:pt x="1075" y="0"/>
                  </a:moveTo>
                  <a:cubicBezTo>
                    <a:pt x="487" y="0"/>
                    <a:pt x="1" y="486"/>
                    <a:pt x="1" y="1075"/>
                  </a:cubicBezTo>
                  <a:lnTo>
                    <a:pt x="1" y="70459"/>
                  </a:lnTo>
                  <a:cubicBezTo>
                    <a:pt x="1" y="71048"/>
                    <a:pt x="487" y="71534"/>
                    <a:pt x="1075" y="71534"/>
                  </a:cubicBezTo>
                  <a:lnTo>
                    <a:pt x="39527" y="71534"/>
                  </a:lnTo>
                  <a:cubicBezTo>
                    <a:pt x="40115" y="71534"/>
                    <a:pt x="40601" y="71048"/>
                    <a:pt x="40601" y="70459"/>
                  </a:cubicBezTo>
                  <a:lnTo>
                    <a:pt x="40601" y="1075"/>
                  </a:lnTo>
                  <a:cubicBezTo>
                    <a:pt x="40601" y="486"/>
                    <a:pt x="40115" y="0"/>
                    <a:pt x="39527" y="0"/>
                  </a:cubicBezTo>
                  <a:lnTo>
                    <a:pt x="30780" y="0"/>
                  </a:lnTo>
                  <a:cubicBezTo>
                    <a:pt x="29668" y="0"/>
                    <a:pt x="28670" y="704"/>
                    <a:pt x="28300" y="1739"/>
                  </a:cubicBezTo>
                  <a:cubicBezTo>
                    <a:pt x="27916" y="2788"/>
                    <a:pt x="26931" y="3479"/>
                    <a:pt x="25819" y="3479"/>
                  </a:cubicBezTo>
                  <a:lnTo>
                    <a:pt x="14796" y="3479"/>
                  </a:lnTo>
                  <a:cubicBezTo>
                    <a:pt x="13683" y="3479"/>
                    <a:pt x="12686" y="2788"/>
                    <a:pt x="12302" y="1739"/>
                  </a:cubicBezTo>
                  <a:cubicBezTo>
                    <a:pt x="11932" y="704"/>
                    <a:pt x="10934" y="0"/>
                    <a:pt x="9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4"/>
            <p:cNvSpPr/>
            <p:nvPr/>
          </p:nvSpPr>
          <p:spPr>
            <a:xfrm>
              <a:off x="-4181174" y="158670"/>
              <a:ext cx="38777" cy="38792"/>
            </a:xfrm>
            <a:custGeom>
              <a:avLst/>
              <a:gdLst/>
              <a:ahLst/>
              <a:cxnLst/>
              <a:rect l="l" t="t" r="r" b="b"/>
              <a:pathLst>
                <a:path w="2507" h="2508" extrusionOk="0">
                  <a:moveTo>
                    <a:pt x="1254" y="1"/>
                  </a:moveTo>
                  <a:cubicBezTo>
                    <a:pt x="563" y="1"/>
                    <a:pt x="0" y="563"/>
                    <a:pt x="0" y="1254"/>
                  </a:cubicBezTo>
                  <a:cubicBezTo>
                    <a:pt x="0" y="1944"/>
                    <a:pt x="563" y="2507"/>
                    <a:pt x="1254" y="2507"/>
                  </a:cubicBezTo>
                  <a:cubicBezTo>
                    <a:pt x="1944" y="2507"/>
                    <a:pt x="2507" y="1944"/>
                    <a:pt x="2507" y="1254"/>
                  </a:cubicBezTo>
                  <a:cubicBezTo>
                    <a:pt x="2507" y="563"/>
                    <a:pt x="1944" y="1"/>
                    <a:pt x="1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4"/>
            <p:cNvSpPr/>
            <p:nvPr/>
          </p:nvSpPr>
          <p:spPr>
            <a:xfrm>
              <a:off x="-4106018" y="166388"/>
              <a:ext cx="22969" cy="23155"/>
            </a:xfrm>
            <a:custGeom>
              <a:avLst/>
              <a:gdLst/>
              <a:ahLst/>
              <a:cxnLst/>
              <a:rect l="l" t="t" r="r" b="b"/>
              <a:pathLst>
                <a:path w="1485" h="1497" extrusionOk="0">
                  <a:moveTo>
                    <a:pt x="742" y="0"/>
                  </a:moveTo>
                  <a:cubicBezTo>
                    <a:pt x="333" y="0"/>
                    <a:pt x="1" y="333"/>
                    <a:pt x="1" y="755"/>
                  </a:cubicBezTo>
                  <a:cubicBezTo>
                    <a:pt x="1" y="1164"/>
                    <a:pt x="333" y="1497"/>
                    <a:pt x="742" y="1497"/>
                  </a:cubicBezTo>
                  <a:cubicBezTo>
                    <a:pt x="1152" y="1497"/>
                    <a:pt x="1484" y="1164"/>
                    <a:pt x="1484" y="755"/>
                  </a:cubicBezTo>
                  <a:cubicBezTo>
                    <a:pt x="1484" y="333"/>
                    <a:pt x="115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4"/>
            <p:cNvSpPr/>
            <p:nvPr/>
          </p:nvSpPr>
          <p:spPr>
            <a:xfrm>
              <a:off x="-4240322" y="166388"/>
              <a:ext cx="22969" cy="23155"/>
            </a:xfrm>
            <a:custGeom>
              <a:avLst/>
              <a:gdLst/>
              <a:ahLst/>
              <a:cxnLst/>
              <a:rect l="l" t="t" r="r" b="b"/>
              <a:pathLst>
                <a:path w="1485" h="1497" extrusionOk="0">
                  <a:moveTo>
                    <a:pt x="743" y="0"/>
                  </a:moveTo>
                  <a:cubicBezTo>
                    <a:pt x="333" y="0"/>
                    <a:pt x="1" y="333"/>
                    <a:pt x="1" y="755"/>
                  </a:cubicBezTo>
                  <a:cubicBezTo>
                    <a:pt x="1" y="1164"/>
                    <a:pt x="333" y="1497"/>
                    <a:pt x="743" y="1497"/>
                  </a:cubicBezTo>
                  <a:cubicBezTo>
                    <a:pt x="1152" y="1497"/>
                    <a:pt x="1484" y="1164"/>
                    <a:pt x="1484" y="755"/>
                  </a:cubicBezTo>
                  <a:cubicBezTo>
                    <a:pt x="1484" y="333"/>
                    <a:pt x="1152"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4"/>
            <p:cNvSpPr/>
            <p:nvPr/>
          </p:nvSpPr>
          <p:spPr>
            <a:xfrm>
              <a:off x="-4268798" y="1315747"/>
              <a:ext cx="214225" cy="74383"/>
            </a:xfrm>
            <a:custGeom>
              <a:avLst/>
              <a:gdLst/>
              <a:ahLst/>
              <a:cxnLst/>
              <a:rect l="l" t="t" r="r" b="b"/>
              <a:pathLst>
                <a:path w="13850" h="4809" extrusionOk="0">
                  <a:moveTo>
                    <a:pt x="1394" y="1"/>
                  </a:moveTo>
                  <a:cubicBezTo>
                    <a:pt x="614" y="1"/>
                    <a:pt x="1" y="627"/>
                    <a:pt x="1" y="1394"/>
                  </a:cubicBezTo>
                  <a:lnTo>
                    <a:pt x="1" y="3428"/>
                  </a:lnTo>
                  <a:cubicBezTo>
                    <a:pt x="1" y="4195"/>
                    <a:pt x="614" y="4809"/>
                    <a:pt x="1394" y="4809"/>
                  </a:cubicBezTo>
                  <a:lnTo>
                    <a:pt x="12456" y="4809"/>
                  </a:lnTo>
                  <a:cubicBezTo>
                    <a:pt x="13223" y="4809"/>
                    <a:pt x="13849" y="4195"/>
                    <a:pt x="13849" y="3428"/>
                  </a:cubicBezTo>
                  <a:lnTo>
                    <a:pt x="13849" y="1394"/>
                  </a:lnTo>
                  <a:cubicBezTo>
                    <a:pt x="13849" y="627"/>
                    <a:pt x="13223" y="1"/>
                    <a:pt x="12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3" name="Google Shape;4783;p54"/>
            <p:cNvGrpSpPr/>
            <p:nvPr/>
          </p:nvGrpSpPr>
          <p:grpSpPr>
            <a:xfrm>
              <a:off x="-4458203" y="415288"/>
              <a:ext cx="599427" cy="779146"/>
              <a:chOff x="238125" y="708750"/>
              <a:chExt cx="1842125" cy="2394425"/>
            </a:xfrm>
          </p:grpSpPr>
          <p:sp>
            <p:nvSpPr>
              <p:cNvPr id="4784" name="Google Shape;4784;p54"/>
              <p:cNvSpPr/>
              <p:nvPr/>
            </p:nvSpPr>
            <p:spPr>
              <a:xfrm>
                <a:off x="299675" y="3003325"/>
                <a:ext cx="1577975" cy="99850"/>
              </a:xfrm>
              <a:custGeom>
                <a:avLst/>
                <a:gdLst/>
                <a:ahLst/>
                <a:cxnLst/>
                <a:rect l="l" t="t" r="r" b="b"/>
                <a:pathLst>
                  <a:path w="63119" h="3994" extrusionOk="0">
                    <a:moveTo>
                      <a:pt x="31559" y="1"/>
                    </a:moveTo>
                    <a:cubicBezTo>
                      <a:pt x="14130" y="1"/>
                      <a:pt x="1" y="909"/>
                      <a:pt x="1" y="2009"/>
                    </a:cubicBezTo>
                    <a:cubicBezTo>
                      <a:pt x="1" y="3109"/>
                      <a:pt x="14130" y="3993"/>
                      <a:pt x="31559" y="3993"/>
                    </a:cubicBezTo>
                    <a:cubicBezTo>
                      <a:pt x="48988" y="3993"/>
                      <a:pt x="63118" y="3109"/>
                      <a:pt x="63118" y="2009"/>
                    </a:cubicBezTo>
                    <a:cubicBezTo>
                      <a:pt x="63118" y="909"/>
                      <a:pt x="48988" y="1"/>
                      <a:pt x="31559"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4"/>
              <p:cNvSpPr/>
              <p:nvPr/>
            </p:nvSpPr>
            <p:spPr>
              <a:xfrm>
                <a:off x="684000" y="1799550"/>
                <a:ext cx="481175" cy="461450"/>
              </a:xfrm>
              <a:custGeom>
                <a:avLst/>
                <a:gdLst/>
                <a:ahLst/>
                <a:cxnLst/>
                <a:rect l="l" t="t" r="r" b="b"/>
                <a:pathLst>
                  <a:path w="19247" h="18458" extrusionOk="0">
                    <a:moveTo>
                      <a:pt x="6623" y="16569"/>
                    </a:moveTo>
                    <a:cubicBezTo>
                      <a:pt x="10161" y="12242"/>
                      <a:pt x="19247" y="1794"/>
                      <a:pt x="18673" y="1100"/>
                    </a:cubicBezTo>
                    <a:cubicBezTo>
                      <a:pt x="17955" y="192"/>
                      <a:pt x="17597" y="1"/>
                      <a:pt x="17597" y="1"/>
                    </a:cubicBezTo>
                    <a:lnTo>
                      <a:pt x="3539" y="8895"/>
                    </a:lnTo>
                    <a:cubicBezTo>
                      <a:pt x="3539" y="8895"/>
                      <a:pt x="0" y="14035"/>
                      <a:pt x="2248" y="16999"/>
                    </a:cubicBezTo>
                    <a:cubicBezTo>
                      <a:pt x="3348" y="18458"/>
                      <a:pt x="5667" y="17740"/>
                      <a:pt x="6623" y="16569"/>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4"/>
              <p:cNvSpPr/>
              <p:nvPr/>
            </p:nvSpPr>
            <p:spPr>
              <a:xfrm>
                <a:off x="1107175" y="1754125"/>
                <a:ext cx="203850" cy="188300"/>
              </a:xfrm>
              <a:custGeom>
                <a:avLst/>
                <a:gdLst/>
                <a:ahLst/>
                <a:cxnLst/>
                <a:rect l="l" t="t" r="r" b="b"/>
                <a:pathLst>
                  <a:path w="8154" h="7532" extrusionOk="0">
                    <a:moveTo>
                      <a:pt x="0" y="2224"/>
                    </a:moveTo>
                    <a:cubicBezTo>
                      <a:pt x="0" y="2224"/>
                      <a:pt x="2535" y="407"/>
                      <a:pt x="2822" y="192"/>
                    </a:cubicBezTo>
                    <a:cubicBezTo>
                      <a:pt x="3085" y="1"/>
                      <a:pt x="3443" y="49"/>
                      <a:pt x="3634" y="288"/>
                    </a:cubicBezTo>
                    <a:cubicBezTo>
                      <a:pt x="3826" y="503"/>
                      <a:pt x="7914" y="6145"/>
                      <a:pt x="8034" y="6408"/>
                    </a:cubicBezTo>
                    <a:cubicBezTo>
                      <a:pt x="8153" y="6671"/>
                      <a:pt x="7579" y="7388"/>
                      <a:pt x="6958" y="7460"/>
                    </a:cubicBezTo>
                    <a:cubicBezTo>
                      <a:pt x="6336" y="7532"/>
                      <a:pt x="5786" y="7030"/>
                      <a:pt x="5571" y="6552"/>
                    </a:cubicBezTo>
                    <a:cubicBezTo>
                      <a:pt x="5356" y="6097"/>
                      <a:pt x="5667" y="5428"/>
                      <a:pt x="5571" y="5069"/>
                    </a:cubicBezTo>
                    <a:cubicBezTo>
                      <a:pt x="5451" y="4734"/>
                      <a:pt x="2463" y="3467"/>
                      <a:pt x="2463" y="3467"/>
                    </a:cubicBezTo>
                    <a:lnTo>
                      <a:pt x="1363" y="408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4"/>
              <p:cNvSpPr/>
              <p:nvPr/>
            </p:nvSpPr>
            <p:spPr>
              <a:xfrm>
                <a:off x="1241650" y="1862325"/>
                <a:ext cx="69375" cy="80100"/>
              </a:xfrm>
              <a:custGeom>
                <a:avLst/>
                <a:gdLst/>
                <a:ahLst/>
                <a:cxnLst/>
                <a:rect l="l" t="t" r="r" b="b"/>
                <a:pathLst>
                  <a:path w="2775" h="3204" extrusionOk="0">
                    <a:moveTo>
                      <a:pt x="1196" y="0"/>
                    </a:moveTo>
                    <a:cubicBezTo>
                      <a:pt x="1961" y="1076"/>
                      <a:pt x="2607" y="1984"/>
                      <a:pt x="2655" y="2104"/>
                    </a:cubicBezTo>
                    <a:cubicBezTo>
                      <a:pt x="2774" y="2367"/>
                      <a:pt x="2200" y="3060"/>
                      <a:pt x="1579" y="3132"/>
                    </a:cubicBezTo>
                    <a:cubicBezTo>
                      <a:pt x="957" y="3204"/>
                      <a:pt x="383" y="2702"/>
                      <a:pt x="192" y="2247"/>
                    </a:cubicBezTo>
                    <a:cubicBezTo>
                      <a:pt x="1" y="1769"/>
                      <a:pt x="288" y="1100"/>
                      <a:pt x="192" y="765"/>
                    </a:cubicBezTo>
                    <a:cubicBezTo>
                      <a:pt x="168" y="741"/>
                      <a:pt x="168" y="717"/>
                      <a:pt x="144" y="693"/>
                    </a:cubicBezTo>
                    <a:close/>
                  </a:path>
                </a:pathLst>
              </a:custGeom>
              <a:solidFill>
                <a:srgbClr val="B9D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4"/>
              <p:cNvSpPr/>
              <p:nvPr/>
            </p:nvSpPr>
            <p:spPr>
              <a:xfrm>
                <a:off x="1184275" y="1733200"/>
                <a:ext cx="140475" cy="190100"/>
              </a:xfrm>
              <a:custGeom>
                <a:avLst/>
                <a:gdLst/>
                <a:ahLst/>
                <a:cxnLst/>
                <a:rect l="l" t="t" r="r" b="b"/>
                <a:pathLst>
                  <a:path w="5619" h="7604" extrusionOk="0">
                    <a:moveTo>
                      <a:pt x="287" y="862"/>
                    </a:moveTo>
                    <a:lnTo>
                      <a:pt x="4734" y="7221"/>
                    </a:lnTo>
                    <a:cubicBezTo>
                      <a:pt x="4997" y="7604"/>
                      <a:pt x="5619" y="7173"/>
                      <a:pt x="5356" y="6791"/>
                    </a:cubicBezTo>
                    <a:lnTo>
                      <a:pt x="909" y="431"/>
                    </a:lnTo>
                    <a:cubicBezTo>
                      <a:pt x="622" y="1"/>
                      <a:pt x="1" y="431"/>
                      <a:pt x="287" y="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4"/>
              <p:cNvSpPr/>
              <p:nvPr/>
            </p:nvSpPr>
            <p:spPr>
              <a:xfrm>
                <a:off x="1158575" y="1804925"/>
                <a:ext cx="18550" cy="49050"/>
              </a:xfrm>
              <a:custGeom>
                <a:avLst/>
                <a:gdLst/>
                <a:ahLst/>
                <a:cxnLst/>
                <a:rect l="l" t="t" r="r" b="b"/>
                <a:pathLst>
                  <a:path w="742" h="1962" extrusionOk="0">
                    <a:moveTo>
                      <a:pt x="240" y="288"/>
                    </a:moveTo>
                    <a:lnTo>
                      <a:pt x="24" y="1579"/>
                    </a:lnTo>
                    <a:cubicBezTo>
                      <a:pt x="1" y="1890"/>
                      <a:pt x="431" y="1961"/>
                      <a:pt x="527" y="1674"/>
                    </a:cubicBezTo>
                    <a:lnTo>
                      <a:pt x="742" y="359"/>
                    </a:lnTo>
                    <a:cubicBezTo>
                      <a:pt x="742" y="73"/>
                      <a:pt x="335" y="1"/>
                      <a:pt x="240" y="2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4"/>
              <p:cNvSpPr/>
              <p:nvPr/>
            </p:nvSpPr>
            <p:spPr>
              <a:xfrm>
                <a:off x="1183075" y="1816300"/>
                <a:ext cx="22750" cy="49625"/>
              </a:xfrm>
              <a:custGeom>
                <a:avLst/>
                <a:gdLst/>
                <a:ahLst/>
                <a:cxnLst/>
                <a:rect l="l" t="t" r="r" b="b"/>
                <a:pathLst>
                  <a:path w="910" h="1985" extrusionOk="0">
                    <a:moveTo>
                      <a:pt x="407" y="287"/>
                    </a:moveTo>
                    <a:lnTo>
                      <a:pt x="72" y="1554"/>
                    </a:lnTo>
                    <a:cubicBezTo>
                      <a:pt x="1" y="1865"/>
                      <a:pt x="479" y="1985"/>
                      <a:pt x="575" y="1674"/>
                    </a:cubicBezTo>
                    <a:lnTo>
                      <a:pt x="885" y="383"/>
                    </a:lnTo>
                    <a:cubicBezTo>
                      <a:pt x="909" y="96"/>
                      <a:pt x="503" y="0"/>
                      <a:pt x="407" y="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4"/>
              <p:cNvSpPr/>
              <p:nvPr/>
            </p:nvSpPr>
            <p:spPr>
              <a:xfrm>
                <a:off x="1205800" y="1825850"/>
                <a:ext cx="25125" cy="50825"/>
              </a:xfrm>
              <a:custGeom>
                <a:avLst/>
                <a:gdLst/>
                <a:ahLst/>
                <a:cxnLst/>
                <a:rect l="l" t="t" r="r" b="b"/>
                <a:pathLst>
                  <a:path w="1005" h="2033" extrusionOk="0">
                    <a:moveTo>
                      <a:pt x="431" y="311"/>
                    </a:moveTo>
                    <a:lnTo>
                      <a:pt x="96" y="1579"/>
                    </a:lnTo>
                    <a:cubicBezTo>
                      <a:pt x="0" y="1889"/>
                      <a:pt x="478" y="2033"/>
                      <a:pt x="574" y="1722"/>
                    </a:cubicBezTo>
                    <a:lnTo>
                      <a:pt x="933" y="431"/>
                    </a:lnTo>
                    <a:cubicBezTo>
                      <a:pt x="1004" y="120"/>
                      <a:pt x="526" y="1"/>
                      <a:pt x="431" y="3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4"/>
              <p:cNvSpPr/>
              <p:nvPr/>
            </p:nvSpPr>
            <p:spPr>
              <a:xfrm>
                <a:off x="1248825" y="1895775"/>
                <a:ext cx="32900" cy="39475"/>
              </a:xfrm>
              <a:custGeom>
                <a:avLst/>
                <a:gdLst/>
                <a:ahLst/>
                <a:cxnLst/>
                <a:rect l="l" t="t" r="r" b="b"/>
                <a:pathLst>
                  <a:path w="1316" h="1579" extrusionOk="0">
                    <a:moveTo>
                      <a:pt x="335" y="1077"/>
                    </a:moveTo>
                    <a:cubicBezTo>
                      <a:pt x="598" y="1411"/>
                      <a:pt x="957" y="1579"/>
                      <a:pt x="1124" y="1411"/>
                    </a:cubicBezTo>
                    <a:cubicBezTo>
                      <a:pt x="1316" y="1268"/>
                      <a:pt x="1244" y="838"/>
                      <a:pt x="981" y="503"/>
                    </a:cubicBezTo>
                    <a:cubicBezTo>
                      <a:pt x="718" y="144"/>
                      <a:pt x="359" y="1"/>
                      <a:pt x="168" y="168"/>
                    </a:cubicBezTo>
                    <a:cubicBezTo>
                      <a:pt x="1" y="312"/>
                      <a:pt x="72" y="742"/>
                      <a:pt x="335" y="10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4"/>
              <p:cNvSpPr/>
              <p:nvPr/>
            </p:nvSpPr>
            <p:spPr>
              <a:xfrm>
                <a:off x="1401250" y="2256800"/>
                <a:ext cx="170950" cy="282125"/>
              </a:xfrm>
              <a:custGeom>
                <a:avLst/>
                <a:gdLst/>
                <a:ahLst/>
                <a:cxnLst/>
                <a:rect l="l" t="t" r="r" b="b"/>
                <a:pathLst>
                  <a:path w="6838" h="11285" extrusionOk="0">
                    <a:moveTo>
                      <a:pt x="3108" y="765"/>
                    </a:moveTo>
                    <a:cubicBezTo>
                      <a:pt x="3108" y="765"/>
                      <a:pt x="0" y="8751"/>
                      <a:pt x="550" y="10018"/>
                    </a:cubicBezTo>
                    <a:cubicBezTo>
                      <a:pt x="1076" y="11285"/>
                      <a:pt x="5451" y="3706"/>
                      <a:pt x="5714" y="3204"/>
                    </a:cubicBezTo>
                    <a:cubicBezTo>
                      <a:pt x="6001" y="2726"/>
                      <a:pt x="6838" y="0"/>
                      <a:pt x="3108" y="7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4"/>
              <p:cNvSpPr/>
              <p:nvPr/>
            </p:nvSpPr>
            <p:spPr>
              <a:xfrm>
                <a:off x="425800" y="2917850"/>
                <a:ext cx="213400" cy="147675"/>
              </a:xfrm>
              <a:custGeom>
                <a:avLst/>
                <a:gdLst/>
                <a:ahLst/>
                <a:cxnLst/>
                <a:rect l="l" t="t" r="r" b="b"/>
                <a:pathLst>
                  <a:path w="8536" h="5907" extrusionOk="0">
                    <a:moveTo>
                      <a:pt x="5451" y="694"/>
                    </a:moveTo>
                    <a:lnTo>
                      <a:pt x="2152" y="1292"/>
                    </a:lnTo>
                    <a:cubicBezTo>
                      <a:pt x="2152" y="1292"/>
                      <a:pt x="0" y="5069"/>
                      <a:pt x="526" y="5452"/>
                    </a:cubicBezTo>
                    <a:cubicBezTo>
                      <a:pt x="1076" y="5834"/>
                      <a:pt x="1291" y="5906"/>
                      <a:pt x="3610" y="5595"/>
                    </a:cubicBezTo>
                    <a:cubicBezTo>
                      <a:pt x="5905" y="5284"/>
                      <a:pt x="8081" y="2105"/>
                      <a:pt x="8081" y="2105"/>
                    </a:cubicBezTo>
                    <a:cubicBezTo>
                      <a:pt x="8081" y="2105"/>
                      <a:pt x="8535" y="1"/>
                      <a:pt x="5451" y="6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4"/>
              <p:cNvSpPr/>
              <p:nvPr/>
            </p:nvSpPr>
            <p:spPr>
              <a:xfrm>
                <a:off x="852550" y="1032700"/>
                <a:ext cx="652125" cy="164400"/>
              </a:xfrm>
              <a:custGeom>
                <a:avLst/>
                <a:gdLst/>
                <a:ahLst/>
                <a:cxnLst/>
                <a:rect l="l" t="t" r="r" b="b"/>
                <a:pathLst>
                  <a:path w="26085" h="6576" extrusionOk="0">
                    <a:moveTo>
                      <a:pt x="981" y="1937"/>
                    </a:moveTo>
                    <a:cubicBezTo>
                      <a:pt x="2367" y="1626"/>
                      <a:pt x="13054" y="4017"/>
                      <a:pt x="19844" y="1889"/>
                    </a:cubicBezTo>
                    <a:cubicBezTo>
                      <a:pt x="25893" y="1"/>
                      <a:pt x="24243" y="1650"/>
                      <a:pt x="24459" y="2200"/>
                    </a:cubicBezTo>
                    <a:cubicBezTo>
                      <a:pt x="24889" y="3228"/>
                      <a:pt x="26084" y="2559"/>
                      <a:pt x="19988" y="4663"/>
                    </a:cubicBezTo>
                    <a:cubicBezTo>
                      <a:pt x="18458" y="5189"/>
                      <a:pt x="18984" y="5045"/>
                      <a:pt x="17143" y="5380"/>
                    </a:cubicBezTo>
                    <a:cubicBezTo>
                      <a:pt x="11596" y="6384"/>
                      <a:pt x="4328" y="6575"/>
                      <a:pt x="4328" y="6575"/>
                    </a:cubicBezTo>
                    <a:cubicBezTo>
                      <a:pt x="4328" y="6575"/>
                      <a:pt x="1" y="3945"/>
                      <a:pt x="981" y="1937"/>
                    </a:cubicBezTo>
                    <a:close/>
                  </a:path>
                </a:pathLst>
              </a:custGeom>
              <a:solidFill>
                <a:srgbClr val="E39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4"/>
              <p:cNvSpPr/>
              <p:nvPr/>
            </p:nvSpPr>
            <p:spPr>
              <a:xfrm>
                <a:off x="1449650" y="1650725"/>
                <a:ext cx="585175" cy="686775"/>
              </a:xfrm>
              <a:custGeom>
                <a:avLst/>
                <a:gdLst/>
                <a:ahLst/>
                <a:cxnLst/>
                <a:rect l="l" t="t" r="r" b="b"/>
                <a:pathLst>
                  <a:path w="23407" h="27471" extrusionOk="0">
                    <a:moveTo>
                      <a:pt x="3993" y="27471"/>
                    </a:moveTo>
                    <a:cubicBezTo>
                      <a:pt x="3993" y="27471"/>
                      <a:pt x="18410" y="11429"/>
                      <a:pt x="20992" y="8225"/>
                    </a:cubicBezTo>
                    <a:cubicBezTo>
                      <a:pt x="22977" y="5739"/>
                      <a:pt x="23407" y="3133"/>
                      <a:pt x="20131" y="1292"/>
                    </a:cubicBezTo>
                    <a:cubicBezTo>
                      <a:pt x="17788" y="1"/>
                      <a:pt x="12481" y="4591"/>
                      <a:pt x="12481" y="4591"/>
                    </a:cubicBezTo>
                    <a:cubicBezTo>
                      <a:pt x="6719" y="13915"/>
                      <a:pt x="4782" y="17047"/>
                      <a:pt x="1" y="242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4"/>
              <p:cNvSpPr/>
              <p:nvPr/>
            </p:nvSpPr>
            <p:spPr>
              <a:xfrm>
                <a:off x="406075" y="1694950"/>
                <a:ext cx="1236075" cy="1322750"/>
              </a:xfrm>
              <a:custGeom>
                <a:avLst/>
                <a:gdLst/>
                <a:ahLst/>
                <a:cxnLst/>
                <a:rect l="l" t="t" r="r" b="b"/>
                <a:pathLst>
                  <a:path w="49443" h="52910" extrusionOk="0">
                    <a:moveTo>
                      <a:pt x="36699" y="1770"/>
                    </a:moveTo>
                    <a:cubicBezTo>
                      <a:pt x="36699" y="1770"/>
                      <a:pt x="0" y="49347"/>
                      <a:pt x="1076" y="51140"/>
                    </a:cubicBezTo>
                    <a:cubicBezTo>
                      <a:pt x="2176" y="52909"/>
                      <a:pt x="10783" y="51021"/>
                      <a:pt x="10783" y="51021"/>
                    </a:cubicBezTo>
                    <a:cubicBezTo>
                      <a:pt x="10783" y="51021"/>
                      <a:pt x="11189" y="42222"/>
                      <a:pt x="22402" y="30412"/>
                    </a:cubicBezTo>
                    <a:cubicBezTo>
                      <a:pt x="29359" y="23072"/>
                      <a:pt x="37058" y="15971"/>
                      <a:pt x="43656" y="12194"/>
                    </a:cubicBezTo>
                    <a:cubicBezTo>
                      <a:pt x="49442" y="8895"/>
                      <a:pt x="43561" y="2392"/>
                      <a:pt x="43656" y="1890"/>
                    </a:cubicBezTo>
                    <a:cubicBezTo>
                      <a:pt x="43919" y="1"/>
                      <a:pt x="36699" y="1770"/>
                      <a:pt x="36699" y="17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4"/>
              <p:cNvSpPr/>
              <p:nvPr/>
            </p:nvSpPr>
            <p:spPr>
              <a:xfrm>
                <a:off x="1292450" y="1659100"/>
                <a:ext cx="787800" cy="368200"/>
              </a:xfrm>
              <a:custGeom>
                <a:avLst/>
                <a:gdLst/>
                <a:ahLst/>
                <a:cxnLst/>
                <a:rect l="l" t="t" r="r" b="b"/>
                <a:pathLst>
                  <a:path w="31512" h="14728" extrusionOk="0">
                    <a:moveTo>
                      <a:pt x="6384" y="14728"/>
                    </a:moveTo>
                    <a:cubicBezTo>
                      <a:pt x="6384" y="14728"/>
                      <a:pt x="17645" y="11404"/>
                      <a:pt x="23550" y="7101"/>
                    </a:cubicBezTo>
                    <a:cubicBezTo>
                      <a:pt x="31512" y="1315"/>
                      <a:pt x="26587" y="0"/>
                      <a:pt x="20418" y="670"/>
                    </a:cubicBezTo>
                    <a:cubicBezTo>
                      <a:pt x="14465" y="1315"/>
                      <a:pt x="7556" y="3969"/>
                      <a:pt x="7771" y="4112"/>
                    </a:cubicBezTo>
                    <a:cubicBezTo>
                      <a:pt x="8010" y="4232"/>
                      <a:pt x="1" y="12122"/>
                      <a:pt x="6384" y="147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4"/>
              <p:cNvSpPr/>
              <p:nvPr/>
            </p:nvSpPr>
            <p:spPr>
              <a:xfrm>
                <a:off x="745575" y="1166600"/>
                <a:ext cx="733400" cy="440525"/>
              </a:xfrm>
              <a:custGeom>
                <a:avLst/>
                <a:gdLst/>
                <a:ahLst/>
                <a:cxnLst/>
                <a:rect l="l" t="t" r="r" b="b"/>
                <a:pathLst>
                  <a:path w="29336" h="17621" extrusionOk="0">
                    <a:moveTo>
                      <a:pt x="0" y="15014"/>
                    </a:moveTo>
                    <a:cubicBezTo>
                      <a:pt x="12982" y="9324"/>
                      <a:pt x="11237" y="6479"/>
                      <a:pt x="12313" y="3897"/>
                    </a:cubicBezTo>
                    <a:cubicBezTo>
                      <a:pt x="12886" y="2582"/>
                      <a:pt x="14751" y="1530"/>
                      <a:pt x="15923" y="1219"/>
                    </a:cubicBezTo>
                    <a:cubicBezTo>
                      <a:pt x="20226" y="0"/>
                      <a:pt x="29335" y="96"/>
                      <a:pt x="21685" y="5332"/>
                    </a:cubicBezTo>
                    <a:lnTo>
                      <a:pt x="11309" y="12480"/>
                    </a:lnTo>
                    <a:cubicBezTo>
                      <a:pt x="11309" y="12480"/>
                      <a:pt x="1697" y="17620"/>
                      <a:pt x="0" y="15014"/>
                    </a:cubicBezTo>
                    <a:close/>
                  </a:path>
                </a:pathLst>
              </a:custGeom>
              <a:solidFill>
                <a:srgbClr val="E39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4"/>
              <p:cNvSpPr/>
              <p:nvPr/>
            </p:nvSpPr>
            <p:spPr>
              <a:xfrm>
                <a:off x="1126300" y="1045250"/>
                <a:ext cx="581000" cy="765675"/>
              </a:xfrm>
              <a:custGeom>
                <a:avLst/>
                <a:gdLst/>
                <a:ahLst/>
                <a:cxnLst/>
                <a:rect l="l" t="t" r="r" b="b"/>
                <a:pathLst>
                  <a:path w="23240" h="30627" extrusionOk="0">
                    <a:moveTo>
                      <a:pt x="1220" y="5906"/>
                    </a:moveTo>
                    <a:lnTo>
                      <a:pt x="2487" y="5308"/>
                    </a:lnTo>
                    <a:lnTo>
                      <a:pt x="13509" y="1674"/>
                    </a:lnTo>
                    <a:cubicBezTo>
                      <a:pt x="18529" y="1"/>
                      <a:pt x="22116" y="2296"/>
                      <a:pt x="22809" y="6743"/>
                    </a:cubicBezTo>
                    <a:cubicBezTo>
                      <a:pt x="23239" y="9564"/>
                      <a:pt x="22235" y="11500"/>
                      <a:pt x="20777" y="13820"/>
                    </a:cubicBezTo>
                    <a:cubicBezTo>
                      <a:pt x="20203" y="14680"/>
                      <a:pt x="19701" y="15589"/>
                      <a:pt x="19270" y="16545"/>
                    </a:cubicBezTo>
                    <a:cubicBezTo>
                      <a:pt x="18314" y="19008"/>
                      <a:pt x="18242" y="23718"/>
                      <a:pt x="18242" y="26443"/>
                    </a:cubicBezTo>
                    <a:cubicBezTo>
                      <a:pt x="18242" y="30627"/>
                      <a:pt x="7603" y="29288"/>
                      <a:pt x="6743" y="27136"/>
                    </a:cubicBezTo>
                    <a:lnTo>
                      <a:pt x="1626" y="14178"/>
                    </a:lnTo>
                    <a:cubicBezTo>
                      <a:pt x="550" y="11405"/>
                      <a:pt x="0" y="8560"/>
                      <a:pt x="1220" y="59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4"/>
              <p:cNvSpPr/>
              <p:nvPr/>
            </p:nvSpPr>
            <p:spPr>
              <a:xfrm>
                <a:off x="574625" y="854000"/>
                <a:ext cx="370000" cy="377775"/>
              </a:xfrm>
              <a:custGeom>
                <a:avLst/>
                <a:gdLst/>
                <a:ahLst/>
                <a:cxnLst/>
                <a:rect l="l" t="t" r="r" b="b"/>
                <a:pathLst>
                  <a:path w="14800" h="15111" extrusionOk="0">
                    <a:moveTo>
                      <a:pt x="1435" y="2176"/>
                    </a:moveTo>
                    <a:cubicBezTo>
                      <a:pt x="1650" y="3969"/>
                      <a:pt x="1411" y="5786"/>
                      <a:pt x="741" y="7459"/>
                    </a:cubicBezTo>
                    <a:cubicBezTo>
                      <a:pt x="359" y="8320"/>
                      <a:pt x="0" y="8990"/>
                      <a:pt x="909" y="9635"/>
                    </a:cubicBezTo>
                    <a:cubicBezTo>
                      <a:pt x="1841" y="10281"/>
                      <a:pt x="2224" y="9683"/>
                      <a:pt x="1506" y="10902"/>
                    </a:cubicBezTo>
                    <a:cubicBezTo>
                      <a:pt x="813" y="12098"/>
                      <a:pt x="2845" y="11859"/>
                      <a:pt x="2009" y="12910"/>
                    </a:cubicBezTo>
                    <a:cubicBezTo>
                      <a:pt x="1172" y="13962"/>
                      <a:pt x="981" y="14441"/>
                      <a:pt x="2606" y="14775"/>
                    </a:cubicBezTo>
                    <a:cubicBezTo>
                      <a:pt x="4232" y="15110"/>
                      <a:pt x="11691" y="11859"/>
                      <a:pt x="13245" y="10591"/>
                    </a:cubicBezTo>
                    <a:cubicBezTo>
                      <a:pt x="14799" y="9324"/>
                      <a:pt x="12767" y="7507"/>
                      <a:pt x="12672" y="5284"/>
                    </a:cubicBezTo>
                    <a:cubicBezTo>
                      <a:pt x="12576" y="3060"/>
                      <a:pt x="12098" y="1602"/>
                      <a:pt x="10974" y="980"/>
                    </a:cubicBezTo>
                    <a:cubicBezTo>
                      <a:pt x="9874" y="359"/>
                      <a:pt x="1291" y="0"/>
                      <a:pt x="1435" y="21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4"/>
              <p:cNvSpPr/>
              <p:nvPr/>
            </p:nvSpPr>
            <p:spPr>
              <a:xfrm>
                <a:off x="526200" y="812150"/>
                <a:ext cx="401100" cy="461450"/>
              </a:xfrm>
              <a:custGeom>
                <a:avLst/>
                <a:gdLst/>
                <a:ahLst/>
                <a:cxnLst/>
                <a:rect l="l" t="t" r="r" b="b"/>
                <a:pathLst>
                  <a:path w="16044" h="18458" extrusionOk="0">
                    <a:moveTo>
                      <a:pt x="13341" y="16306"/>
                    </a:moveTo>
                    <a:cubicBezTo>
                      <a:pt x="13246" y="16378"/>
                      <a:pt x="12027" y="17262"/>
                      <a:pt x="11285" y="17501"/>
                    </a:cubicBezTo>
                    <a:cubicBezTo>
                      <a:pt x="9181" y="18195"/>
                      <a:pt x="6432" y="18458"/>
                      <a:pt x="8369" y="17095"/>
                    </a:cubicBezTo>
                    <a:cubicBezTo>
                      <a:pt x="10353" y="15708"/>
                      <a:pt x="4974" y="15660"/>
                      <a:pt x="4878" y="14776"/>
                    </a:cubicBezTo>
                    <a:cubicBezTo>
                      <a:pt x="4519" y="11476"/>
                      <a:pt x="9588" y="13413"/>
                      <a:pt x="4711" y="9420"/>
                    </a:cubicBezTo>
                    <a:cubicBezTo>
                      <a:pt x="1" y="5547"/>
                      <a:pt x="1961" y="1"/>
                      <a:pt x="7627" y="96"/>
                    </a:cubicBezTo>
                    <a:cubicBezTo>
                      <a:pt x="12337" y="168"/>
                      <a:pt x="16043" y="14561"/>
                      <a:pt x="13341" y="163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4"/>
              <p:cNvSpPr/>
              <p:nvPr/>
            </p:nvSpPr>
            <p:spPr>
              <a:xfrm>
                <a:off x="606300" y="1079925"/>
                <a:ext cx="419600" cy="281550"/>
              </a:xfrm>
              <a:custGeom>
                <a:avLst/>
                <a:gdLst/>
                <a:ahLst/>
                <a:cxnLst/>
                <a:rect l="l" t="t" r="r" b="b"/>
                <a:pathLst>
                  <a:path w="16784" h="11262" extrusionOk="0">
                    <a:moveTo>
                      <a:pt x="2463" y="3395"/>
                    </a:moveTo>
                    <a:cubicBezTo>
                      <a:pt x="0" y="4902"/>
                      <a:pt x="1961" y="5953"/>
                      <a:pt x="2343" y="6647"/>
                    </a:cubicBezTo>
                    <a:cubicBezTo>
                      <a:pt x="2511" y="6958"/>
                      <a:pt x="2845" y="9277"/>
                      <a:pt x="3802" y="10257"/>
                    </a:cubicBezTo>
                    <a:cubicBezTo>
                      <a:pt x="4830" y="11261"/>
                      <a:pt x="6575" y="10926"/>
                      <a:pt x="9325" y="10424"/>
                    </a:cubicBezTo>
                    <a:cubicBezTo>
                      <a:pt x="12815" y="9803"/>
                      <a:pt x="15684" y="9062"/>
                      <a:pt x="15039" y="7029"/>
                    </a:cubicBezTo>
                    <a:cubicBezTo>
                      <a:pt x="14680" y="5906"/>
                      <a:pt x="14154" y="4639"/>
                      <a:pt x="14154" y="4160"/>
                    </a:cubicBezTo>
                    <a:cubicBezTo>
                      <a:pt x="14154" y="3850"/>
                      <a:pt x="15086" y="3037"/>
                      <a:pt x="15732" y="2630"/>
                    </a:cubicBezTo>
                    <a:cubicBezTo>
                      <a:pt x="16784" y="1961"/>
                      <a:pt x="13341" y="335"/>
                      <a:pt x="12433" y="144"/>
                    </a:cubicBezTo>
                    <a:cubicBezTo>
                      <a:pt x="11763" y="0"/>
                      <a:pt x="10663" y="311"/>
                      <a:pt x="8894" y="646"/>
                    </a:cubicBezTo>
                    <a:cubicBezTo>
                      <a:pt x="7986" y="837"/>
                      <a:pt x="7603" y="1291"/>
                      <a:pt x="6121" y="1626"/>
                    </a:cubicBezTo>
                    <a:cubicBezTo>
                      <a:pt x="5475" y="1770"/>
                      <a:pt x="3204" y="3276"/>
                      <a:pt x="2463" y="3395"/>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4"/>
              <p:cNvSpPr/>
              <p:nvPr/>
            </p:nvSpPr>
            <p:spPr>
              <a:xfrm>
                <a:off x="741975" y="837250"/>
                <a:ext cx="148850" cy="263025"/>
              </a:xfrm>
              <a:custGeom>
                <a:avLst/>
                <a:gdLst/>
                <a:ahLst/>
                <a:cxnLst/>
                <a:rect l="l" t="t" r="r" b="b"/>
                <a:pathLst>
                  <a:path w="5954" h="10521" extrusionOk="0">
                    <a:moveTo>
                      <a:pt x="1124" y="1"/>
                    </a:moveTo>
                    <a:cubicBezTo>
                      <a:pt x="2128" y="1124"/>
                      <a:pt x="2870" y="933"/>
                      <a:pt x="3443" y="1579"/>
                    </a:cubicBezTo>
                    <a:cubicBezTo>
                      <a:pt x="3993" y="2224"/>
                      <a:pt x="4161" y="2535"/>
                      <a:pt x="4280" y="2583"/>
                    </a:cubicBezTo>
                    <a:cubicBezTo>
                      <a:pt x="4376" y="2654"/>
                      <a:pt x="4567" y="2296"/>
                      <a:pt x="5093" y="3133"/>
                    </a:cubicBezTo>
                    <a:cubicBezTo>
                      <a:pt x="5619" y="3969"/>
                      <a:pt x="5308" y="4495"/>
                      <a:pt x="5308" y="4495"/>
                    </a:cubicBezTo>
                    <a:cubicBezTo>
                      <a:pt x="5715" y="4974"/>
                      <a:pt x="5930" y="5595"/>
                      <a:pt x="5954" y="6241"/>
                    </a:cubicBezTo>
                    <a:cubicBezTo>
                      <a:pt x="5882" y="6958"/>
                      <a:pt x="5691" y="7675"/>
                      <a:pt x="5380" y="8321"/>
                    </a:cubicBezTo>
                    <a:cubicBezTo>
                      <a:pt x="5380" y="8321"/>
                      <a:pt x="4687" y="7843"/>
                      <a:pt x="4615" y="8918"/>
                    </a:cubicBezTo>
                    <a:cubicBezTo>
                      <a:pt x="4543" y="9994"/>
                      <a:pt x="3969" y="10186"/>
                      <a:pt x="3826" y="10353"/>
                    </a:cubicBezTo>
                    <a:cubicBezTo>
                      <a:pt x="3682" y="10520"/>
                      <a:pt x="1" y="1555"/>
                      <a:pt x="1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4"/>
              <p:cNvSpPr/>
              <p:nvPr/>
            </p:nvSpPr>
            <p:spPr>
              <a:xfrm>
                <a:off x="710300" y="1568850"/>
                <a:ext cx="254050" cy="675425"/>
              </a:xfrm>
              <a:custGeom>
                <a:avLst/>
                <a:gdLst/>
                <a:ahLst/>
                <a:cxnLst/>
                <a:rect l="l" t="t" r="r" b="b"/>
                <a:pathLst>
                  <a:path w="10162" h="27017" extrusionOk="0">
                    <a:moveTo>
                      <a:pt x="1483" y="4949"/>
                    </a:moveTo>
                    <a:lnTo>
                      <a:pt x="837" y="5977"/>
                    </a:lnTo>
                    <a:cubicBezTo>
                      <a:pt x="502" y="6527"/>
                      <a:pt x="0" y="17764"/>
                      <a:pt x="622" y="24052"/>
                    </a:cubicBezTo>
                    <a:cubicBezTo>
                      <a:pt x="861" y="26682"/>
                      <a:pt x="1483" y="26729"/>
                      <a:pt x="2535" y="26706"/>
                    </a:cubicBezTo>
                    <a:cubicBezTo>
                      <a:pt x="3180" y="26706"/>
                      <a:pt x="3778" y="27016"/>
                      <a:pt x="5021" y="24865"/>
                    </a:cubicBezTo>
                    <a:cubicBezTo>
                      <a:pt x="6623" y="22091"/>
                      <a:pt x="6312" y="18696"/>
                      <a:pt x="8894" y="11141"/>
                    </a:cubicBezTo>
                    <a:cubicBezTo>
                      <a:pt x="10161" y="7531"/>
                      <a:pt x="9970" y="0"/>
                      <a:pt x="1483" y="4949"/>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4"/>
              <p:cNvSpPr/>
              <p:nvPr/>
            </p:nvSpPr>
            <p:spPr>
              <a:xfrm>
                <a:off x="902750" y="1624425"/>
                <a:ext cx="336550" cy="635375"/>
              </a:xfrm>
              <a:custGeom>
                <a:avLst/>
                <a:gdLst/>
                <a:ahLst/>
                <a:cxnLst/>
                <a:rect l="l" t="t" r="r" b="b"/>
                <a:pathLst>
                  <a:path w="13462" h="25415" extrusionOk="0">
                    <a:moveTo>
                      <a:pt x="1" y="3396"/>
                    </a:moveTo>
                    <a:cubicBezTo>
                      <a:pt x="1" y="3396"/>
                      <a:pt x="7436" y="25176"/>
                      <a:pt x="9827" y="25295"/>
                    </a:cubicBezTo>
                    <a:cubicBezTo>
                      <a:pt x="12194" y="25415"/>
                      <a:pt x="13461" y="24004"/>
                      <a:pt x="12816" y="20538"/>
                    </a:cubicBezTo>
                    <a:cubicBezTo>
                      <a:pt x="12170" y="17071"/>
                      <a:pt x="7795" y="790"/>
                      <a:pt x="7795" y="790"/>
                    </a:cubicBezTo>
                    <a:cubicBezTo>
                      <a:pt x="7795" y="790"/>
                      <a:pt x="1316" y="1"/>
                      <a:pt x="1" y="3396"/>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4"/>
              <p:cNvSpPr/>
              <p:nvPr/>
            </p:nvSpPr>
            <p:spPr>
              <a:xfrm>
                <a:off x="1070725" y="2097800"/>
                <a:ext cx="330550" cy="812300"/>
              </a:xfrm>
              <a:custGeom>
                <a:avLst/>
                <a:gdLst/>
                <a:ahLst/>
                <a:cxnLst/>
                <a:rect l="l" t="t" r="r" b="b"/>
                <a:pathLst>
                  <a:path w="13222" h="32492" extrusionOk="0">
                    <a:moveTo>
                      <a:pt x="167" y="2846"/>
                    </a:moveTo>
                    <a:cubicBezTo>
                      <a:pt x="167" y="2822"/>
                      <a:pt x="6623" y="18506"/>
                      <a:pt x="9659" y="26156"/>
                    </a:cubicBezTo>
                    <a:cubicBezTo>
                      <a:pt x="10448" y="28165"/>
                      <a:pt x="11595" y="32492"/>
                      <a:pt x="11882" y="32420"/>
                    </a:cubicBezTo>
                    <a:cubicBezTo>
                      <a:pt x="13221" y="32062"/>
                      <a:pt x="12241" y="29169"/>
                      <a:pt x="12241" y="27232"/>
                    </a:cubicBezTo>
                    <a:cubicBezTo>
                      <a:pt x="12241" y="25296"/>
                      <a:pt x="7698" y="7628"/>
                      <a:pt x="6957" y="3922"/>
                    </a:cubicBezTo>
                    <a:cubicBezTo>
                      <a:pt x="6192" y="216"/>
                      <a:pt x="0" y="1"/>
                      <a:pt x="167" y="2846"/>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4"/>
              <p:cNvSpPr/>
              <p:nvPr/>
            </p:nvSpPr>
            <p:spPr>
              <a:xfrm>
                <a:off x="723450" y="980700"/>
                <a:ext cx="122550" cy="172175"/>
              </a:xfrm>
              <a:custGeom>
                <a:avLst/>
                <a:gdLst/>
                <a:ahLst/>
                <a:cxnLst/>
                <a:rect l="l" t="t" r="r" b="b"/>
                <a:pathLst>
                  <a:path w="4902" h="6887" extrusionOk="0">
                    <a:moveTo>
                      <a:pt x="4902" y="5308"/>
                    </a:moveTo>
                    <a:cubicBezTo>
                      <a:pt x="4902" y="5308"/>
                      <a:pt x="3682" y="2248"/>
                      <a:pt x="3252" y="1865"/>
                    </a:cubicBezTo>
                    <a:cubicBezTo>
                      <a:pt x="2798" y="1459"/>
                      <a:pt x="2296" y="192"/>
                      <a:pt x="1435" y="240"/>
                    </a:cubicBezTo>
                    <a:cubicBezTo>
                      <a:pt x="550" y="311"/>
                      <a:pt x="0" y="1"/>
                      <a:pt x="48" y="766"/>
                    </a:cubicBezTo>
                    <a:cubicBezTo>
                      <a:pt x="96" y="1531"/>
                      <a:pt x="1196" y="4615"/>
                      <a:pt x="670" y="6049"/>
                    </a:cubicBezTo>
                    <a:lnTo>
                      <a:pt x="383" y="6886"/>
                    </a:lnTo>
                    <a:cubicBezTo>
                      <a:pt x="383" y="6886"/>
                      <a:pt x="4830" y="6623"/>
                      <a:pt x="4902" y="5308"/>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4"/>
              <p:cNvSpPr/>
              <p:nvPr/>
            </p:nvSpPr>
            <p:spPr>
              <a:xfrm>
                <a:off x="609275" y="828300"/>
                <a:ext cx="295900" cy="231925"/>
              </a:xfrm>
              <a:custGeom>
                <a:avLst/>
                <a:gdLst/>
                <a:ahLst/>
                <a:cxnLst/>
                <a:rect l="l" t="t" r="r" b="b"/>
                <a:pathLst>
                  <a:path w="11836" h="9277" extrusionOk="0">
                    <a:moveTo>
                      <a:pt x="4496" y="430"/>
                    </a:moveTo>
                    <a:cubicBezTo>
                      <a:pt x="6791" y="741"/>
                      <a:pt x="9516" y="3299"/>
                      <a:pt x="10210" y="5092"/>
                    </a:cubicBezTo>
                    <a:cubicBezTo>
                      <a:pt x="11835" y="9276"/>
                      <a:pt x="5787" y="8750"/>
                      <a:pt x="3420" y="7938"/>
                    </a:cubicBezTo>
                    <a:cubicBezTo>
                      <a:pt x="2583" y="7675"/>
                      <a:pt x="1842" y="7125"/>
                      <a:pt x="1364" y="6384"/>
                    </a:cubicBezTo>
                    <a:cubicBezTo>
                      <a:pt x="1" y="4160"/>
                      <a:pt x="1483" y="0"/>
                      <a:pt x="4496" y="430"/>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4"/>
              <p:cNvSpPr/>
              <p:nvPr/>
            </p:nvSpPr>
            <p:spPr>
              <a:xfrm>
                <a:off x="682200" y="1018950"/>
                <a:ext cx="38875" cy="32300"/>
              </a:xfrm>
              <a:custGeom>
                <a:avLst/>
                <a:gdLst/>
                <a:ahLst/>
                <a:cxnLst/>
                <a:rect l="l" t="t" r="r" b="b"/>
                <a:pathLst>
                  <a:path w="1555" h="1292" extrusionOk="0">
                    <a:moveTo>
                      <a:pt x="407" y="1"/>
                    </a:moveTo>
                    <a:cubicBezTo>
                      <a:pt x="479" y="168"/>
                      <a:pt x="1" y="312"/>
                      <a:pt x="120" y="598"/>
                    </a:cubicBezTo>
                    <a:cubicBezTo>
                      <a:pt x="240" y="909"/>
                      <a:pt x="861" y="1292"/>
                      <a:pt x="1220" y="1148"/>
                    </a:cubicBezTo>
                    <a:cubicBezTo>
                      <a:pt x="1459" y="1029"/>
                      <a:pt x="1555" y="718"/>
                      <a:pt x="1411" y="455"/>
                    </a:cubicBezTo>
                    <a:cubicBezTo>
                      <a:pt x="1316" y="407"/>
                      <a:pt x="407" y="1"/>
                      <a:pt x="407" y="1"/>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4"/>
              <p:cNvSpPr/>
              <p:nvPr/>
            </p:nvSpPr>
            <p:spPr>
              <a:xfrm>
                <a:off x="795775" y="917350"/>
                <a:ext cx="33500" cy="32900"/>
              </a:xfrm>
              <a:custGeom>
                <a:avLst/>
                <a:gdLst/>
                <a:ahLst/>
                <a:cxnLst/>
                <a:rect l="l" t="t" r="r" b="b"/>
                <a:pathLst>
                  <a:path w="1340" h="1316" extrusionOk="0">
                    <a:moveTo>
                      <a:pt x="144" y="813"/>
                    </a:moveTo>
                    <a:cubicBezTo>
                      <a:pt x="407" y="1172"/>
                      <a:pt x="1100" y="550"/>
                      <a:pt x="1124" y="335"/>
                    </a:cubicBezTo>
                    <a:cubicBezTo>
                      <a:pt x="1148" y="120"/>
                      <a:pt x="981" y="0"/>
                      <a:pt x="1100" y="72"/>
                    </a:cubicBezTo>
                    <a:cubicBezTo>
                      <a:pt x="1291" y="216"/>
                      <a:pt x="1339" y="502"/>
                      <a:pt x="1196" y="718"/>
                    </a:cubicBezTo>
                    <a:cubicBezTo>
                      <a:pt x="1004" y="933"/>
                      <a:pt x="455" y="1315"/>
                      <a:pt x="335" y="1172"/>
                    </a:cubicBezTo>
                    <a:cubicBezTo>
                      <a:pt x="192" y="1052"/>
                      <a:pt x="0" y="1028"/>
                      <a:pt x="144" y="813"/>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4"/>
              <p:cNvSpPr/>
              <p:nvPr/>
            </p:nvSpPr>
            <p:spPr>
              <a:xfrm>
                <a:off x="623025" y="791825"/>
                <a:ext cx="245100" cy="334750"/>
              </a:xfrm>
              <a:custGeom>
                <a:avLst/>
                <a:gdLst/>
                <a:ahLst/>
                <a:cxnLst/>
                <a:rect l="l" t="t" r="r" b="b"/>
                <a:pathLst>
                  <a:path w="9804" h="13390" extrusionOk="0">
                    <a:moveTo>
                      <a:pt x="2344" y="4591"/>
                    </a:moveTo>
                    <a:cubicBezTo>
                      <a:pt x="2320" y="4758"/>
                      <a:pt x="2272" y="4041"/>
                      <a:pt x="2320" y="5069"/>
                    </a:cubicBezTo>
                    <a:cubicBezTo>
                      <a:pt x="2368" y="6121"/>
                      <a:pt x="2846" y="7819"/>
                      <a:pt x="3731" y="8894"/>
                    </a:cubicBezTo>
                    <a:cubicBezTo>
                      <a:pt x="4615" y="9946"/>
                      <a:pt x="4448" y="9612"/>
                      <a:pt x="4448" y="9612"/>
                    </a:cubicBezTo>
                    <a:cubicBezTo>
                      <a:pt x="4998" y="12457"/>
                      <a:pt x="4567" y="12266"/>
                      <a:pt x="3468" y="13126"/>
                    </a:cubicBezTo>
                    <a:cubicBezTo>
                      <a:pt x="3133" y="13389"/>
                      <a:pt x="3898" y="11740"/>
                      <a:pt x="3420" y="11285"/>
                    </a:cubicBezTo>
                    <a:cubicBezTo>
                      <a:pt x="3205" y="11070"/>
                      <a:pt x="1196" y="12050"/>
                      <a:pt x="479" y="9923"/>
                    </a:cubicBezTo>
                    <a:cubicBezTo>
                      <a:pt x="383" y="9660"/>
                      <a:pt x="1603" y="9373"/>
                      <a:pt x="622" y="8010"/>
                    </a:cubicBezTo>
                    <a:cubicBezTo>
                      <a:pt x="312" y="7436"/>
                      <a:pt x="383" y="6599"/>
                      <a:pt x="312" y="6002"/>
                    </a:cubicBezTo>
                    <a:cubicBezTo>
                      <a:pt x="1" y="3204"/>
                      <a:pt x="1388" y="383"/>
                      <a:pt x="3850" y="240"/>
                    </a:cubicBezTo>
                    <a:cubicBezTo>
                      <a:pt x="7699" y="1"/>
                      <a:pt x="7580" y="3922"/>
                      <a:pt x="9803" y="5667"/>
                    </a:cubicBezTo>
                    <a:cubicBezTo>
                      <a:pt x="9803" y="5667"/>
                      <a:pt x="7532" y="2607"/>
                      <a:pt x="6336" y="3013"/>
                    </a:cubicBezTo>
                    <a:cubicBezTo>
                      <a:pt x="6193" y="3061"/>
                      <a:pt x="5548" y="4137"/>
                      <a:pt x="5141" y="4209"/>
                    </a:cubicBezTo>
                    <a:cubicBezTo>
                      <a:pt x="4711" y="4304"/>
                      <a:pt x="4113" y="3826"/>
                      <a:pt x="3635" y="3802"/>
                    </a:cubicBezTo>
                    <a:cubicBezTo>
                      <a:pt x="2989" y="3778"/>
                      <a:pt x="2750" y="4448"/>
                      <a:pt x="2344" y="4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4"/>
              <p:cNvSpPr/>
              <p:nvPr/>
            </p:nvSpPr>
            <p:spPr>
              <a:xfrm>
                <a:off x="664875" y="976525"/>
                <a:ext cx="53225" cy="44850"/>
              </a:xfrm>
              <a:custGeom>
                <a:avLst/>
                <a:gdLst/>
                <a:ahLst/>
                <a:cxnLst/>
                <a:rect l="l" t="t" r="r" b="b"/>
                <a:pathLst>
                  <a:path w="2129" h="1794" extrusionOk="0">
                    <a:moveTo>
                      <a:pt x="1339" y="120"/>
                    </a:moveTo>
                    <a:cubicBezTo>
                      <a:pt x="670" y="0"/>
                      <a:pt x="0" y="598"/>
                      <a:pt x="287" y="1148"/>
                    </a:cubicBezTo>
                    <a:cubicBezTo>
                      <a:pt x="550" y="1674"/>
                      <a:pt x="1196" y="1793"/>
                      <a:pt x="1626" y="1435"/>
                    </a:cubicBezTo>
                    <a:cubicBezTo>
                      <a:pt x="1937" y="1148"/>
                      <a:pt x="2128" y="622"/>
                      <a:pt x="1339" y="120"/>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4"/>
              <p:cNvSpPr/>
              <p:nvPr/>
            </p:nvSpPr>
            <p:spPr>
              <a:xfrm>
                <a:off x="687000" y="987275"/>
                <a:ext cx="18550" cy="19150"/>
              </a:xfrm>
              <a:custGeom>
                <a:avLst/>
                <a:gdLst/>
                <a:ahLst/>
                <a:cxnLst/>
                <a:rect l="l" t="t" r="r" b="b"/>
                <a:pathLst>
                  <a:path w="742" h="766" extrusionOk="0">
                    <a:moveTo>
                      <a:pt x="526" y="96"/>
                    </a:moveTo>
                    <a:cubicBezTo>
                      <a:pt x="167" y="1"/>
                      <a:pt x="0" y="503"/>
                      <a:pt x="263" y="622"/>
                    </a:cubicBezTo>
                    <a:cubicBezTo>
                      <a:pt x="502" y="766"/>
                      <a:pt x="598" y="622"/>
                      <a:pt x="669" y="431"/>
                    </a:cubicBezTo>
                    <a:cubicBezTo>
                      <a:pt x="741" y="264"/>
                      <a:pt x="646" y="120"/>
                      <a:pt x="526" y="96"/>
                    </a:cubicBezTo>
                    <a:close/>
                  </a:path>
                </a:pathLst>
              </a:custGeom>
              <a:solidFill>
                <a:srgbClr val="EE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4"/>
              <p:cNvSpPr/>
              <p:nvPr/>
            </p:nvSpPr>
            <p:spPr>
              <a:xfrm>
                <a:off x="696550" y="1138500"/>
                <a:ext cx="123150" cy="283325"/>
              </a:xfrm>
              <a:custGeom>
                <a:avLst/>
                <a:gdLst/>
                <a:ahLst/>
                <a:cxnLst/>
                <a:rect l="l" t="t" r="r" b="b"/>
                <a:pathLst>
                  <a:path w="4926" h="11333" extrusionOk="0">
                    <a:moveTo>
                      <a:pt x="550" y="5475"/>
                    </a:moveTo>
                    <a:cubicBezTo>
                      <a:pt x="455" y="5141"/>
                      <a:pt x="1" y="598"/>
                      <a:pt x="1" y="598"/>
                    </a:cubicBezTo>
                    <a:lnTo>
                      <a:pt x="670" y="0"/>
                    </a:lnTo>
                    <a:cubicBezTo>
                      <a:pt x="670" y="0"/>
                      <a:pt x="790" y="168"/>
                      <a:pt x="790" y="885"/>
                    </a:cubicBezTo>
                    <a:cubicBezTo>
                      <a:pt x="790" y="1626"/>
                      <a:pt x="1531" y="5738"/>
                      <a:pt x="2607" y="6575"/>
                    </a:cubicBezTo>
                    <a:cubicBezTo>
                      <a:pt x="3324" y="7101"/>
                      <a:pt x="4113" y="7531"/>
                      <a:pt x="4926" y="7842"/>
                    </a:cubicBezTo>
                    <a:cubicBezTo>
                      <a:pt x="2104" y="11333"/>
                      <a:pt x="1148" y="7508"/>
                      <a:pt x="550" y="54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4"/>
              <p:cNvSpPr/>
              <p:nvPr/>
            </p:nvSpPr>
            <p:spPr>
              <a:xfrm>
                <a:off x="851350" y="1087100"/>
                <a:ext cx="169175" cy="203250"/>
              </a:xfrm>
              <a:custGeom>
                <a:avLst/>
                <a:gdLst/>
                <a:ahLst/>
                <a:cxnLst/>
                <a:rect l="l" t="t" r="r" b="b"/>
                <a:pathLst>
                  <a:path w="6767" h="8130" extrusionOk="0">
                    <a:moveTo>
                      <a:pt x="3659" y="3873"/>
                    </a:moveTo>
                    <a:cubicBezTo>
                      <a:pt x="3539" y="3586"/>
                      <a:pt x="861" y="0"/>
                      <a:pt x="861" y="0"/>
                    </a:cubicBezTo>
                    <a:lnTo>
                      <a:pt x="1" y="72"/>
                    </a:lnTo>
                    <a:cubicBezTo>
                      <a:pt x="1" y="72"/>
                      <a:pt x="240" y="383"/>
                      <a:pt x="694" y="981"/>
                    </a:cubicBezTo>
                    <a:cubicBezTo>
                      <a:pt x="1148" y="1578"/>
                      <a:pt x="3611" y="4375"/>
                      <a:pt x="3730" y="6192"/>
                    </a:cubicBezTo>
                    <a:cubicBezTo>
                      <a:pt x="3874" y="8009"/>
                      <a:pt x="3276" y="7914"/>
                      <a:pt x="3276" y="7914"/>
                    </a:cubicBezTo>
                    <a:cubicBezTo>
                      <a:pt x="6767" y="8129"/>
                      <a:pt x="4400" y="5906"/>
                      <a:pt x="3659" y="387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4"/>
              <p:cNvSpPr/>
              <p:nvPr/>
            </p:nvSpPr>
            <p:spPr>
              <a:xfrm>
                <a:off x="707900" y="1602900"/>
                <a:ext cx="236725" cy="289325"/>
              </a:xfrm>
              <a:custGeom>
                <a:avLst/>
                <a:gdLst/>
                <a:ahLst/>
                <a:cxnLst/>
                <a:rect l="l" t="t" r="r" b="b"/>
                <a:pathLst>
                  <a:path w="9469" h="11573" extrusionOk="0">
                    <a:moveTo>
                      <a:pt x="1124" y="718"/>
                    </a:moveTo>
                    <a:lnTo>
                      <a:pt x="144" y="7269"/>
                    </a:lnTo>
                    <a:cubicBezTo>
                      <a:pt x="25" y="8130"/>
                      <a:pt x="1" y="9492"/>
                      <a:pt x="1244" y="10114"/>
                    </a:cubicBezTo>
                    <a:cubicBezTo>
                      <a:pt x="4089" y="11572"/>
                      <a:pt x="6623" y="10497"/>
                      <a:pt x="8632" y="9277"/>
                    </a:cubicBezTo>
                    <a:cubicBezTo>
                      <a:pt x="9373" y="8799"/>
                      <a:pt x="9468" y="8369"/>
                      <a:pt x="9468" y="8369"/>
                    </a:cubicBezTo>
                    <a:lnTo>
                      <a:pt x="7125" y="431"/>
                    </a:lnTo>
                    <a:cubicBezTo>
                      <a:pt x="7125" y="431"/>
                      <a:pt x="1674" y="1"/>
                      <a:pt x="1124" y="7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4"/>
              <p:cNvSpPr/>
              <p:nvPr/>
            </p:nvSpPr>
            <p:spPr>
              <a:xfrm>
                <a:off x="869275" y="1514450"/>
                <a:ext cx="279750" cy="349075"/>
              </a:xfrm>
              <a:custGeom>
                <a:avLst/>
                <a:gdLst/>
                <a:ahLst/>
                <a:cxnLst/>
                <a:rect l="l" t="t" r="r" b="b"/>
                <a:pathLst>
                  <a:path w="11190" h="13963" extrusionOk="0">
                    <a:moveTo>
                      <a:pt x="1" y="861"/>
                    </a:moveTo>
                    <a:lnTo>
                      <a:pt x="790" y="3324"/>
                    </a:lnTo>
                    <a:lnTo>
                      <a:pt x="1125" y="9062"/>
                    </a:lnTo>
                    <a:cubicBezTo>
                      <a:pt x="1125" y="9062"/>
                      <a:pt x="1914" y="9396"/>
                      <a:pt x="1961" y="9994"/>
                    </a:cubicBezTo>
                    <a:cubicBezTo>
                      <a:pt x="2009" y="10592"/>
                      <a:pt x="2416" y="11955"/>
                      <a:pt x="2703" y="12098"/>
                    </a:cubicBezTo>
                    <a:cubicBezTo>
                      <a:pt x="2990" y="12218"/>
                      <a:pt x="3085" y="12433"/>
                      <a:pt x="3396" y="12648"/>
                    </a:cubicBezTo>
                    <a:cubicBezTo>
                      <a:pt x="5452" y="13963"/>
                      <a:pt x="8178" y="12504"/>
                      <a:pt x="9612" y="11524"/>
                    </a:cubicBezTo>
                    <a:cubicBezTo>
                      <a:pt x="11190" y="10424"/>
                      <a:pt x="10831" y="9564"/>
                      <a:pt x="10879" y="8775"/>
                    </a:cubicBezTo>
                    <a:cubicBezTo>
                      <a:pt x="10975" y="7340"/>
                      <a:pt x="7819" y="4973"/>
                      <a:pt x="6241" y="885"/>
                    </a:cubicBezTo>
                    <a:cubicBezTo>
                      <a:pt x="6265" y="885"/>
                      <a:pt x="264" y="1"/>
                      <a:pt x="1" y="8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4"/>
              <p:cNvSpPr/>
              <p:nvPr/>
            </p:nvSpPr>
            <p:spPr>
              <a:xfrm>
                <a:off x="681600" y="1218600"/>
                <a:ext cx="460275" cy="579775"/>
              </a:xfrm>
              <a:custGeom>
                <a:avLst/>
                <a:gdLst/>
                <a:ahLst/>
                <a:cxnLst/>
                <a:rect l="l" t="t" r="r" b="b"/>
                <a:pathLst>
                  <a:path w="18411" h="23191" extrusionOk="0">
                    <a:moveTo>
                      <a:pt x="527" y="5260"/>
                    </a:moveTo>
                    <a:lnTo>
                      <a:pt x="1937" y="7459"/>
                    </a:lnTo>
                    <a:cubicBezTo>
                      <a:pt x="5380" y="12815"/>
                      <a:pt x="2942" y="13006"/>
                      <a:pt x="2105" y="15564"/>
                    </a:cubicBezTo>
                    <a:cubicBezTo>
                      <a:pt x="1555" y="17238"/>
                      <a:pt x="1483" y="17740"/>
                      <a:pt x="1483" y="19461"/>
                    </a:cubicBezTo>
                    <a:cubicBezTo>
                      <a:pt x="1483" y="23191"/>
                      <a:pt x="7867" y="21852"/>
                      <a:pt x="10257" y="21207"/>
                    </a:cubicBezTo>
                    <a:cubicBezTo>
                      <a:pt x="14441" y="20107"/>
                      <a:pt x="18410" y="19103"/>
                      <a:pt x="16450" y="16210"/>
                    </a:cubicBezTo>
                    <a:cubicBezTo>
                      <a:pt x="13628" y="11093"/>
                      <a:pt x="12218" y="12145"/>
                      <a:pt x="11931" y="10376"/>
                    </a:cubicBezTo>
                    <a:cubicBezTo>
                      <a:pt x="11811" y="9539"/>
                      <a:pt x="11262" y="8344"/>
                      <a:pt x="11716" y="5355"/>
                    </a:cubicBezTo>
                    <a:cubicBezTo>
                      <a:pt x="12170" y="2343"/>
                      <a:pt x="12122" y="1841"/>
                      <a:pt x="12003" y="1172"/>
                    </a:cubicBezTo>
                    <a:cubicBezTo>
                      <a:pt x="11740" y="0"/>
                      <a:pt x="8393" y="5595"/>
                      <a:pt x="790" y="4686"/>
                    </a:cubicBezTo>
                    <a:cubicBezTo>
                      <a:pt x="1" y="4614"/>
                      <a:pt x="120" y="4638"/>
                      <a:pt x="527" y="526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4"/>
              <p:cNvSpPr/>
              <p:nvPr/>
            </p:nvSpPr>
            <p:spPr>
              <a:xfrm>
                <a:off x="747950" y="1361450"/>
                <a:ext cx="107025" cy="38275"/>
              </a:xfrm>
              <a:custGeom>
                <a:avLst/>
                <a:gdLst/>
                <a:ahLst/>
                <a:cxnLst/>
                <a:rect l="l" t="t" r="r" b="b"/>
                <a:pathLst>
                  <a:path w="4281" h="1531" extrusionOk="0">
                    <a:moveTo>
                      <a:pt x="527" y="622"/>
                    </a:moveTo>
                    <a:cubicBezTo>
                      <a:pt x="2128" y="1387"/>
                      <a:pt x="3945" y="167"/>
                      <a:pt x="4089" y="96"/>
                    </a:cubicBezTo>
                    <a:cubicBezTo>
                      <a:pt x="4232" y="0"/>
                      <a:pt x="4280" y="383"/>
                      <a:pt x="3874" y="717"/>
                    </a:cubicBezTo>
                    <a:cubicBezTo>
                      <a:pt x="3467" y="1052"/>
                      <a:pt x="2607" y="1530"/>
                      <a:pt x="1865" y="1482"/>
                    </a:cubicBezTo>
                    <a:cubicBezTo>
                      <a:pt x="1292" y="1482"/>
                      <a:pt x="718" y="1291"/>
                      <a:pt x="264" y="932"/>
                    </a:cubicBezTo>
                    <a:cubicBezTo>
                      <a:pt x="1" y="646"/>
                      <a:pt x="288" y="454"/>
                      <a:pt x="527" y="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4"/>
              <p:cNvSpPr/>
              <p:nvPr/>
            </p:nvSpPr>
            <p:spPr>
              <a:xfrm>
                <a:off x="900375" y="1296300"/>
                <a:ext cx="81900" cy="65750"/>
              </a:xfrm>
              <a:custGeom>
                <a:avLst/>
                <a:gdLst/>
                <a:ahLst/>
                <a:cxnLst/>
                <a:rect l="l" t="t" r="r" b="b"/>
                <a:pathLst>
                  <a:path w="3276" h="2630" extrusionOk="0">
                    <a:moveTo>
                      <a:pt x="407" y="2176"/>
                    </a:moveTo>
                    <a:cubicBezTo>
                      <a:pt x="2032" y="2056"/>
                      <a:pt x="2893" y="263"/>
                      <a:pt x="2965" y="144"/>
                    </a:cubicBezTo>
                    <a:cubicBezTo>
                      <a:pt x="3037" y="0"/>
                      <a:pt x="3276" y="287"/>
                      <a:pt x="3084" y="741"/>
                    </a:cubicBezTo>
                    <a:cubicBezTo>
                      <a:pt x="2917" y="1172"/>
                      <a:pt x="2463" y="1961"/>
                      <a:pt x="1865" y="2247"/>
                    </a:cubicBezTo>
                    <a:cubicBezTo>
                      <a:pt x="1411" y="2534"/>
                      <a:pt x="885" y="2630"/>
                      <a:pt x="383" y="2558"/>
                    </a:cubicBezTo>
                    <a:cubicBezTo>
                      <a:pt x="0" y="2439"/>
                      <a:pt x="144" y="2176"/>
                      <a:pt x="407" y="2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4"/>
              <p:cNvSpPr/>
              <p:nvPr/>
            </p:nvSpPr>
            <p:spPr>
              <a:xfrm>
                <a:off x="837600" y="1280150"/>
                <a:ext cx="26925" cy="38875"/>
              </a:xfrm>
              <a:custGeom>
                <a:avLst/>
                <a:gdLst/>
                <a:ahLst/>
                <a:cxnLst/>
                <a:rect l="l" t="t" r="r" b="b"/>
                <a:pathLst>
                  <a:path w="1077" h="1555" extrusionOk="0">
                    <a:moveTo>
                      <a:pt x="240" y="311"/>
                    </a:moveTo>
                    <a:cubicBezTo>
                      <a:pt x="312" y="837"/>
                      <a:pt x="144" y="1507"/>
                      <a:pt x="312" y="1531"/>
                    </a:cubicBezTo>
                    <a:cubicBezTo>
                      <a:pt x="479" y="1555"/>
                      <a:pt x="1053" y="1316"/>
                      <a:pt x="1077" y="1172"/>
                    </a:cubicBezTo>
                    <a:cubicBezTo>
                      <a:pt x="1077" y="1029"/>
                      <a:pt x="790" y="957"/>
                      <a:pt x="622" y="646"/>
                    </a:cubicBezTo>
                    <a:cubicBezTo>
                      <a:pt x="527" y="431"/>
                      <a:pt x="431" y="240"/>
                      <a:pt x="359" y="24"/>
                    </a:cubicBezTo>
                    <a:cubicBezTo>
                      <a:pt x="359" y="24"/>
                      <a:pt x="1" y="1"/>
                      <a:pt x="240" y="311"/>
                    </a:cubicBezTo>
                    <a:close/>
                  </a:path>
                </a:pathLst>
              </a:custGeom>
              <a:solidFill>
                <a:srgbClr val="CC7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4"/>
              <p:cNvSpPr/>
              <p:nvPr/>
            </p:nvSpPr>
            <p:spPr>
              <a:xfrm>
                <a:off x="553100" y="1148050"/>
                <a:ext cx="163200" cy="481775"/>
              </a:xfrm>
              <a:custGeom>
                <a:avLst/>
                <a:gdLst/>
                <a:ahLst/>
                <a:cxnLst/>
                <a:rect l="l" t="t" r="r" b="b"/>
                <a:pathLst>
                  <a:path w="6528" h="19271" extrusionOk="0">
                    <a:moveTo>
                      <a:pt x="6025" y="8345"/>
                    </a:moveTo>
                    <a:cubicBezTo>
                      <a:pt x="5547" y="9373"/>
                      <a:pt x="3156" y="16282"/>
                      <a:pt x="2511" y="17765"/>
                    </a:cubicBezTo>
                    <a:cubicBezTo>
                      <a:pt x="1865" y="19271"/>
                      <a:pt x="981" y="19032"/>
                      <a:pt x="479" y="18577"/>
                    </a:cubicBezTo>
                    <a:cubicBezTo>
                      <a:pt x="1" y="18123"/>
                      <a:pt x="2152" y="3037"/>
                      <a:pt x="2989" y="2153"/>
                    </a:cubicBezTo>
                    <a:cubicBezTo>
                      <a:pt x="4950" y="1"/>
                      <a:pt x="6528" y="7317"/>
                      <a:pt x="6025" y="8345"/>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4"/>
              <p:cNvSpPr/>
              <p:nvPr/>
            </p:nvSpPr>
            <p:spPr>
              <a:xfrm>
                <a:off x="284725" y="1297475"/>
                <a:ext cx="359850" cy="330575"/>
              </a:xfrm>
              <a:custGeom>
                <a:avLst/>
                <a:gdLst/>
                <a:ahLst/>
                <a:cxnLst/>
                <a:rect l="l" t="t" r="r" b="b"/>
                <a:pathLst>
                  <a:path w="14394" h="13223" extrusionOk="0">
                    <a:moveTo>
                      <a:pt x="12600" y="9492"/>
                    </a:moveTo>
                    <a:cubicBezTo>
                      <a:pt x="12672" y="9492"/>
                      <a:pt x="5548" y="3013"/>
                      <a:pt x="2774" y="1507"/>
                    </a:cubicBezTo>
                    <a:cubicBezTo>
                      <a:pt x="1" y="1"/>
                      <a:pt x="1005" y="1722"/>
                      <a:pt x="1220" y="2272"/>
                    </a:cubicBezTo>
                    <a:cubicBezTo>
                      <a:pt x="1411" y="2822"/>
                      <a:pt x="9373" y="11429"/>
                      <a:pt x="9636" y="12337"/>
                    </a:cubicBezTo>
                    <a:cubicBezTo>
                      <a:pt x="9875" y="13222"/>
                      <a:pt x="12624" y="13103"/>
                      <a:pt x="12624" y="13103"/>
                    </a:cubicBezTo>
                    <a:cubicBezTo>
                      <a:pt x="12624" y="13103"/>
                      <a:pt x="14394" y="9564"/>
                      <a:pt x="12600" y="9492"/>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4"/>
              <p:cNvSpPr/>
              <p:nvPr/>
            </p:nvSpPr>
            <p:spPr>
              <a:xfrm>
                <a:off x="238125" y="1226350"/>
                <a:ext cx="143450" cy="162000"/>
              </a:xfrm>
              <a:custGeom>
                <a:avLst/>
                <a:gdLst/>
                <a:ahLst/>
                <a:cxnLst/>
                <a:rect l="l" t="t" r="r" b="b"/>
                <a:pathLst>
                  <a:path w="5738" h="6480" extrusionOk="0">
                    <a:moveTo>
                      <a:pt x="5236" y="6480"/>
                    </a:moveTo>
                    <a:cubicBezTo>
                      <a:pt x="5021" y="6480"/>
                      <a:pt x="2367" y="5787"/>
                      <a:pt x="1434" y="5285"/>
                    </a:cubicBezTo>
                    <a:cubicBezTo>
                      <a:pt x="502" y="4782"/>
                      <a:pt x="0" y="3468"/>
                      <a:pt x="0" y="3468"/>
                    </a:cubicBezTo>
                    <a:cubicBezTo>
                      <a:pt x="0" y="3468"/>
                      <a:pt x="287" y="479"/>
                      <a:pt x="622" y="359"/>
                    </a:cubicBezTo>
                    <a:cubicBezTo>
                      <a:pt x="956" y="264"/>
                      <a:pt x="1028" y="312"/>
                      <a:pt x="1028" y="312"/>
                    </a:cubicBezTo>
                    <a:cubicBezTo>
                      <a:pt x="1028" y="312"/>
                      <a:pt x="1554" y="1985"/>
                      <a:pt x="1745" y="2176"/>
                    </a:cubicBezTo>
                    <a:cubicBezTo>
                      <a:pt x="1913" y="2368"/>
                      <a:pt x="1865" y="2248"/>
                      <a:pt x="2200" y="1937"/>
                    </a:cubicBezTo>
                    <a:cubicBezTo>
                      <a:pt x="2510" y="1603"/>
                      <a:pt x="1004" y="599"/>
                      <a:pt x="1148" y="312"/>
                    </a:cubicBezTo>
                    <a:cubicBezTo>
                      <a:pt x="1291" y="25"/>
                      <a:pt x="1458" y="1"/>
                      <a:pt x="1650" y="120"/>
                    </a:cubicBezTo>
                    <a:cubicBezTo>
                      <a:pt x="1817" y="216"/>
                      <a:pt x="3395" y="1507"/>
                      <a:pt x="3586" y="1985"/>
                    </a:cubicBezTo>
                    <a:cubicBezTo>
                      <a:pt x="3777" y="2439"/>
                      <a:pt x="5427" y="5117"/>
                      <a:pt x="5427" y="5117"/>
                    </a:cubicBezTo>
                    <a:cubicBezTo>
                      <a:pt x="5427" y="5117"/>
                      <a:pt x="5738" y="6360"/>
                      <a:pt x="5236" y="6480"/>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4"/>
              <p:cNvSpPr/>
              <p:nvPr/>
            </p:nvSpPr>
            <p:spPr>
              <a:xfrm>
                <a:off x="629000" y="1160600"/>
                <a:ext cx="74150" cy="69975"/>
              </a:xfrm>
              <a:custGeom>
                <a:avLst/>
                <a:gdLst/>
                <a:ahLst/>
                <a:cxnLst/>
                <a:rect l="l" t="t" r="r" b="b"/>
                <a:pathLst>
                  <a:path w="2966" h="2799" extrusionOk="0">
                    <a:moveTo>
                      <a:pt x="2009" y="503"/>
                    </a:moveTo>
                    <a:cubicBezTo>
                      <a:pt x="1316" y="1077"/>
                      <a:pt x="1" y="1890"/>
                      <a:pt x="551" y="2344"/>
                    </a:cubicBezTo>
                    <a:cubicBezTo>
                      <a:pt x="1125" y="2798"/>
                      <a:pt x="2177" y="1029"/>
                      <a:pt x="2248" y="742"/>
                    </a:cubicBezTo>
                    <a:cubicBezTo>
                      <a:pt x="2320" y="479"/>
                      <a:pt x="2966" y="1"/>
                      <a:pt x="2009" y="503"/>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4"/>
              <p:cNvSpPr/>
              <p:nvPr/>
            </p:nvSpPr>
            <p:spPr>
              <a:xfrm>
                <a:off x="575225" y="1234725"/>
                <a:ext cx="65175" cy="224175"/>
              </a:xfrm>
              <a:custGeom>
                <a:avLst/>
                <a:gdLst/>
                <a:ahLst/>
                <a:cxnLst/>
                <a:rect l="l" t="t" r="r" b="b"/>
                <a:pathLst>
                  <a:path w="2607" h="8967" extrusionOk="0">
                    <a:moveTo>
                      <a:pt x="2200" y="335"/>
                    </a:moveTo>
                    <a:cubicBezTo>
                      <a:pt x="2200" y="335"/>
                      <a:pt x="0" y="8966"/>
                      <a:pt x="670" y="8966"/>
                    </a:cubicBezTo>
                    <a:cubicBezTo>
                      <a:pt x="1339" y="8966"/>
                      <a:pt x="2534" y="1770"/>
                      <a:pt x="2582" y="981"/>
                    </a:cubicBezTo>
                    <a:cubicBezTo>
                      <a:pt x="2606" y="192"/>
                      <a:pt x="2391" y="1"/>
                      <a:pt x="2200" y="335"/>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4"/>
              <p:cNvSpPr/>
              <p:nvPr/>
            </p:nvSpPr>
            <p:spPr>
              <a:xfrm>
                <a:off x="771275" y="1265200"/>
                <a:ext cx="50825" cy="24550"/>
              </a:xfrm>
              <a:custGeom>
                <a:avLst/>
                <a:gdLst/>
                <a:ahLst/>
                <a:cxnLst/>
                <a:rect l="l" t="t" r="r" b="b"/>
                <a:pathLst>
                  <a:path w="2033" h="982" extrusionOk="0">
                    <a:moveTo>
                      <a:pt x="359" y="622"/>
                    </a:moveTo>
                    <a:cubicBezTo>
                      <a:pt x="1315" y="981"/>
                      <a:pt x="1674" y="670"/>
                      <a:pt x="1841" y="336"/>
                    </a:cubicBezTo>
                    <a:cubicBezTo>
                      <a:pt x="2032" y="1"/>
                      <a:pt x="1172" y="168"/>
                      <a:pt x="837" y="120"/>
                    </a:cubicBezTo>
                    <a:cubicBezTo>
                      <a:pt x="526" y="73"/>
                      <a:pt x="0" y="431"/>
                      <a:pt x="359" y="622"/>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4"/>
              <p:cNvSpPr/>
              <p:nvPr/>
            </p:nvSpPr>
            <p:spPr>
              <a:xfrm>
                <a:off x="871675" y="1237725"/>
                <a:ext cx="33500" cy="41250"/>
              </a:xfrm>
              <a:custGeom>
                <a:avLst/>
                <a:gdLst/>
                <a:ahLst/>
                <a:cxnLst/>
                <a:rect l="l" t="t" r="r" b="b"/>
                <a:pathLst>
                  <a:path w="1340" h="1650" extrusionOk="0">
                    <a:moveTo>
                      <a:pt x="264" y="717"/>
                    </a:moveTo>
                    <a:cubicBezTo>
                      <a:pt x="1" y="1004"/>
                      <a:pt x="96" y="1650"/>
                      <a:pt x="551" y="1315"/>
                    </a:cubicBezTo>
                    <a:cubicBezTo>
                      <a:pt x="1005" y="980"/>
                      <a:pt x="1339" y="502"/>
                      <a:pt x="1220" y="335"/>
                    </a:cubicBezTo>
                    <a:cubicBezTo>
                      <a:pt x="1076" y="191"/>
                      <a:pt x="837" y="0"/>
                      <a:pt x="264" y="717"/>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4"/>
              <p:cNvSpPr/>
              <p:nvPr/>
            </p:nvSpPr>
            <p:spPr>
              <a:xfrm>
                <a:off x="693550" y="1792975"/>
                <a:ext cx="250475" cy="90275"/>
              </a:xfrm>
              <a:custGeom>
                <a:avLst/>
                <a:gdLst/>
                <a:ahLst/>
                <a:cxnLst/>
                <a:rect l="l" t="t" r="r" b="b"/>
                <a:pathLst>
                  <a:path w="10019" h="3611" extrusionOk="0">
                    <a:moveTo>
                      <a:pt x="933" y="551"/>
                    </a:moveTo>
                    <a:cubicBezTo>
                      <a:pt x="623" y="216"/>
                      <a:pt x="431" y="1"/>
                      <a:pt x="240" y="359"/>
                    </a:cubicBezTo>
                    <a:cubicBezTo>
                      <a:pt x="1" y="885"/>
                      <a:pt x="49" y="1483"/>
                      <a:pt x="384" y="1937"/>
                    </a:cubicBezTo>
                    <a:cubicBezTo>
                      <a:pt x="742" y="2392"/>
                      <a:pt x="1531" y="2965"/>
                      <a:pt x="3755" y="3300"/>
                    </a:cubicBezTo>
                    <a:cubicBezTo>
                      <a:pt x="6002" y="3611"/>
                      <a:pt x="7580" y="2702"/>
                      <a:pt x="8656" y="2392"/>
                    </a:cubicBezTo>
                    <a:cubicBezTo>
                      <a:pt x="9732" y="2105"/>
                      <a:pt x="10019" y="1507"/>
                      <a:pt x="9947" y="1172"/>
                    </a:cubicBezTo>
                    <a:cubicBezTo>
                      <a:pt x="9875" y="957"/>
                      <a:pt x="9756" y="742"/>
                      <a:pt x="9564" y="598"/>
                    </a:cubicBezTo>
                    <a:cubicBezTo>
                      <a:pt x="9564" y="598"/>
                      <a:pt x="9277" y="1053"/>
                      <a:pt x="7723" y="1435"/>
                    </a:cubicBezTo>
                    <a:cubicBezTo>
                      <a:pt x="6169" y="1818"/>
                      <a:pt x="4304" y="2009"/>
                      <a:pt x="3300" y="1794"/>
                    </a:cubicBezTo>
                    <a:cubicBezTo>
                      <a:pt x="2320" y="1555"/>
                      <a:pt x="1101" y="885"/>
                      <a:pt x="933" y="5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4"/>
              <p:cNvSpPr/>
              <p:nvPr/>
            </p:nvSpPr>
            <p:spPr>
              <a:xfrm>
                <a:off x="933250" y="1715875"/>
                <a:ext cx="226550" cy="145875"/>
              </a:xfrm>
              <a:custGeom>
                <a:avLst/>
                <a:gdLst/>
                <a:ahLst/>
                <a:cxnLst/>
                <a:rect l="l" t="t" r="r" b="b"/>
                <a:pathLst>
                  <a:path w="9062" h="5835" extrusionOk="0">
                    <a:moveTo>
                      <a:pt x="0" y="3563"/>
                    </a:moveTo>
                    <a:cubicBezTo>
                      <a:pt x="24" y="3993"/>
                      <a:pt x="120" y="4447"/>
                      <a:pt x="239" y="4878"/>
                    </a:cubicBezTo>
                    <a:cubicBezTo>
                      <a:pt x="383" y="5236"/>
                      <a:pt x="1459" y="5834"/>
                      <a:pt x="3228" y="5715"/>
                    </a:cubicBezTo>
                    <a:cubicBezTo>
                      <a:pt x="4973" y="5595"/>
                      <a:pt x="7436" y="3778"/>
                      <a:pt x="8248" y="2822"/>
                    </a:cubicBezTo>
                    <a:cubicBezTo>
                      <a:pt x="9061" y="1865"/>
                      <a:pt x="9037" y="1172"/>
                      <a:pt x="9037" y="933"/>
                    </a:cubicBezTo>
                    <a:cubicBezTo>
                      <a:pt x="9014" y="670"/>
                      <a:pt x="8344" y="1"/>
                      <a:pt x="8344" y="1"/>
                    </a:cubicBezTo>
                    <a:cubicBezTo>
                      <a:pt x="8344" y="1"/>
                      <a:pt x="8177" y="479"/>
                      <a:pt x="7914" y="598"/>
                    </a:cubicBezTo>
                    <a:cubicBezTo>
                      <a:pt x="7651" y="718"/>
                      <a:pt x="6121" y="5691"/>
                      <a:pt x="0" y="35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4"/>
              <p:cNvSpPr/>
              <p:nvPr/>
            </p:nvSpPr>
            <p:spPr>
              <a:xfrm>
                <a:off x="1316375" y="2749300"/>
                <a:ext cx="110600" cy="167975"/>
              </a:xfrm>
              <a:custGeom>
                <a:avLst/>
                <a:gdLst/>
                <a:ahLst/>
                <a:cxnLst/>
                <a:rect l="l" t="t" r="r" b="b"/>
                <a:pathLst>
                  <a:path w="4424" h="6719" extrusionOk="0">
                    <a:moveTo>
                      <a:pt x="0" y="718"/>
                    </a:moveTo>
                    <a:cubicBezTo>
                      <a:pt x="1722" y="837"/>
                      <a:pt x="2176" y="1"/>
                      <a:pt x="2176" y="1"/>
                    </a:cubicBezTo>
                    <a:cubicBezTo>
                      <a:pt x="2176" y="1"/>
                      <a:pt x="4423" y="5476"/>
                      <a:pt x="4375" y="5762"/>
                    </a:cubicBezTo>
                    <a:cubicBezTo>
                      <a:pt x="4328" y="5906"/>
                      <a:pt x="3539" y="6671"/>
                      <a:pt x="2917" y="6695"/>
                    </a:cubicBezTo>
                    <a:cubicBezTo>
                      <a:pt x="2200" y="6719"/>
                      <a:pt x="813" y="6169"/>
                      <a:pt x="813" y="6288"/>
                    </a:cubicBezTo>
                    <a:cubicBezTo>
                      <a:pt x="837" y="6528"/>
                      <a:pt x="0" y="718"/>
                      <a:pt x="0" y="7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4"/>
              <p:cNvSpPr/>
              <p:nvPr/>
            </p:nvSpPr>
            <p:spPr>
              <a:xfrm>
                <a:off x="1168150" y="2288475"/>
                <a:ext cx="115975" cy="179325"/>
              </a:xfrm>
              <a:custGeom>
                <a:avLst/>
                <a:gdLst/>
                <a:ahLst/>
                <a:cxnLst/>
                <a:rect l="l" t="t" r="r" b="b"/>
                <a:pathLst>
                  <a:path w="4639" h="7173" extrusionOk="0">
                    <a:moveTo>
                      <a:pt x="0" y="1196"/>
                    </a:moveTo>
                    <a:cubicBezTo>
                      <a:pt x="1937" y="1841"/>
                      <a:pt x="2941" y="1"/>
                      <a:pt x="2941" y="1"/>
                    </a:cubicBezTo>
                    <a:cubicBezTo>
                      <a:pt x="2941" y="1"/>
                      <a:pt x="4638" y="5595"/>
                      <a:pt x="4567" y="6384"/>
                    </a:cubicBezTo>
                    <a:cubicBezTo>
                      <a:pt x="4471" y="7173"/>
                      <a:pt x="359" y="2774"/>
                      <a:pt x="0" y="1196"/>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4"/>
              <p:cNvSpPr/>
              <p:nvPr/>
            </p:nvSpPr>
            <p:spPr>
              <a:xfrm>
                <a:off x="1325925" y="2769625"/>
                <a:ext cx="48450" cy="20950"/>
              </a:xfrm>
              <a:custGeom>
                <a:avLst/>
                <a:gdLst/>
                <a:ahLst/>
                <a:cxnLst/>
                <a:rect l="l" t="t" r="r" b="b"/>
                <a:pathLst>
                  <a:path w="1938" h="838" extrusionOk="0">
                    <a:moveTo>
                      <a:pt x="288" y="837"/>
                    </a:moveTo>
                    <a:cubicBezTo>
                      <a:pt x="790" y="789"/>
                      <a:pt x="1913" y="455"/>
                      <a:pt x="1913" y="240"/>
                    </a:cubicBezTo>
                    <a:cubicBezTo>
                      <a:pt x="1937" y="1"/>
                      <a:pt x="1722" y="24"/>
                      <a:pt x="1459" y="120"/>
                    </a:cubicBezTo>
                    <a:cubicBezTo>
                      <a:pt x="1172" y="216"/>
                      <a:pt x="264" y="407"/>
                      <a:pt x="264" y="407"/>
                    </a:cubicBezTo>
                    <a:cubicBezTo>
                      <a:pt x="264" y="407"/>
                      <a:pt x="1" y="550"/>
                      <a:pt x="288" y="8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4"/>
              <p:cNvSpPr/>
              <p:nvPr/>
            </p:nvSpPr>
            <p:spPr>
              <a:xfrm>
                <a:off x="1299025" y="2714625"/>
                <a:ext cx="79525" cy="56825"/>
              </a:xfrm>
              <a:custGeom>
                <a:avLst/>
                <a:gdLst/>
                <a:ahLst/>
                <a:cxnLst/>
                <a:rect l="l" t="t" r="r" b="b"/>
                <a:pathLst>
                  <a:path w="3181" h="2273" extrusionOk="0">
                    <a:moveTo>
                      <a:pt x="1" y="1077"/>
                    </a:moveTo>
                    <a:lnTo>
                      <a:pt x="742" y="2272"/>
                    </a:lnTo>
                    <a:lnTo>
                      <a:pt x="3013" y="1842"/>
                    </a:lnTo>
                    <a:cubicBezTo>
                      <a:pt x="3013" y="1842"/>
                      <a:pt x="3181" y="121"/>
                      <a:pt x="3061" y="144"/>
                    </a:cubicBezTo>
                    <a:cubicBezTo>
                      <a:pt x="3037" y="144"/>
                      <a:pt x="3133" y="407"/>
                      <a:pt x="2750" y="407"/>
                    </a:cubicBezTo>
                    <a:cubicBezTo>
                      <a:pt x="2344" y="407"/>
                      <a:pt x="1914" y="1"/>
                      <a:pt x="957" y="264"/>
                    </a:cubicBezTo>
                    <a:cubicBezTo>
                      <a:pt x="742" y="312"/>
                      <a:pt x="575" y="909"/>
                      <a:pt x="431" y="9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4"/>
              <p:cNvSpPr/>
              <p:nvPr/>
            </p:nvSpPr>
            <p:spPr>
              <a:xfrm>
                <a:off x="1329525" y="2789350"/>
                <a:ext cx="48425" cy="20950"/>
              </a:xfrm>
              <a:custGeom>
                <a:avLst/>
                <a:gdLst/>
                <a:ahLst/>
                <a:cxnLst/>
                <a:rect l="l" t="t" r="r" b="b"/>
                <a:pathLst>
                  <a:path w="1937" h="838" extrusionOk="0">
                    <a:moveTo>
                      <a:pt x="287" y="837"/>
                    </a:moveTo>
                    <a:cubicBezTo>
                      <a:pt x="789" y="766"/>
                      <a:pt x="1913" y="431"/>
                      <a:pt x="1913" y="216"/>
                    </a:cubicBezTo>
                    <a:cubicBezTo>
                      <a:pt x="1937" y="0"/>
                      <a:pt x="1722" y="24"/>
                      <a:pt x="1435" y="96"/>
                    </a:cubicBezTo>
                    <a:cubicBezTo>
                      <a:pt x="1172" y="192"/>
                      <a:pt x="239" y="407"/>
                      <a:pt x="239" y="407"/>
                    </a:cubicBezTo>
                    <a:cubicBezTo>
                      <a:pt x="239" y="407"/>
                      <a:pt x="0" y="526"/>
                      <a:pt x="287" y="8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4"/>
              <p:cNvSpPr/>
              <p:nvPr/>
            </p:nvSpPr>
            <p:spPr>
              <a:xfrm>
                <a:off x="1339075" y="2814450"/>
                <a:ext cx="48450" cy="20950"/>
              </a:xfrm>
              <a:custGeom>
                <a:avLst/>
                <a:gdLst/>
                <a:ahLst/>
                <a:cxnLst/>
                <a:rect l="l" t="t" r="r" b="b"/>
                <a:pathLst>
                  <a:path w="1938" h="838" extrusionOk="0">
                    <a:moveTo>
                      <a:pt x="288" y="837"/>
                    </a:moveTo>
                    <a:cubicBezTo>
                      <a:pt x="790" y="766"/>
                      <a:pt x="1913" y="431"/>
                      <a:pt x="1913" y="216"/>
                    </a:cubicBezTo>
                    <a:cubicBezTo>
                      <a:pt x="1937" y="1"/>
                      <a:pt x="1722" y="25"/>
                      <a:pt x="1459" y="120"/>
                    </a:cubicBezTo>
                    <a:cubicBezTo>
                      <a:pt x="1172" y="192"/>
                      <a:pt x="264" y="407"/>
                      <a:pt x="264" y="407"/>
                    </a:cubicBezTo>
                    <a:cubicBezTo>
                      <a:pt x="264" y="407"/>
                      <a:pt x="1" y="527"/>
                      <a:pt x="288" y="8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4"/>
              <p:cNvSpPr/>
              <p:nvPr/>
            </p:nvSpPr>
            <p:spPr>
              <a:xfrm>
                <a:off x="1325325" y="2843750"/>
                <a:ext cx="116000" cy="84300"/>
              </a:xfrm>
              <a:custGeom>
                <a:avLst/>
                <a:gdLst/>
                <a:ahLst/>
                <a:cxnLst/>
                <a:rect l="l" t="t" r="r" b="b"/>
                <a:pathLst>
                  <a:path w="4640" h="3372" extrusionOk="0">
                    <a:moveTo>
                      <a:pt x="120" y="1124"/>
                    </a:moveTo>
                    <a:cubicBezTo>
                      <a:pt x="933" y="693"/>
                      <a:pt x="2918" y="0"/>
                      <a:pt x="3515" y="478"/>
                    </a:cubicBezTo>
                    <a:cubicBezTo>
                      <a:pt x="4639" y="1387"/>
                      <a:pt x="3898" y="2821"/>
                      <a:pt x="2559" y="2917"/>
                    </a:cubicBezTo>
                    <a:cubicBezTo>
                      <a:pt x="1459" y="2989"/>
                      <a:pt x="1" y="3371"/>
                      <a:pt x="120" y="1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4"/>
              <p:cNvSpPr/>
              <p:nvPr/>
            </p:nvSpPr>
            <p:spPr>
              <a:xfrm>
                <a:off x="1338475" y="2892150"/>
                <a:ext cx="95675" cy="36500"/>
              </a:xfrm>
              <a:custGeom>
                <a:avLst/>
                <a:gdLst/>
                <a:ahLst/>
                <a:cxnLst/>
                <a:rect l="l" t="t" r="r" b="b"/>
                <a:pathLst>
                  <a:path w="3827" h="1460" extrusionOk="0">
                    <a:moveTo>
                      <a:pt x="359" y="120"/>
                    </a:moveTo>
                    <a:cubicBezTo>
                      <a:pt x="336" y="551"/>
                      <a:pt x="1" y="885"/>
                      <a:pt x="168" y="1148"/>
                    </a:cubicBezTo>
                    <a:cubicBezTo>
                      <a:pt x="312" y="1411"/>
                      <a:pt x="1172" y="1411"/>
                      <a:pt x="1722" y="1435"/>
                    </a:cubicBezTo>
                    <a:cubicBezTo>
                      <a:pt x="2296" y="1459"/>
                      <a:pt x="3276" y="909"/>
                      <a:pt x="3563" y="742"/>
                    </a:cubicBezTo>
                    <a:cubicBezTo>
                      <a:pt x="3826" y="598"/>
                      <a:pt x="3468" y="1"/>
                      <a:pt x="3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4"/>
              <p:cNvSpPr/>
              <p:nvPr/>
            </p:nvSpPr>
            <p:spPr>
              <a:xfrm>
                <a:off x="713875" y="1452300"/>
                <a:ext cx="184725" cy="120750"/>
              </a:xfrm>
              <a:custGeom>
                <a:avLst/>
                <a:gdLst/>
                <a:ahLst/>
                <a:cxnLst/>
                <a:rect l="l" t="t" r="r" b="b"/>
                <a:pathLst>
                  <a:path w="7389" h="4830" extrusionOk="0">
                    <a:moveTo>
                      <a:pt x="2033" y="4208"/>
                    </a:moveTo>
                    <a:lnTo>
                      <a:pt x="4783" y="4830"/>
                    </a:lnTo>
                    <a:cubicBezTo>
                      <a:pt x="7388" y="4495"/>
                      <a:pt x="6097" y="0"/>
                      <a:pt x="4735" y="502"/>
                    </a:cubicBezTo>
                    <a:lnTo>
                      <a:pt x="1770" y="1291"/>
                    </a:lnTo>
                    <a:cubicBezTo>
                      <a:pt x="575" y="1793"/>
                      <a:pt x="1" y="4519"/>
                      <a:pt x="2033" y="4208"/>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4"/>
              <p:cNvSpPr/>
              <p:nvPr/>
            </p:nvSpPr>
            <p:spPr>
              <a:xfrm>
                <a:off x="843000" y="1111600"/>
                <a:ext cx="877450" cy="458450"/>
              </a:xfrm>
              <a:custGeom>
                <a:avLst/>
                <a:gdLst/>
                <a:ahLst/>
                <a:cxnLst/>
                <a:rect l="l" t="t" r="r" b="b"/>
                <a:pathLst>
                  <a:path w="35098" h="18338" extrusionOk="0">
                    <a:moveTo>
                      <a:pt x="5905" y="16641"/>
                    </a:moveTo>
                    <a:cubicBezTo>
                      <a:pt x="5905" y="16641"/>
                      <a:pt x="11930" y="15852"/>
                      <a:pt x="17381" y="14058"/>
                    </a:cubicBezTo>
                    <a:cubicBezTo>
                      <a:pt x="23550" y="12026"/>
                      <a:pt x="29694" y="10329"/>
                      <a:pt x="31559" y="8966"/>
                    </a:cubicBezTo>
                    <a:cubicBezTo>
                      <a:pt x="35097" y="6384"/>
                      <a:pt x="32204" y="144"/>
                      <a:pt x="28570" y="72"/>
                    </a:cubicBezTo>
                    <a:cubicBezTo>
                      <a:pt x="24960" y="1"/>
                      <a:pt x="24817" y="3635"/>
                      <a:pt x="22689" y="5595"/>
                    </a:cubicBezTo>
                    <a:cubicBezTo>
                      <a:pt x="20585" y="7555"/>
                      <a:pt x="15014" y="11070"/>
                      <a:pt x="15014" y="11070"/>
                    </a:cubicBezTo>
                    <a:cubicBezTo>
                      <a:pt x="15014" y="11070"/>
                      <a:pt x="8535" y="13461"/>
                      <a:pt x="5858" y="14274"/>
                    </a:cubicBezTo>
                    <a:cubicBezTo>
                      <a:pt x="5236" y="14441"/>
                      <a:pt x="2247" y="14202"/>
                      <a:pt x="2152" y="14178"/>
                    </a:cubicBezTo>
                    <a:cubicBezTo>
                      <a:pt x="1674" y="13987"/>
                      <a:pt x="0" y="16760"/>
                      <a:pt x="430" y="17549"/>
                    </a:cubicBezTo>
                    <a:cubicBezTo>
                      <a:pt x="861" y="18338"/>
                      <a:pt x="4112" y="17836"/>
                      <a:pt x="5905" y="16641"/>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4"/>
              <p:cNvSpPr/>
              <p:nvPr/>
            </p:nvSpPr>
            <p:spPr>
              <a:xfrm>
                <a:off x="1183075" y="1087100"/>
                <a:ext cx="308450" cy="231925"/>
              </a:xfrm>
              <a:custGeom>
                <a:avLst/>
                <a:gdLst/>
                <a:ahLst/>
                <a:cxnLst/>
                <a:rect l="l" t="t" r="r" b="b"/>
                <a:pathLst>
                  <a:path w="12338" h="9277" extrusionOk="0">
                    <a:moveTo>
                      <a:pt x="1" y="3754"/>
                    </a:moveTo>
                    <a:cubicBezTo>
                      <a:pt x="192" y="6384"/>
                      <a:pt x="1913" y="7746"/>
                      <a:pt x="4185" y="8512"/>
                    </a:cubicBezTo>
                    <a:cubicBezTo>
                      <a:pt x="6480" y="9277"/>
                      <a:pt x="12337" y="263"/>
                      <a:pt x="12337" y="263"/>
                    </a:cubicBezTo>
                    <a:lnTo>
                      <a:pt x="9444" y="0"/>
                    </a:lnTo>
                    <a:lnTo>
                      <a:pt x="4065" y="1602"/>
                    </a:ln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4"/>
              <p:cNvSpPr/>
              <p:nvPr/>
            </p:nvSpPr>
            <p:spPr>
              <a:xfrm>
                <a:off x="902150" y="1088300"/>
                <a:ext cx="345500" cy="56800"/>
              </a:xfrm>
              <a:custGeom>
                <a:avLst/>
                <a:gdLst/>
                <a:ahLst/>
                <a:cxnLst/>
                <a:rect l="l" t="t" r="r" b="b"/>
                <a:pathLst>
                  <a:path w="13820" h="2272" extrusionOk="0">
                    <a:moveTo>
                      <a:pt x="1961" y="2080"/>
                    </a:moveTo>
                    <a:cubicBezTo>
                      <a:pt x="3874" y="2271"/>
                      <a:pt x="8130" y="2152"/>
                      <a:pt x="9899" y="2080"/>
                    </a:cubicBezTo>
                    <a:cubicBezTo>
                      <a:pt x="11644" y="1984"/>
                      <a:pt x="13820" y="980"/>
                      <a:pt x="12624" y="885"/>
                    </a:cubicBezTo>
                    <a:cubicBezTo>
                      <a:pt x="11453" y="813"/>
                      <a:pt x="1101" y="0"/>
                      <a:pt x="1101" y="0"/>
                    </a:cubicBezTo>
                    <a:cubicBezTo>
                      <a:pt x="1101" y="0"/>
                      <a:pt x="1" y="1554"/>
                      <a:pt x="1961" y="2080"/>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4"/>
              <p:cNvSpPr/>
              <p:nvPr/>
            </p:nvSpPr>
            <p:spPr>
              <a:xfrm>
                <a:off x="932650" y="1092475"/>
                <a:ext cx="75925" cy="30500"/>
              </a:xfrm>
              <a:custGeom>
                <a:avLst/>
                <a:gdLst/>
                <a:ahLst/>
                <a:cxnLst/>
                <a:rect l="l" t="t" r="r" b="b"/>
                <a:pathLst>
                  <a:path w="3037" h="1220" extrusionOk="0">
                    <a:moveTo>
                      <a:pt x="0" y="359"/>
                    </a:moveTo>
                    <a:cubicBezTo>
                      <a:pt x="957" y="0"/>
                      <a:pt x="3037" y="335"/>
                      <a:pt x="2415" y="789"/>
                    </a:cubicBezTo>
                    <a:cubicBezTo>
                      <a:pt x="1817" y="1220"/>
                      <a:pt x="96" y="1076"/>
                      <a:pt x="0" y="359"/>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4"/>
              <p:cNvSpPr/>
              <p:nvPr/>
            </p:nvSpPr>
            <p:spPr>
              <a:xfrm>
                <a:off x="1245850" y="943650"/>
                <a:ext cx="198450" cy="222975"/>
              </a:xfrm>
              <a:custGeom>
                <a:avLst/>
                <a:gdLst/>
                <a:ahLst/>
                <a:cxnLst/>
                <a:rect l="l" t="t" r="r" b="b"/>
                <a:pathLst>
                  <a:path w="7938" h="8919" extrusionOk="0">
                    <a:moveTo>
                      <a:pt x="2989" y="359"/>
                    </a:moveTo>
                    <a:cubicBezTo>
                      <a:pt x="2989" y="359"/>
                      <a:pt x="7938" y="6001"/>
                      <a:pt x="6718" y="6599"/>
                    </a:cubicBezTo>
                    <a:cubicBezTo>
                      <a:pt x="5523" y="7197"/>
                      <a:pt x="1435" y="8918"/>
                      <a:pt x="1435" y="8918"/>
                    </a:cubicBezTo>
                    <a:lnTo>
                      <a:pt x="96" y="4399"/>
                    </a:lnTo>
                    <a:cubicBezTo>
                      <a:pt x="96" y="4399"/>
                      <a:pt x="0" y="0"/>
                      <a:pt x="2989" y="359"/>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4"/>
              <p:cNvSpPr/>
              <p:nvPr/>
            </p:nvSpPr>
            <p:spPr>
              <a:xfrm>
                <a:off x="1140650" y="817525"/>
                <a:ext cx="243875" cy="272575"/>
              </a:xfrm>
              <a:custGeom>
                <a:avLst/>
                <a:gdLst/>
                <a:ahLst/>
                <a:cxnLst/>
                <a:rect l="l" t="t" r="r" b="b"/>
                <a:pathLst>
                  <a:path w="9755" h="10903" extrusionOk="0">
                    <a:moveTo>
                      <a:pt x="8822" y="3706"/>
                    </a:moveTo>
                    <a:cubicBezTo>
                      <a:pt x="9755" y="5882"/>
                      <a:pt x="8727" y="6838"/>
                      <a:pt x="8727" y="6838"/>
                    </a:cubicBezTo>
                    <a:cubicBezTo>
                      <a:pt x="5571" y="10018"/>
                      <a:pt x="3252" y="10903"/>
                      <a:pt x="24" y="9588"/>
                    </a:cubicBezTo>
                    <a:cubicBezTo>
                      <a:pt x="24" y="9588"/>
                      <a:pt x="0" y="9731"/>
                      <a:pt x="120" y="8775"/>
                    </a:cubicBezTo>
                    <a:cubicBezTo>
                      <a:pt x="455" y="5882"/>
                      <a:pt x="1650" y="1"/>
                      <a:pt x="1554" y="120"/>
                    </a:cubicBezTo>
                    <a:cubicBezTo>
                      <a:pt x="1435" y="288"/>
                      <a:pt x="5882" y="216"/>
                      <a:pt x="8822" y="3706"/>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4"/>
              <p:cNvSpPr/>
              <p:nvPr/>
            </p:nvSpPr>
            <p:spPr>
              <a:xfrm>
                <a:off x="1088650" y="708750"/>
                <a:ext cx="340700" cy="329350"/>
              </a:xfrm>
              <a:custGeom>
                <a:avLst/>
                <a:gdLst/>
                <a:ahLst/>
                <a:cxnLst/>
                <a:rect l="l" t="t" r="r" b="b"/>
                <a:pathLst>
                  <a:path w="13628" h="13174" extrusionOk="0">
                    <a:moveTo>
                      <a:pt x="12146" y="11142"/>
                    </a:moveTo>
                    <a:cubicBezTo>
                      <a:pt x="12146" y="11142"/>
                      <a:pt x="13317" y="10998"/>
                      <a:pt x="13484" y="10137"/>
                    </a:cubicBezTo>
                    <a:cubicBezTo>
                      <a:pt x="13628" y="9277"/>
                      <a:pt x="13532" y="7221"/>
                      <a:pt x="12289" y="5977"/>
                    </a:cubicBezTo>
                    <a:cubicBezTo>
                      <a:pt x="11046" y="4734"/>
                      <a:pt x="6001" y="909"/>
                      <a:pt x="5714" y="742"/>
                    </a:cubicBezTo>
                    <a:cubicBezTo>
                      <a:pt x="5451" y="574"/>
                      <a:pt x="4591" y="1913"/>
                      <a:pt x="4591" y="1913"/>
                    </a:cubicBezTo>
                    <a:cubicBezTo>
                      <a:pt x="4591" y="1913"/>
                      <a:pt x="3180" y="598"/>
                      <a:pt x="2821" y="837"/>
                    </a:cubicBezTo>
                    <a:cubicBezTo>
                      <a:pt x="2558" y="1052"/>
                      <a:pt x="2367" y="1339"/>
                      <a:pt x="2248" y="1626"/>
                    </a:cubicBezTo>
                    <a:cubicBezTo>
                      <a:pt x="2248" y="1626"/>
                      <a:pt x="1028" y="0"/>
                      <a:pt x="502" y="766"/>
                    </a:cubicBezTo>
                    <a:cubicBezTo>
                      <a:pt x="0" y="1531"/>
                      <a:pt x="192" y="2367"/>
                      <a:pt x="1052" y="3037"/>
                    </a:cubicBezTo>
                    <a:cubicBezTo>
                      <a:pt x="1913" y="3706"/>
                      <a:pt x="2821" y="4328"/>
                      <a:pt x="3778" y="4878"/>
                    </a:cubicBezTo>
                    <a:cubicBezTo>
                      <a:pt x="4495" y="5308"/>
                      <a:pt x="7244" y="7173"/>
                      <a:pt x="7627" y="8392"/>
                    </a:cubicBezTo>
                    <a:cubicBezTo>
                      <a:pt x="7268" y="8775"/>
                      <a:pt x="6862" y="9109"/>
                      <a:pt x="6432" y="9396"/>
                    </a:cubicBezTo>
                    <a:cubicBezTo>
                      <a:pt x="5523" y="9922"/>
                      <a:pt x="5714" y="9970"/>
                      <a:pt x="6049" y="10377"/>
                    </a:cubicBezTo>
                    <a:cubicBezTo>
                      <a:pt x="6336" y="10663"/>
                      <a:pt x="6934" y="10831"/>
                      <a:pt x="8081" y="9898"/>
                    </a:cubicBezTo>
                    <a:cubicBezTo>
                      <a:pt x="8464" y="10544"/>
                      <a:pt x="9946" y="11787"/>
                      <a:pt x="9611" y="11907"/>
                    </a:cubicBezTo>
                    <a:cubicBezTo>
                      <a:pt x="9253" y="12026"/>
                      <a:pt x="11165" y="13174"/>
                      <a:pt x="12146" y="11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4"/>
              <p:cNvSpPr/>
              <p:nvPr/>
            </p:nvSpPr>
            <p:spPr>
              <a:xfrm>
                <a:off x="1136450" y="878500"/>
                <a:ext cx="45450" cy="81300"/>
              </a:xfrm>
              <a:custGeom>
                <a:avLst/>
                <a:gdLst/>
                <a:ahLst/>
                <a:cxnLst/>
                <a:rect l="l" t="t" r="r" b="b"/>
                <a:pathLst>
                  <a:path w="1818" h="3252" extrusionOk="0">
                    <a:moveTo>
                      <a:pt x="1507" y="0"/>
                    </a:moveTo>
                    <a:cubicBezTo>
                      <a:pt x="1507" y="0"/>
                      <a:pt x="1" y="2319"/>
                      <a:pt x="25" y="2439"/>
                    </a:cubicBezTo>
                    <a:cubicBezTo>
                      <a:pt x="312" y="2726"/>
                      <a:pt x="599" y="3013"/>
                      <a:pt x="933" y="3252"/>
                    </a:cubicBezTo>
                    <a:cubicBezTo>
                      <a:pt x="933" y="3252"/>
                      <a:pt x="1794" y="1339"/>
                      <a:pt x="1818" y="1220"/>
                    </a:cubicBezTo>
                    <a:cubicBezTo>
                      <a:pt x="1722" y="813"/>
                      <a:pt x="1627" y="407"/>
                      <a:pt x="1507" y="0"/>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4"/>
              <p:cNvSpPr/>
              <p:nvPr/>
            </p:nvSpPr>
            <p:spPr>
              <a:xfrm>
                <a:off x="1245850" y="711750"/>
                <a:ext cx="155425" cy="153025"/>
              </a:xfrm>
              <a:custGeom>
                <a:avLst/>
                <a:gdLst/>
                <a:ahLst/>
                <a:cxnLst/>
                <a:rect l="l" t="t" r="r" b="b"/>
                <a:pathLst>
                  <a:path w="6217" h="6121" extrusionOk="0">
                    <a:moveTo>
                      <a:pt x="1793" y="0"/>
                    </a:moveTo>
                    <a:lnTo>
                      <a:pt x="6216" y="6120"/>
                    </a:lnTo>
                    <a:cubicBezTo>
                      <a:pt x="6216" y="6120"/>
                      <a:pt x="837" y="3634"/>
                      <a:pt x="430" y="2989"/>
                    </a:cubicBezTo>
                    <a:cubicBezTo>
                      <a:pt x="0" y="2343"/>
                      <a:pt x="861" y="526"/>
                      <a:pt x="1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4"/>
              <p:cNvSpPr/>
              <p:nvPr/>
            </p:nvSpPr>
            <p:spPr>
              <a:xfrm>
                <a:off x="1035450" y="1232325"/>
                <a:ext cx="126725" cy="71750"/>
              </a:xfrm>
              <a:custGeom>
                <a:avLst/>
                <a:gdLst/>
                <a:ahLst/>
                <a:cxnLst/>
                <a:rect l="l" t="t" r="r" b="b"/>
                <a:pathLst>
                  <a:path w="5069" h="2870" extrusionOk="0">
                    <a:moveTo>
                      <a:pt x="2630" y="1"/>
                    </a:moveTo>
                    <a:cubicBezTo>
                      <a:pt x="1531" y="838"/>
                      <a:pt x="0" y="2870"/>
                      <a:pt x="981" y="2870"/>
                    </a:cubicBezTo>
                    <a:cubicBezTo>
                      <a:pt x="1961" y="2870"/>
                      <a:pt x="5069" y="192"/>
                      <a:pt x="2630" y="1"/>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4"/>
              <p:cNvSpPr/>
              <p:nvPr/>
            </p:nvSpPr>
            <p:spPr>
              <a:xfrm>
                <a:off x="1429925" y="1146275"/>
                <a:ext cx="146475" cy="117775"/>
              </a:xfrm>
              <a:custGeom>
                <a:avLst/>
                <a:gdLst/>
                <a:ahLst/>
                <a:cxnLst/>
                <a:rect l="l" t="t" r="r" b="b"/>
                <a:pathLst>
                  <a:path w="5859" h="4711" extrusionOk="0">
                    <a:moveTo>
                      <a:pt x="4328" y="0"/>
                    </a:moveTo>
                    <a:cubicBezTo>
                      <a:pt x="3587" y="24"/>
                      <a:pt x="1" y="3515"/>
                      <a:pt x="1268" y="4112"/>
                    </a:cubicBezTo>
                    <a:cubicBezTo>
                      <a:pt x="2511" y="4710"/>
                      <a:pt x="5858" y="1196"/>
                      <a:pt x="4328" y="0"/>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4"/>
              <p:cNvSpPr/>
              <p:nvPr/>
            </p:nvSpPr>
            <p:spPr>
              <a:xfrm>
                <a:off x="801750" y="1453475"/>
                <a:ext cx="181725" cy="116575"/>
              </a:xfrm>
              <a:custGeom>
                <a:avLst/>
                <a:gdLst/>
                <a:ahLst/>
                <a:cxnLst/>
                <a:rect l="l" t="t" r="r" b="b"/>
                <a:pathLst>
                  <a:path w="7269" h="4663" extrusionOk="0">
                    <a:moveTo>
                      <a:pt x="5260" y="3515"/>
                    </a:moveTo>
                    <a:lnTo>
                      <a:pt x="2917" y="4065"/>
                    </a:lnTo>
                    <a:cubicBezTo>
                      <a:pt x="359" y="4663"/>
                      <a:pt x="0" y="1"/>
                      <a:pt x="1435" y="1"/>
                    </a:cubicBezTo>
                    <a:lnTo>
                      <a:pt x="4208" y="1"/>
                    </a:lnTo>
                    <a:cubicBezTo>
                      <a:pt x="5499" y="1"/>
                      <a:pt x="7268" y="3061"/>
                      <a:pt x="5260" y="3515"/>
                    </a:cubicBezTo>
                    <a:close/>
                  </a:path>
                </a:pathLst>
              </a:custGeom>
              <a:solidFill>
                <a:srgbClr val="E99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4"/>
              <p:cNvSpPr/>
              <p:nvPr/>
            </p:nvSpPr>
            <p:spPr>
              <a:xfrm>
                <a:off x="1351625" y="1037475"/>
                <a:ext cx="144075" cy="135725"/>
              </a:xfrm>
              <a:custGeom>
                <a:avLst/>
                <a:gdLst/>
                <a:ahLst/>
                <a:cxnLst/>
                <a:rect l="l" t="t" r="r" b="b"/>
                <a:pathLst>
                  <a:path w="5763" h="5429" extrusionOk="0">
                    <a:moveTo>
                      <a:pt x="2702" y="1101"/>
                    </a:moveTo>
                    <a:cubicBezTo>
                      <a:pt x="2702" y="1101"/>
                      <a:pt x="1722" y="3205"/>
                      <a:pt x="862" y="4304"/>
                    </a:cubicBezTo>
                    <a:cubicBezTo>
                      <a:pt x="1" y="5428"/>
                      <a:pt x="2439" y="5356"/>
                      <a:pt x="3539" y="4687"/>
                    </a:cubicBezTo>
                    <a:cubicBezTo>
                      <a:pt x="4639" y="4041"/>
                      <a:pt x="5763" y="2798"/>
                      <a:pt x="5595" y="2248"/>
                    </a:cubicBezTo>
                    <a:cubicBezTo>
                      <a:pt x="5428" y="1674"/>
                      <a:pt x="4663" y="1"/>
                      <a:pt x="2702" y="1101"/>
                    </a:cubicBezTo>
                    <a:close/>
                  </a:path>
                </a:pathLst>
              </a:custGeom>
              <a:solidFill>
                <a:srgbClr val="E39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4"/>
              <p:cNvSpPr/>
              <p:nvPr/>
            </p:nvSpPr>
            <p:spPr>
              <a:xfrm>
                <a:off x="1350450" y="1064375"/>
                <a:ext cx="86675" cy="34100"/>
              </a:xfrm>
              <a:custGeom>
                <a:avLst/>
                <a:gdLst/>
                <a:ahLst/>
                <a:cxnLst/>
                <a:rect l="l" t="t" r="r" b="b"/>
                <a:pathLst>
                  <a:path w="3467" h="1364" extrusionOk="0">
                    <a:moveTo>
                      <a:pt x="2271" y="49"/>
                    </a:moveTo>
                    <a:cubicBezTo>
                      <a:pt x="2271" y="49"/>
                      <a:pt x="0" y="1029"/>
                      <a:pt x="693" y="1196"/>
                    </a:cubicBezTo>
                    <a:cubicBezTo>
                      <a:pt x="1387" y="1364"/>
                      <a:pt x="3084" y="742"/>
                      <a:pt x="3275" y="598"/>
                    </a:cubicBezTo>
                    <a:cubicBezTo>
                      <a:pt x="3467" y="455"/>
                      <a:pt x="2965" y="1"/>
                      <a:pt x="2271" y="49"/>
                    </a:cubicBezTo>
                    <a:close/>
                  </a:path>
                </a:pathLst>
              </a:custGeom>
              <a:solidFill>
                <a:srgbClr val="F9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4"/>
              <p:cNvSpPr/>
              <p:nvPr/>
            </p:nvSpPr>
            <p:spPr>
              <a:xfrm>
                <a:off x="280550" y="1283750"/>
                <a:ext cx="71750" cy="62175"/>
              </a:xfrm>
              <a:custGeom>
                <a:avLst/>
                <a:gdLst/>
                <a:ahLst/>
                <a:cxnLst/>
                <a:rect l="l" t="t" r="r" b="b"/>
                <a:pathLst>
                  <a:path w="2870" h="2487" extrusionOk="0">
                    <a:moveTo>
                      <a:pt x="168" y="430"/>
                    </a:moveTo>
                    <a:cubicBezTo>
                      <a:pt x="311" y="861"/>
                      <a:pt x="1985" y="2486"/>
                      <a:pt x="2415" y="2486"/>
                    </a:cubicBezTo>
                    <a:cubicBezTo>
                      <a:pt x="2846" y="2486"/>
                      <a:pt x="2869" y="2295"/>
                      <a:pt x="2654" y="1937"/>
                    </a:cubicBezTo>
                    <a:cubicBezTo>
                      <a:pt x="2104" y="1267"/>
                      <a:pt x="1507" y="646"/>
                      <a:pt x="885" y="48"/>
                    </a:cubicBezTo>
                    <a:cubicBezTo>
                      <a:pt x="813" y="0"/>
                      <a:pt x="0" y="143"/>
                      <a:pt x="168" y="430"/>
                    </a:cubicBezTo>
                    <a:close/>
                  </a:path>
                </a:pathLst>
              </a:custGeom>
              <a:solidFill>
                <a:srgbClr val="E39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54"/>
        <p:cNvGrpSpPr/>
        <p:nvPr/>
      </p:nvGrpSpPr>
      <p:grpSpPr>
        <a:xfrm>
          <a:off x="0" y="0"/>
          <a:ext cx="0" cy="0"/>
          <a:chOff x="0" y="0"/>
          <a:chExt cx="0" cy="0"/>
        </a:xfrm>
      </p:grpSpPr>
      <p:sp>
        <p:nvSpPr>
          <p:cNvPr id="1955" name="Google Shape;1955;p43"/>
          <p:cNvSpPr txBox="1">
            <a:spLocks noGrp="1"/>
          </p:cNvSpPr>
          <p:nvPr>
            <p:ph type="title"/>
          </p:nvPr>
        </p:nvSpPr>
        <p:spPr>
          <a:xfrm>
            <a:off x="160123" y="2404323"/>
            <a:ext cx="5717747" cy="128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t>CONSULTAS</a:t>
            </a:r>
            <a:endParaRPr sz="6600" dirty="0"/>
          </a:p>
        </p:txBody>
      </p:sp>
      <p:grpSp>
        <p:nvGrpSpPr>
          <p:cNvPr id="1956" name="Google Shape;1956;p43"/>
          <p:cNvGrpSpPr/>
          <p:nvPr/>
        </p:nvGrpSpPr>
        <p:grpSpPr>
          <a:xfrm>
            <a:off x="4828419" y="824697"/>
            <a:ext cx="4019026" cy="3192091"/>
            <a:chOff x="4828419" y="824697"/>
            <a:chExt cx="4019026" cy="3192091"/>
          </a:xfrm>
        </p:grpSpPr>
        <p:sp>
          <p:nvSpPr>
            <p:cNvPr id="1957" name="Google Shape;1957;p43"/>
            <p:cNvSpPr/>
            <p:nvPr/>
          </p:nvSpPr>
          <p:spPr>
            <a:xfrm>
              <a:off x="6352399" y="2846398"/>
              <a:ext cx="2495046" cy="666462"/>
            </a:xfrm>
            <a:custGeom>
              <a:avLst/>
              <a:gdLst/>
              <a:ahLst/>
              <a:cxnLst/>
              <a:rect l="l" t="t" r="r" b="b"/>
              <a:pathLst>
                <a:path w="73040" h="19510" extrusionOk="0">
                  <a:moveTo>
                    <a:pt x="73040" y="1"/>
                  </a:moveTo>
                  <a:cubicBezTo>
                    <a:pt x="56950" y="1459"/>
                    <a:pt x="10161" y="5763"/>
                    <a:pt x="8560" y="7795"/>
                  </a:cubicBezTo>
                  <a:cubicBezTo>
                    <a:pt x="6982" y="9803"/>
                    <a:pt x="14608" y="10305"/>
                    <a:pt x="13054" y="11070"/>
                  </a:cubicBezTo>
                  <a:cubicBezTo>
                    <a:pt x="11500" y="11835"/>
                    <a:pt x="1" y="14561"/>
                    <a:pt x="646" y="16330"/>
                  </a:cubicBezTo>
                  <a:cubicBezTo>
                    <a:pt x="1268" y="18123"/>
                    <a:pt x="9014" y="17143"/>
                    <a:pt x="12887" y="16521"/>
                  </a:cubicBezTo>
                  <a:cubicBezTo>
                    <a:pt x="15063" y="16163"/>
                    <a:pt x="17238" y="15948"/>
                    <a:pt x="19438" y="15900"/>
                  </a:cubicBezTo>
                  <a:cubicBezTo>
                    <a:pt x="19438" y="15900"/>
                    <a:pt x="15995" y="18386"/>
                    <a:pt x="17406" y="18864"/>
                  </a:cubicBezTo>
                  <a:cubicBezTo>
                    <a:pt x="18816" y="19343"/>
                    <a:pt x="23335" y="17454"/>
                    <a:pt x="24745" y="17143"/>
                  </a:cubicBezTo>
                  <a:cubicBezTo>
                    <a:pt x="26132" y="16832"/>
                    <a:pt x="26443" y="16976"/>
                    <a:pt x="27088" y="18243"/>
                  </a:cubicBezTo>
                  <a:cubicBezTo>
                    <a:pt x="27710" y="19510"/>
                    <a:pt x="33615" y="17310"/>
                    <a:pt x="36437" y="16689"/>
                  </a:cubicBezTo>
                  <a:cubicBezTo>
                    <a:pt x="38373" y="16282"/>
                    <a:pt x="59580" y="9803"/>
                    <a:pt x="73040" y="54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6385056" y="1873726"/>
              <a:ext cx="2461570" cy="1546047"/>
            </a:xfrm>
            <a:custGeom>
              <a:avLst/>
              <a:gdLst/>
              <a:ahLst/>
              <a:cxnLst/>
              <a:rect l="l" t="t" r="r" b="b"/>
              <a:pathLst>
                <a:path w="72060" h="45259" extrusionOk="0">
                  <a:moveTo>
                    <a:pt x="31344" y="13652"/>
                  </a:moveTo>
                  <a:cubicBezTo>
                    <a:pt x="31775" y="11357"/>
                    <a:pt x="28404" y="8464"/>
                    <a:pt x="31966" y="4232"/>
                  </a:cubicBezTo>
                  <a:cubicBezTo>
                    <a:pt x="35552" y="0"/>
                    <a:pt x="46622" y="766"/>
                    <a:pt x="54990" y="1578"/>
                  </a:cubicBezTo>
                  <a:cubicBezTo>
                    <a:pt x="62568" y="2320"/>
                    <a:pt x="69191" y="4256"/>
                    <a:pt x="72060" y="6169"/>
                  </a:cubicBezTo>
                  <a:lnTo>
                    <a:pt x="72060" y="26778"/>
                  </a:lnTo>
                  <a:cubicBezTo>
                    <a:pt x="67039" y="26945"/>
                    <a:pt x="51260" y="29455"/>
                    <a:pt x="51260" y="29455"/>
                  </a:cubicBezTo>
                  <a:cubicBezTo>
                    <a:pt x="51260" y="29455"/>
                    <a:pt x="52910" y="35074"/>
                    <a:pt x="50471" y="38875"/>
                  </a:cubicBezTo>
                  <a:cubicBezTo>
                    <a:pt x="48032" y="42676"/>
                    <a:pt x="43394" y="45258"/>
                    <a:pt x="40549" y="43107"/>
                  </a:cubicBezTo>
                  <a:cubicBezTo>
                    <a:pt x="37704" y="40931"/>
                    <a:pt x="32803" y="37512"/>
                    <a:pt x="30436" y="36532"/>
                  </a:cubicBezTo>
                  <a:cubicBezTo>
                    <a:pt x="28093" y="35552"/>
                    <a:pt x="24746" y="36819"/>
                    <a:pt x="19462" y="35528"/>
                  </a:cubicBezTo>
                  <a:cubicBezTo>
                    <a:pt x="14154" y="34261"/>
                    <a:pt x="4424" y="29742"/>
                    <a:pt x="4424" y="29742"/>
                  </a:cubicBezTo>
                  <a:cubicBezTo>
                    <a:pt x="4424" y="29742"/>
                    <a:pt x="2965" y="27853"/>
                    <a:pt x="2416" y="26132"/>
                  </a:cubicBezTo>
                  <a:cubicBezTo>
                    <a:pt x="1890" y="24435"/>
                    <a:pt x="2368" y="23287"/>
                    <a:pt x="2368" y="23287"/>
                  </a:cubicBezTo>
                  <a:cubicBezTo>
                    <a:pt x="2368" y="23287"/>
                    <a:pt x="1" y="14895"/>
                    <a:pt x="455" y="13724"/>
                  </a:cubicBezTo>
                  <a:cubicBezTo>
                    <a:pt x="742" y="13006"/>
                    <a:pt x="957" y="12241"/>
                    <a:pt x="1053" y="11476"/>
                  </a:cubicBezTo>
                  <a:lnTo>
                    <a:pt x="1316" y="11285"/>
                  </a:lnTo>
                  <a:lnTo>
                    <a:pt x="23431" y="114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6321382" y="1877825"/>
              <a:ext cx="2526064" cy="1546833"/>
            </a:xfrm>
            <a:custGeom>
              <a:avLst/>
              <a:gdLst/>
              <a:ahLst/>
              <a:cxnLst/>
              <a:rect l="l" t="t" r="r" b="b"/>
              <a:pathLst>
                <a:path w="73948" h="45282" extrusionOk="0">
                  <a:moveTo>
                    <a:pt x="73948" y="28690"/>
                  </a:moveTo>
                  <a:cubicBezTo>
                    <a:pt x="67995" y="30937"/>
                    <a:pt x="57380" y="34858"/>
                    <a:pt x="56184" y="34643"/>
                  </a:cubicBezTo>
                  <a:lnTo>
                    <a:pt x="56136" y="34643"/>
                  </a:lnTo>
                  <a:lnTo>
                    <a:pt x="54080" y="34165"/>
                  </a:lnTo>
                  <a:cubicBezTo>
                    <a:pt x="53626" y="41672"/>
                    <a:pt x="47553" y="44349"/>
                    <a:pt x="46023" y="44612"/>
                  </a:cubicBezTo>
                  <a:cubicBezTo>
                    <a:pt x="42126" y="45282"/>
                    <a:pt x="36149" y="43321"/>
                    <a:pt x="34547" y="39448"/>
                  </a:cubicBezTo>
                  <a:cubicBezTo>
                    <a:pt x="30961" y="40166"/>
                    <a:pt x="24219" y="41361"/>
                    <a:pt x="22330" y="40907"/>
                  </a:cubicBezTo>
                  <a:cubicBezTo>
                    <a:pt x="19748" y="40309"/>
                    <a:pt x="19772" y="38707"/>
                    <a:pt x="19772" y="38707"/>
                  </a:cubicBezTo>
                  <a:lnTo>
                    <a:pt x="1291" y="31702"/>
                  </a:lnTo>
                  <a:cubicBezTo>
                    <a:pt x="1291" y="31702"/>
                    <a:pt x="0" y="30865"/>
                    <a:pt x="693" y="28498"/>
                  </a:cubicBezTo>
                  <a:cubicBezTo>
                    <a:pt x="1291" y="26466"/>
                    <a:pt x="3443" y="25916"/>
                    <a:pt x="4040" y="25797"/>
                  </a:cubicBezTo>
                  <a:cubicBezTo>
                    <a:pt x="3969" y="25677"/>
                    <a:pt x="4088" y="25988"/>
                    <a:pt x="3801" y="25271"/>
                  </a:cubicBezTo>
                  <a:cubicBezTo>
                    <a:pt x="3491" y="24554"/>
                    <a:pt x="3371" y="22760"/>
                    <a:pt x="3993" y="22378"/>
                  </a:cubicBezTo>
                  <a:cubicBezTo>
                    <a:pt x="3897" y="21446"/>
                    <a:pt x="3634" y="20513"/>
                    <a:pt x="3252" y="19652"/>
                  </a:cubicBezTo>
                  <a:cubicBezTo>
                    <a:pt x="2678" y="18266"/>
                    <a:pt x="1578" y="11882"/>
                    <a:pt x="3180" y="11189"/>
                  </a:cubicBezTo>
                  <a:cubicBezTo>
                    <a:pt x="4782" y="10520"/>
                    <a:pt x="31965" y="11643"/>
                    <a:pt x="31965" y="11643"/>
                  </a:cubicBezTo>
                  <a:cubicBezTo>
                    <a:pt x="32563" y="10902"/>
                    <a:pt x="31272" y="5571"/>
                    <a:pt x="32491" y="3993"/>
                  </a:cubicBezTo>
                  <a:cubicBezTo>
                    <a:pt x="34404" y="1554"/>
                    <a:pt x="36340" y="956"/>
                    <a:pt x="47625" y="263"/>
                  </a:cubicBezTo>
                  <a:cubicBezTo>
                    <a:pt x="51952" y="0"/>
                    <a:pt x="69405" y="2367"/>
                    <a:pt x="73924" y="4710"/>
                  </a:cubicBezTo>
                  <a:lnTo>
                    <a:pt x="73924" y="7412"/>
                  </a:lnTo>
                  <a:cubicBezTo>
                    <a:pt x="73661" y="7172"/>
                    <a:pt x="73350" y="6933"/>
                    <a:pt x="73063" y="6742"/>
                  </a:cubicBezTo>
                  <a:cubicBezTo>
                    <a:pt x="72418" y="6336"/>
                    <a:pt x="71724" y="6049"/>
                    <a:pt x="70983" y="5834"/>
                  </a:cubicBezTo>
                  <a:cubicBezTo>
                    <a:pt x="71485" y="6981"/>
                    <a:pt x="72131" y="9133"/>
                    <a:pt x="72824" y="11141"/>
                  </a:cubicBezTo>
                  <a:cubicBezTo>
                    <a:pt x="73231" y="12289"/>
                    <a:pt x="73541" y="13460"/>
                    <a:pt x="73781" y="14656"/>
                  </a:cubicBezTo>
                  <a:cubicBezTo>
                    <a:pt x="73828" y="14488"/>
                    <a:pt x="73876" y="14345"/>
                    <a:pt x="73924" y="14201"/>
                  </a:cubicBezTo>
                  <a:lnTo>
                    <a:pt x="73924" y="19772"/>
                  </a:lnTo>
                  <a:cubicBezTo>
                    <a:pt x="71748" y="20107"/>
                    <a:pt x="70146" y="20418"/>
                    <a:pt x="70123" y="20561"/>
                  </a:cubicBezTo>
                  <a:cubicBezTo>
                    <a:pt x="70003" y="21063"/>
                    <a:pt x="69955" y="21685"/>
                    <a:pt x="70720" y="21780"/>
                  </a:cubicBezTo>
                  <a:cubicBezTo>
                    <a:pt x="70935" y="21828"/>
                    <a:pt x="72203" y="21613"/>
                    <a:pt x="73924" y="21278"/>
                  </a:cubicBezTo>
                  <a:lnTo>
                    <a:pt x="73924" y="28690"/>
                  </a:lnTo>
                  <a:close/>
                  <a:moveTo>
                    <a:pt x="4495" y="25510"/>
                  </a:moveTo>
                  <a:cubicBezTo>
                    <a:pt x="5308" y="26155"/>
                    <a:pt x="6694" y="26155"/>
                    <a:pt x="6933" y="25080"/>
                  </a:cubicBezTo>
                  <a:cubicBezTo>
                    <a:pt x="6718" y="23717"/>
                    <a:pt x="4925" y="22856"/>
                    <a:pt x="4184" y="23000"/>
                  </a:cubicBezTo>
                  <a:cubicBezTo>
                    <a:pt x="3897" y="23741"/>
                    <a:pt x="4232" y="25080"/>
                    <a:pt x="4495" y="25510"/>
                  </a:cubicBezTo>
                  <a:close/>
                  <a:moveTo>
                    <a:pt x="46740" y="30770"/>
                  </a:moveTo>
                  <a:cubicBezTo>
                    <a:pt x="45354" y="30770"/>
                    <a:pt x="44230" y="32324"/>
                    <a:pt x="44206" y="34260"/>
                  </a:cubicBezTo>
                  <a:cubicBezTo>
                    <a:pt x="44206" y="36221"/>
                    <a:pt x="45330" y="37799"/>
                    <a:pt x="46716" y="37799"/>
                  </a:cubicBezTo>
                  <a:cubicBezTo>
                    <a:pt x="48103" y="37799"/>
                    <a:pt x="49251" y="36221"/>
                    <a:pt x="49251" y="34284"/>
                  </a:cubicBezTo>
                  <a:cubicBezTo>
                    <a:pt x="49251" y="32348"/>
                    <a:pt x="48151" y="30770"/>
                    <a:pt x="46740" y="30770"/>
                  </a:cubicBezTo>
                  <a:close/>
                  <a:moveTo>
                    <a:pt x="21995" y="30698"/>
                  </a:moveTo>
                  <a:cubicBezTo>
                    <a:pt x="22856" y="29718"/>
                    <a:pt x="23358" y="24864"/>
                    <a:pt x="20489" y="24028"/>
                  </a:cubicBezTo>
                  <a:cubicBezTo>
                    <a:pt x="18218" y="23382"/>
                    <a:pt x="9037" y="19772"/>
                    <a:pt x="9085" y="23502"/>
                  </a:cubicBezTo>
                  <a:cubicBezTo>
                    <a:pt x="9109" y="24984"/>
                    <a:pt x="9324" y="27088"/>
                    <a:pt x="9324" y="27088"/>
                  </a:cubicBezTo>
                  <a:cubicBezTo>
                    <a:pt x="9324" y="27088"/>
                    <a:pt x="19437" y="30602"/>
                    <a:pt x="21995" y="30698"/>
                  </a:cubicBezTo>
                  <a:close/>
                  <a:moveTo>
                    <a:pt x="63189" y="4280"/>
                  </a:moveTo>
                  <a:cubicBezTo>
                    <a:pt x="63930" y="6264"/>
                    <a:pt x="64863" y="10352"/>
                    <a:pt x="65054" y="11380"/>
                  </a:cubicBezTo>
                  <a:cubicBezTo>
                    <a:pt x="65126" y="11811"/>
                    <a:pt x="65197" y="12169"/>
                    <a:pt x="65245" y="12408"/>
                  </a:cubicBezTo>
                  <a:cubicBezTo>
                    <a:pt x="66130" y="12576"/>
                    <a:pt x="67134" y="12743"/>
                    <a:pt x="68090" y="12910"/>
                  </a:cubicBezTo>
                  <a:cubicBezTo>
                    <a:pt x="70170" y="13221"/>
                    <a:pt x="72752" y="15373"/>
                    <a:pt x="73470" y="16018"/>
                  </a:cubicBezTo>
                  <a:cubicBezTo>
                    <a:pt x="73470" y="16018"/>
                    <a:pt x="70959" y="7220"/>
                    <a:pt x="70194" y="6049"/>
                  </a:cubicBezTo>
                  <a:cubicBezTo>
                    <a:pt x="70051" y="5810"/>
                    <a:pt x="69907" y="5618"/>
                    <a:pt x="69812" y="5475"/>
                  </a:cubicBezTo>
                  <a:cubicBezTo>
                    <a:pt x="67636" y="4949"/>
                    <a:pt x="65413" y="4543"/>
                    <a:pt x="63165" y="4280"/>
                  </a:cubicBezTo>
                  <a:close/>
                  <a:moveTo>
                    <a:pt x="64265" y="12241"/>
                  </a:moveTo>
                  <a:cubicBezTo>
                    <a:pt x="63978" y="10639"/>
                    <a:pt x="62926" y="5092"/>
                    <a:pt x="62376" y="4184"/>
                  </a:cubicBezTo>
                  <a:cubicBezTo>
                    <a:pt x="61037" y="4017"/>
                    <a:pt x="60105" y="3945"/>
                    <a:pt x="60105" y="3945"/>
                  </a:cubicBezTo>
                  <a:cubicBezTo>
                    <a:pt x="60894" y="4877"/>
                    <a:pt x="61492" y="5929"/>
                    <a:pt x="61874" y="7077"/>
                  </a:cubicBezTo>
                  <a:cubicBezTo>
                    <a:pt x="62591" y="9085"/>
                    <a:pt x="62711" y="11930"/>
                    <a:pt x="62711" y="11930"/>
                  </a:cubicBezTo>
                  <a:cubicBezTo>
                    <a:pt x="62711" y="11930"/>
                    <a:pt x="63333" y="12050"/>
                    <a:pt x="64265" y="12241"/>
                  </a:cubicBezTo>
                  <a:close/>
                  <a:moveTo>
                    <a:pt x="73661" y="16090"/>
                  </a:moveTo>
                  <a:lnTo>
                    <a:pt x="73470" y="16018"/>
                  </a:lnTo>
                  <a:lnTo>
                    <a:pt x="73685" y="16210"/>
                  </a:lnTo>
                  <a:lnTo>
                    <a:pt x="73685" y="16090"/>
                  </a:lnTo>
                  <a:close/>
                  <a:moveTo>
                    <a:pt x="59029" y="12241"/>
                  </a:moveTo>
                  <a:cubicBezTo>
                    <a:pt x="58934" y="10137"/>
                    <a:pt x="59316" y="4208"/>
                    <a:pt x="57284" y="3323"/>
                  </a:cubicBezTo>
                  <a:cubicBezTo>
                    <a:pt x="55658" y="2678"/>
                    <a:pt x="53985" y="2200"/>
                    <a:pt x="52263" y="1889"/>
                  </a:cubicBezTo>
                  <a:cubicBezTo>
                    <a:pt x="48342" y="1195"/>
                    <a:pt x="36269" y="1052"/>
                    <a:pt x="33854" y="4112"/>
                  </a:cubicBezTo>
                  <a:cubicBezTo>
                    <a:pt x="32252" y="6120"/>
                    <a:pt x="33854" y="10017"/>
                    <a:pt x="33639" y="11237"/>
                  </a:cubicBezTo>
                  <a:cubicBezTo>
                    <a:pt x="33639" y="11237"/>
                    <a:pt x="36842" y="10926"/>
                    <a:pt x="43752" y="10998"/>
                  </a:cubicBezTo>
                  <a:cubicBezTo>
                    <a:pt x="50637" y="11069"/>
                    <a:pt x="58599" y="12241"/>
                    <a:pt x="59029" y="12241"/>
                  </a:cubicBezTo>
                  <a:close/>
                  <a:moveTo>
                    <a:pt x="46764" y="27446"/>
                  </a:moveTo>
                  <a:cubicBezTo>
                    <a:pt x="44087" y="27446"/>
                    <a:pt x="41887" y="30483"/>
                    <a:pt x="41887" y="34260"/>
                  </a:cubicBezTo>
                  <a:cubicBezTo>
                    <a:pt x="41863" y="38014"/>
                    <a:pt x="44039" y="41074"/>
                    <a:pt x="46716" y="41098"/>
                  </a:cubicBezTo>
                  <a:cubicBezTo>
                    <a:pt x="49418" y="41098"/>
                    <a:pt x="51618" y="38062"/>
                    <a:pt x="51618" y="34284"/>
                  </a:cubicBezTo>
                  <a:cubicBezTo>
                    <a:pt x="51642" y="30531"/>
                    <a:pt x="49466" y="27470"/>
                    <a:pt x="46764" y="27470"/>
                  </a:cubicBezTo>
                  <a:close/>
                  <a:moveTo>
                    <a:pt x="68043" y="17668"/>
                  </a:moveTo>
                  <a:cubicBezTo>
                    <a:pt x="68043" y="17668"/>
                    <a:pt x="33400" y="20848"/>
                    <a:pt x="32635" y="21422"/>
                  </a:cubicBezTo>
                  <a:cubicBezTo>
                    <a:pt x="31870" y="21995"/>
                    <a:pt x="32109" y="23549"/>
                    <a:pt x="33424" y="23430"/>
                  </a:cubicBezTo>
                  <a:cubicBezTo>
                    <a:pt x="34762" y="23334"/>
                    <a:pt x="68688" y="18194"/>
                    <a:pt x="68688" y="18194"/>
                  </a:cubicBezTo>
                  <a:cubicBezTo>
                    <a:pt x="68569" y="17931"/>
                    <a:pt x="68329" y="17740"/>
                    <a:pt x="68043" y="17668"/>
                  </a:cubicBezTo>
                  <a:close/>
                  <a:moveTo>
                    <a:pt x="59794" y="15158"/>
                  </a:moveTo>
                  <a:cubicBezTo>
                    <a:pt x="59794" y="15158"/>
                    <a:pt x="29503" y="14177"/>
                    <a:pt x="28809" y="14584"/>
                  </a:cubicBezTo>
                  <a:cubicBezTo>
                    <a:pt x="28140" y="15014"/>
                    <a:pt x="28236" y="15492"/>
                    <a:pt x="29264" y="15827"/>
                  </a:cubicBezTo>
                  <a:cubicBezTo>
                    <a:pt x="30292" y="16138"/>
                    <a:pt x="59818" y="15182"/>
                    <a:pt x="59818" y="15182"/>
                  </a:cubicBezTo>
                  <a:close/>
                  <a:moveTo>
                    <a:pt x="30268" y="19605"/>
                  </a:moveTo>
                  <a:cubicBezTo>
                    <a:pt x="29742" y="17309"/>
                    <a:pt x="29240" y="15492"/>
                    <a:pt x="27375" y="15755"/>
                  </a:cubicBezTo>
                  <a:cubicBezTo>
                    <a:pt x="25916" y="15971"/>
                    <a:pt x="24817" y="17549"/>
                    <a:pt x="25582" y="21326"/>
                  </a:cubicBezTo>
                  <a:cubicBezTo>
                    <a:pt x="26658" y="26705"/>
                    <a:pt x="30985" y="22737"/>
                    <a:pt x="30244" y="19605"/>
                  </a:cubicBezTo>
                  <a:close/>
                  <a:moveTo>
                    <a:pt x="11069" y="12839"/>
                  </a:moveTo>
                  <a:lnTo>
                    <a:pt x="11069" y="12839"/>
                  </a:lnTo>
                  <a:cubicBezTo>
                    <a:pt x="9826" y="12647"/>
                    <a:pt x="8081" y="13723"/>
                    <a:pt x="7603" y="16018"/>
                  </a:cubicBezTo>
                  <a:cubicBezTo>
                    <a:pt x="7029" y="18792"/>
                    <a:pt x="8057" y="19844"/>
                    <a:pt x="8057" y="19844"/>
                  </a:cubicBezTo>
                  <a:cubicBezTo>
                    <a:pt x="8057" y="18720"/>
                    <a:pt x="8129" y="17596"/>
                    <a:pt x="8248" y="16497"/>
                  </a:cubicBezTo>
                  <a:cubicBezTo>
                    <a:pt x="8392" y="15636"/>
                    <a:pt x="9181" y="14536"/>
                    <a:pt x="10281" y="13795"/>
                  </a:cubicBezTo>
                  <a:cubicBezTo>
                    <a:pt x="9181" y="16401"/>
                    <a:pt x="17214" y="17764"/>
                    <a:pt x="18935" y="17692"/>
                  </a:cubicBezTo>
                  <a:cubicBezTo>
                    <a:pt x="21924" y="17549"/>
                    <a:pt x="25080" y="17118"/>
                    <a:pt x="25151" y="16760"/>
                  </a:cubicBezTo>
                  <a:cubicBezTo>
                    <a:pt x="25319" y="16234"/>
                    <a:pt x="25510" y="15732"/>
                    <a:pt x="25749" y="15229"/>
                  </a:cubicBezTo>
                  <a:cubicBezTo>
                    <a:pt x="24601" y="16377"/>
                    <a:pt x="21780" y="16688"/>
                    <a:pt x="19150" y="16592"/>
                  </a:cubicBezTo>
                  <a:cubicBezTo>
                    <a:pt x="16210" y="16520"/>
                    <a:pt x="11046" y="15803"/>
                    <a:pt x="10998" y="13389"/>
                  </a:cubicBezTo>
                  <a:cubicBezTo>
                    <a:pt x="11237" y="13293"/>
                    <a:pt x="11500" y="13197"/>
                    <a:pt x="11787" y="13126"/>
                  </a:cubicBezTo>
                  <a:cubicBezTo>
                    <a:pt x="11572" y="12958"/>
                    <a:pt x="11332" y="12863"/>
                    <a:pt x="11069" y="12839"/>
                  </a:cubicBezTo>
                  <a:close/>
                  <a:moveTo>
                    <a:pt x="4662" y="12982"/>
                  </a:moveTo>
                  <a:cubicBezTo>
                    <a:pt x="2678" y="12671"/>
                    <a:pt x="3204" y="15229"/>
                    <a:pt x="3538" y="16090"/>
                  </a:cubicBezTo>
                  <a:cubicBezTo>
                    <a:pt x="3873" y="16975"/>
                    <a:pt x="5045" y="18290"/>
                    <a:pt x="5905" y="18075"/>
                  </a:cubicBezTo>
                  <a:cubicBezTo>
                    <a:pt x="6742" y="17859"/>
                    <a:pt x="6503" y="17046"/>
                    <a:pt x="6599" y="16066"/>
                  </a:cubicBezTo>
                  <a:cubicBezTo>
                    <a:pt x="6575" y="14751"/>
                    <a:pt x="5834" y="13556"/>
                    <a:pt x="4662" y="12982"/>
                  </a:cubicBezTo>
                  <a:close/>
                  <a:moveTo>
                    <a:pt x="7579" y="11237"/>
                  </a:moveTo>
                  <a:cubicBezTo>
                    <a:pt x="6503" y="11189"/>
                    <a:pt x="4566" y="11452"/>
                    <a:pt x="5092" y="11763"/>
                  </a:cubicBezTo>
                  <a:cubicBezTo>
                    <a:pt x="5618" y="12074"/>
                    <a:pt x="6216" y="11858"/>
                    <a:pt x="6766" y="11858"/>
                  </a:cubicBezTo>
                  <a:cubicBezTo>
                    <a:pt x="7316" y="11858"/>
                    <a:pt x="7961" y="11309"/>
                    <a:pt x="7579" y="11237"/>
                  </a:cubicBezTo>
                  <a:close/>
                  <a:moveTo>
                    <a:pt x="21326" y="11906"/>
                  </a:moveTo>
                  <a:cubicBezTo>
                    <a:pt x="21326" y="11906"/>
                    <a:pt x="10759" y="11141"/>
                    <a:pt x="9970" y="11404"/>
                  </a:cubicBezTo>
                  <a:cubicBezTo>
                    <a:pt x="9181" y="11667"/>
                    <a:pt x="8679" y="11954"/>
                    <a:pt x="9276" y="12193"/>
                  </a:cubicBezTo>
                  <a:cubicBezTo>
                    <a:pt x="9898" y="12432"/>
                    <a:pt x="21446" y="12504"/>
                    <a:pt x="21326" y="11906"/>
                  </a:cubicBezTo>
                  <a:close/>
                  <a:moveTo>
                    <a:pt x="31009" y="31678"/>
                  </a:moveTo>
                  <a:cubicBezTo>
                    <a:pt x="30411" y="30650"/>
                    <a:pt x="28020" y="28379"/>
                    <a:pt x="26371" y="28977"/>
                  </a:cubicBezTo>
                  <a:cubicBezTo>
                    <a:pt x="26132" y="29072"/>
                    <a:pt x="25893" y="29216"/>
                    <a:pt x="25701" y="29407"/>
                  </a:cubicBezTo>
                  <a:cubicBezTo>
                    <a:pt x="25821" y="27088"/>
                    <a:pt x="25175" y="24315"/>
                    <a:pt x="22784" y="23645"/>
                  </a:cubicBezTo>
                  <a:cubicBezTo>
                    <a:pt x="19724" y="22737"/>
                    <a:pt x="7292" y="17883"/>
                    <a:pt x="7340" y="22928"/>
                  </a:cubicBezTo>
                  <a:cubicBezTo>
                    <a:pt x="7364" y="24960"/>
                    <a:pt x="7675" y="27781"/>
                    <a:pt x="7675" y="27781"/>
                  </a:cubicBezTo>
                  <a:cubicBezTo>
                    <a:pt x="7675" y="27781"/>
                    <a:pt x="21374" y="32515"/>
                    <a:pt x="24817" y="32658"/>
                  </a:cubicBezTo>
                  <a:cubicBezTo>
                    <a:pt x="25151" y="32204"/>
                    <a:pt x="25367" y="31654"/>
                    <a:pt x="25486" y="31081"/>
                  </a:cubicBezTo>
                  <a:cubicBezTo>
                    <a:pt x="25677" y="31606"/>
                    <a:pt x="26084" y="32037"/>
                    <a:pt x="26586" y="32252"/>
                  </a:cubicBezTo>
                  <a:cubicBezTo>
                    <a:pt x="27949" y="32850"/>
                    <a:pt x="29431" y="33352"/>
                    <a:pt x="31009" y="316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6450404" y="2874170"/>
              <a:ext cx="1029890" cy="362677"/>
            </a:xfrm>
            <a:custGeom>
              <a:avLst/>
              <a:gdLst/>
              <a:ahLst/>
              <a:cxnLst/>
              <a:rect l="l" t="t" r="r" b="b"/>
              <a:pathLst>
                <a:path w="30149" h="10617" extrusionOk="0">
                  <a:moveTo>
                    <a:pt x="48" y="1292"/>
                  </a:moveTo>
                  <a:cubicBezTo>
                    <a:pt x="0" y="2535"/>
                    <a:pt x="25391" y="9971"/>
                    <a:pt x="27208" y="10281"/>
                  </a:cubicBezTo>
                  <a:cubicBezTo>
                    <a:pt x="29025" y="10616"/>
                    <a:pt x="29384" y="10592"/>
                    <a:pt x="29766" y="9947"/>
                  </a:cubicBezTo>
                  <a:lnTo>
                    <a:pt x="30149" y="9325"/>
                  </a:lnTo>
                  <a:cubicBezTo>
                    <a:pt x="30149" y="9325"/>
                    <a:pt x="742" y="1"/>
                    <a:pt x="48" y="12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5885261" y="1835330"/>
              <a:ext cx="348739" cy="275261"/>
            </a:xfrm>
            <a:custGeom>
              <a:avLst/>
              <a:gdLst/>
              <a:ahLst/>
              <a:cxnLst/>
              <a:rect l="l" t="t" r="r" b="b"/>
              <a:pathLst>
                <a:path w="10209" h="8058" extrusionOk="0">
                  <a:moveTo>
                    <a:pt x="9324" y="1"/>
                  </a:moveTo>
                  <a:cubicBezTo>
                    <a:pt x="8966" y="359"/>
                    <a:pt x="3180" y="3659"/>
                    <a:pt x="1674" y="4185"/>
                  </a:cubicBezTo>
                  <a:cubicBezTo>
                    <a:pt x="191" y="4711"/>
                    <a:pt x="0" y="5332"/>
                    <a:pt x="717" y="6384"/>
                  </a:cubicBezTo>
                  <a:cubicBezTo>
                    <a:pt x="1435" y="7412"/>
                    <a:pt x="980" y="8058"/>
                    <a:pt x="1841" y="7986"/>
                  </a:cubicBezTo>
                  <a:cubicBezTo>
                    <a:pt x="2726" y="7890"/>
                    <a:pt x="9755" y="2894"/>
                    <a:pt x="9970" y="2320"/>
                  </a:cubicBezTo>
                  <a:cubicBezTo>
                    <a:pt x="10209" y="1722"/>
                    <a:pt x="9324" y="1"/>
                    <a:pt x="9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5289887" y="1378816"/>
              <a:ext cx="986609" cy="263818"/>
            </a:xfrm>
            <a:custGeom>
              <a:avLst/>
              <a:gdLst/>
              <a:ahLst/>
              <a:cxnLst/>
              <a:rect l="l" t="t" r="r" b="b"/>
              <a:pathLst>
                <a:path w="28882" h="7723" extrusionOk="0">
                  <a:moveTo>
                    <a:pt x="26012" y="598"/>
                  </a:moveTo>
                  <a:cubicBezTo>
                    <a:pt x="25104" y="670"/>
                    <a:pt x="21159" y="3013"/>
                    <a:pt x="16329" y="4256"/>
                  </a:cubicBezTo>
                  <a:cubicBezTo>
                    <a:pt x="12217" y="5284"/>
                    <a:pt x="8320" y="5308"/>
                    <a:pt x="5571" y="5666"/>
                  </a:cubicBezTo>
                  <a:cubicBezTo>
                    <a:pt x="4041" y="5882"/>
                    <a:pt x="1124" y="4997"/>
                    <a:pt x="956" y="5140"/>
                  </a:cubicBezTo>
                  <a:cubicBezTo>
                    <a:pt x="693" y="5356"/>
                    <a:pt x="0" y="7699"/>
                    <a:pt x="1411" y="7722"/>
                  </a:cubicBezTo>
                  <a:cubicBezTo>
                    <a:pt x="1745" y="7722"/>
                    <a:pt x="5834" y="6886"/>
                    <a:pt x="6216" y="6886"/>
                  </a:cubicBezTo>
                  <a:cubicBezTo>
                    <a:pt x="10089" y="6862"/>
                    <a:pt x="15564" y="6575"/>
                    <a:pt x="16975" y="6216"/>
                  </a:cubicBezTo>
                  <a:cubicBezTo>
                    <a:pt x="18768" y="5762"/>
                    <a:pt x="24841" y="3921"/>
                    <a:pt x="27040" y="3491"/>
                  </a:cubicBezTo>
                  <a:cubicBezTo>
                    <a:pt x="28881" y="3132"/>
                    <a:pt x="28451" y="0"/>
                    <a:pt x="26012" y="598"/>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5305395" y="1542135"/>
              <a:ext cx="253194" cy="222996"/>
            </a:xfrm>
            <a:custGeom>
              <a:avLst/>
              <a:gdLst/>
              <a:ahLst/>
              <a:cxnLst/>
              <a:rect l="l" t="t" r="r" b="b"/>
              <a:pathLst>
                <a:path w="7412" h="6528" extrusionOk="0">
                  <a:moveTo>
                    <a:pt x="7412" y="5380"/>
                  </a:moveTo>
                  <a:cubicBezTo>
                    <a:pt x="5523" y="4161"/>
                    <a:pt x="4232" y="1"/>
                    <a:pt x="3395" y="1"/>
                  </a:cubicBezTo>
                  <a:cubicBezTo>
                    <a:pt x="2535" y="1"/>
                    <a:pt x="1602" y="1"/>
                    <a:pt x="1483" y="288"/>
                  </a:cubicBezTo>
                  <a:cubicBezTo>
                    <a:pt x="1363" y="598"/>
                    <a:pt x="0" y="6432"/>
                    <a:pt x="622" y="6480"/>
                  </a:cubicBezTo>
                  <a:cubicBezTo>
                    <a:pt x="1267" y="6528"/>
                    <a:pt x="6742" y="6480"/>
                    <a:pt x="7412" y="538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5032593" y="1832085"/>
              <a:ext cx="1579558" cy="552914"/>
            </a:xfrm>
            <a:custGeom>
              <a:avLst/>
              <a:gdLst/>
              <a:ahLst/>
              <a:cxnLst/>
              <a:rect l="l" t="t" r="r" b="b"/>
              <a:pathLst>
                <a:path w="46240" h="16186" extrusionOk="0">
                  <a:moveTo>
                    <a:pt x="35672" y="11380"/>
                  </a:moveTo>
                  <a:cubicBezTo>
                    <a:pt x="35265" y="11261"/>
                    <a:pt x="33592" y="11500"/>
                    <a:pt x="31823" y="11930"/>
                  </a:cubicBezTo>
                  <a:cubicBezTo>
                    <a:pt x="24507" y="13676"/>
                    <a:pt x="24268" y="13962"/>
                    <a:pt x="17980" y="14536"/>
                  </a:cubicBezTo>
                  <a:cubicBezTo>
                    <a:pt x="6361" y="15612"/>
                    <a:pt x="1770" y="16186"/>
                    <a:pt x="1603" y="16019"/>
                  </a:cubicBezTo>
                  <a:lnTo>
                    <a:pt x="694" y="15110"/>
                  </a:lnTo>
                  <a:cubicBezTo>
                    <a:pt x="1" y="14417"/>
                    <a:pt x="10186" y="12145"/>
                    <a:pt x="21662" y="9611"/>
                  </a:cubicBezTo>
                  <a:cubicBezTo>
                    <a:pt x="32922" y="7149"/>
                    <a:pt x="34405" y="1602"/>
                    <a:pt x="40884" y="287"/>
                  </a:cubicBezTo>
                  <a:cubicBezTo>
                    <a:pt x="42247" y="0"/>
                    <a:pt x="46239" y="4471"/>
                    <a:pt x="44590" y="8153"/>
                  </a:cubicBezTo>
                  <a:cubicBezTo>
                    <a:pt x="43657" y="10209"/>
                    <a:pt x="41434" y="12863"/>
                    <a:pt x="35672" y="1138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5257195" y="2087704"/>
              <a:ext cx="856767" cy="227062"/>
            </a:xfrm>
            <a:custGeom>
              <a:avLst/>
              <a:gdLst/>
              <a:ahLst/>
              <a:cxnLst/>
              <a:rect l="l" t="t" r="r" b="b"/>
              <a:pathLst>
                <a:path w="25081" h="6647" extrusionOk="0">
                  <a:moveTo>
                    <a:pt x="431" y="5930"/>
                  </a:moveTo>
                  <a:cubicBezTo>
                    <a:pt x="4304" y="4949"/>
                    <a:pt x="9683" y="3754"/>
                    <a:pt x="15374" y="2511"/>
                  </a:cubicBezTo>
                  <a:cubicBezTo>
                    <a:pt x="19151" y="1674"/>
                    <a:pt x="22307" y="837"/>
                    <a:pt x="25080" y="0"/>
                  </a:cubicBezTo>
                  <a:lnTo>
                    <a:pt x="25080" y="1387"/>
                  </a:lnTo>
                  <a:cubicBezTo>
                    <a:pt x="25080" y="1387"/>
                    <a:pt x="13007" y="3921"/>
                    <a:pt x="11835" y="4041"/>
                  </a:cubicBezTo>
                  <a:cubicBezTo>
                    <a:pt x="10640" y="4160"/>
                    <a:pt x="1" y="6647"/>
                    <a:pt x="1" y="6647"/>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870094" y="2191414"/>
              <a:ext cx="271162" cy="218931"/>
            </a:xfrm>
            <a:custGeom>
              <a:avLst/>
              <a:gdLst/>
              <a:ahLst/>
              <a:cxnLst/>
              <a:rect l="l" t="t" r="r" b="b"/>
              <a:pathLst>
                <a:path w="7938" h="6409" extrusionOk="0">
                  <a:moveTo>
                    <a:pt x="7938" y="5547"/>
                  </a:moveTo>
                  <a:cubicBezTo>
                    <a:pt x="7197" y="4041"/>
                    <a:pt x="7268" y="2152"/>
                    <a:pt x="5499" y="2009"/>
                  </a:cubicBezTo>
                  <a:cubicBezTo>
                    <a:pt x="5499" y="2009"/>
                    <a:pt x="3563" y="3922"/>
                    <a:pt x="2630" y="2607"/>
                  </a:cubicBezTo>
                  <a:cubicBezTo>
                    <a:pt x="1124" y="527"/>
                    <a:pt x="1435" y="1"/>
                    <a:pt x="0" y="407"/>
                  </a:cubicBezTo>
                  <a:lnTo>
                    <a:pt x="478" y="2702"/>
                  </a:lnTo>
                  <a:cubicBezTo>
                    <a:pt x="885" y="4663"/>
                    <a:pt x="3013" y="6408"/>
                    <a:pt x="4304" y="6145"/>
                  </a:cubicBezTo>
                  <a:cubicBezTo>
                    <a:pt x="7699" y="5452"/>
                    <a:pt x="7938" y="5547"/>
                    <a:pt x="7938" y="55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828419" y="2203678"/>
              <a:ext cx="214832" cy="218077"/>
            </a:xfrm>
            <a:custGeom>
              <a:avLst/>
              <a:gdLst/>
              <a:ahLst/>
              <a:cxnLst/>
              <a:rect l="l" t="t" r="r" b="b"/>
              <a:pathLst>
                <a:path w="6289" h="6384" extrusionOk="0">
                  <a:moveTo>
                    <a:pt x="6289" y="5643"/>
                  </a:moveTo>
                  <a:cubicBezTo>
                    <a:pt x="5954" y="5475"/>
                    <a:pt x="5667" y="5284"/>
                    <a:pt x="5404" y="5045"/>
                  </a:cubicBezTo>
                  <a:cubicBezTo>
                    <a:pt x="4974" y="4615"/>
                    <a:pt x="4065" y="4399"/>
                    <a:pt x="3252" y="3873"/>
                  </a:cubicBezTo>
                  <a:cubicBezTo>
                    <a:pt x="2320" y="3252"/>
                    <a:pt x="2009" y="2702"/>
                    <a:pt x="1770" y="2056"/>
                  </a:cubicBezTo>
                  <a:cubicBezTo>
                    <a:pt x="1531" y="1387"/>
                    <a:pt x="1364" y="694"/>
                    <a:pt x="1244" y="0"/>
                  </a:cubicBezTo>
                  <a:lnTo>
                    <a:pt x="431" y="239"/>
                  </a:lnTo>
                  <a:cubicBezTo>
                    <a:pt x="1" y="359"/>
                    <a:pt x="670" y="2343"/>
                    <a:pt x="838" y="3228"/>
                  </a:cubicBezTo>
                  <a:cubicBezTo>
                    <a:pt x="1077" y="4495"/>
                    <a:pt x="2272" y="4495"/>
                    <a:pt x="3205" y="4997"/>
                  </a:cubicBezTo>
                  <a:cubicBezTo>
                    <a:pt x="3396" y="5069"/>
                    <a:pt x="3563" y="5212"/>
                    <a:pt x="3683" y="5380"/>
                  </a:cubicBezTo>
                  <a:lnTo>
                    <a:pt x="1746" y="5882"/>
                  </a:lnTo>
                  <a:lnTo>
                    <a:pt x="1937" y="6384"/>
                  </a:lnTo>
                  <a:lnTo>
                    <a:pt x="4878" y="590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906031" y="2215907"/>
              <a:ext cx="41675" cy="53939"/>
            </a:xfrm>
            <a:custGeom>
              <a:avLst/>
              <a:gdLst/>
              <a:ahLst/>
              <a:cxnLst/>
              <a:rect l="l" t="t" r="r" b="b"/>
              <a:pathLst>
                <a:path w="1220" h="1579" extrusionOk="0">
                  <a:moveTo>
                    <a:pt x="957" y="1579"/>
                  </a:moveTo>
                  <a:cubicBezTo>
                    <a:pt x="574" y="1579"/>
                    <a:pt x="96" y="694"/>
                    <a:pt x="48" y="407"/>
                  </a:cubicBezTo>
                  <a:cubicBezTo>
                    <a:pt x="0" y="120"/>
                    <a:pt x="48" y="25"/>
                    <a:pt x="96" y="25"/>
                  </a:cubicBezTo>
                  <a:cubicBezTo>
                    <a:pt x="144" y="1"/>
                    <a:pt x="1220" y="1340"/>
                    <a:pt x="957"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5422188" y="2122001"/>
              <a:ext cx="485140" cy="1858851"/>
            </a:xfrm>
            <a:custGeom>
              <a:avLst/>
              <a:gdLst/>
              <a:ahLst/>
              <a:cxnLst/>
              <a:rect l="l" t="t" r="r" b="b"/>
              <a:pathLst>
                <a:path w="14202" h="54416" extrusionOk="0">
                  <a:moveTo>
                    <a:pt x="9061" y="4352"/>
                  </a:moveTo>
                  <a:cubicBezTo>
                    <a:pt x="9061" y="4352"/>
                    <a:pt x="14202" y="13580"/>
                    <a:pt x="13676" y="26060"/>
                  </a:cubicBezTo>
                  <a:cubicBezTo>
                    <a:pt x="13174" y="38206"/>
                    <a:pt x="2439" y="53387"/>
                    <a:pt x="2391" y="53722"/>
                  </a:cubicBezTo>
                  <a:cubicBezTo>
                    <a:pt x="2295" y="54415"/>
                    <a:pt x="0" y="54033"/>
                    <a:pt x="0" y="54033"/>
                  </a:cubicBezTo>
                  <a:lnTo>
                    <a:pt x="6862" y="27088"/>
                  </a:lnTo>
                  <a:lnTo>
                    <a:pt x="383" y="10305"/>
                  </a:lnTo>
                  <a:lnTo>
                    <a:pt x="7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5497306" y="2291059"/>
              <a:ext cx="890244" cy="1665300"/>
            </a:xfrm>
            <a:custGeom>
              <a:avLst/>
              <a:gdLst/>
              <a:ahLst/>
              <a:cxnLst/>
              <a:rect l="l" t="t" r="r" b="b"/>
              <a:pathLst>
                <a:path w="26061" h="48750" extrusionOk="0">
                  <a:moveTo>
                    <a:pt x="8847" y="0"/>
                  </a:moveTo>
                  <a:cubicBezTo>
                    <a:pt x="8847" y="0"/>
                    <a:pt x="26061" y="47338"/>
                    <a:pt x="25989" y="48032"/>
                  </a:cubicBezTo>
                  <a:cubicBezTo>
                    <a:pt x="25917" y="48749"/>
                    <a:pt x="23646" y="48414"/>
                    <a:pt x="23646" y="48414"/>
                  </a:cubicBezTo>
                  <a:lnTo>
                    <a:pt x="1" y="4878"/>
                  </a:lnTo>
                  <a:lnTo>
                    <a:pt x="4304" y="387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5096302" y="1862282"/>
              <a:ext cx="1495422" cy="778370"/>
            </a:xfrm>
            <a:custGeom>
              <a:avLst/>
              <a:gdLst/>
              <a:ahLst/>
              <a:cxnLst/>
              <a:rect l="l" t="t" r="r" b="b"/>
              <a:pathLst>
                <a:path w="43777" h="22786" extrusionOk="0">
                  <a:moveTo>
                    <a:pt x="34405" y="12266"/>
                  </a:moveTo>
                  <a:cubicBezTo>
                    <a:pt x="33974" y="12218"/>
                    <a:pt x="32349" y="12720"/>
                    <a:pt x="30675" y="13413"/>
                  </a:cubicBezTo>
                  <a:cubicBezTo>
                    <a:pt x="23742" y="16282"/>
                    <a:pt x="23861" y="17095"/>
                    <a:pt x="17765" y="18649"/>
                  </a:cubicBezTo>
                  <a:cubicBezTo>
                    <a:pt x="6432" y="21518"/>
                    <a:pt x="1985" y="22785"/>
                    <a:pt x="1794" y="22642"/>
                  </a:cubicBezTo>
                  <a:lnTo>
                    <a:pt x="790" y="21924"/>
                  </a:lnTo>
                  <a:cubicBezTo>
                    <a:pt x="1" y="21327"/>
                    <a:pt x="9684" y="17501"/>
                    <a:pt x="20634" y="13198"/>
                  </a:cubicBezTo>
                  <a:cubicBezTo>
                    <a:pt x="31392" y="8990"/>
                    <a:pt x="31655" y="2798"/>
                    <a:pt x="37823" y="479"/>
                  </a:cubicBezTo>
                  <a:cubicBezTo>
                    <a:pt x="39138" y="1"/>
                    <a:pt x="43777" y="3802"/>
                    <a:pt x="42701" y="7675"/>
                  </a:cubicBezTo>
                  <a:cubicBezTo>
                    <a:pt x="42103" y="9851"/>
                    <a:pt x="40310" y="12839"/>
                    <a:pt x="34405" y="12266"/>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6151504" y="2091769"/>
              <a:ext cx="243390" cy="296509"/>
            </a:xfrm>
            <a:custGeom>
              <a:avLst/>
              <a:gdLst/>
              <a:ahLst/>
              <a:cxnLst/>
              <a:rect l="l" t="t" r="r" b="b"/>
              <a:pathLst>
                <a:path w="7125" h="8680" extrusionOk="0">
                  <a:moveTo>
                    <a:pt x="7125" y="8512"/>
                  </a:moveTo>
                  <a:cubicBezTo>
                    <a:pt x="6647" y="8512"/>
                    <a:pt x="6121" y="8536"/>
                    <a:pt x="5571" y="8584"/>
                  </a:cubicBezTo>
                  <a:cubicBezTo>
                    <a:pt x="4232" y="8680"/>
                    <a:pt x="2869" y="8632"/>
                    <a:pt x="1554" y="8464"/>
                  </a:cubicBezTo>
                  <a:cubicBezTo>
                    <a:pt x="1148" y="7604"/>
                    <a:pt x="813" y="6719"/>
                    <a:pt x="598" y="5811"/>
                  </a:cubicBezTo>
                  <a:cubicBezTo>
                    <a:pt x="96" y="4161"/>
                    <a:pt x="0" y="2416"/>
                    <a:pt x="335" y="718"/>
                  </a:cubicBezTo>
                  <a:cubicBezTo>
                    <a:pt x="2176" y="503"/>
                    <a:pt x="3873" y="264"/>
                    <a:pt x="5451" y="1"/>
                  </a:cubicBezTo>
                  <a:cubicBezTo>
                    <a:pt x="5882" y="2248"/>
                    <a:pt x="6551" y="5595"/>
                    <a:pt x="7125" y="8512"/>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5316019" y="2188169"/>
              <a:ext cx="817551" cy="357724"/>
            </a:xfrm>
            <a:custGeom>
              <a:avLst/>
              <a:gdLst/>
              <a:ahLst/>
              <a:cxnLst/>
              <a:rect l="l" t="t" r="r" b="b"/>
              <a:pathLst>
                <a:path w="23933" h="10472" extrusionOk="0">
                  <a:moveTo>
                    <a:pt x="287" y="9683"/>
                  </a:moveTo>
                  <a:cubicBezTo>
                    <a:pt x="3969" y="8129"/>
                    <a:pt x="9085" y="6097"/>
                    <a:pt x="14512" y="3993"/>
                  </a:cubicBezTo>
                  <a:cubicBezTo>
                    <a:pt x="18122" y="2582"/>
                    <a:pt x="21087" y="1243"/>
                    <a:pt x="23717" y="0"/>
                  </a:cubicBezTo>
                  <a:lnTo>
                    <a:pt x="23932" y="1363"/>
                  </a:lnTo>
                  <a:cubicBezTo>
                    <a:pt x="23932" y="1363"/>
                    <a:pt x="12408" y="5738"/>
                    <a:pt x="11261" y="6049"/>
                  </a:cubicBezTo>
                  <a:cubicBezTo>
                    <a:pt x="10113" y="6360"/>
                    <a:pt x="0" y="10472"/>
                    <a:pt x="0" y="10472"/>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6058384" y="2137510"/>
              <a:ext cx="305493" cy="316117"/>
            </a:xfrm>
            <a:custGeom>
              <a:avLst/>
              <a:gdLst/>
              <a:ahLst/>
              <a:cxnLst/>
              <a:rect l="l" t="t" r="r" b="b"/>
              <a:pathLst>
                <a:path w="8943" h="9254" extrusionOk="0">
                  <a:moveTo>
                    <a:pt x="8942" y="7532"/>
                  </a:moveTo>
                  <a:cubicBezTo>
                    <a:pt x="8464" y="7699"/>
                    <a:pt x="7986" y="7890"/>
                    <a:pt x="7484" y="8082"/>
                  </a:cubicBezTo>
                  <a:cubicBezTo>
                    <a:pt x="6241" y="8608"/>
                    <a:pt x="4950" y="8990"/>
                    <a:pt x="3635" y="9253"/>
                  </a:cubicBezTo>
                  <a:cubicBezTo>
                    <a:pt x="2965" y="8584"/>
                    <a:pt x="2391" y="7843"/>
                    <a:pt x="1865" y="7054"/>
                  </a:cubicBezTo>
                  <a:cubicBezTo>
                    <a:pt x="885" y="5643"/>
                    <a:pt x="240" y="4017"/>
                    <a:pt x="1" y="2320"/>
                  </a:cubicBezTo>
                  <a:cubicBezTo>
                    <a:pt x="1698" y="1531"/>
                    <a:pt x="3204" y="742"/>
                    <a:pt x="4639" y="1"/>
                  </a:cubicBezTo>
                  <a:cubicBezTo>
                    <a:pt x="5762" y="1985"/>
                    <a:pt x="7436" y="4974"/>
                    <a:pt x="8942" y="7532"/>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915835" y="2477265"/>
              <a:ext cx="286671" cy="207488"/>
            </a:xfrm>
            <a:custGeom>
              <a:avLst/>
              <a:gdLst/>
              <a:ahLst/>
              <a:cxnLst/>
              <a:rect l="l" t="t" r="r" b="b"/>
              <a:pathLst>
                <a:path w="8392" h="6074" extrusionOk="0">
                  <a:moveTo>
                    <a:pt x="7962" y="4782"/>
                  </a:moveTo>
                  <a:cubicBezTo>
                    <a:pt x="6981" y="3395"/>
                    <a:pt x="6766" y="1531"/>
                    <a:pt x="4997" y="1674"/>
                  </a:cubicBezTo>
                  <a:cubicBezTo>
                    <a:pt x="4997" y="1674"/>
                    <a:pt x="4088" y="3539"/>
                    <a:pt x="2941" y="2391"/>
                  </a:cubicBezTo>
                  <a:cubicBezTo>
                    <a:pt x="1124" y="550"/>
                    <a:pt x="1363" y="1"/>
                    <a:pt x="0" y="622"/>
                  </a:cubicBezTo>
                  <a:lnTo>
                    <a:pt x="837" y="2798"/>
                  </a:lnTo>
                  <a:cubicBezTo>
                    <a:pt x="1554" y="4687"/>
                    <a:pt x="3921" y="6073"/>
                    <a:pt x="5140" y="5619"/>
                  </a:cubicBezTo>
                  <a:cubicBezTo>
                    <a:pt x="8392" y="4400"/>
                    <a:pt x="7962" y="4782"/>
                    <a:pt x="7962" y="47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876619" y="2496873"/>
              <a:ext cx="240145" cy="211553"/>
            </a:xfrm>
            <a:custGeom>
              <a:avLst/>
              <a:gdLst/>
              <a:ahLst/>
              <a:cxnLst/>
              <a:rect l="l" t="t" r="r" b="b"/>
              <a:pathLst>
                <a:path w="7030" h="6193" extrusionOk="0">
                  <a:moveTo>
                    <a:pt x="7030" y="4782"/>
                  </a:moveTo>
                  <a:cubicBezTo>
                    <a:pt x="6695" y="4686"/>
                    <a:pt x="6360" y="4543"/>
                    <a:pt x="6073" y="4328"/>
                  </a:cubicBezTo>
                  <a:cubicBezTo>
                    <a:pt x="5571" y="3969"/>
                    <a:pt x="4663" y="3921"/>
                    <a:pt x="3778" y="3515"/>
                  </a:cubicBezTo>
                  <a:cubicBezTo>
                    <a:pt x="2750" y="3037"/>
                    <a:pt x="2344" y="2558"/>
                    <a:pt x="2009" y="1961"/>
                  </a:cubicBezTo>
                  <a:cubicBezTo>
                    <a:pt x="1674" y="1339"/>
                    <a:pt x="1387" y="670"/>
                    <a:pt x="1172" y="0"/>
                  </a:cubicBezTo>
                  <a:lnTo>
                    <a:pt x="407" y="359"/>
                  </a:lnTo>
                  <a:cubicBezTo>
                    <a:pt x="1" y="550"/>
                    <a:pt x="981" y="2415"/>
                    <a:pt x="1268" y="3252"/>
                  </a:cubicBezTo>
                  <a:cubicBezTo>
                    <a:pt x="1698" y="4471"/>
                    <a:pt x="2893" y="4280"/>
                    <a:pt x="3898" y="4615"/>
                  </a:cubicBezTo>
                  <a:cubicBezTo>
                    <a:pt x="4089" y="4686"/>
                    <a:pt x="4256" y="4782"/>
                    <a:pt x="4424" y="4925"/>
                  </a:cubicBezTo>
                  <a:lnTo>
                    <a:pt x="2607" y="5738"/>
                  </a:lnTo>
                  <a:lnTo>
                    <a:pt x="2869" y="6193"/>
                  </a:lnTo>
                  <a:lnTo>
                    <a:pt x="5667" y="526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954196" y="2502578"/>
              <a:ext cx="46594" cy="51479"/>
            </a:xfrm>
            <a:custGeom>
              <a:avLst/>
              <a:gdLst/>
              <a:ahLst/>
              <a:cxnLst/>
              <a:rect l="l" t="t" r="r" b="b"/>
              <a:pathLst>
                <a:path w="1364" h="1507" extrusionOk="0">
                  <a:moveTo>
                    <a:pt x="1172" y="1435"/>
                  </a:moveTo>
                  <a:cubicBezTo>
                    <a:pt x="790" y="1507"/>
                    <a:pt x="168" y="670"/>
                    <a:pt x="73" y="431"/>
                  </a:cubicBezTo>
                  <a:cubicBezTo>
                    <a:pt x="1" y="168"/>
                    <a:pt x="25" y="49"/>
                    <a:pt x="73" y="25"/>
                  </a:cubicBezTo>
                  <a:cubicBezTo>
                    <a:pt x="144" y="1"/>
                    <a:pt x="1364" y="1172"/>
                    <a:pt x="1172" y="14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6274002" y="3833793"/>
              <a:ext cx="263818" cy="118467"/>
            </a:xfrm>
            <a:custGeom>
              <a:avLst/>
              <a:gdLst/>
              <a:ahLst/>
              <a:cxnLst/>
              <a:rect l="l" t="t" r="r" b="b"/>
              <a:pathLst>
                <a:path w="7723" h="3468" extrusionOk="0">
                  <a:moveTo>
                    <a:pt x="1148" y="1"/>
                  </a:moveTo>
                  <a:cubicBezTo>
                    <a:pt x="1507" y="1"/>
                    <a:pt x="7125" y="2033"/>
                    <a:pt x="7460" y="2416"/>
                  </a:cubicBezTo>
                  <a:cubicBezTo>
                    <a:pt x="7627" y="2583"/>
                    <a:pt x="7723" y="2822"/>
                    <a:pt x="7723" y="3061"/>
                  </a:cubicBezTo>
                  <a:cubicBezTo>
                    <a:pt x="7723" y="3061"/>
                    <a:pt x="2965" y="3468"/>
                    <a:pt x="1722" y="3420"/>
                  </a:cubicBezTo>
                  <a:cubicBezTo>
                    <a:pt x="478" y="3372"/>
                    <a:pt x="0" y="933"/>
                    <a:pt x="0" y="93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6015103" y="1876186"/>
              <a:ext cx="323461" cy="582326"/>
            </a:xfrm>
            <a:custGeom>
              <a:avLst/>
              <a:gdLst/>
              <a:ahLst/>
              <a:cxnLst/>
              <a:rect l="l" t="t" r="r" b="b"/>
              <a:pathLst>
                <a:path w="9469" h="17047" extrusionOk="0">
                  <a:moveTo>
                    <a:pt x="5954" y="478"/>
                  </a:moveTo>
                  <a:cubicBezTo>
                    <a:pt x="5930" y="2343"/>
                    <a:pt x="5475" y="4184"/>
                    <a:pt x="4663" y="5858"/>
                  </a:cubicBezTo>
                  <a:cubicBezTo>
                    <a:pt x="2965" y="9300"/>
                    <a:pt x="909" y="11476"/>
                    <a:pt x="240" y="11930"/>
                  </a:cubicBezTo>
                  <a:cubicBezTo>
                    <a:pt x="0" y="12098"/>
                    <a:pt x="5428" y="17047"/>
                    <a:pt x="7436" y="12265"/>
                  </a:cubicBezTo>
                  <a:cubicBezTo>
                    <a:pt x="9468" y="7483"/>
                    <a:pt x="7747" y="3491"/>
                    <a:pt x="7603" y="3252"/>
                  </a:cubicBezTo>
                  <a:cubicBezTo>
                    <a:pt x="7460" y="3013"/>
                    <a:pt x="7245" y="0"/>
                    <a:pt x="5954" y="47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6394040" y="1794509"/>
              <a:ext cx="374086" cy="417367"/>
            </a:xfrm>
            <a:custGeom>
              <a:avLst/>
              <a:gdLst/>
              <a:ahLst/>
              <a:cxnLst/>
              <a:rect l="l" t="t" r="r" b="b"/>
              <a:pathLst>
                <a:path w="10951" h="12218" extrusionOk="0">
                  <a:moveTo>
                    <a:pt x="1" y="0"/>
                  </a:moveTo>
                  <a:cubicBezTo>
                    <a:pt x="120" y="287"/>
                    <a:pt x="1244" y="502"/>
                    <a:pt x="3157" y="2439"/>
                  </a:cubicBezTo>
                  <a:cubicBezTo>
                    <a:pt x="3922" y="3228"/>
                    <a:pt x="6982" y="5762"/>
                    <a:pt x="8990" y="6886"/>
                  </a:cubicBezTo>
                  <a:cubicBezTo>
                    <a:pt x="9779" y="7340"/>
                    <a:pt x="10951" y="6862"/>
                    <a:pt x="10927" y="7053"/>
                  </a:cubicBezTo>
                  <a:cubicBezTo>
                    <a:pt x="10807" y="7771"/>
                    <a:pt x="9014" y="12217"/>
                    <a:pt x="7484" y="12170"/>
                  </a:cubicBezTo>
                  <a:cubicBezTo>
                    <a:pt x="5930" y="12122"/>
                    <a:pt x="694" y="9922"/>
                    <a:pt x="503" y="8631"/>
                  </a:cubicBezTo>
                  <a:cubicBezTo>
                    <a:pt x="288" y="7316"/>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5798666" y="1774901"/>
              <a:ext cx="948247" cy="835519"/>
            </a:xfrm>
            <a:custGeom>
              <a:avLst/>
              <a:gdLst/>
              <a:ahLst/>
              <a:cxnLst/>
              <a:rect l="l" t="t" r="r" b="b"/>
              <a:pathLst>
                <a:path w="27759" h="24459" extrusionOk="0">
                  <a:moveTo>
                    <a:pt x="14393" y="646"/>
                  </a:moveTo>
                  <a:cubicBezTo>
                    <a:pt x="13413" y="1196"/>
                    <a:pt x="12505" y="1865"/>
                    <a:pt x="11668" y="2630"/>
                  </a:cubicBezTo>
                  <a:cubicBezTo>
                    <a:pt x="6839" y="7508"/>
                    <a:pt x="1" y="10592"/>
                    <a:pt x="73" y="11094"/>
                  </a:cubicBezTo>
                  <a:cubicBezTo>
                    <a:pt x="96" y="11285"/>
                    <a:pt x="790" y="16545"/>
                    <a:pt x="5093" y="19103"/>
                  </a:cubicBezTo>
                  <a:cubicBezTo>
                    <a:pt x="14035" y="24459"/>
                    <a:pt x="22235" y="21853"/>
                    <a:pt x="27758" y="13222"/>
                  </a:cubicBezTo>
                  <a:cubicBezTo>
                    <a:pt x="25439" y="11644"/>
                    <a:pt x="24770" y="11500"/>
                    <a:pt x="22881" y="8153"/>
                  </a:cubicBezTo>
                  <a:cubicBezTo>
                    <a:pt x="21805" y="6241"/>
                    <a:pt x="19964" y="2009"/>
                    <a:pt x="17741" y="790"/>
                  </a:cubicBezTo>
                  <a:cubicBezTo>
                    <a:pt x="16330" y="1"/>
                    <a:pt x="15398" y="813"/>
                    <a:pt x="14393"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6022448" y="1060308"/>
              <a:ext cx="271196" cy="531700"/>
            </a:xfrm>
            <a:custGeom>
              <a:avLst/>
              <a:gdLst/>
              <a:ahLst/>
              <a:cxnLst/>
              <a:rect l="l" t="t" r="r" b="b"/>
              <a:pathLst>
                <a:path w="7939" h="15565" extrusionOk="0">
                  <a:moveTo>
                    <a:pt x="3802" y="1793"/>
                  </a:moveTo>
                  <a:cubicBezTo>
                    <a:pt x="3611" y="2917"/>
                    <a:pt x="3754" y="5618"/>
                    <a:pt x="4591" y="7507"/>
                  </a:cubicBezTo>
                  <a:cubicBezTo>
                    <a:pt x="5141" y="8726"/>
                    <a:pt x="6073" y="9468"/>
                    <a:pt x="6671" y="10137"/>
                  </a:cubicBezTo>
                  <a:cubicBezTo>
                    <a:pt x="7125" y="10663"/>
                    <a:pt x="7938" y="12217"/>
                    <a:pt x="7890" y="12337"/>
                  </a:cubicBezTo>
                  <a:cubicBezTo>
                    <a:pt x="7460" y="14273"/>
                    <a:pt x="3706" y="14560"/>
                    <a:pt x="3109" y="15014"/>
                  </a:cubicBezTo>
                  <a:cubicBezTo>
                    <a:pt x="2344" y="15564"/>
                    <a:pt x="598" y="15110"/>
                    <a:pt x="120" y="14297"/>
                  </a:cubicBezTo>
                  <a:cubicBezTo>
                    <a:pt x="1" y="14106"/>
                    <a:pt x="1722" y="9444"/>
                    <a:pt x="1507" y="8703"/>
                  </a:cubicBezTo>
                  <a:cubicBezTo>
                    <a:pt x="1029" y="7220"/>
                    <a:pt x="383" y="5499"/>
                    <a:pt x="359" y="5140"/>
                  </a:cubicBezTo>
                  <a:cubicBezTo>
                    <a:pt x="311" y="4590"/>
                    <a:pt x="144" y="0"/>
                    <a:pt x="3802" y="1793"/>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5993856" y="1464558"/>
              <a:ext cx="393694" cy="415727"/>
            </a:xfrm>
            <a:custGeom>
              <a:avLst/>
              <a:gdLst/>
              <a:ahLst/>
              <a:cxnLst/>
              <a:rect l="l" t="t" r="r" b="b"/>
              <a:pathLst>
                <a:path w="11525" h="12170" extrusionOk="0">
                  <a:moveTo>
                    <a:pt x="10688" y="9038"/>
                  </a:moveTo>
                  <a:cubicBezTo>
                    <a:pt x="11525" y="9731"/>
                    <a:pt x="9110" y="10353"/>
                    <a:pt x="7962" y="11118"/>
                  </a:cubicBezTo>
                  <a:cubicBezTo>
                    <a:pt x="6432" y="11190"/>
                    <a:pt x="6456" y="12170"/>
                    <a:pt x="6432" y="11357"/>
                  </a:cubicBezTo>
                  <a:cubicBezTo>
                    <a:pt x="6408" y="10927"/>
                    <a:pt x="4854" y="8727"/>
                    <a:pt x="4256" y="7914"/>
                  </a:cubicBezTo>
                  <a:cubicBezTo>
                    <a:pt x="2774" y="5858"/>
                    <a:pt x="1746" y="6575"/>
                    <a:pt x="670" y="4567"/>
                  </a:cubicBezTo>
                  <a:cubicBezTo>
                    <a:pt x="1" y="3324"/>
                    <a:pt x="957" y="1841"/>
                    <a:pt x="1364" y="1387"/>
                  </a:cubicBezTo>
                  <a:cubicBezTo>
                    <a:pt x="1770" y="3754"/>
                    <a:pt x="4233" y="3132"/>
                    <a:pt x="4926" y="2822"/>
                  </a:cubicBezTo>
                  <a:cubicBezTo>
                    <a:pt x="6456" y="2152"/>
                    <a:pt x="8106" y="957"/>
                    <a:pt x="8656" y="287"/>
                  </a:cubicBezTo>
                  <a:cubicBezTo>
                    <a:pt x="8895" y="1"/>
                    <a:pt x="9301" y="2009"/>
                    <a:pt x="9325" y="2104"/>
                  </a:cubicBezTo>
                  <a:cubicBezTo>
                    <a:pt x="10162" y="6217"/>
                    <a:pt x="9301" y="7125"/>
                    <a:pt x="10688" y="90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6024087" y="1629516"/>
              <a:ext cx="232800" cy="205848"/>
            </a:xfrm>
            <a:custGeom>
              <a:avLst/>
              <a:gdLst/>
              <a:ahLst/>
              <a:cxnLst/>
              <a:rect l="l" t="t" r="r" b="b"/>
              <a:pathLst>
                <a:path w="6815" h="6026" extrusionOk="0">
                  <a:moveTo>
                    <a:pt x="5260" y="6026"/>
                  </a:moveTo>
                  <a:cubicBezTo>
                    <a:pt x="4591" y="4902"/>
                    <a:pt x="3730" y="3563"/>
                    <a:pt x="3371" y="3109"/>
                  </a:cubicBezTo>
                  <a:cubicBezTo>
                    <a:pt x="1985" y="1196"/>
                    <a:pt x="1005" y="1651"/>
                    <a:pt x="0" y="120"/>
                  </a:cubicBezTo>
                  <a:cubicBezTo>
                    <a:pt x="718" y="288"/>
                    <a:pt x="2176" y="455"/>
                    <a:pt x="4423" y="1"/>
                  </a:cubicBezTo>
                  <a:cubicBezTo>
                    <a:pt x="4830" y="2296"/>
                    <a:pt x="6814" y="5309"/>
                    <a:pt x="6814" y="53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6069008" y="1376356"/>
              <a:ext cx="236865" cy="173157"/>
            </a:xfrm>
            <a:custGeom>
              <a:avLst/>
              <a:gdLst/>
              <a:ahLst/>
              <a:cxnLst/>
              <a:rect l="l" t="t" r="r" b="b"/>
              <a:pathLst>
                <a:path w="6934" h="5069" extrusionOk="0">
                  <a:moveTo>
                    <a:pt x="6432" y="4495"/>
                  </a:moveTo>
                  <a:cubicBezTo>
                    <a:pt x="6025" y="3180"/>
                    <a:pt x="4758" y="861"/>
                    <a:pt x="3204" y="550"/>
                  </a:cubicBezTo>
                  <a:cubicBezTo>
                    <a:pt x="1100" y="168"/>
                    <a:pt x="742" y="5069"/>
                    <a:pt x="622" y="4830"/>
                  </a:cubicBezTo>
                  <a:cubicBezTo>
                    <a:pt x="622" y="4806"/>
                    <a:pt x="192" y="4973"/>
                    <a:pt x="168" y="4519"/>
                  </a:cubicBezTo>
                  <a:cubicBezTo>
                    <a:pt x="0" y="2989"/>
                    <a:pt x="1124" y="263"/>
                    <a:pt x="2726" y="96"/>
                  </a:cubicBezTo>
                  <a:cubicBezTo>
                    <a:pt x="3634" y="0"/>
                    <a:pt x="4495" y="216"/>
                    <a:pt x="5021" y="957"/>
                  </a:cubicBezTo>
                  <a:cubicBezTo>
                    <a:pt x="5882" y="2200"/>
                    <a:pt x="6599" y="3252"/>
                    <a:pt x="6695" y="3395"/>
                  </a:cubicBezTo>
                  <a:cubicBezTo>
                    <a:pt x="6934" y="3778"/>
                    <a:pt x="6432" y="4495"/>
                    <a:pt x="6432" y="44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5881982" y="981877"/>
              <a:ext cx="78431" cy="111122"/>
            </a:xfrm>
            <a:custGeom>
              <a:avLst/>
              <a:gdLst/>
              <a:ahLst/>
              <a:cxnLst/>
              <a:rect l="l" t="t" r="r" b="b"/>
              <a:pathLst>
                <a:path w="2296" h="3253" extrusionOk="0">
                  <a:moveTo>
                    <a:pt x="1650" y="1"/>
                  </a:moveTo>
                  <a:cubicBezTo>
                    <a:pt x="1148" y="73"/>
                    <a:pt x="216" y="766"/>
                    <a:pt x="120" y="1603"/>
                  </a:cubicBezTo>
                  <a:cubicBezTo>
                    <a:pt x="0" y="2416"/>
                    <a:pt x="263" y="2918"/>
                    <a:pt x="598" y="3085"/>
                  </a:cubicBezTo>
                  <a:cubicBezTo>
                    <a:pt x="957" y="3252"/>
                    <a:pt x="957" y="3252"/>
                    <a:pt x="933" y="3109"/>
                  </a:cubicBezTo>
                  <a:cubicBezTo>
                    <a:pt x="885" y="2965"/>
                    <a:pt x="789" y="2344"/>
                    <a:pt x="933" y="2153"/>
                  </a:cubicBezTo>
                  <a:cubicBezTo>
                    <a:pt x="1100" y="1961"/>
                    <a:pt x="1291" y="1794"/>
                    <a:pt x="1531" y="1651"/>
                  </a:cubicBezTo>
                  <a:cubicBezTo>
                    <a:pt x="1531" y="1651"/>
                    <a:pt x="2296" y="216"/>
                    <a:pt x="165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5890146" y="931252"/>
              <a:ext cx="406743" cy="454943"/>
            </a:xfrm>
            <a:custGeom>
              <a:avLst/>
              <a:gdLst/>
              <a:ahLst/>
              <a:cxnLst/>
              <a:rect l="l" t="t" r="r" b="b"/>
              <a:pathLst>
                <a:path w="11907" h="13318" extrusionOk="0">
                  <a:moveTo>
                    <a:pt x="1292" y="5045"/>
                  </a:moveTo>
                  <a:cubicBezTo>
                    <a:pt x="2583" y="6217"/>
                    <a:pt x="3563" y="5667"/>
                    <a:pt x="3563" y="5667"/>
                  </a:cubicBezTo>
                  <a:cubicBezTo>
                    <a:pt x="3563" y="5667"/>
                    <a:pt x="2846" y="5069"/>
                    <a:pt x="3252" y="4615"/>
                  </a:cubicBezTo>
                  <a:cubicBezTo>
                    <a:pt x="3682" y="4161"/>
                    <a:pt x="4232" y="5762"/>
                    <a:pt x="4854" y="6910"/>
                  </a:cubicBezTo>
                  <a:cubicBezTo>
                    <a:pt x="8249" y="13317"/>
                    <a:pt x="11548" y="8655"/>
                    <a:pt x="11715" y="6934"/>
                  </a:cubicBezTo>
                  <a:cubicBezTo>
                    <a:pt x="11907" y="5093"/>
                    <a:pt x="10759" y="6264"/>
                    <a:pt x="8990" y="3085"/>
                  </a:cubicBezTo>
                  <a:cubicBezTo>
                    <a:pt x="7651" y="646"/>
                    <a:pt x="3778" y="1"/>
                    <a:pt x="1387" y="1746"/>
                  </a:cubicBezTo>
                  <a:cubicBezTo>
                    <a:pt x="287" y="2535"/>
                    <a:pt x="1" y="3874"/>
                    <a:pt x="1292" y="50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6316463" y="1894154"/>
              <a:ext cx="53119" cy="231161"/>
            </a:xfrm>
            <a:custGeom>
              <a:avLst/>
              <a:gdLst/>
              <a:ahLst/>
              <a:cxnLst/>
              <a:rect l="l" t="t" r="r" b="b"/>
              <a:pathLst>
                <a:path w="1555" h="6767" extrusionOk="0">
                  <a:moveTo>
                    <a:pt x="264" y="0"/>
                  </a:moveTo>
                  <a:cubicBezTo>
                    <a:pt x="837" y="694"/>
                    <a:pt x="1555" y="5953"/>
                    <a:pt x="837" y="6360"/>
                  </a:cubicBezTo>
                  <a:cubicBezTo>
                    <a:pt x="120" y="6766"/>
                    <a:pt x="1" y="6455"/>
                    <a:pt x="1" y="6455"/>
                  </a:cubicBezTo>
                  <a:cubicBezTo>
                    <a:pt x="1" y="6455"/>
                    <a:pt x="120" y="861"/>
                    <a:pt x="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6198030" y="1742244"/>
              <a:ext cx="188700" cy="156009"/>
            </a:xfrm>
            <a:custGeom>
              <a:avLst/>
              <a:gdLst/>
              <a:ahLst/>
              <a:cxnLst/>
              <a:rect l="l" t="t" r="r" b="b"/>
              <a:pathLst>
                <a:path w="5524" h="4567" extrusionOk="0">
                  <a:moveTo>
                    <a:pt x="4185" y="0"/>
                  </a:moveTo>
                  <a:cubicBezTo>
                    <a:pt x="2989" y="1817"/>
                    <a:pt x="503" y="2463"/>
                    <a:pt x="503" y="2463"/>
                  </a:cubicBezTo>
                  <a:lnTo>
                    <a:pt x="1" y="2439"/>
                  </a:lnTo>
                  <a:lnTo>
                    <a:pt x="814" y="3897"/>
                  </a:lnTo>
                  <a:cubicBezTo>
                    <a:pt x="1220" y="4567"/>
                    <a:pt x="5524" y="1196"/>
                    <a:pt x="4878" y="1004"/>
                  </a:cubicBezTo>
                  <a:cubicBezTo>
                    <a:pt x="4543" y="909"/>
                    <a:pt x="4185" y="0"/>
                    <a:pt x="4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6175997" y="1804484"/>
              <a:ext cx="75972" cy="97663"/>
            </a:xfrm>
            <a:custGeom>
              <a:avLst/>
              <a:gdLst/>
              <a:ahLst/>
              <a:cxnLst/>
              <a:rect l="l" t="t" r="r" b="b"/>
              <a:pathLst>
                <a:path w="2224" h="2859" extrusionOk="0">
                  <a:moveTo>
                    <a:pt x="501" y="1"/>
                  </a:moveTo>
                  <a:cubicBezTo>
                    <a:pt x="441" y="1"/>
                    <a:pt x="385" y="15"/>
                    <a:pt x="335" y="43"/>
                  </a:cubicBezTo>
                  <a:cubicBezTo>
                    <a:pt x="0" y="234"/>
                    <a:pt x="72" y="999"/>
                    <a:pt x="502" y="1764"/>
                  </a:cubicBezTo>
                  <a:cubicBezTo>
                    <a:pt x="869" y="2415"/>
                    <a:pt x="1373" y="2859"/>
                    <a:pt x="1722" y="2859"/>
                  </a:cubicBezTo>
                  <a:cubicBezTo>
                    <a:pt x="1783" y="2859"/>
                    <a:pt x="1839" y="2845"/>
                    <a:pt x="1889" y="2816"/>
                  </a:cubicBezTo>
                  <a:cubicBezTo>
                    <a:pt x="2224" y="2625"/>
                    <a:pt x="2128" y="1860"/>
                    <a:pt x="1698" y="1095"/>
                  </a:cubicBezTo>
                  <a:cubicBezTo>
                    <a:pt x="1332" y="444"/>
                    <a:pt x="844"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6193145" y="1959468"/>
              <a:ext cx="66168" cy="255688"/>
            </a:xfrm>
            <a:custGeom>
              <a:avLst/>
              <a:gdLst/>
              <a:ahLst/>
              <a:cxnLst/>
              <a:rect l="l" t="t" r="r" b="b"/>
              <a:pathLst>
                <a:path w="1937" h="7485" extrusionOk="0">
                  <a:moveTo>
                    <a:pt x="1937" y="1"/>
                  </a:moveTo>
                  <a:cubicBezTo>
                    <a:pt x="1937" y="1"/>
                    <a:pt x="1507" y="6360"/>
                    <a:pt x="1076" y="6910"/>
                  </a:cubicBezTo>
                  <a:cubicBezTo>
                    <a:pt x="646" y="7484"/>
                    <a:pt x="431" y="7436"/>
                    <a:pt x="216" y="7269"/>
                  </a:cubicBezTo>
                  <a:cubicBezTo>
                    <a:pt x="0" y="7078"/>
                    <a:pt x="1937"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6267477" y="1501314"/>
              <a:ext cx="69447" cy="241784"/>
            </a:xfrm>
            <a:custGeom>
              <a:avLst/>
              <a:gdLst/>
              <a:ahLst/>
              <a:cxnLst/>
              <a:rect l="l" t="t" r="r" b="b"/>
              <a:pathLst>
                <a:path w="2033" h="7078" extrusionOk="0">
                  <a:moveTo>
                    <a:pt x="693" y="455"/>
                  </a:moveTo>
                  <a:cubicBezTo>
                    <a:pt x="813" y="1339"/>
                    <a:pt x="2032" y="6623"/>
                    <a:pt x="1793" y="6862"/>
                  </a:cubicBezTo>
                  <a:cubicBezTo>
                    <a:pt x="1530" y="7077"/>
                    <a:pt x="167" y="1172"/>
                    <a:pt x="72" y="885"/>
                  </a:cubicBezTo>
                  <a:cubicBezTo>
                    <a:pt x="0" y="574"/>
                    <a:pt x="693" y="0"/>
                    <a:pt x="693" y="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6183341" y="1824672"/>
              <a:ext cx="48234" cy="61454"/>
            </a:xfrm>
            <a:custGeom>
              <a:avLst/>
              <a:gdLst/>
              <a:ahLst/>
              <a:cxnLst/>
              <a:rect l="l" t="t" r="r" b="b"/>
              <a:pathLst>
                <a:path w="1412" h="1799" extrusionOk="0">
                  <a:moveTo>
                    <a:pt x="319" y="0"/>
                  </a:moveTo>
                  <a:cubicBezTo>
                    <a:pt x="282" y="0"/>
                    <a:pt x="247" y="9"/>
                    <a:pt x="216" y="26"/>
                  </a:cubicBezTo>
                  <a:cubicBezTo>
                    <a:pt x="1" y="145"/>
                    <a:pt x="48" y="624"/>
                    <a:pt x="335" y="1126"/>
                  </a:cubicBezTo>
                  <a:cubicBezTo>
                    <a:pt x="558" y="1531"/>
                    <a:pt x="866" y="1798"/>
                    <a:pt x="1086" y="1798"/>
                  </a:cubicBezTo>
                  <a:cubicBezTo>
                    <a:pt x="1126" y="1798"/>
                    <a:pt x="1163" y="1790"/>
                    <a:pt x="1196" y="1771"/>
                  </a:cubicBezTo>
                  <a:cubicBezTo>
                    <a:pt x="1411" y="1652"/>
                    <a:pt x="1363" y="1173"/>
                    <a:pt x="1076" y="695"/>
                  </a:cubicBezTo>
                  <a:cubicBezTo>
                    <a:pt x="852" y="287"/>
                    <a:pt x="540" y="0"/>
                    <a:pt x="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5236802" y="1647484"/>
              <a:ext cx="600294" cy="807782"/>
            </a:xfrm>
            <a:custGeom>
              <a:avLst/>
              <a:gdLst/>
              <a:ahLst/>
              <a:cxnLst/>
              <a:rect l="l" t="t" r="r" b="b"/>
              <a:pathLst>
                <a:path w="17573" h="23647" extrusionOk="0">
                  <a:moveTo>
                    <a:pt x="4256" y="15422"/>
                  </a:moveTo>
                  <a:lnTo>
                    <a:pt x="5069" y="21638"/>
                  </a:lnTo>
                  <a:lnTo>
                    <a:pt x="6025" y="23646"/>
                  </a:lnTo>
                  <a:cubicBezTo>
                    <a:pt x="6025" y="23646"/>
                    <a:pt x="17572" y="19964"/>
                    <a:pt x="17286" y="19199"/>
                  </a:cubicBezTo>
                  <a:cubicBezTo>
                    <a:pt x="17142" y="18817"/>
                    <a:pt x="14823" y="17645"/>
                    <a:pt x="13269" y="13389"/>
                  </a:cubicBezTo>
                  <a:cubicBezTo>
                    <a:pt x="10806" y="6623"/>
                    <a:pt x="13508" y="2583"/>
                    <a:pt x="7603" y="479"/>
                  </a:cubicBezTo>
                  <a:cubicBezTo>
                    <a:pt x="6216" y="1"/>
                    <a:pt x="4710" y="120"/>
                    <a:pt x="3275" y="527"/>
                  </a:cubicBezTo>
                  <a:cubicBezTo>
                    <a:pt x="2295" y="790"/>
                    <a:pt x="0" y="3922"/>
                    <a:pt x="24" y="6265"/>
                  </a:cubicBezTo>
                  <a:cubicBezTo>
                    <a:pt x="96" y="10281"/>
                    <a:pt x="1626" y="12792"/>
                    <a:pt x="4256" y="15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6175997" y="1328977"/>
              <a:ext cx="18822" cy="19642"/>
            </a:xfrm>
            <a:custGeom>
              <a:avLst/>
              <a:gdLst/>
              <a:ahLst/>
              <a:cxnLst/>
              <a:rect l="l" t="t" r="r" b="b"/>
              <a:pathLst>
                <a:path w="551" h="575" extrusionOk="0">
                  <a:moveTo>
                    <a:pt x="287" y="1"/>
                  </a:moveTo>
                  <a:cubicBezTo>
                    <a:pt x="120" y="1"/>
                    <a:pt x="0" y="144"/>
                    <a:pt x="0" y="288"/>
                  </a:cubicBezTo>
                  <a:cubicBezTo>
                    <a:pt x="0" y="431"/>
                    <a:pt x="120" y="575"/>
                    <a:pt x="287" y="575"/>
                  </a:cubicBezTo>
                  <a:cubicBezTo>
                    <a:pt x="431" y="575"/>
                    <a:pt x="550" y="431"/>
                    <a:pt x="550" y="288"/>
                  </a:cubicBezTo>
                  <a:cubicBezTo>
                    <a:pt x="550" y="144"/>
                    <a:pt x="431"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6127797" y="1344519"/>
              <a:ext cx="31905" cy="31051"/>
            </a:xfrm>
            <a:custGeom>
              <a:avLst/>
              <a:gdLst/>
              <a:ahLst/>
              <a:cxnLst/>
              <a:rect l="l" t="t" r="r" b="b"/>
              <a:pathLst>
                <a:path w="934" h="909" extrusionOk="0">
                  <a:moveTo>
                    <a:pt x="455" y="0"/>
                  </a:moveTo>
                  <a:cubicBezTo>
                    <a:pt x="216" y="0"/>
                    <a:pt x="1" y="215"/>
                    <a:pt x="1" y="454"/>
                  </a:cubicBezTo>
                  <a:cubicBezTo>
                    <a:pt x="1" y="717"/>
                    <a:pt x="216" y="909"/>
                    <a:pt x="455" y="909"/>
                  </a:cubicBezTo>
                  <a:cubicBezTo>
                    <a:pt x="718" y="909"/>
                    <a:pt x="933" y="717"/>
                    <a:pt x="933" y="454"/>
                  </a:cubicBezTo>
                  <a:cubicBezTo>
                    <a:pt x="933" y="215"/>
                    <a:pt x="718" y="0"/>
                    <a:pt x="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6080451" y="1354289"/>
              <a:ext cx="31051" cy="31086"/>
            </a:xfrm>
            <a:custGeom>
              <a:avLst/>
              <a:gdLst/>
              <a:ahLst/>
              <a:cxnLst/>
              <a:rect l="l" t="t" r="r" b="b"/>
              <a:pathLst>
                <a:path w="909" h="910" extrusionOk="0">
                  <a:moveTo>
                    <a:pt x="454" y="1"/>
                  </a:moveTo>
                  <a:cubicBezTo>
                    <a:pt x="191" y="1"/>
                    <a:pt x="0" y="192"/>
                    <a:pt x="0" y="455"/>
                  </a:cubicBezTo>
                  <a:cubicBezTo>
                    <a:pt x="0" y="694"/>
                    <a:pt x="191" y="909"/>
                    <a:pt x="454" y="909"/>
                  </a:cubicBezTo>
                  <a:cubicBezTo>
                    <a:pt x="693" y="909"/>
                    <a:pt x="909" y="694"/>
                    <a:pt x="909" y="455"/>
                  </a:cubicBezTo>
                  <a:cubicBezTo>
                    <a:pt x="909" y="192"/>
                    <a:pt x="693"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5757025" y="2398868"/>
              <a:ext cx="210733" cy="130696"/>
            </a:xfrm>
            <a:custGeom>
              <a:avLst/>
              <a:gdLst/>
              <a:ahLst/>
              <a:cxnLst/>
              <a:rect l="l" t="t" r="r" b="b"/>
              <a:pathLst>
                <a:path w="6169" h="3826" extrusionOk="0">
                  <a:moveTo>
                    <a:pt x="1220" y="0"/>
                  </a:moveTo>
                  <a:lnTo>
                    <a:pt x="3467" y="48"/>
                  </a:lnTo>
                  <a:cubicBezTo>
                    <a:pt x="3467" y="48"/>
                    <a:pt x="5093" y="407"/>
                    <a:pt x="5069" y="335"/>
                  </a:cubicBezTo>
                  <a:cubicBezTo>
                    <a:pt x="5021" y="263"/>
                    <a:pt x="6169" y="24"/>
                    <a:pt x="5810" y="1411"/>
                  </a:cubicBezTo>
                  <a:cubicBezTo>
                    <a:pt x="5452" y="2798"/>
                    <a:pt x="4854" y="3610"/>
                    <a:pt x="3515" y="3706"/>
                  </a:cubicBezTo>
                  <a:cubicBezTo>
                    <a:pt x="2176" y="3826"/>
                    <a:pt x="0" y="2606"/>
                    <a:pt x="0" y="2606"/>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5394416" y="3898321"/>
              <a:ext cx="263818" cy="118467"/>
            </a:xfrm>
            <a:custGeom>
              <a:avLst/>
              <a:gdLst/>
              <a:ahLst/>
              <a:cxnLst/>
              <a:rect l="l" t="t" r="r" b="b"/>
              <a:pathLst>
                <a:path w="7723" h="3468" extrusionOk="0">
                  <a:moveTo>
                    <a:pt x="1148" y="1"/>
                  </a:moveTo>
                  <a:cubicBezTo>
                    <a:pt x="1506" y="1"/>
                    <a:pt x="7125" y="2033"/>
                    <a:pt x="7436" y="2415"/>
                  </a:cubicBezTo>
                  <a:cubicBezTo>
                    <a:pt x="7627" y="2583"/>
                    <a:pt x="7723" y="2822"/>
                    <a:pt x="7723" y="3085"/>
                  </a:cubicBezTo>
                  <a:cubicBezTo>
                    <a:pt x="7723" y="3085"/>
                    <a:pt x="2965" y="3467"/>
                    <a:pt x="1722" y="3443"/>
                  </a:cubicBezTo>
                  <a:cubicBezTo>
                    <a:pt x="478" y="3396"/>
                    <a:pt x="0" y="957"/>
                    <a:pt x="0" y="95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5285787" y="1684241"/>
              <a:ext cx="514552" cy="851848"/>
            </a:xfrm>
            <a:custGeom>
              <a:avLst/>
              <a:gdLst/>
              <a:ahLst/>
              <a:cxnLst/>
              <a:rect l="l" t="t" r="r" b="b"/>
              <a:pathLst>
                <a:path w="15063" h="24937" extrusionOk="0">
                  <a:moveTo>
                    <a:pt x="15063" y="21159"/>
                  </a:moveTo>
                  <a:lnTo>
                    <a:pt x="14369" y="23837"/>
                  </a:lnTo>
                  <a:cubicBezTo>
                    <a:pt x="7914" y="24937"/>
                    <a:pt x="2391" y="20777"/>
                    <a:pt x="742" y="16330"/>
                  </a:cubicBezTo>
                  <a:cubicBezTo>
                    <a:pt x="0" y="14274"/>
                    <a:pt x="503" y="2798"/>
                    <a:pt x="622" y="2392"/>
                  </a:cubicBezTo>
                  <a:cubicBezTo>
                    <a:pt x="1411" y="1"/>
                    <a:pt x="5667" y="49"/>
                    <a:pt x="6958" y="2822"/>
                  </a:cubicBezTo>
                  <a:cubicBezTo>
                    <a:pt x="7986" y="5045"/>
                    <a:pt x="3061" y="12768"/>
                    <a:pt x="4902" y="15924"/>
                  </a:cubicBezTo>
                  <a:cubicBezTo>
                    <a:pt x="6575" y="18816"/>
                    <a:pt x="9205" y="20370"/>
                    <a:pt x="15063" y="211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7553772" y="1961927"/>
              <a:ext cx="383890" cy="231981"/>
            </a:xfrm>
            <a:custGeom>
              <a:avLst/>
              <a:gdLst/>
              <a:ahLst/>
              <a:cxnLst/>
              <a:rect l="l" t="t" r="r" b="b"/>
              <a:pathLst>
                <a:path w="11238" h="6791" extrusionOk="0">
                  <a:moveTo>
                    <a:pt x="9898" y="1"/>
                  </a:moveTo>
                  <a:cubicBezTo>
                    <a:pt x="8464" y="335"/>
                    <a:pt x="8057" y="1005"/>
                    <a:pt x="7245" y="2224"/>
                  </a:cubicBezTo>
                  <a:cubicBezTo>
                    <a:pt x="6432" y="3467"/>
                    <a:pt x="2941" y="3969"/>
                    <a:pt x="1483" y="4878"/>
                  </a:cubicBezTo>
                  <a:cubicBezTo>
                    <a:pt x="0" y="5810"/>
                    <a:pt x="48" y="6384"/>
                    <a:pt x="407" y="6575"/>
                  </a:cubicBezTo>
                  <a:cubicBezTo>
                    <a:pt x="742" y="6790"/>
                    <a:pt x="2654" y="4973"/>
                    <a:pt x="5117" y="4543"/>
                  </a:cubicBezTo>
                  <a:cubicBezTo>
                    <a:pt x="7579" y="4113"/>
                    <a:pt x="8631" y="2128"/>
                    <a:pt x="9635" y="1555"/>
                  </a:cubicBezTo>
                  <a:cubicBezTo>
                    <a:pt x="10616" y="981"/>
                    <a:pt x="11237" y="1"/>
                    <a:pt x="9898"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7846968" y="2004388"/>
              <a:ext cx="414907" cy="227916"/>
            </a:xfrm>
            <a:custGeom>
              <a:avLst/>
              <a:gdLst/>
              <a:ahLst/>
              <a:cxnLst/>
              <a:rect l="l" t="t" r="r" b="b"/>
              <a:pathLst>
                <a:path w="12146" h="6672" extrusionOk="0">
                  <a:moveTo>
                    <a:pt x="10161" y="1"/>
                  </a:moveTo>
                  <a:cubicBezTo>
                    <a:pt x="7268" y="168"/>
                    <a:pt x="0" y="4950"/>
                    <a:pt x="168" y="5476"/>
                  </a:cubicBezTo>
                  <a:cubicBezTo>
                    <a:pt x="359" y="6026"/>
                    <a:pt x="4208" y="6671"/>
                    <a:pt x="5714" y="6456"/>
                  </a:cubicBezTo>
                  <a:cubicBezTo>
                    <a:pt x="7221" y="6265"/>
                    <a:pt x="10663" y="6504"/>
                    <a:pt x="10974" y="5739"/>
                  </a:cubicBezTo>
                  <a:cubicBezTo>
                    <a:pt x="11261" y="4974"/>
                    <a:pt x="12146" y="168"/>
                    <a:pt x="10161"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7192769" y="2444608"/>
              <a:ext cx="108663" cy="228701"/>
            </a:xfrm>
            <a:custGeom>
              <a:avLst/>
              <a:gdLst/>
              <a:ahLst/>
              <a:cxnLst/>
              <a:rect l="l" t="t" r="r" b="b"/>
              <a:pathLst>
                <a:path w="3181" h="6695" extrusionOk="0">
                  <a:moveTo>
                    <a:pt x="1675" y="0"/>
                  </a:moveTo>
                  <a:cubicBezTo>
                    <a:pt x="1388" y="431"/>
                    <a:pt x="599" y="957"/>
                    <a:pt x="384" y="1913"/>
                  </a:cubicBezTo>
                  <a:cubicBezTo>
                    <a:pt x="1" y="3610"/>
                    <a:pt x="886" y="5977"/>
                    <a:pt x="1722" y="6264"/>
                  </a:cubicBezTo>
                  <a:cubicBezTo>
                    <a:pt x="3013" y="6694"/>
                    <a:pt x="3181" y="215"/>
                    <a:pt x="1675"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7758766" y="2830889"/>
              <a:ext cx="218897" cy="236080"/>
            </a:xfrm>
            <a:custGeom>
              <a:avLst/>
              <a:gdLst/>
              <a:ahLst/>
              <a:cxnLst/>
              <a:rect l="l" t="t" r="r" b="b"/>
              <a:pathLst>
                <a:path w="6408" h="6911" extrusionOk="0">
                  <a:moveTo>
                    <a:pt x="2845" y="527"/>
                  </a:moveTo>
                  <a:cubicBezTo>
                    <a:pt x="694" y="1579"/>
                    <a:pt x="0" y="5906"/>
                    <a:pt x="741" y="6408"/>
                  </a:cubicBezTo>
                  <a:cubicBezTo>
                    <a:pt x="1459" y="6910"/>
                    <a:pt x="2702" y="2296"/>
                    <a:pt x="3324" y="1770"/>
                  </a:cubicBezTo>
                  <a:cubicBezTo>
                    <a:pt x="3921" y="1220"/>
                    <a:pt x="6408" y="1"/>
                    <a:pt x="2845" y="5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7460652" y="2509922"/>
              <a:ext cx="883719" cy="135615"/>
            </a:xfrm>
            <a:custGeom>
              <a:avLst/>
              <a:gdLst/>
              <a:ahLst/>
              <a:cxnLst/>
              <a:rect l="l" t="t" r="r" b="b"/>
              <a:pathLst>
                <a:path w="25870" h="3970" extrusionOk="0">
                  <a:moveTo>
                    <a:pt x="1" y="3228"/>
                  </a:moveTo>
                  <a:cubicBezTo>
                    <a:pt x="168" y="3970"/>
                    <a:pt x="25869" y="838"/>
                    <a:pt x="25822" y="431"/>
                  </a:cubicBezTo>
                  <a:cubicBezTo>
                    <a:pt x="25774" y="1"/>
                    <a:pt x="814" y="2129"/>
                    <a:pt x="1" y="3228"/>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8061250" y="1337824"/>
              <a:ext cx="273147" cy="24113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07" name="Google Shape;2007;p43"/>
            <p:cNvSpPr/>
            <p:nvPr/>
          </p:nvSpPr>
          <p:spPr>
            <a:xfrm>
              <a:off x="8373575" y="1009477"/>
              <a:ext cx="170373" cy="1503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08" name="Google Shape;2008;p43"/>
            <p:cNvSpPr/>
            <p:nvPr/>
          </p:nvSpPr>
          <p:spPr>
            <a:xfrm>
              <a:off x="8061250" y="824697"/>
              <a:ext cx="120745" cy="106569"/>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009" name="Google Shape;2009;p43"/>
            <p:cNvGrpSpPr/>
            <p:nvPr/>
          </p:nvGrpSpPr>
          <p:grpSpPr>
            <a:xfrm rot="-1516767">
              <a:off x="5125061" y="1179669"/>
              <a:ext cx="406158" cy="496798"/>
              <a:chOff x="10625087" y="4088089"/>
              <a:chExt cx="543369" cy="664629"/>
            </a:xfrm>
          </p:grpSpPr>
          <p:sp>
            <p:nvSpPr>
              <p:cNvPr id="2010" name="Google Shape;2010;p43"/>
              <p:cNvSpPr/>
              <p:nvPr/>
            </p:nvSpPr>
            <p:spPr>
              <a:xfrm>
                <a:off x="10837129" y="4244790"/>
                <a:ext cx="331326" cy="448199"/>
              </a:xfrm>
              <a:custGeom>
                <a:avLst/>
                <a:gdLst/>
                <a:ahLst/>
                <a:cxnLst/>
                <a:rect l="l" t="t" r="r" b="b"/>
                <a:pathLst>
                  <a:path w="8244" h="11152" extrusionOk="0">
                    <a:moveTo>
                      <a:pt x="3920" y="4228"/>
                    </a:moveTo>
                    <a:cubicBezTo>
                      <a:pt x="4011" y="4228"/>
                      <a:pt x="4097" y="4243"/>
                      <a:pt x="4175" y="4274"/>
                    </a:cubicBezTo>
                    <a:cubicBezTo>
                      <a:pt x="4175" y="4274"/>
                      <a:pt x="4411" y="4353"/>
                      <a:pt x="4621" y="4773"/>
                    </a:cubicBezTo>
                    <a:cubicBezTo>
                      <a:pt x="4726" y="5009"/>
                      <a:pt x="4778" y="5245"/>
                      <a:pt x="4831" y="5482"/>
                    </a:cubicBezTo>
                    <a:cubicBezTo>
                      <a:pt x="4673" y="5613"/>
                      <a:pt x="4490" y="5692"/>
                      <a:pt x="4306" y="5718"/>
                    </a:cubicBezTo>
                    <a:cubicBezTo>
                      <a:pt x="4070" y="5767"/>
                      <a:pt x="3829" y="5794"/>
                      <a:pt x="3587" y="5794"/>
                    </a:cubicBezTo>
                    <a:cubicBezTo>
                      <a:pt x="3317" y="5794"/>
                      <a:pt x="3047" y="5761"/>
                      <a:pt x="2783" y="5692"/>
                    </a:cubicBezTo>
                    <a:cubicBezTo>
                      <a:pt x="2757" y="5744"/>
                      <a:pt x="2731" y="5797"/>
                      <a:pt x="2705" y="5849"/>
                    </a:cubicBezTo>
                    <a:cubicBezTo>
                      <a:pt x="2705" y="4752"/>
                      <a:pt x="3392" y="4228"/>
                      <a:pt x="3920" y="4228"/>
                    </a:cubicBezTo>
                    <a:close/>
                    <a:moveTo>
                      <a:pt x="2106" y="1"/>
                    </a:moveTo>
                    <a:cubicBezTo>
                      <a:pt x="2039" y="1"/>
                      <a:pt x="1984" y="7"/>
                      <a:pt x="1943" y="22"/>
                    </a:cubicBezTo>
                    <a:cubicBezTo>
                      <a:pt x="1313" y="258"/>
                      <a:pt x="1235" y="1045"/>
                      <a:pt x="1550" y="2017"/>
                    </a:cubicBezTo>
                    <a:cubicBezTo>
                      <a:pt x="1865" y="2988"/>
                      <a:pt x="1287" y="3382"/>
                      <a:pt x="657" y="3933"/>
                    </a:cubicBezTo>
                    <a:cubicBezTo>
                      <a:pt x="1" y="4510"/>
                      <a:pt x="1681" y="6689"/>
                      <a:pt x="1681" y="6689"/>
                    </a:cubicBezTo>
                    <a:cubicBezTo>
                      <a:pt x="1681" y="6689"/>
                      <a:pt x="1323" y="6901"/>
                      <a:pt x="946" y="6901"/>
                    </a:cubicBezTo>
                    <a:cubicBezTo>
                      <a:pt x="792" y="6901"/>
                      <a:pt x="636" y="6866"/>
                      <a:pt x="500" y="6768"/>
                    </a:cubicBezTo>
                    <a:cubicBezTo>
                      <a:pt x="447" y="6978"/>
                      <a:pt x="368" y="7162"/>
                      <a:pt x="237" y="7319"/>
                    </a:cubicBezTo>
                    <a:cubicBezTo>
                      <a:pt x="578" y="7949"/>
                      <a:pt x="80" y="9262"/>
                      <a:pt x="1025" y="9839"/>
                    </a:cubicBezTo>
                    <a:cubicBezTo>
                      <a:pt x="2101" y="10338"/>
                      <a:pt x="3256" y="10732"/>
                      <a:pt x="4463" y="10942"/>
                    </a:cubicBezTo>
                    <a:cubicBezTo>
                      <a:pt x="5067" y="11073"/>
                      <a:pt x="5697" y="11125"/>
                      <a:pt x="6327" y="11152"/>
                    </a:cubicBezTo>
                    <a:lnTo>
                      <a:pt x="6432" y="11152"/>
                    </a:lnTo>
                    <a:cubicBezTo>
                      <a:pt x="8007" y="11099"/>
                      <a:pt x="8243" y="11152"/>
                      <a:pt x="7981" y="9235"/>
                    </a:cubicBezTo>
                    <a:cubicBezTo>
                      <a:pt x="7928" y="9025"/>
                      <a:pt x="7876" y="8789"/>
                      <a:pt x="7797" y="8579"/>
                    </a:cubicBezTo>
                    <a:lnTo>
                      <a:pt x="7797" y="8579"/>
                    </a:lnTo>
                    <a:cubicBezTo>
                      <a:pt x="7876" y="8920"/>
                      <a:pt x="7482" y="9157"/>
                      <a:pt x="6773" y="9235"/>
                    </a:cubicBezTo>
                    <a:cubicBezTo>
                      <a:pt x="6640" y="9250"/>
                      <a:pt x="6528" y="9257"/>
                      <a:pt x="6434" y="9257"/>
                    </a:cubicBezTo>
                    <a:cubicBezTo>
                      <a:pt x="6005" y="9257"/>
                      <a:pt x="5921" y="9107"/>
                      <a:pt x="5750" y="8763"/>
                    </a:cubicBezTo>
                    <a:lnTo>
                      <a:pt x="4962" y="8763"/>
                    </a:lnTo>
                    <a:lnTo>
                      <a:pt x="4936" y="8737"/>
                    </a:lnTo>
                    <a:cubicBezTo>
                      <a:pt x="5172" y="8710"/>
                      <a:pt x="6275" y="8553"/>
                      <a:pt x="6511" y="8212"/>
                    </a:cubicBezTo>
                    <a:cubicBezTo>
                      <a:pt x="6458" y="8002"/>
                      <a:pt x="6432" y="7792"/>
                      <a:pt x="6485" y="7555"/>
                    </a:cubicBezTo>
                    <a:lnTo>
                      <a:pt x="6485" y="7555"/>
                    </a:lnTo>
                    <a:cubicBezTo>
                      <a:pt x="6380" y="7608"/>
                      <a:pt x="6268" y="7634"/>
                      <a:pt x="6156" y="7634"/>
                    </a:cubicBezTo>
                    <a:cubicBezTo>
                      <a:pt x="6045" y="7634"/>
                      <a:pt x="5933" y="7608"/>
                      <a:pt x="5828" y="7555"/>
                    </a:cubicBezTo>
                    <a:cubicBezTo>
                      <a:pt x="5844" y="7111"/>
                      <a:pt x="6042" y="6686"/>
                      <a:pt x="6295" y="6686"/>
                    </a:cubicBezTo>
                    <a:cubicBezTo>
                      <a:pt x="6461" y="6686"/>
                      <a:pt x="6649" y="6868"/>
                      <a:pt x="6826" y="7345"/>
                    </a:cubicBezTo>
                    <a:lnTo>
                      <a:pt x="6957" y="7398"/>
                    </a:lnTo>
                    <a:cubicBezTo>
                      <a:pt x="7088" y="7450"/>
                      <a:pt x="7246" y="7477"/>
                      <a:pt x="7403" y="7503"/>
                    </a:cubicBezTo>
                    <a:cubicBezTo>
                      <a:pt x="7062" y="7293"/>
                      <a:pt x="7115" y="6715"/>
                      <a:pt x="6248" y="4904"/>
                    </a:cubicBezTo>
                    <a:cubicBezTo>
                      <a:pt x="5646" y="3624"/>
                      <a:pt x="5556" y="3100"/>
                      <a:pt x="5700" y="3100"/>
                    </a:cubicBezTo>
                    <a:cubicBezTo>
                      <a:pt x="5756" y="3100"/>
                      <a:pt x="5848" y="3181"/>
                      <a:pt x="5960" y="3329"/>
                    </a:cubicBezTo>
                    <a:cubicBezTo>
                      <a:pt x="6309" y="3193"/>
                      <a:pt x="6686" y="3115"/>
                      <a:pt x="7050" y="3115"/>
                    </a:cubicBezTo>
                    <a:cubicBezTo>
                      <a:pt x="7179" y="3115"/>
                      <a:pt x="7306" y="3125"/>
                      <a:pt x="7430" y="3145"/>
                    </a:cubicBezTo>
                    <a:cubicBezTo>
                      <a:pt x="7535" y="2830"/>
                      <a:pt x="7403" y="2227"/>
                      <a:pt x="6353" y="1229"/>
                    </a:cubicBezTo>
                    <a:cubicBezTo>
                      <a:pt x="5960" y="1177"/>
                      <a:pt x="5592" y="1072"/>
                      <a:pt x="5225" y="940"/>
                    </a:cubicBezTo>
                    <a:cubicBezTo>
                      <a:pt x="4033" y="450"/>
                      <a:pt x="2654" y="1"/>
                      <a:pt x="2106"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10625087" y="4113288"/>
                <a:ext cx="533763" cy="409737"/>
              </a:xfrm>
              <a:custGeom>
                <a:avLst/>
                <a:gdLst/>
                <a:ahLst/>
                <a:cxnLst/>
                <a:rect l="l" t="t" r="r" b="b"/>
                <a:pathLst>
                  <a:path w="13281" h="10195" extrusionOk="0">
                    <a:moveTo>
                      <a:pt x="11495" y="0"/>
                    </a:moveTo>
                    <a:cubicBezTo>
                      <a:pt x="11445" y="0"/>
                      <a:pt x="11393" y="4"/>
                      <a:pt x="11341" y="13"/>
                    </a:cubicBezTo>
                    <a:cubicBezTo>
                      <a:pt x="10312" y="176"/>
                      <a:pt x="10324" y="611"/>
                      <a:pt x="9820" y="611"/>
                    </a:cubicBezTo>
                    <a:cubicBezTo>
                      <a:pt x="9758" y="611"/>
                      <a:pt x="9688" y="604"/>
                      <a:pt x="9608" y="590"/>
                    </a:cubicBezTo>
                    <a:cubicBezTo>
                      <a:pt x="9112" y="484"/>
                      <a:pt x="8425" y="318"/>
                      <a:pt x="7732" y="318"/>
                    </a:cubicBezTo>
                    <a:cubicBezTo>
                      <a:pt x="7398" y="318"/>
                      <a:pt x="7063" y="356"/>
                      <a:pt x="6747" y="459"/>
                    </a:cubicBezTo>
                    <a:cubicBezTo>
                      <a:pt x="6245" y="181"/>
                      <a:pt x="5701" y="47"/>
                      <a:pt x="5162" y="47"/>
                    </a:cubicBezTo>
                    <a:cubicBezTo>
                      <a:pt x="4375" y="47"/>
                      <a:pt x="3601" y="333"/>
                      <a:pt x="2993" y="879"/>
                    </a:cubicBezTo>
                    <a:cubicBezTo>
                      <a:pt x="1208" y="2480"/>
                      <a:pt x="2337" y="4081"/>
                      <a:pt x="2337" y="4081"/>
                    </a:cubicBezTo>
                    <a:cubicBezTo>
                      <a:pt x="2337" y="4081"/>
                      <a:pt x="1" y="5394"/>
                      <a:pt x="1313" y="7389"/>
                    </a:cubicBezTo>
                    <a:cubicBezTo>
                      <a:pt x="2600" y="9384"/>
                      <a:pt x="3649" y="9961"/>
                      <a:pt x="3649" y="9961"/>
                    </a:cubicBezTo>
                    <a:cubicBezTo>
                      <a:pt x="3276" y="9308"/>
                      <a:pt x="3110" y="8199"/>
                      <a:pt x="4072" y="8199"/>
                    </a:cubicBezTo>
                    <a:cubicBezTo>
                      <a:pt x="4193" y="8199"/>
                      <a:pt x="4331" y="8217"/>
                      <a:pt x="4489" y="8255"/>
                    </a:cubicBezTo>
                    <a:cubicBezTo>
                      <a:pt x="4542" y="8334"/>
                      <a:pt x="4647" y="8517"/>
                      <a:pt x="4778" y="8701"/>
                    </a:cubicBezTo>
                    <a:cubicBezTo>
                      <a:pt x="4962" y="8990"/>
                      <a:pt x="5172" y="9305"/>
                      <a:pt x="5382" y="9594"/>
                    </a:cubicBezTo>
                    <a:cubicBezTo>
                      <a:pt x="5461" y="9725"/>
                      <a:pt x="5566" y="9856"/>
                      <a:pt x="5671" y="9961"/>
                    </a:cubicBezTo>
                    <a:cubicBezTo>
                      <a:pt x="5723" y="10014"/>
                      <a:pt x="5749" y="10040"/>
                      <a:pt x="5802" y="10066"/>
                    </a:cubicBezTo>
                    <a:cubicBezTo>
                      <a:pt x="5925" y="10160"/>
                      <a:pt x="6069" y="10195"/>
                      <a:pt x="6212" y="10195"/>
                    </a:cubicBezTo>
                    <a:cubicBezTo>
                      <a:pt x="6586" y="10195"/>
                      <a:pt x="6957" y="9961"/>
                      <a:pt x="6957" y="9961"/>
                    </a:cubicBezTo>
                    <a:cubicBezTo>
                      <a:pt x="6957" y="9961"/>
                      <a:pt x="5277" y="7782"/>
                      <a:pt x="5933" y="7231"/>
                    </a:cubicBezTo>
                    <a:cubicBezTo>
                      <a:pt x="6589" y="6680"/>
                      <a:pt x="7167" y="6286"/>
                      <a:pt x="6826" y="5315"/>
                    </a:cubicBezTo>
                    <a:cubicBezTo>
                      <a:pt x="6511" y="4344"/>
                      <a:pt x="6616" y="3556"/>
                      <a:pt x="7219" y="3320"/>
                    </a:cubicBezTo>
                    <a:cubicBezTo>
                      <a:pt x="7260" y="3306"/>
                      <a:pt x="7315" y="3299"/>
                      <a:pt x="7382" y="3299"/>
                    </a:cubicBezTo>
                    <a:cubicBezTo>
                      <a:pt x="7930" y="3299"/>
                      <a:pt x="9309" y="3748"/>
                      <a:pt x="10501" y="4239"/>
                    </a:cubicBezTo>
                    <a:cubicBezTo>
                      <a:pt x="10868" y="4370"/>
                      <a:pt x="11236" y="4475"/>
                      <a:pt x="11629" y="4501"/>
                    </a:cubicBezTo>
                    <a:cubicBezTo>
                      <a:pt x="11734" y="4513"/>
                      <a:pt x="11835" y="4519"/>
                      <a:pt x="11934" y="4519"/>
                    </a:cubicBezTo>
                    <a:cubicBezTo>
                      <a:pt x="12705" y="4519"/>
                      <a:pt x="13280" y="4143"/>
                      <a:pt x="13257" y="3189"/>
                    </a:cubicBezTo>
                    <a:cubicBezTo>
                      <a:pt x="13182" y="1786"/>
                      <a:pt x="12556" y="0"/>
                      <a:pt x="11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11111426" y="4436576"/>
                <a:ext cx="50680" cy="142031"/>
              </a:xfrm>
              <a:custGeom>
                <a:avLst/>
                <a:gdLst/>
                <a:ahLst/>
                <a:cxnLst/>
                <a:rect l="l" t="t" r="r" b="b"/>
                <a:pathLst>
                  <a:path w="1261" h="3534" extrusionOk="0">
                    <a:moveTo>
                      <a:pt x="893" y="1"/>
                    </a:moveTo>
                    <a:lnTo>
                      <a:pt x="893" y="1"/>
                    </a:lnTo>
                    <a:cubicBezTo>
                      <a:pt x="815" y="80"/>
                      <a:pt x="683" y="132"/>
                      <a:pt x="578" y="158"/>
                    </a:cubicBezTo>
                    <a:cubicBezTo>
                      <a:pt x="477" y="202"/>
                      <a:pt x="368" y="221"/>
                      <a:pt x="260" y="221"/>
                    </a:cubicBezTo>
                    <a:cubicBezTo>
                      <a:pt x="171" y="221"/>
                      <a:pt x="83" y="208"/>
                      <a:pt x="1" y="185"/>
                    </a:cubicBezTo>
                    <a:lnTo>
                      <a:pt x="1" y="185"/>
                    </a:lnTo>
                    <a:cubicBezTo>
                      <a:pt x="526" y="1208"/>
                      <a:pt x="1077" y="2363"/>
                      <a:pt x="946" y="2573"/>
                    </a:cubicBezTo>
                    <a:cubicBezTo>
                      <a:pt x="880" y="2683"/>
                      <a:pt x="778" y="2737"/>
                      <a:pt x="655" y="2737"/>
                    </a:cubicBezTo>
                    <a:cubicBezTo>
                      <a:pt x="630" y="2737"/>
                      <a:pt x="605" y="2735"/>
                      <a:pt x="578" y="2731"/>
                    </a:cubicBezTo>
                    <a:cubicBezTo>
                      <a:pt x="421" y="2705"/>
                      <a:pt x="263" y="2678"/>
                      <a:pt x="132" y="2626"/>
                    </a:cubicBezTo>
                    <a:lnTo>
                      <a:pt x="132" y="2626"/>
                    </a:lnTo>
                    <a:cubicBezTo>
                      <a:pt x="211" y="2862"/>
                      <a:pt x="316" y="3125"/>
                      <a:pt x="447" y="3335"/>
                    </a:cubicBezTo>
                    <a:cubicBezTo>
                      <a:pt x="447" y="3335"/>
                      <a:pt x="725" y="3533"/>
                      <a:pt x="866" y="3533"/>
                    </a:cubicBezTo>
                    <a:cubicBezTo>
                      <a:pt x="888" y="3533"/>
                      <a:pt x="906" y="3529"/>
                      <a:pt x="920" y="3518"/>
                    </a:cubicBezTo>
                    <a:lnTo>
                      <a:pt x="946" y="3492"/>
                    </a:lnTo>
                    <a:cubicBezTo>
                      <a:pt x="946" y="3492"/>
                      <a:pt x="946" y="3492"/>
                      <a:pt x="946" y="3466"/>
                    </a:cubicBezTo>
                    <a:cubicBezTo>
                      <a:pt x="1261" y="2180"/>
                      <a:pt x="815" y="631"/>
                      <a:pt x="815" y="631"/>
                    </a:cubicBezTo>
                    <a:cubicBezTo>
                      <a:pt x="893" y="421"/>
                      <a:pt x="920" y="211"/>
                      <a:pt x="893"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11067136" y="4582185"/>
                <a:ext cx="86529" cy="36131"/>
              </a:xfrm>
              <a:custGeom>
                <a:avLst/>
                <a:gdLst/>
                <a:ahLst/>
                <a:cxnLst/>
                <a:rect l="l" t="t" r="r" b="b"/>
                <a:pathLst>
                  <a:path w="2153" h="899" extrusionOk="0">
                    <a:moveTo>
                      <a:pt x="1890" y="0"/>
                    </a:moveTo>
                    <a:cubicBezTo>
                      <a:pt x="1838" y="0"/>
                      <a:pt x="1812" y="27"/>
                      <a:pt x="1759" y="27"/>
                    </a:cubicBezTo>
                    <a:cubicBezTo>
                      <a:pt x="1549" y="307"/>
                      <a:pt x="1129" y="353"/>
                      <a:pt x="872" y="353"/>
                    </a:cubicBezTo>
                    <a:cubicBezTo>
                      <a:pt x="744" y="353"/>
                      <a:pt x="657" y="342"/>
                      <a:pt x="657" y="342"/>
                    </a:cubicBezTo>
                    <a:cubicBezTo>
                      <a:pt x="447" y="368"/>
                      <a:pt x="237" y="394"/>
                      <a:pt x="0" y="394"/>
                    </a:cubicBezTo>
                    <a:cubicBezTo>
                      <a:pt x="189" y="730"/>
                      <a:pt x="294" y="898"/>
                      <a:pt x="678" y="898"/>
                    </a:cubicBezTo>
                    <a:cubicBezTo>
                      <a:pt x="774" y="898"/>
                      <a:pt x="888" y="888"/>
                      <a:pt x="1024" y="867"/>
                    </a:cubicBezTo>
                    <a:cubicBezTo>
                      <a:pt x="1733" y="788"/>
                      <a:pt x="2153" y="525"/>
                      <a:pt x="2074" y="210"/>
                    </a:cubicBezTo>
                    <a:lnTo>
                      <a:pt x="2048" y="210"/>
                    </a:lnTo>
                    <a:cubicBezTo>
                      <a:pt x="2022" y="132"/>
                      <a:pt x="1943" y="53"/>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11060465" y="4369821"/>
                <a:ext cx="94286" cy="176796"/>
              </a:xfrm>
              <a:custGeom>
                <a:avLst/>
                <a:gdLst/>
                <a:ahLst/>
                <a:cxnLst/>
                <a:rect l="l" t="t" r="r" b="b"/>
                <a:pathLst>
                  <a:path w="2346" h="4399" extrusionOk="0">
                    <a:moveTo>
                      <a:pt x="154" y="1"/>
                    </a:moveTo>
                    <a:cubicBezTo>
                      <a:pt x="1" y="1"/>
                      <a:pt x="94" y="515"/>
                      <a:pt x="718" y="1819"/>
                    </a:cubicBezTo>
                    <a:cubicBezTo>
                      <a:pt x="1558" y="3604"/>
                      <a:pt x="1531" y="4182"/>
                      <a:pt x="1846" y="4392"/>
                    </a:cubicBezTo>
                    <a:cubicBezTo>
                      <a:pt x="1873" y="4396"/>
                      <a:pt x="1898" y="4398"/>
                      <a:pt x="1923" y="4398"/>
                    </a:cubicBezTo>
                    <a:cubicBezTo>
                      <a:pt x="2047" y="4398"/>
                      <a:pt x="2153" y="4344"/>
                      <a:pt x="2240" y="4234"/>
                    </a:cubicBezTo>
                    <a:cubicBezTo>
                      <a:pt x="2345" y="4051"/>
                      <a:pt x="1794" y="2869"/>
                      <a:pt x="1269" y="1846"/>
                    </a:cubicBezTo>
                    <a:cubicBezTo>
                      <a:pt x="1190" y="1662"/>
                      <a:pt x="1085" y="1478"/>
                      <a:pt x="980" y="1294"/>
                    </a:cubicBezTo>
                    <a:lnTo>
                      <a:pt x="718" y="743"/>
                    </a:lnTo>
                    <a:cubicBezTo>
                      <a:pt x="534" y="428"/>
                      <a:pt x="429" y="218"/>
                      <a:pt x="429" y="218"/>
                    </a:cubicBezTo>
                    <a:cubicBezTo>
                      <a:pt x="311" y="78"/>
                      <a:pt x="214" y="1"/>
                      <a:pt x="154"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11036552" y="4571615"/>
                <a:ext cx="111849" cy="26445"/>
              </a:xfrm>
              <a:custGeom>
                <a:avLst/>
                <a:gdLst/>
                <a:ahLst/>
                <a:cxnLst/>
                <a:rect l="l" t="t" r="r" b="b"/>
                <a:pathLst>
                  <a:path w="2783" h="658" extrusionOk="0">
                    <a:moveTo>
                      <a:pt x="2310" y="1"/>
                    </a:moveTo>
                    <a:cubicBezTo>
                      <a:pt x="2195" y="133"/>
                      <a:pt x="2028" y="192"/>
                      <a:pt x="1861" y="192"/>
                    </a:cubicBezTo>
                    <a:cubicBezTo>
                      <a:pt x="1762" y="192"/>
                      <a:pt x="1663" y="171"/>
                      <a:pt x="1575" y="132"/>
                    </a:cubicBezTo>
                    <a:cubicBezTo>
                      <a:pt x="1313" y="447"/>
                      <a:pt x="236" y="605"/>
                      <a:pt x="0" y="657"/>
                    </a:cubicBezTo>
                    <a:lnTo>
                      <a:pt x="788" y="657"/>
                    </a:lnTo>
                    <a:cubicBezTo>
                      <a:pt x="998" y="657"/>
                      <a:pt x="1234" y="631"/>
                      <a:pt x="1444" y="578"/>
                    </a:cubicBezTo>
                    <a:cubicBezTo>
                      <a:pt x="1444" y="578"/>
                      <a:pt x="1539" y="591"/>
                      <a:pt x="1677" y="591"/>
                    </a:cubicBezTo>
                    <a:cubicBezTo>
                      <a:pt x="1934" y="591"/>
                      <a:pt x="2341" y="546"/>
                      <a:pt x="2546" y="290"/>
                    </a:cubicBezTo>
                    <a:cubicBezTo>
                      <a:pt x="2573" y="290"/>
                      <a:pt x="2625" y="263"/>
                      <a:pt x="2651" y="263"/>
                    </a:cubicBezTo>
                    <a:cubicBezTo>
                      <a:pt x="2704" y="237"/>
                      <a:pt x="2756" y="211"/>
                      <a:pt x="2783" y="185"/>
                    </a:cubicBezTo>
                    <a:lnTo>
                      <a:pt x="2783" y="185"/>
                    </a:lnTo>
                    <a:cubicBezTo>
                      <a:pt x="2772" y="190"/>
                      <a:pt x="2759" y="192"/>
                      <a:pt x="2744" y="192"/>
                    </a:cubicBezTo>
                    <a:cubicBezTo>
                      <a:pt x="2608" y="192"/>
                      <a:pt x="2310" y="1"/>
                      <a:pt x="2310" y="1"/>
                    </a:cubicBezTo>
                    <a:close/>
                  </a:path>
                </a:pathLst>
              </a:custGeom>
              <a:solidFill>
                <a:srgbClr val="DD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11114601" y="4406796"/>
                <a:ext cx="32755" cy="36171"/>
              </a:xfrm>
              <a:custGeom>
                <a:avLst/>
                <a:gdLst/>
                <a:ahLst/>
                <a:cxnLst/>
                <a:rect l="l" t="t" r="r" b="b"/>
                <a:pathLst>
                  <a:path w="815" h="900" extrusionOk="0">
                    <a:moveTo>
                      <a:pt x="384" y="0"/>
                    </a:moveTo>
                    <a:cubicBezTo>
                      <a:pt x="296" y="0"/>
                      <a:pt x="211" y="20"/>
                      <a:pt x="132" y="59"/>
                    </a:cubicBezTo>
                    <a:cubicBezTo>
                      <a:pt x="1" y="401"/>
                      <a:pt x="158" y="768"/>
                      <a:pt x="499" y="899"/>
                    </a:cubicBezTo>
                    <a:cubicBezTo>
                      <a:pt x="604" y="873"/>
                      <a:pt x="709" y="821"/>
                      <a:pt x="814" y="742"/>
                    </a:cubicBezTo>
                    <a:cubicBezTo>
                      <a:pt x="814" y="584"/>
                      <a:pt x="762" y="401"/>
                      <a:pt x="709" y="243"/>
                    </a:cubicBezTo>
                    <a:cubicBezTo>
                      <a:pt x="709" y="164"/>
                      <a:pt x="683" y="112"/>
                      <a:pt x="657" y="59"/>
                    </a:cubicBezTo>
                    <a:cubicBezTo>
                      <a:pt x="565" y="20"/>
                      <a:pt x="473" y="0"/>
                      <a:pt x="384" y="0"/>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11077666" y="4370826"/>
                <a:ext cx="59119" cy="29942"/>
              </a:xfrm>
              <a:custGeom>
                <a:avLst/>
                <a:gdLst/>
                <a:ahLst/>
                <a:cxnLst/>
                <a:rect l="l" t="t" r="r" b="b"/>
                <a:pathLst>
                  <a:path w="1471" h="745" extrusionOk="0">
                    <a:moveTo>
                      <a:pt x="1023" y="0"/>
                    </a:moveTo>
                    <a:cubicBezTo>
                      <a:pt x="675" y="0"/>
                      <a:pt x="332" y="65"/>
                      <a:pt x="1" y="193"/>
                    </a:cubicBezTo>
                    <a:cubicBezTo>
                      <a:pt x="1" y="193"/>
                      <a:pt x="106" y="403"/>
                      <a:pt x="290" y="744"/>
                    </a:cubicBezTo>
                    <a:cubicBezTo>
                      <a:pt x="727" y="453"/>
                      <a:pt x="1035" y="388"/>
                      <a:pt x="1222" y="388"/>
                    </a:cubicBezTo>
                    <a:cubicBezTo>
                      <a:pt x="1372" y="388"/>
                      <a:pt x="1445" y="429"/>
                      <a:pt x="1445" y="429"/>
                    </a:cubicBezTo>
                    <a:cubicBezTo>
                      <a:pt x="1418" y="298"/>
                      <a:pt x="1418" y="167"/>
                      <a:pt x="1471" y="62"/>
                    </a:cubicBezTo>
                    <a:lnTo>
                      <a:pt x="1471" y="36"/>
                    </a:lnTo>
                    <a:cubicBezTo>
                      <a:pt x="1321" y="12"/>
                      <a:pt x="1172" y="0"/>
                      <a:pt x="1023"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11088236" y="4386379"/>
                <a:ext cx="52769" cy="35488"/>
              </a:xfrm>
              <a:custGeom>
                <a:avLst/>
                <a:gdLst/>
                <a:ahLst/>
                <a:cxnLst/>
                <a:rect l="l" t="t" r="r" b="b"/>
                <a:pathLst>
                  <a:path w="1313" h="883" extrusionOk="0">
                    <a:moveTo>
                      <a:pt x="942" y="1"/>
                    </a:moveTo>
                    <a:cubicBezTo>
                      <a:pt x="759" y="1"/>
                      <a:pt x="452" y="66"/>
                      <a:pt x="0" y="357"/>
                    </a:cubicBezTo>
                    <a:lnTo>
                      <a:pt x="289" y="882"/>
                    </a:lnTo>
                    <a:cubicBezTo>
                      <a:pt x="420" y="725"/>
                      <a:pt x="578" y="620"/>
                      <a:pt x="788" y="567"/>
                    </a:cubicBezTo>
                    <a:cubicBezTo>
                      <a:pt x="867" y="541"/>
                      <a:pt x="952" y="528"/>
                      <a:pt x="1040" y="528"/>
                    </a:cubicBezTo>
                    <a:cubicBezTo>
                      <a:pt x="1129" y="528"/>
                      <a:pt x="1221" y="541"/>
                      <a:pt x="1313" y="567"/>
                    </a:cubicBezTo>
                    <a:cubicBezTo>
                      <a:pt x="1234" y="384"/>
                      <a:pt x="1182" y="226"/>
                      <a:pt x="1155" y="42"/>
                    </a:cubicBezTo>
                    <a:cubicBezTo>
                      <a:pt x="1155" y="42"/>
                      <a:pt x="1088" y="1"/>
                      <a:pt x="94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11099851" y="4408122"/>
                <a:ext cx="34845" cy="37377"/>
              </a:xfrm>
              <a:custGeom>
                <a:avLst/>
                <a:gdLst/>
                <a:ahLst/>
                <a:cxnLst/>
                <a:rect l="l" t="t" r="r" b="b"/>
                <a:pathLst>
                  <a:path w="867" h="930" extrusionOk="0">
                    <a:moveTo>
                      <a:pt x="499" y="0"/>
                    </a:moveTo>
                    <a:cubicBezTo>
                      <a:pt x="315" y="79"/>
                      <a:pt x="131" y="184"/>
                      <a:pt x="0" y="341"/>
                    </a:cubicBezTo>
                    <a:cubicBezTo>
                      <a:pt x="105" y="525"/>
                      <a:pt x="210" y="709"/>
                      <a:pt x="289" y="893"/>
                    </a:cubicBezTo>
                    <a:cubicBezTo>
                      <a:pt x="371" y="916"/>
                      <a:pt x="459" y="929"/>
                      <a:pt x="548" y="929"/>
                    </a:cubicBezTo>
                    <a:cubicBezTo>
                      <a:pt x="656" y="929"/>
                      <a:pt x="765" y="910"/>
                      <a:pt x="866" y="866"/>
                    </a:cubicBezTo>
                    <a:cubicBezTo>
                      <a:pt x="525" y="735"/>
                      <a:pt x="368" y="341"/>
                      <a:pt x="4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11095631" y="4541030"/>
                <a:ext cx="33800" cy="37779"/>
              </a:xfrm>
              <a:custGeom>
                <a:avLst/>
                <a:gdLst/>
                <a:ahLst/>
                <a:cxnLst/>
                <a:rect l="l" t="t" r="r" b="b"/>
                <a:pathLst>
                  <a:path w="841" h="940" extrusionOk="0">
                    <a:moveTo>
                      <a:pt x="394" y="1"/>
                    </a:moveTo>
                    <a:cubicBezTo>
                      <a:pt x="289" y="106"/>
                      <a:pt x="184" y="158"/>
                      <a:pt x="53" y="211"/>
                    </a:cubicBezTo>
                    <a:cubicBezTo>
                      <a:pt x="0" y="447"/>
                      <a:pt x="26" y="657"/>
                      <a:pt x="105" y="867"/>
                    </a:cubicBezTo>
                    <a:cubicBezTo>
                      <a:pt x="194" y="916"/>
                      <a:pt x="295" y="940"/>
                      <a:pt x="395" y="940"/>
                    </a:cubicBezTo>
                    <a:cubicBezTo>
                      <a:pt x="560" y="940"/>
                      <a:pt x="726" y="876"/>
                      <a:pt x="840" y="762"/>
                    </a:cubicBezTo>
                    <a:cubicBezTo>
                      <a:pt x="709" y="526"/>
                      <a:pt x="604" y="289"/>
                      <a:pt x="525" y="27"/>
                    </a:cubicBezTo>
                    <a:lnTo>
                      <a:pt x="394" y="1"/>
                    </a:ln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11071363" y="4512505"/>
                <a:ext cx="42250" cy="40169"/>
              </a:xfrm>
              <a:custGeom>
                <a:avLst/>
                <a:gdLst/>
                <a:ahLst/>
                <a:cxnLst/>
                <a:rect l="l" t="t" r="r" b="b"/>
                <a:pathLst>
                  <a:path w="998" h="949" extrusionOk="0">
                    <a:moveTo>
                      <a:pt x="467" y="0"/>
                    </a:moveTo>
                    <a:cubicBezTo>
                      <a:pt x="214" y="0"/>
                      <a:pt x="16" y="425"/>
                      <a:pt x="0" y="870"/>
                    </a:cubicBezTo>
                    <a:cubicBezTo>
                      <a:pt x="105" y="922"/>
                      <a:pt x="217" y="948"/>
                      <a:pt x="328" y="948"/>
                    </a:cubicBezTo>
                    <a:cubicBezTo>
                      <a:pt x="440" y="948"/>
                      <a:pt x="552" y="922"/>
                      <a:pt x="657" y="870"/>
                    </a:cubicBezTo>
                    <a:cubicBezTo>
                      <a:pt x="788" y="817"/>
                      <a:pt x="893" y="738"/>
                      <a:pt x="998" y="660"/>
                    </a:cubicBezTo>
                    <a:cubicBezTo>
                      <a:pt x="821" y="182"/>
                      <a:pt x="633" y="0"/>
                      <a:pt x="467"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10991177" y="4436576"/>
                <a:ext cx="40110" cy="38020"/>
              </a:xfrm>
              <a:custGeom>
                <a:avLst/>
                <a:gdLst/>
                <a:ahLst/>
                <a:cxnLst/>
                <a:rect l="l" t="t" r="r" b="b"/>
                <a:pathLst>
                  <a:path w="998" h="946" extrusionOk="0">
                    <a:moveTo>
                      <a:pt x="788" y="1"/>
                    </a:moveTo>
                    <a:cubicBezTo>
                      <a:pt x="525" y="27"/>
                      <a:pt x="289" y="53"/>
                      <a:pt x="53" y="132"/>
                    </a:cubicBezTo>
                    <a:cubicBezTo>
                      <a:pt x="0" y="736"/>
                      <a:pt x="237" y="867"/>
                      <a:pt x="473" y="946"/>
                    </a:cubicBezTo>
                    <a:cubicBezTo>
                      <a:pt x="657" y="920"/>
                      <a:pt x="840" y="841"/>
                      <a:pt x="998" y="710"/>
                    </a:cubicBezTo>
                    <a:cubicBezTo>
                      <a:pt x="945" y="473"/>
                      <a:pt x="893" y="237"/>
                      <a:pt x="788" y="1"/>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10945803" y="4414673"/>
                <a:ext cx="77044" cy="65228"/>
              </a:xfrm>
              <a:custGeom>
                <a:avLst/>
                <a:gdLst/>
                <a:ahLst/>
                <a:cxnLst/>
                <a:rect l="l" t="t" r="r" b="b"/>
                <a:pathLst>
                  <a:path w="1917" h="1623" extrusionOk="0">
                    <a:moveTo>
                      <a:pt x="1208" y="1"/>
                    </a:moveTo>
                    <a:cubicBezTo>
                      <a:pt x="669" y="1"/>
                      <a:pt x="1" y="525"/>
                      <a:pt x="1" y="1622"/>
                    </a:cubicBezTo>
                    <a:cubicBezTo>
                      <a:pt x="27" y="1570"/>
                      <a:pt x="53" y="1517"/>
                      <a:pt x="79" y="1491"/>
                    </a:cubicBezTo>
                    <a:cubicBezTo>
                      <a:pt x="342" y="1071"/>
                      <a:pt x="736" y="782"/>
                      <a:pt x="1182" y="677"/>
                    </a:cubicBezTo>
                    <a:cubicBezTo>
                      <a:pt x="1418" y="598"/>
                      <a:pt x="1654" y="572"/>
                      <a:pt x="1917" y="546"/>
                    </a:cubicBezTo>
                    <a:cubicBezTo>
                      <a:pt x="1707" y="126"/>
                      <a:pt x="1471" y="47"/>
                      <a:pt x="1471" y="47"/>
                    </a:cubicBezTo>
                    <a:cubicBezTo>
                      <a:pt x="1390" y="16"/>
                      <a:pt x="1301" y="1"/>
                      <a:pt x="1208"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10785080" y="4538545"/>
                <a:ext cx="232137" cy="214173"/>
              </a:xfrm>
              <a:custGeom>
                <a:avLst/>
                <a:gdLst/>
                <a:ahLst/>
                <a:cxnLst/>
                <a:rect l="l" t="t" r="r" b="b"/>
                <a:pathLst>
                  <a:path w="5776" h="5329" extrusionOk="0">
                    <a:moveTo>
                      <a:pt x="1575" y="0"/>
                    </a:moveTo>
                    <a:lnTo>
                      <a:pt x="1575" y="0"/>
                    </a:lnTo>
                    <a:cubicBezTo>
                      <a:pt x="1456" y="223"/>
                      <a:pt x="1225" y="345"/>
                      <a:pt x="984" y="345"/>
                    </a:cubicBezTo>
                    <a:cubicBezTo>
                      <a:pt x="855" y="345"/>
                      <a:pt x="723" y="310"/>
                      <a:pt x="604" y="237"/>
                    </a:cubicBezTo>
                    <a:cubicBezTo>
                      <a:pt x="525" y="394"/>
                      <a:pt x="420" y="578"/>
                      <a:pt x="289" y="709"/>
                    </a:cubicBezTo>
                    <a:cubicBezTo>
                      <a:pt x="210" y="814"/>
                      <a:pt x="132" y="919"/>
                      <a:pt x="27" y="1024"/>
                    </a:cubicBezTo>
                    <a:cubicBezTo>
                      <a:pt x="27" y="1208"/>
                      <a:pt x="0" y="1418"/>
                      <a:pt x="0" y="1654"/>
                    </a:cubicBezTo>
                    <a:cubicBezTo>
                      <a:pt x="867" y="3255"/>
                      <a:pt x="2205" y="4515"/>
                      <a:pt x="3833" y="5329"/>
                    </a:cubicBezTo>
                    <a:cubicBezTo>
                      <a:pt x="4542" y="5014"/>
                      <a:pt x="5198" y="4542"/>
                      <a:pt x="5775" y="3990"/>
                    </a:cubicBezTo>
                    <a:lnTo>
                      <a:pt x="5775" y="3597"/>
                    </a:lnTo>
                    <a:cubicBezTo>
                      <a:pt x="4568" y="3387"/>
                      <a:pt x="3413" y="3019"/>
                      <a:pt x="2337" y="2494"/>
                    </a:cubicBezTo>
                    <a:cubicBezTo>
                      <a:pt x="1392" y="1943"/>
                      <a:pt x="1890" y="630"/>
                      <a:pt x="1575"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10948978" y="4440796"/>
                <a:ext cx="61209" cy="36854"/>
              </a:xfrm>
              <a:custGeom>
                <a:avLst/>
                <a:gdLst/>
                <a:ahLst/>
                <a:cxnLst/>
                <a:rect l="l" t="t" r="r" b="b"/>
                <a:pathLst>
                  <a:path w="1523" h="917" extrusionOk="0">
                    <a:moveTo>
                      <a:pt x="1129" y="1"/>
                    </a:moveTo>
                    <a:cubicBezTo>
                      <a:pt x="657" y="132"/>
                      <a:pt x="263" y="421"/>
                      <a:pt x="0" y="815"/>
                    </a:cubicBezTo>
                    <a:cubicBezTo>
                      <a:pt x="264" y="884"/>
                      <a:pt x="534" y="917"/>
                      <a:pt x="804" y="917"/>
                    </a:cubicBezTo>
                    <a:cubicBezTo>
                      <a:pt x="1046" y="917"/>
                      <a:pt x="1287" y="890"/>
                      <a:pt x="1523" y="841"/>
                    </a:cubicBezTo>
                    <a:cubicBezTo>
                      <a:pt x="1287" y="762"/>
                      <a:pt x="1050" y="605"/>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10750198" y="4443087"/>
                <a:ext cx="107026" cy="111527"/>
              </a:xfrm>
              <a:custGeom>
                <a:avLst/>
                <a:gdLst/>
                <a:ahLst/>
                <a:cxnLst/>
                <a:rect l="l" t="t" r="r" b="b"/>
                <a:pathLst>
                  <a:path w="2663" h="2775" extrusionOk="0">
                    <a:moveTo>
                      <a:pt x="978" y="0"/>
                    </a:moveTo>
                    <a:cubicBezTo>
                      <a:pt x="0" y="0"/>
                      <a:pt x="184" y="1098"/>
                      <a:pt x="536" y="1755"/>
                    </a:cubicBezTo>
                    <a:cubicBezTo>
                      <a:pt x="615" y="1913"/>
                      <a:pt x="694" y="2044"/>
                      <a:pt x="825" y="2175"/>
                    </a:cubicBezTo>
                    <a:cubicBezTo>
                      <a:pt x="1009" y="2359"/>
                      <a:pt x="1219" y="2516"/>
                      <a:pt x="1455" y="2648"/>
                    </a:cubicBezTo>
                    <a:cubicBezTo>
                      <a:pt x="1571" y="2734"/>
                      <a:pt x="1704" y="2775"/>
                      <a:pt x="1835" y="2775"/>
                    </a:cubicBezTo>
                    <a:cubicBezTo>
                      <a:pt x="2062" y="2775"/>
                      <a:pt x="2284" y="2654"/>
                      <a:pt x="2400" y="2438"/>
                    </a:cubicBezTo>
                    <a:cubicBezTo>
                      <a:pt x="2531" y="2254"/>
                      <a:pt x="2610" y="2070"/>
                      <a:pt x="2663" y="1886"/>
                    </a:cubicBezTo>
                    <a:cubicBezTo>
                      <a:pt x="2636" y="1834"/>
                      <a:pt x="2584" y="1808"/>
                      <a:pt x="2558" y="1781"/>
                    </a:cubicBezTo>
                    <a:cubicBezTo>
                      <a:pt x="2453" y="1650"/>
                      <a:pt x="2348" y="1519"/>
                      <a:pt x="2243" y="1388"/>
                    </a:cubicBezTo>
                    <a:cubicBezTo>
                      <a:pt x="2072" y="1858"/>
                      <a:pt x="1842" y="2034"/>
                      <a:pt x="1616" y="2034"/>
                    </a:cubicBezTo>
                    <a:cubicBezTo>
                      <a:pt x="941" y="2034"/>
                      <a:pt x="291" y="466"/>
                      <a:pt x="1293" y="466"/>
                    </a:cubicBezTo>
                    <a:cubicBezTo>
                      <a:pt x="1398" y="466"/>
                      <a:pt x="1521" y="483"/>
                      <a:pt x="1665" y="521"/>
                    </a:cubicBezTo>
                    <a:cubicBezTo>
                      <a:pt x="1534" y="311"/>
                      <a:pt x="1429" y="154"/>
                      <a:pt x="1376" y="49"/>
                    </a:cubicBezTo>
                    <a:cubicBezTo>
                      <a:pt x="1226" y="16"/>
                      <a:pt x="1094" y="0"/>
                      <a:pt x="978"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10762295" y="4460932"/>
                <a:ext cx="78049" cy="63460"/>
              </a:xfrm>
              <a:custGeom>
                <a:avLst/>
                <a:gdLst/>
                <a:ahLst/>
                <a:cxnLst/>
                <a:rect l="l" t="t" r="r" b="b"/>
                <a:pathLst>
                  <a:path w="1942" h="1579" extrusionOk="0">
                    <a:moveTo>
                      <a:pt x="1009" y="0"/>
                    </a:moveTo>
                    <a:cubicBezTo>
                      <a:pt x="1" y="0"/>
                      <a:pt x="648" y="1579"/>
                      <a:pt x="1322" y="1579"/>
                    </a:cubicBezTo>
                    <a:cubicBezTo>
                      <a:pt x="1545" y="1579"/>
                      <a:pt x="1772" y="1405"/>
                      <a:pt x="1942" y="944"/>
                    </a:cubicBezTo>
                    <a:cubicBezTo>
                      <a:pt x="1758" y="655"/>
                      <a:pt x="1548" y="340"/>
                      <a:pt x="1364" y="51"/>
                    </a:cubicBezTo>
                    <a:cubicBezTo>
                      <a:pt x="1228" y="16"/>
                      <a:pt x="1110" y="0"/>
                      <a:pt x="1009" y="0"/>
                    </a:cubicBezTo>
                    <a:close/>
                  </a:path>
                </a:pathLst>
              </a:custGeom>
              <a:solidFill>
                <a:srgbClr val="B7772C"/>
              </a:solidFill>
              <a:ln w="9525" cap="flat" cmpd="sng">
                <a:solidFill>
                  <a:srgbClr val="B777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11123041" y="4425002"/>
                <a:ext cx="20095" cy="12499"/>
              </a:xfrm>
              <a:custGeom>
                <a:avLst/>
                <a:gdLst/>
                <a:ahLst/>
                <a:cxnLst/>
                <a:rect l="l" t="t" r="r" b="b"/>
                <a:pathLst>
                  <a:path w="500" h="311" extrusionOk="0">
                    <a:moveTo>
                      <a:pt x="27" y="0"/>
                    </a:moveTo>
                    <a:lnTo>
                      <a:pt x="27" y="0"/>
                    </a:lnTo>
                    <a:cubicBezTo>
                      <a:pt x="1" y="105"/>
                      <a:pt x="53" y="210"/>
                      <a:pt x="158" y="263"/>
                    </a:cubicBezTo>
                    <a:cubicBezTo>
                      <a:pt x="202" y="296"/>
                      <a:pt x="251" y="310"/>
                      <a:pt x="300" y="310"/>
                    </a:cubicBezTo>
                    <a:cubicBezTo>
                      <a:pt x="368" y="310"/>
                      <a:pt x="438" y="282"/>
                      <a:pt x="499" y="236"/>
                    </a:cubicBezTo>
                    <a:cubicBezTo>
                      <a:pt x="394" y="210"/>
                      <a:pt x="316" y="184"/>
                      <a:pt x="237" y="158"/>
                    </a:cubicBezTo>
                    <a:cubicBezTo>
                      <a:pt x="158" y="105"/>
                      <a:pt x="79" y="53"/>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11005927" y="4439551"/>
                <a:ext cx="19050" cy="22547"/>
              </a:xfrm>
              <a:custGeom>
                <a:avLst/>
                <a:gdLst/>
                <a:ahLst/>
                <a:cxnLst/>
                <a:rect l="l" t="t" r="r" b="b"/>
                <a:pathLst>
                  <a:path w="474" h="561" extrusionOk="0">
                    <a:moveTo>
                      <a:pt x="199" y="1"/>
                    </a:moveTo>
                    <a:cubicBezTo>
                      <a:pt x="185" y="1"/>
                      <a:pt x="172" y="2"/>
                      <a:pt x="158" y="6"/>
                    </a:cubicBezTo>
                    <a:cubicBezTo>
                      <a:pt x="53" y="32"/>
                      <a:pt x="1" y="163"/>
                      <a:pt x="53" y="321"/>
                    </a:cubicBezTo>
                    <a:cubicBezTo>
                      <a:pt x="77" y="462"/>
                      <a:pt x="185" y="561"/>
                      <a:pt x="283" y="561"/>
                    </a:cubicBezTo>
                    <a:cubicBezTo>
                      <a:pt x="294" y="561"/>
                      <a:pt x="305" y="560"/>
                      <a:pt x="316" y="557"/>
                    </a:cubicBezTo>
                    <a:cubicBezTo>
                      <a:pt x="421" y="531"/>
                      <a:pt x="473" y="373"/>
                      <a:pt x="421" y="216"/>
                    </a:cubicBezTo>
                    <a:cubicBezTo>
                      <a:pt x="398" y="78"/>
                      <a:pt x="295" y="1"/>
                      <a:pt x="199"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11128306" y="4411056"/>
                <a:ext cx="15875" cy="18407"/>
              </a:xfrm>
              <a:custGeom>
                <a:avLst/>
                <a:gdLst/>
                <a:ahLst/>
                <a:cxnLst/>
                <a:rect l="l" t="t" r="r" b="b"/>
                <a:pathLst>
                  <a:path w="395" h="458" extrusionOk="0">
                    <a:moveTo>
                      <a:pt x="164" y="1"/>
                    </a:moveTo>
                    <a:cubicBezTo>
                      <a:pt x="153" y="1"/>
                      <a:pt x="142" y="3"/>
                      <a:pt x="132" y="6"/>
                    </a:cubicBezTo>
                    <a:cubicBezTo>
                      <a:pt x="53" y="6"/>
                      <a:pt x="1" y="137"/>
                      <a:pt x="53" y="268"/>
                    </a:cubicBezTo>
                    <a:cubicBezTo>
                      <a:pt x="76" y="383"/>
                      <a:pt x="159" y="457"/>
                      <a:pt x="232" y="457"/>
                    </a:cubicBezTo>
                    <a:cubicBezTo>
                      <a:pt x="243" y="457"/>
                      <a:pt x="253" y="456"/>
                      <a:pt x="263" y="452"/>
                    </a:cubicBezTo>
                    <a:cubicBezTo>
                      <a:pt x="342" y="426"/>
                      <a:pt x="395" y="321"/>
                      <a:pt x="368" y="190"/>
                    </a:cubicBezTo>
                    <a:cubicBezTo>
                      <a:pt x="323" y="75"/>
                      <a:pt x="237" y="1"/>
                      <a:pt x="164"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11092456" y="4294183"/>
                <a:ext cx="46460" cy="94969"/>
              </a:xfrm>
              <a:custGeom>
                <a:avLst/>
                <a:gdLst/>
                <a:ahLst/>
                <a:cxnLst/>
                <a:rect l="l" t="t" r="r" b="b"/>
                <a:pathLst>
                  <a:path w="1156" h="2363" extrusionOk="0">
                    <a:moveTo>
                      <a:pt x="0" y="0"/>
                    </a:moveTo>
                    <a:lnTo>
                      <a:pt x="0" y="53"/>
                    </a:lnTo>
                    <a:cubicBezTo>
                      <a:pt x="53" y="289"/>
                      <a:pt x="158" y="499"/>
                      <a:pt x="263" y="709"/>
                    </a:cubicBezTo>
                    <a:cubicBezTo>
                      <a:pt x="394" y="893"/>
                      <a:pt x="499" y="1076"/>
                      <a:pt x="604" y="1260"/>
                    </a:cubicBezTo>
                    <a:cubicBezTo>
                      <a:pt x="709" y="1418"/>
                      <a:pt x="788" y="1575"/>
                      <a:pt x="867" y="1733"/>
                    </a:cubicBezTo>
                    <a:cubicBezTo>
                      <a:pt x="893" y="1759"/>
                      <a:pt x="893" y="1811"/>
                      <a:pt x="919" y="1838"/>
                    </a:cubicBezTo>
                    <a:cubicBezTo>
                      <a:pt x="919" y="1864"/>
                      <a:pt x="919" y="1890"/>
                      <a:pt x="919" y="1916"/>
                    </a:cubicBezTo>
                    <a:lnTo>
                      <a:pt x="919" y="1943"/>
                    </a:lnTo>
                    <a:cubicBezTo>
                      <a:pt x="893" y="1943"/>
                      <a:pt x="893" y="1943"/>
                      <a:pt x="919" y="1969"/>
                    </a:cubicBezTo>
                    <a:cubicBezTo>
                      <a:pt x="893" y="2100"/>
                      <a:pt x="945" y="2231"/>
                      <a:pt x="1024" y="2363"/>
                    </a:cubicBezTo>
                    <a:lnTo>
                      <a:pt x="1077" y="2363"/>
                    </a:lnTo>
                    <a:cubicBezTo>
                      <a:pt x="1050" y="2231"/>
                      <a:pt x="1050" y="2126"/>
                      <a:pt x="1103" y="2021"/>
                    </a:cubicBezTo>
                    <a:cubicBezTo>
                      <a:pt x="1129" y="1916"/>
                      <a:pt x="1155" y="1785"/>
                      <a:pt x="1155" y="1680"/>
                    </a:cubicBezTo>
                    <a:cubicBezTo>
                      <a:pt x="1103" y="1444"/>
                      <a:pt x="1024" y="1234"/>
                      <a:pt x="893" y="1024"/>
                    </a:cubicBezTo>
                    <a:cubicBezTo>
                      <a:pt x="788" y="840"/>
                      <a:pt x="630" y="656"/>
                      <a:pt x="473" y="473"/>
                    </a:cubicBezTo>
                    <a:cubicBezTo>
                      <a:pt x="342" y="315"/>
                      <a:pt x="184" y="158"/>
                      <a:pt x="0"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11114601" y="4408122"/>
                <a:ext cx="20095" cy="34845"/>
              </a:xfrm>
              <a:custGeom>
                <a:avLst/>
                <a:gdLst/>
                <a:ahLst/>
                <a:cxnLst/>
                <a:rect l="l" t="t" r="r" b="b"/>
                <a:pathLst>
                  <a:path w="500" h="867" extrusionOk="0">
                    <a:moveTo>
                      <a:pt x="132" y="0"/>
                    </a:moveTo>
                    <a:cubicBezTo>
                      <a:pt x="79" y="79"/>
                      <a:pt x="27" y="158"/>
                      <a:pt x="27" y="263"/>
                    </a:cubicBezTo>
                    <a:cubicBezTo>
                      <a:pt x="1" y="368"/>
                      <a:pt x="27" y="446"/>
                      <a:pt x="53" y="551"/>
                    </a:cubicBezTo>
                    <a:cubicBezTo>
                      <a:pt x="106" y="630"/>
                      <a:pt x="158" y="709"/>
                      <a:pt x="237" y="761"/>
                    </a:cubicBezTo>
                    <a:cubicBezTo>
                      <a:pt x="316" y="814"/>
                      <a:pt x="394" y="866"/>
                      <a:pt x="499" y="866"/>
                    </a:cubicBezTo>
                    <a:cubicBezTo>
                      <a:pt x="342" y="788"/>
                      <a:pt x="211" y="683"/>
                      <a:pt x="132" y="525"/>
                    </a:cubicBezTo>
                    <a:cubicBezTo>
                      <a:pt x="79" y="368"/>
                      <a:pt x="79" y="184"/>
                      <a:pt x="132" y="26"/>
                    </a:cubicBezTo>
                    <a:lnTo>
                      <a:pt x="132" y="0"/>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10991177" y="4440796"/>
                <a:ext cx="19010" cy="33800"/>
              </a:xfrm>
              <a:custGeom>
                <a:avLst/>
                <a:gdLst/>
                <a:ahLst/>
                <a:cxnLst/>
                <a:rect l="l" t="t" r="r" b="b"/>
                <a:pathLst>
                  <a:path w="473" h="841" extrusionOk="0">
                    <a:moveTo>
                      <a:pt x="53" y="1"/>
                    </a:moveTo>
                    <a:cubicBezTo>
                      <a:pt x="27" y="80"/>
                      <a:pt x="0" y="185"/>
                      <a:pt x="0" y="263"/>
                    </a:cubicBezTo>
                    <a:cubicBezTo>
                      <a:pt x="0" y="368"/>
                      <a:pt x="0" y="447"/>
                      <a:pt x="27" y="552"/>
                    </a:cubicBezTo>
                    <a:cubicBezTo>
                      <a:pt x="53" y="631"/>
                      <a:pt x="132" y="710"/>
                      <a:pt x="210" y="762"/>
                    </a:cubicBezTo>
                    <a:cubicBezTo>
                      <a:pt x="289" y="815"/>
                      <a:pt x="368" y="841"/>
                      <a:pt x="473" y="841"/>
                    </a:cubicBezTo>
                    <a:cubicBezTo>
                      <a:pt x="394" y="815"/>
                      <a:pt x="315" y="788"/>
                      <a:pt x="237" y="736"/>
                    </a:cubicBezTo>
                    <a:cubicBezTo>
                      <a:pt x="184" y="657"/>
                      <a:pt x="132" y="605"/>
                      <a:pt x="105" y="526"/>
                    </a:cubicBezTo>
                    <a:cubicBezTo>
                      <a:pt x="53" y="368"/>
                      <a:pt x="53" y="185"/>
                      <a:pt x="79" y="27"/>
                    </a:cubicBezTo>
                    <a:lnTo>
                      <a:pt x="53" y="1"/>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10857604" y="4246385"/>
                <a:ext cx="235312" cy="170928"/>
              </a:xfrm>
              <a:custGeom>
                <a:avLst/>
                <a:gdLst/>
                <a:ahLst/>
                <a:cxnLst/>
                <a:rect l="l" t="t" r="r" b="b"/>
                <a:pathLst>
                  <a:path w="5855" h="4253" extrusionOk="0">
                    <a:moveTo>
                      <a:pt x="1602" y="0"/>
                    </a:moveTo>
                    <a:cubicBezTo>
                      <a:pt x="1549" y="0"/>
                      <a:pt x="1497" y="26"/>
                      <a:pt x="1444" y="26"/>
                    </a:cubicBezTo>
                    <a:cubicBezTo>
                      <a:pt x="1392" y="53"/>
                      <a:pt x="1339" y="79"/>
                      <a:pt x="1287" y="105"/>
                    </a:cubicBezTo>
                    <a:cubicBezTo>
                      <a:pt x="1129" y="210"/>
                      <a:pt x="972" y="368"/>
                      <a:pt x="919" y="578"/>
                    </a:cubicBezTo>
                    <a:cubicBezTo>
                      <a:pt x="841" y="761"/>
                      <a:pt x="814" y="971"/>
                      <a:pt x="841" y="1155"/>
                    </a:cubicBezTo>
                    <a:cubicBezTo>
                      <a:pt x="841" y="1365"/>
                      <a:pt x="893" y="1549"/>
                      <a:pt x="946" y="1759"/>
                    </a:cubicBezTo>
                    <a:cubicBezTo>
                      <a:pt x="972" y="1943"/>
                      <a:pt x="1051" y="2126"/>
                      <a:pt x="1103" y="2310"/>
                    </a:cubicBezTo>
                    <a:cubicBezTo>
                      <a:pt x="1129" y="2520"/>
                      <a:pt x="1129" y="2704"/>
                      <a:pt x="1077" y="2888"/>
                    </a:cubicBezTo>
                    <a:cubicBezTo>
                      <a:pt x="1024" y="3071"/>
                      <a:pt x="919" y="3255"/>
                      <a:pt x="788" y="3386"/>
                    </a:cubicBezTo>
                    <a:cubicBezTo>
                      <a:pt x="631" y="3518"/>
                      <a:pt x="499" y="3649"/>
                      <a:pt x="342" y="3780"/>
                    </a:cubicBezTo>
                    <a:lnTo>
                      <a:pt x="132" y="3990"/>
                    </a:lnTo>
                    <a:cubicBezTo>
                      <a:pt x="53" y="4043"/>
                      <a:pt x="1" y="4148"/>
                      <a:pt x="1" y="4253"/>
                    </a:cubicBezTo>
                    <a:lnTo>
                      <a:pt x="27" y="4253"/>
                    </a:lnTo>
                    <a:cubicBezTo>
                      <a:pt x="53" y="4174"/>
                      <a:pt x="106" y="4095"/>
                      <a:pt x="184" y="4043"/>
                    </a:cubicBezTo>
                    <a:lnTo>
                      <a:pt x="421" y="3885"/>
                    </a:lnTo>
                    <a:cubicBezTo>
                      <a:pt x="604" y="3754"/>
                      <a:pt x="762" y="3649"/>
                      <a:pt x="919" y="3518"/>
                    </a:cubicBezTo>
                    <a:cubicBezTo>
                      <a:pt x="1103" y="3360"/>
                      <a:pt x="1234" y="3176"/>
                      <a:pt x="1313" y="2966"/>
                    </a:cubicBezTo>
                    <a:cubicBezTo>
                      <a:pt x="1392" y="2730"/>
                      <a:pt x="1418" y="2494"/>
                      <a:pt x="1392" y="2258"/>
                    </a:cubicBezTo>
                    <a:cubicBezTo>
                      <a:pt x="1366" y="2205"/>
                      <a:pt x="1339" y="2153"/>
                      <a:pt x="1339" y="2074"/>
                    </a:cubicBezTo>
                    <a:lnTo>
                      <a:pt x="1313" y="1943"/>
                    </a:lnTo>
                    <a:cubicBezTo>
                      <a:pt x="1287" y="1838"/>
                      <a:pt x="1261" y="1759"/>
                      <a:pt x="1234" y="1680"/>
                    </a:cubicBezTo>
                    <a:cubicBezTo>
                      <a:pt x="1208" y="1496"/>
                      <a:pt x="1182" y="1313"/>
                      <a:pt x="1182" y="1155"/>
                    </a:cubicBezTo>
                    <a:cubicBezTo>
                      <a:pt x="1182" y="998"/>
                      <a:pt x="1208" y="840"/>
                      <a:pt x="1261" y="683"/>
                    </a:cubicBezTo>
                    <a:cubicBezTo>
                      <a:pt x="1287" y="578"/>
                      <a:pt x="1366" y="473"/>
                      <a:pt x="1471" y="420"/>
                    </a:cubicBezTo>
                    <a:lnTo>
                      <a:pt x="1523" y="420"/>
                    </a:lnTo>
                    <a:lnTo>
                      <a:pt x="1549" y="394"/>
                    </a:lnTo>
                    <a:lnTo>
                      <a:pt x="1602" y="394"/>
                    </a:lnTo>
                    <a:cubicBezTo>
                      <a:pt x="1681" y="394"/>
                      <a:pt x="1759" y="394"/>
                      <a:pt x="1838" y="420"/>
                    </a:cubicBezTo>
                    <a:cubicBezTo>
                      <a:pt x="2022" y="446"/>
                      <a:pt x="2206" y="473"/>
                      <a:pt x="2389" y="525"/>
                    </a:cubicBezTo>
                    <a:cubicBezTo>
                      <a:pt x="2757" y="604"/>
                      <a:pt x="3124" y="709"/>
                      <a:pt x="3518" y="814"/>
                    </a:cubicBezTo>
                    <a:lnTo>
                      <a:pt x="4647" y="1129"/>
                    </a:lnTo>
                    <a:cubicBezTo>
                      <a:pt x="4975" y="1238"/>
                      <a:pt x="5303" y="1293"/>
                      <a:pt x="5646" y="1293"/>
                    </a:cubicBezTo>
                    <a:cubicBezTo>
                      <a:pt x="5715" y="1293"/>
                      <a:pt x="5784" y="1291"/>
                      <a:pt x="5854" y="1286"/>
                    </a:cubicBezTo>
                    <a:lnTo>
                      <a:pt x="5828" y="1260"/>
                    </a:lnTo>
                    <a:cubicBezTo>
                      <a:pt x="5434" y="1208"/>
                      <a:pt x="5067" y="1103"/>
                      <a:pt x="4699" y="945"/>
                    </a:cubicBezTo>
                    <a:cubicBezTo>
                      <a:pt x="4332" y="814"/>
                      <a:pt x="3964" y="656"/>
                      <a:pt x="3597" y="525"/>
                    </a:cubicBezTo>
                    <a:cubicBezTo>
                      <a:pt x="3229" y="394"/>
                      <a:pt x="2836" y="289"/>
                      <a:pt x="2468" y="184"/>
                    </a:cubicBezTo>
                    <a:cubicBezTo>
                      <a:pt x="2284" y="131"/>
                      <a:pt x="2074" y="79"/>
                      <a:pt x="1891" y="26"/>
                    </a:cubicBezTo>
                    <a:cubicBezTo>
                      <a:pt x="1786" y="26"/>
                      <a:pt x="1707" y="0"/>
                      <a:pt x="1602"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10855514" y="4222753"/>
                <a:ext cx="238447" cy="196690"/>
              </a:xfrm>
              <a:custGeom>
                <a:avLst/>
                <a:gdLst/>
                <a:ahLst/>
                <a:cxnLst/>
                <a:rect l="l" t="t" r="r" b="b"/>
                <a:pathLst>
                  <a:path w="5933" h="4894" extrusionOk="0">
                    <a:moveTo>
                      <a:pt x="1553" y="0"/>
                    </a:moveTo>
                    <a:cubicBezTo>
                      <a:pt x="1465" y="0"/>
                      <a:pt x="1382" y="25"/>
                      <a:pt x="1286" y="63"/>
                    </a:cubicBezTo>
                    <a:lnTo>
                      <a:pt x="1234" y="89"/>
                    </a:lnTo>
                    <a:lnTo>
                      <a:pt x="1181" y="89"/>
                    </a:lnTo>
                    <a:cubicBezTo>
                      <a:pt x="1155" y="116"/>
                      <a:pt x="1103" y="142"/>
                      <a:pt x="1050" y="168"/>
                    </a:cubicBezTo>
                    <a:cubicBezTo>
                      <a:pt x="761" y="352"/>
                      <a:pt x="525" y="641"/>
                      <a:pt x="394" y="956"/>
                    </a:cubicBezTo>
                    <a:cubicBezTo>
                      <a:pt x="315" y="1244"/>
                      <a:pt x="289" y="1507"/>
                      <a:pt x="315" y="1796"/>
                    </a:cubicBezTo>
                    <a:cubicBezTo>
                      <a:pt x="341" y="2032"/>
                      <a:pt x="394" y="2268"/>
                      <a:pt x="446" y="2504"/>
                    </a:cubicBezTo>
                    <a:cubicBezTo>
                      <a:pt x="499" y="2636"/>
                      <a:pt x="525" y="2741"/>
                      <a:pt x="578" y="2819"/>
                    </a:cubicBezTo>
                    <a:cubicBezTo>
                      <a:pt x="604" y="2846"/>
                      <a:pt x="630" y="2924"/>
                      <a:pt x="630" y="2951"/>
                    </a:cubicBezTo>
                    <a:cubicBezTo>
                      <a:pt x="656" y="2977"/>
                      <a:pt x="683" y="3003"/>
                      <a:pt x="683" y="3029"/>
                    </a:cubicBezTo>
                    <a:cubicBezTo>
                      <a:pt x="709" y="3161"/>
                      <a:pt x="735" y="3266"/>
                      <a:pt x="735" y="3397"/>
                    </a:cubicBezTo>
                    <a:cubicBezTo>
                      <a:pt x="735" y="3528"/>
                      <a:pt x="683" y="3686"/>
                      <a:pt x="604" y="3791"/>
                    </a:cubicBezTo>
                    <a:cubicBezTo>
                      <a:pt x="499" y="3974"/>
                      <a:pt x="394" y="4132"/>
                      <a:pt x="289" y="4263"/>
                    </a:cubicBezTo>
                    <a:lnTo>
                      <a:pt x="105" y="4526"/>
                    </a:lnTo>
                    <a:cubicBezTo>
                      <a:pt x="26" y="4631"/>
                      <a:pt x="0" y="4762"/>
                      <a:pt x="26" y="4893"/>
                    </a:cubicBezTo>
                    <a:lnTo>
                      <a:pt x="105" y="4893"/>
                    </a:lnTo>
                    <a:cubicBezTo>
                      <a:pt x="105" y="4788"/>
                      <a:pt x="158" y="4709"/>
                      <a:pt x="210" y="4631"/>
                    </a:cubicBezTo>
                    <a:lnTo>
                      <a:pt x="446" y="4447"/>
                    </a:lnTo>
                    <a:cubicBezTo>
                      <a:pt x="604" y="4342"/>
                      <a:pt x="761" y="4211"/>
                      <a:pt x="893" y="4053"/>
                    </a:cubicBezTo>
                    <a:cubicBezTo>
                      <a:pt x="1024" y="3922"/>
                      <a:pt x="1155" y="3738"/>
                      <a:pt x="1208" y="3528"/>
                    </a:cubicBezTo>
                    <a:cubicBezTo>
                      <a:pt x="1286" y="3344"/>
                      <a:pt x="1286" y="3134"/>
                      <a:pt x="1234" y="2924"/>
                    </a:cubicBezTo>
                    <a:cubicBezTo>
                      <a:pt x="1208" y="2714"/>
                      <a:pt x="1129" y="2531"/>
                      <a:pt x="1076" y="2347"/>
                    </a:cubicBezTo>
                    <a:cubicBezTo>
                      <a:pt x="1050" y="2163"/>
                      <a:pt x="998" y="1979"/>
                      <a:pt x="998" y="1769"/>
                    </a:cubicBezTo>
                    <a:cubicBezTo>
                      <a:pt x="998" y="1586"/>
                      <a:pt x="1024" y="1402"/>
                      <a:pt x="1076" y="1218"/>
                    </a:cubicBezTo>
                    <a:cubicBezTo>
                      <a:pt x="1129" y="1061"/>
                      <a:pt x="1260" y="903"/>
                      <a:pt x="1418" y="824"/>
                    </a:cubicBezTo>
                    <a:cubicBezTo>
                      <a:pt x="1444" y="798"/>
                      <a:pt x="1496" y="772"/>
                      <a:pt x="1523" y="746"/>
                    </a:cubicBezTo>
                    <a:lnTo>
                      <a:pt x="1654" y="746"/>
                    </a:lnTo>
                    <a:cubicBezTo>
                      <a:pt x="1733" y="746"/>
                      <a:pt x="1838" y="746"/>
                      <a:pt x="1943" y="772"/>
                    </a:cubicBezTo>
                    <a:cubicBezTo>
                      <a:pt x="2126" y="798"/>
                      <a:pt x="2310" y="824"/>
                      <a:pt x="2494" y="877"/>
                    </a:cubicBezTo>
                    <a:cubicBezTo>
                      <a:pt x="2888" y="956"/>
                      <a:pt x="3255" y="1087"/>
                      <a:pt x="3623" y="1218"/>
                    </a:cubicBezTo>
                    <a:cubicBezTo>
                      <a:pt x="3990" y="1323"/>
                      <a:pt x="4358" y="1481"/>
                      <a:pt x="4725" y="1612"/>
                    </a:cubicBezTo>
                    <a:cubicBezTo>
                      <a:pt x="5119" y="1769"/>
                      <a:pt x="5486" y="1848"/>
                      <a:pt x="5906" y="1901"/>
                    </a:cubicBezTo>
                    <a:lnTo>
                      <a:pt x="5933" y="1822"/>
                    </a:lnTo>
                    <a:cubicBezTo>
                      <a:pt x="5565" y="1664"/>
                      <a:pt x="5224" y="1481"/>
                      <a:pt x="4909" y="1244"/>
                    </a:cubicBezTo>
                    <a:cubicBezTo>
                      <a:pt x="4725" y="1139"/>
                      <a:pt x="4568" y="1034"/>
                      <a:pt x="4384" y="929"/>
                    </a:cubicBezTo>
                    <a:cubicBezTo>
                      <a:pt x="4200" y="851"/>
                      <a:pt x="4016" y="746"/>
                      <a:pt x="3833" y="667"/>
                    </a:cubicBezTo>
                    <a:cubicBezTo>
                      <a:pt x="3465" y="483"/>
                      <a:pt x="3098" y="326"/>
                      <a:pt x="2704" y="194"/>
                    </a:cubicBezTo>
                    <a:cubicBezTo>
                      <a:pt x="2494" y="142"/>
                      <a:pt x="2284" y="63"/>
                      <a:pt x="2074" y="37"/>
                    </a:cubicBezTo>
                    <a:cubicBezTo>
                      <a:pt x="1943" y="11"/>
                      <a:pt x="1785" y="11"/>
                      <a:pt x="1654" y="11"/>
                    </a:cubicBezTo>
                    <a:cubicBezTo>
                      <a:pt x="1619" y="4"/>
                      <a:pt x="1585" y="0"/>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10641966" y="4088089"/>
                <a:ext cx="526489" cy="427662"/>
              </a:xfrm>
              <a:custGeom>
                <a:avLst/>
                <a:gdLst/>
                <a:ahLst/>
                <a:cxnLst/>
                <a:rect l="l" t="t" r="r" b="b"/>
                <a:pathLst>
                  <a:path w="13100" h="10641" extrusionOk="0">
                    <a:moveTo>
                      <a:pt x="4701" y="0"/>
                    </a:moveTo>
                    <a:cubicBezTo>
                      <a:pt x="4612" y="0"/>
                      <a:pt x="4524" y="3"/>
                      <a:pt x="4437" y="10"/>
                    </a:cubicBezTo>
                    <a:cubicBezTo>
                      <a:pt x="3649" y="62"/>
                      <a:pt x="2914" y="351"/>
                      <a:pt x="2337" y="850"/>
                    </a:cubicBezTo>
                    <a:cubicBezTo>
                      <a:pt x="2048" y="1086"/>
                      <a:pt x="1786" y="1348"/>
                      <a:pt x="1550" y="1637"/>
                    </a:cubicBezTo>
                    <a:cubicBezTo>
                      <a:pt x="1313" y="1952"/>
                      <a:pt x="1156" y="2319"/>
                      <a:pt x="1051" y="2713"/>
                    </a:cubicBezTo>
                    <a:cubicBezTo>
                      <a:pt x="946" y="3107"/>
                      <a:pt x="920" y="3501"/>
                      <a:pt x="998" y="3894"/>
                    </a:cubicBezTo>
                    <a:cubicBezTo>
                      <a:pt x="1025" y="4104"/>
                      <a:pt x="1077" y="4288"/>
                      <a:pt x="1156" y="4472"/>
                    </a:cubicBezTo>
                    <a:cubicBezTo>
                      <a:pt x="1163" y="4500"/>
                      <a:pt x="1172" y="4526"/>
                      <a:pt x="1182" y="4551"/>
                    </a:cubicBezTo>
                    <a:lnTo>
                      <a:pt x="1182" y="4551"/>
                    </a:lnTo>
                    <a:cubicBezTo>
                      <a:pt x="1051" y="4656"/>
                      <a:pt x="920" y="4787"/>
                      <a:pt x="815" y="4918"/>
                    </a:cubicBezTo>
                    <a:cubicBezTo>
                      <a:pt x="552" y="5181"/>
                      <a:pt x="368" y="5496"/>
                      <a:pt x="211" y="5837"/>
                    </a:cubicBezTo>
                    <a:cubicBezTo>
                      <a:pt x="53" y="6204"/>
                      <a:pt x="1" y="6598"/>
                      <a:pt x="53" y="6966"/>
                    </a:cubicBezTo>
                    <a:cubicBezTo>
                      <a:pt x="80" y="7333"/>
                      <a:pt x="211" y="7701"/>
                      <a:pt x="421" y="8016"/>
                    </a:cubicBezTo>
                    <a:cubicBezTo>
                      <a:pt x="500" y="8147"/>
                      <a:pt x="605" y="8278"/>
                      <a:pt x="710" y="8409"/>
                    </a:cubicBezTo>
                    <a:cubicBezTo>
                      <a:pt x="815" y="8541"/>
                      <a:pt x="920" y="8672"/>
                      <a:pt x="1025" y="8777"/>
                    </a:cubicBezTo>
                    <a:cubicBezTo>
                      <a:pt x="1235" y="9039"/>
                      <a:pt x="1445" y="9276"/>
                      <a:pt x="1681" y="9486"/>
                    </a:cubicBezTo>
                    <a:cubicBezTo>
                      <a:pt x="2101" y="9958"/>
                      <a:pt x="2626" y="10326"/>
                      <a:pt x="3203" y="10641"/>
                    </a:cubicBezTo>
                    <a:lnTo>
                      <a:pt x="3229" y="10588"/>
                    </a:lnTo>
                    <a:cubicBezTo>
                      <a:pt x="2705" y="10221"/>
                      <a:pt x="2258" y="9801"/>
                      <a:pt x="1865" y="9328"/>
                    </a:cubicBezTo>
                    <a:cubicBezTo>
                      <a:pt x="1471" y="8856"/>
                      <a:pt x="1103" y="8357"/>
                      <a:pt x="788" y="7832"/>
                    </a:cubicBezTo>
                    <a:cubicBezTo>
                      <a:pt x="631" y="7543"/>
                      <a:pt x="552" y="7254"/>
                      <a:pt x="526" y="6966"/>
                    </a:cubicBezTo>
                    <a:cubicBezTo>
                      <a:pt x="500" y="6651"/>
                      <a:pt x="578" y="6336"/>
                      <a:pt x="710" y="6073"/>
                    </a:cubicBezTo>
                    <a:cubicBezTo>
                      <a:pt x="972" y="5522"/>
                      <a:pt x="1418" y="5076"/>
                      <a:pt x="1943" y="4761"/>
                    </a:cubicBezTo>
                    <a:lnTo>
                      <a:pt x="1996" y="4734"/>
                    </a:lnTo>
                    <a:lnTo>
                      <a:pt x="1970" y="4682"/>
                    </a:lnTo>
                    <a:cubicBezTo>
                      <a:pt x="1628" y="4157"/>
                      <a:pt x="1523" y="3501"/>
                      <a:pt x="1707" y="2897"/>
                    </a:cubicBezTo>
                    <a:cubicBezTo>
                      <a:pt x="1891" y="2319"/>
                      <a:pt x="2285" y="1795"/>
                      <a:pt x="2783" y="1427"/>
                    </a:cubicBezTo>
                    <a:cubicBezTo>
                      <a:pt x="3256" y="1033"/>
                      <a:pt x="3859" y="797"/>
                      <a:pt x="4489" y="771"/>
                    </a:cubicBezTo>
                    <a:cubicBezTo>
                      <a:pt x="4567" y="764"/>
                      <a:pt x="4645" y="761"/>
                      <a:pt x="4723" y="761"/>
                    </a:cubicBezTo>
                    <a:cubicBezTo>
                      <a:pt x="5253" y="761"/>
                      <a:pt x="5794" y="913"/>
                      <a:pt x="6274" y="1165"/>
                    </a:cubicBezTo>
                    <a:lnTo>
                      <a:pt x="6327" y="1165"/>
                    </a:lnTo>
                    <a:cubicBezTo>
                      <a:pt x="6658" y="1067"/>
                      <a:pt x="7003" y="1013"/>
                      <a:pt x="7352" y="1013"/>
                    </a:cubicBezTo>
                    <a:cubicBezTo>
                      <a:pt x="7474" y="1013"/>
                      <a:pt x="7596" y="1020"/>
                      <a:pt x="7718" y="1033"/>
                    </a:cubicBezTo>
                    <a:cubicBezTo>
                      <a:pt x="8164" y="1086"/>
                      <a:pt x="8637" y="1165"/>
                      <a:pt x="9109" y="1243"/>
                    </a:cubicBezTo>
                    <a:cubicBezTo>
                      <a:pt x="9214" y="1296"/>
                      <a:pt x="9346" y="1296"/>
                      <a:pt x="9477" y="1296"/>
                    </a:cubicBezTo>
                    <a:cubicBezTo>
                      <a:pt x="9608" y="1270"/>
                      <a:pt x="9713" y="1243"/>
                      <a:pt x="9818" y="1165"/>
                    </a:cubicBezTo>
                    <a:cubicBezTo>
                      <a:pt x="10107" y="928"/>
                      <a:pt x="10422" y="797"/>
                      <a:pt x="10763" y="718"/>
                    </a:cubicBezTo>
                    <a:cubicBezTo>
                      <a:pt x="10868" y="692"/>
                      <a:pt x="10973" y="666"/>
                      <a:pt x="11078" y="666"/>
                    </a:cubicBezTo>
                    <a:cubicBezTo>
                      <a:pt x="11314" y="692"/>
                      <a:pt x="11524" y="771"/>
                      <a:pt x="11708" y="928"/>
                    </a:cubicBezTo>
                    <a:cubicBezTo>
                      <a:pt x="12023" y="1243"/>
                      <a:pt x="12286" y="1663"/>
                      <a:pt x="12417" y="2109"/>
                    </a:cubicBezTo>
                    <a:cubicBezTo>
                      <a:pt x="12574" y="2529"/>
                      <a:pt x="12679" y="3002"/>
                      <a:pt x="12758" y="3474"/>
                    </a:cubicBezTo>
                    <a:cubicBezTo>
                      <a:pt x="12784" y="3684"/>
                      <a:pt x="12784" y="3921"/>
                      <a:pt x="12758" y="4157"/>
                    </a:cubicBezTo>
                    <a:cubicBezTo>
                      <a:pt x="12732" y="4393"/>
                      <a:pt x="12653" y="4603"/>
                      <a:pt x="12496" y="4761"/>
                    </a:cubicBezTo>
                    <a:cubicBezTo>
                      <a:pt x="12338" y="4944"/>
                      <a:pt x="12128" y="5049"/>
                      <a:pt x="11892" y="5102"/>
                    </a:cubicBezTo>
                    <a:cubicBezTo>
                      <a:pt x="11769" y="5133"/>
                      <a:pt x="11637" y="5145"/>
                      <a:pt x="11501" y="5145"/>
                    </a:cubicBezTo>
                    <a:cubicBezTo>
                      <a:pt x="11405" y="5145"/>
                      <a:pt x="11307" y="5139"/>
                      <a:pt x="11209" y="5128"/>
                    </a:cubicBezTo>
                    <a:lnTo>
                      <a:pt x="11209" y="5207"/>
                    </a:lnTo>
                    <a:cubicBezTo>
                      <a:pt x="11382" y="5245"/>
                      <a:pt x="11569" y="5270"/>
                      <a:pt x="11750" y="5270"/>
                    </a:cubicBezTo>
                    <a:cubicBezTo>
                      <a:pt x="11816" y="5270"/>
                      <a:pt x="11881" y="5266"/>
                      <a:pt x="11944" y="5259"/>
                    </a:cubicBezTo>
                    <a:cubicBezTo>
                      <a:pt x="12207" y="5233"/>
                      <a:pt x="12469" y="5128"/>
                      <a:pt x="12679" y="4944"/>
                    </a:cubicBezTo>
                    <a:cubicBezTo>
                      <a:pt x="12889" y="4734"/>
                      <a:pt x="13021" y="4498"/>
                      <a:pt x="13073" y="4209"/>
                    </a:cubicBezTo>
                    <a:cubicBezTo>
                      <a:pt x="13099" y="4078"/>
                      <a:pt x="13099" y="3947"/>
                      <a:pt x="13099" y="3816"/>
                    </a:cubicBezTo>
                    <a:lnTo>
                      <a:pt x="13099" y="3448"/>
                    </a:lnTo>
                    <a:cubicBezTo>
                      <a:pt x="13099" y="2923"/>
                      <a:pt x="13021" y="2424"/>
                      <a:pt x="12863" y="1952"/>
                    </a:cubicBezTo>
                    <a:cubicBezTo>
                      <a:pt x="12811" y="1716"/>
                      <a:pt x="12706" y="1453"/>
                      <a:pt x="12574" y="1217"/>
                    </a:cubicBezTo>
                    <a:cubicBezTo>
                      <a:pt x="12443" y="955"/>
                      <a:pt x="12286" y="718"/>
                      <a:pt x="12076" y="535"/>
                    </a:cubicBezTo>
                    <a:cubicBezTo>
                      <a:pt x="11813" y="298"/>
                      <a:pt x="11472" y="141"/>
                      <a:pt x="11131" y="115"/>
                    </a:cubicBezTo>
                    <a:lnTo>
                      <a:pt x="10632" y="115"/>
                    </a:lnTo>
                    <a:cubicBezTo>
                      <a:pt x="10501" y="141"/>
                      <a:pt x="10369" y="193"/>
                      <a:pt x="10212" y="220"/>
                    </a:cubicBezTo>
                    <a:cubicBezTo>
                      <a:pt x="10081" y="272"/>
                      <a:pt x="9949" y="325"/>
                      <a:pt x="9792" y="403"/>
                    </a:cubicBezTo>
                    <a:cubicBezTo>
                      <a:pt x="9661" y="482"/>
                      <a:pt x="9529" y="587"/>
                      <a:pt x="9477" y="613"/>
                    </a:cubicBezTo>
                    <a:lnTo>
                      <a:pt x="9346" y="613"/>
                    </a:lnTo>
                    <a:lnTo>
                      <a:pt x="9214" y="587"/>
                    </a:lnTo>
                    <a:cubicBezTo>
                      <a:pt x="8742" y="482"/>
                      <a:pt x="8243" y="377"/>
                      <a:pt x="7771" y="325"/>
                    </a:cubicBezTo>
                    <a:cubicBezTo>
                      <a:pt x="7592" y="300"/>
                      <a:pt x="7416" y="288"/>
                      <a:pt x="7241" y="288"/>
                    </a:cubicBezTo>
                    <a:cubicBezTo>
                      <a:pt x="6946" y="288"/>
                      <a:pt x="6656" y="322"/>
                      <a:pt x="6368" y="386"/>
                    </a:cubicBezTo>
                    <a:lnTo>
                      <a:pt x="6368" y="386"/>
                    </a:lnTo>
                    <a:lnTo>
                      <a:pt x="6353" y="377"/>
                    </a:lnTo>
                    <a:cubicBezTo>
                      <a:pt x="6274" y="351"/>
                      <a:pt x="6196" y="298"/>
                      <a:pt x="6091" y="272"/>
                    </a:cubicBezTo>
                    <a:cubicBezTo>
                      <a:pt x="5933" y="193"/>
                      <a:pt x="5749" y="141"/>
                      <a:pt x="5566" y="115"/>
                    </a:cubicBezTo>
                    <a:cubicBezTo>
                      <a:pt x="5285" y="34"/>
                      <a:pt x="4989" y="0"/>
                      <a:pt x="4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10787170" y="4548030"/>
                <a:ext cx="23270" cy="32755"/>
              </a:xfrm>
              <a:custGeom>
                <a:avLst/>
                <a:gdLst/>
                <a:ahLst/>
                <a:cxnLst/>
                <a:rect l="l" t="t" r="r" b="b"/>
                <a:pathLst>
                  <a:path w="579" h="815" extrusionOk="0">
                    <a:moveTo>
                      <a:pt x="552" y="1"/>
                    </a:moveTo>
                    <a:cubicBezTo>
                      <a:pt x="473" y="158"/>
                      <a:pt x="395" y="289"/>
                      <a:pt x="290" y="421"/>
                    </a:cubicBezTo>
                    <a:cubicBezTo>
                      <a:pt x="185" y="552"/>
                      <a:pt x="80" y="683"/>
                      <a:pt x="1" y="814"/>
                    </a:cubicBezTo>
                    <a:cubicBezTo>
                      <a:pt x="80" y="788"/>
                      <a:pt x="158" y="736"/>
                      <a:pt x="237" y="683"/>
                    </a:cubicBezTo>
                    <a:cubicBezTo>
                      <a:pt x="316" y="631"/>
                      <a:pt x="368" y="578"/>
                      <a:pt x="421" y="526"/>
                    </a:cubicBezTo>
                    <a:cubicBezTo>
                      <a:pt x="473" y="447"/>
                      <a:pt x="500" y="368"/>
                      <a:pt x="552" y="289"/>
                    </a:cubicBezTo>
                    <a:cubicBezTo>
                      <a:pt x="578" y="184"/>
                      <a:pt x="578" y="106"/>
                      <a:pt x="55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10908868" y="4387866"/>
                <a:ext cx="116109" cy="44531"/>
              </a:xfrm>
              <a:custGeom>
                <a:avLst/>
                <a:gdLst/>
                <a:ahLst/>
                <a:cxnLst/>
                <a:rect l="l" t="t" r="r" b="b"/>
                <a:pathLst>
                  <a:path w="2889" h="1108" extrusionOk="0">
                    <a:moveTo>
                      <a:pt x="2204" y="0"/>
                    </a:moveTo>
                    <a:cubicBezTo>
                      <a:pt x="2169" y="0"/>
                      <a:pt x="2135" y="2"/>
                      <a:pt x="2101" y="5"/>
                    </a:cubicBezTo>
                    <a:cubicBezTo>
                      <a:pt x="1812" y="32"/>
                      <a:pt x="1550" y="110"/>
                      <a:pt x="1340" y="242"/>
                    </a:cubicBezTo>
                    <a:cubicBezTo>
                      <a:pt x="1077" y="347"/>
                      <a:pt x="867" y="478"/>
                      <a:pt x="631" y="609"/>
                    </a:cubicBezTo>
                    <a:cubicBezTo>
                      <a:pt x="421" y="767"/>
                      <a:pt x="211" y="898"/>
                      <a:pt x="1" y="1055"/>
                    </a:cubicBezTo>
                    <a:lnTo>
                      <a:pt x="27" y="1108"/>
                    </a:lnTo>
                    <a:cubicBezTo>
                      <a:pt x="263" y="1029"/>
                      <a:pt x="526" y="950"/>
                      <a:pt x="762" y="872"/>
                    </a:cubicBezTo>
                    <a:cubicBezTo>
                      <a:pt x="998" y="793"/>
                      <a:pt x="1235" y="740"/>
                      <a:pt x="1471" y="662"/>
                    </a:cubicBezTo>
                    <a:cubicBezTo>
                      <a:pt x="1707" y="609"/>
                      <a:pt x="1970" y="635"/>
                      <a:pt x="2180" y="557"/>
                    </a:cubicBezTo>
                    <a:cubicBezTo>
                      <a:pt x="2285" y="504"/>
                      <a:pt x="2416" y="478"/>
                      <a:pt x="2521" y="425"/>
                    </a:cubicBezTo>
                    <a:cubicBezTo>
                      <a:pt x="2652" y="373"/>
                      <a:pt x="2783" y="320"/>
                      <a:pt x="2888" y="242"/>
                    </a:cubicBezTo>
                    <a:lnTo>
                      <a:pt x="2888" y="189"/>
                    </a:lnTo>
                    <a:cubicBezTo>
                      <a:pt x="2683" y="75"/>
                      <a:pt x="2437" y="0"/>
                      <a:pt x="2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11077666" y="4365119"/>
                <a:ext cx="80219" cy="14549"/>
              </a:xfrm>
              <a:custGeom>
                <a:avLst/>
                <a:gdLst/>
                <a:ahLst/>
                <a:cxnLst/>
                <a:rect l="l" t="t" r="r" b="b"/>
                <a:pathLst>
                  <a:path w="1996" h="362" extrusionOk="0">
                    <a:moveTo>
                      <a:pt x="1248" y="0"/>
                    </a:moveTo>
                    <a:cubicBezTo>
                      <a:pt x="1156" y="0"/>
                      <a:pt x="1064" y="7"/>
                      <a:pt x="972" y="20"/>
                    </a:cubicBezTo>
                    <a:cubicBezTo>
                      <a:pt x="815" y="46"/>
                      <a:pt x="631" y="73"/>
                      <a:pt x="473" y="125"/>
                    </a:cubicBezTo>
                    <a:cubicBezTo>
                      <a:pt x="316" y="178"/>
                      <a:pt x="132" y="256"/>
                      <a:pt x="1" y="335"/>
                    </a:cubicBezTo>
                    <a:lnTo>
                      <a:pt x="1" y="361"/>
                    </a:lnTo>
                    <a:cubicBezTo>
                      <a:pt x="158" y="335"/>
                      <a:pt x="316" y="309"/>
                      <a:pt x="500" y="309"/>
                    </a:cubicBezTo>
                    <a:lnTo>
                      <a:pt x="972" y="309"/>
                    </a:lnTo>
                    <a:cubicBezTo>
                      <a:pt x="1130" y="335"/>
                      <a:pt x="1313" y="361"/>
                      <a:pt x="1471" y="361"/>
                    </a:cubicBezTo>
                    <a:cubicBezTo>
                      <a:pt x="1628" y="361"/>
                      <a:pt x="1812" y="335"/>
                      <a:pt x="1970" y="283"/>
                    </a:cubicBezTo>
                    <a:lnTo>
                      <a:pt x="1996" y="256"/>
                    </a:lnTo>
                    <a:cubicBezTo>
                      <a:pt x="1865" y="151"/>
                      <a:pt x="1707" y="46"/>
                      <a:pt x="1523" y="20"/>
                    </a:cubicBezTo>
                    <a:cubicBezTo>
                      <a:pt x="1431" y="7"/>
                      <a:pt x="1340"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10945803" y="4437662"/>
                <a:ext cx="77044" cy="42240"/>
              </a:xfrm>
              <a:custGeom>
                <a:avLst/>
                <a:gdLst/>
                <a:ahLst/>
                <a:cxnLst/>
                <a:rect l="l" t="t" r="r" b="b"/>
                <a:pathLst>
                  <a:path w="1917" h="1051" extrusionOk="0">
                    <a:moveTo>
                      <a:pt x="1891" y="0"/>
                    </a:moveTo>
                    <a:cubicBezTo>
                      <a:pt x="1523" y="0"/>
                      <a:pt x="1129" y="79"/>
                      <a:pt x="788" y="263"/>
                    </a:cubicBezTo>
                    <a:cubicBezTo>
                      <a:pt x="631" y="341"/>
                      <a:pt x="473" y="446"/>
                      <a:pt x="316" y="578"/>
                    </a:cubicBezTo>
                    <a:cubicBezTo>
                      <a:pt x="184" y="735"/>
                      <a:pt x="79" y="866"/>
                      <a:pt x="1" y="1050"/>
                    </a:cubicBezTo>
                    <a:cubicBezTo>
                      <a:pt x="132" y="919"/>
                      <a:pt x="289" y="788"/>
                      <a:pt x="447" y="683"/>
                    </a:cubicBezTo>
                    <a:cubicBezTo>
                      <a:pt x="578" y="578"/>
                      <a:pt x="736" y="499"/>
                      <a:pt x="893" y="394"/>
                    </a:cubicBezTo>
                    <a:cubicBezTo>
                      <a:pt x="1051" y="315"/>
                      <a:pt x="1208" y="236"/>
                      <a:pt x="1366" y="184"/>
                    </a:cubicBezTo>
                    <a:lnTo>
                      <a:pt x="1917"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10945803" y="4435813"/>
                <a:ext cx="77044" cy="44088"/>
              </a:xfrm>
              <a:custGeom>
                <a:avLst/>
                <a:gdLst/>
                <a:ahLst/>
                <a:cxnLst/>
                <a:rect l="l" t="t" r="r" b="b"/>
                <a:pathLst>
                  <a:path w="1917" h="1097" extrusionOk="0">
                    <a:moveTo>
                      <a:pt x="1615" y="0"/>
                    </a:moveTo>
                    <a:cubicBezTo>
                      <a:pt x="1517" y="0"/>
                      <a:pt x="1418" y="7"/>
                      <a:pt x="1313" y="20"/>
                    </a:cubicBezTo>
                    <a:cubicBezTo>
                      <a:pt x="1129" y="72"/>
                      <a:pt x="946" y="151"/>
                      <a:pt x="788" y="256"/>
                    </a:cubicBezTo>
                    <a:cubicBezTo>
                      <a:pt x="421" y="440"/>
                      <a:pt x="158" y="729"/>
                      <a:pt x="1" y="1096"/>
                    </a:cubicBezTo>
                    <a:lnTo>
                      <a:pt x="27" y="1096"/>
                    </a:lnTo>
                    <a:cubicBezTo>
                      <a:pt x="106" y="939"/>
                      <a:pt x="237" y="781"/>
                      <a:pt x="368" y="676"/>
                    </a:cubicBezTo>
                    <a:cubicBezTo>
                      <a:pt x="526" y="545"/>
                      <a:pt x="683" y="440"/>
                      <a:pt x="841" y="361"/>
                    </a:cubicBezTo>
                    <a:cubicBezTo>
                      <a:pt x="1024" y="309"/>
                      <a:pt x="1182" y="230"/>
                      <a:pt x="1366" y="204"/>
                    </a:cubicBezTo>
                    <a:lnTo>
                      <a:pt x="1917" y="46"/>
                    </a:lnTo>
                    <a:lnTo>
                      <a:pt x="1917" y="20"/>
                    </a:lnTo>
                    <a:cubicBezTo>
                      <a:pt x="1812" y="7"/>
                      <a:pt x="1713" y="0"/>
                      <a:pt x="1615"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10948978" y="4465071"/>
                <a:ext cx="82309" cy="20095"/>
              </a:xfrm>
              <a:custGeom>
                <a:avLst/>
                <a:gdLst/>
                <a:ahLst/>
                <a:cxnLst/>
                <a:rect l="l" t="t" r="r" b="b"/>
                <a:pathLst>
                  <a:path w="2048" h="500" extrusionOk="0">
                    <a:moveTo>
                      <a:pt x="2048" y="1"/>
                    </a:moveTo>
                    <a:cubicBezTo>
                      <a:pt x="1890" y="106"/>
                      <a:pt x="1733" y="184"/>
                      <a:pt x="1575" y="237"/>
                    </a:cubicBezTo>
                    <a:cubicBezTo>
                      <a:pt x="1392" y="263"/>
                      <a:pt x="1234" y="289"/>
                      <a:pt x="1050" y="316"/>
                    </a:cubicBezTo>
                    <a:cubicBezTo>
                      <a:pt x="970" y="322"/>
                      <a:pt x="888" y="325"/>
                      <a:pt x="805" y="325"/>
                    </a:cubicBezTo>
                    <a:cubicBezTo>
                      <a:pt x="537" y="325"/>
                      <a:pt x="261" y="291"/>
                      <a:pt x="0" y="211"/>
                    </a:cubicBezTo>
                    <a:lnTo>
                      <a:pt x="0" y="237"/>
                    </a:lnTo>
                    <a:cubicBezTo>
                      <a:pt x="158" y="342"/>
                      <a:pt x="342" y="421"/>
                      <a:pt x="499" y="447"/>
                    </a:cubicBezTo>
                    <a:cubicBezTo>
                      <a:pt x="683" y="473"/>
                      <a:pt x="867" y="499"/>
                      <a:pt x="1077" y="499"/>
                    </a:cubicBezTo>
                    <a:cubicBezTo>
                      <a:pt x="1260" y="473"/>
                      <a:pt x="1444" y="421"/>
                      <a:pt x="1602" y="368"/>
                    </a:cubicBezTo>
                    <a:cubicBezTo>
                      <a:pt x="1785" y="289"/>
                      <a:pt x="1943" y="184"/>
                      <a:pt x="2048" y="27"/>
                    </a:cubicBezTo>
                    <a:lnTo>
                      <a:pt x="2048" y="1"/>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11144141" y="4461896"/>
                <a:ext cx="16920" cy="113979"/>
              </a:xfrm>
              <a:custGeom>
                <a:avLst/>
                <a:gdLst/>
                <a:ahLst/>
                <a:cxnLst/>
                <a:rect l="l" t="t" r="r" b="b"/>
                <a:pathLst>
                  <a:path w="421" h="2836" extrusionOk="0">
                    <a:moveTo>
                      <a:pt x="1" y="1"/>
                    </a:moveTo>
                    <a:cubicBezTo>
                      <a:pt x="132" y="447"/>
                      <a:pt x="211" y="920"/>
                      <a:pt x="237" y="1418"/>
                    </a:cubicBezTo>
                    <a:cubicBezTo>
                      <a:pt x="263" y="1891"/>
                      <a:pt x="237" y="2363"/>
                      <a:pt x="132" y="2836"/>
                    </a:cubicBezTo>
                    <a:lnTo>
                      <a:pt x="158" y="2836"/>
                    </a:lnTo>
                    <a:cubicBezTo>
                      <a:pt x="211" y="2731"/>
                      <a:pt x="263" y="2626"/>
                      <a:pt x="289" y="2521"/>
                    </a:cubicBezTo>
                    <a:cubicBezTo>
                      <a:pt x="342" y="2390"/>
                      <a:pt x="342" y="2258"/>
                      <a:pt x="368" y="2153"/>
                    </a:cubicBezTo>
                    <a:cubicBezTo>
                      <a:pt x="421" y="1891"/>
                      <a:pt x="421" y="1655"/>
                      <a:pt x="421" y="1418"/>
                    </a:cubicBezTo>
                    <a:cubicBezTo>
                      <a:pt x="394" y="1156"/>
                      <a:pt x="368" y="920"/>
                      <a:pt x="289" y="683"/>
                    </a:cubicBezTo>
                    <a:cubicBezTo>
                      <a:pt x="237" y="447"/>
                      <a:pt x="132" y="211"/>
                      <a:pt x="2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11099851" y="4406796"/>
                <a:ext cx="41155" cy="15071"/>
              </a:xfrm>
              <a:custGeom>
                <a:avLst/>
                <a:gdLst/>
                <a:ahLst/>
                <a:cxnLst/>
                <a:rect l="l" t="t" r="r" b="b"/>
                <a:pathLst>
                  <a:path w="1024" h="375" extrusionOk="0">
                    <a:moveTo>
                      <a:pt x="748" y="0"/>
                    </a:moveTo>
                    <a:cubicBezTo>
                      <a:pt x="656" y="0"/>
                      <a:pt x="564" y="20"/>
                      <a:pt x="473" y="59"/>
                    </a:cubicBezTo>
                    <a:cubicBezTo>
                      <a:pt x="289" y="112"/>
                      <a:pt x="131" y="243"/>
                      <a:pt x="0" y="374"/>
                    </a:cubicBezTo>
                    <a:cubicBezTo>
                      <a:pt x="210" y="322"/>
                      <a:pt x="341" y="243"/>
                      <a:pt x="499" y="191"/>
                    </a:cubicBezTo>
                    <a:cubicBezTo>
                      <a:pt x="578" y="164"/>
                      <a:pt x="656" y="138"/>
                      <a:pt x="735" y="112"/>
                    </a:cubicBezTo>
                    <a:cubicBezTo>
                      <a:pt x="814" y="112"/>
                      <a:pt x="919" y="86"/>
                      <a:pt x="1024" y="86"/>
                    </a:cubicBezTo>
                    <a:lnTo>
                      <a:pt x="1024" y="59"/>
                    </a:lnTo>
                    <a:cubicBezTo>
                      <a:pt x="932" y="20"/>
                      <a:pt x="840" y="0"/>
                      <a:pt x="748"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11099851" y="4404947"/>
                <a:ext cx="41155" cy="16920"/>
              </a:xfrm>
              <a:custGeom>
                <a:avLst/>
                <a:gdLst/>
                <a:ahLst/>
                <a:cxnLst/>
                <a:rect l="l" t="t" r="r" b="b"/>
                <a:pathLst>
                  <a:path w="1024" h="421" extrusionOk="0">
                    <a:moveTo>
                      <a:pt x="761" y="0"/>
                    </a:moveTo>
                    <a:cubicBezTo>
                      <a:pt x="656" y="0"/>
                      <a:pt x="551" y="0"/>
                      <a:pt x="446" y="53"/>
                    </a:cubicBezTo>
                    <a:cubicBezTo>
                      <a:pt x="289" y="132"/>
                      <a:pt x="131" y="263"/>
                      <a:pt x="0" y="420"/>
                    </a:cubicBezTo>
                    <a:cubicBezTo>
                      <a:pt x="131" y="289"/>
                      <a:pt x="315" y="210"/>
                      <a:pt x="473" y="158"/>
                    </a:cubicBezTo>
                    <a:cubicBezTo>
                      <a:pt x="578" y="132"/>
                      <a:pt x="656" y="132"/>
                      <a:pt x="735" y="132"/>
                    </a:cubicBezTo>
                    <a:lnTo>
                      <a:pt x="1024" y="132"/>
                    </a:lnTo>
                    <a:lnTo>
                      <a:pt x="1024" y="105"/>
                    </a:lnTo>
                    <a:cubicBezTo>
                      <a:pt x="945" y="27"/>
                      <a:pt x="866" y="0"/>
                      <a:pt x="761"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11077666" y="4605374"/>
                <a:ext cx="66514" cy="17724"/>
              </a:xfrm>
              <a:custGeom>
                <a:avLst/>
                <a:gdLst/>
                <a:ahLst/>
                <a:cxnLst/>
                <a:rect l="l" t="t" r="r" b="b"/>
                <a:pathLst>
                  <a:path w="1655" h="441" extrusionOk="0">
                    <a:moveTo>
                      <a:pt x="1655" y="1"/>
                    </a:moveTo>
                    <a:lnTo>
                      <a:pt x="1655" y="1"/>
                    </a:lnTo>
                    <a:cubicBezTo>
                      <a:pt x="1523" y="80"/>
                      <a:pt x="1392" y="132"/>
                      <a:pt x="1261" y="185"/>
                    </a:cubicBezTo>
                    <a:cubicBezTo>
                      <a:pt x="1130" y="211"/>
                      <a:pt x="998" y="237"/>
                      <a:pt x="841" y="263"/>
                    </a:cubicBezTo>
                    <a:cubicBezTo>
                      <a:pt x="710" y="290"/>
                      <a:pt x="578" y="290"/>
                      <a:pt x="421" y="290"/>
                    </a:cubicBezTo>
                    <a:cubicBezTo>
                      <a:pt x="388" y="296"/>
                      <a:pt x="355" y="299"/>
                      <a:pt x="322" y="299"/>
                    </a:cubicBezTo>
                    <a:cubicBezTo>
                      <a:pt x="224" y="299"/>
                      <a:pt x="126" y="270"/>
                      <a:pt x="27" y="211"/>
                    </a:cubicBezTo>
                    <a:lnTo>
                      <a:pt x="1" y="211"/>
                    </a:lnTo>
                    <a:cubicBezTo>
                      <a:pt x="106" y="342"/>
                      <a:pt x="263" y="421"/>
                      <a:pt x="421" y="421"/>
                    </a:cubicBezTo>
                    <a:cubicBezTo>
                      <a:pt x="500" y="434"/>
                      <a:pt x="572" y="440"/>
                      <a:pt x="644" y="440"/>
                    </a:cubicBezTo>
                    <a:cubicBezTo>
                      <a:pt x="716" y="440"/>
                      <a:pt x="788" y="434"/>
                      <a:pt x="867" y="421"/>
                    </a:cubicBezTo>
                    <a:cubicBezTo>
                      <a:pt x="1025" y="421"/>
                      <a:pt x="1156" y="368"/>
                      <a:pt x="1287" y="290"/>
                    </a:cubicBezTo>
                    <a:cubicBezTo>
                      <a:pt x="1445" y="237"/>
                      <a:pt x="1550" y="132"/>
                      <a:pt x="1655" y="1"/>
                    </a:cubicBezTo>
                    <a:close/>
                  </a:path>
                </a:pathLst>
              </a:custGeom>
              <a:solidFill>
                <a:srgbClr val="E6C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11066092" y="4582185"/>
                <a:ext cx="84439" cy="37658"/>
              </a:xfrm>
              <a:custGeom>
                <a:avLst/>
                <a:gdLst/>
                <a:ahLst/>
                <a:cxnLst/>
                <a:rect l="l" t="t" r="r" b="b"/>
                <a:pathLst>
                  <a:path w="2101" h="937" extrusionOk="0">
                    <a:moveTo>
                      <a:pt x="1890" y="0"/>
                    </a:moveTo>
                    <a:cubicBezTo>
                      <a:pt x="1969" y="79"/>
                      <a:pt x="2021" y="184"/>
                      <a:pt x="2021" y="289"/>
                    </a:cubicBezTo>
                    <a:cubicBezTo>
                      <a:pt x="1995" y="394"/>
                      <a:pt x="1916" y="447"/>
                      <a:pt x="1838" y="499"/>
                    </a:cubicBezTo>
                    <a:cubicBezTo>
                      <a:pt x="1654" y="578"/>
                      <a:pt x="1444" y="657"/>
                      <a:pt x="1208" y="683"/>
                    </a:cubicBezTo>
                    <a:cubicBezTo>
                      <a:pt x="1129" y="709"/>
                      <a:pt x="998" y="735"/>
                      <a:pt x="893" y="735"/>
                    </a:cubicBezTo>
                    <a:cubicBezTo>
                      <a:pt x="788" y="735"/>
                      <a:pt x="656" y="762"/>
                      <a:pt x="551" y="762"/>
                    </a:cubicBezTo>
                    <a:cubicBezTo>
                      <a:pt x="473" y="735"/>
                      <a:pt x="368" y="709"/>
                      <a:pt x="289" y="657"/>
                    </a:cubicBezTo>
                    <a:cubicBezTo>
                      <a:pt x="210" y="578"/>
                      <a:pt x="131" y="473"/>
                      <a:pt x="53" y="394"/>
                    </a:cubicBezTo>
                    <a:lnTo>
                      <a:pt x="0" y="420"/>
                    </a:lnTo>
                    <a:cubicBezTo>
                      <a:pt x="53" y="525"/>
                      <a:pt x="105" y="630"/>
                      <a:pt x="184" y="735"/>
                    </a:cubicBezTo>
                    <a:cubicBezTo>
                      <a:pt x="263" y="840"/>
                      <a:pt x="368" y="919"/>
                      <a:pt x="499" y="919"/>
                    </a:cubicBezTo>
                    <a:cubicBezTo>
                      <a:pt x="608" y="930"/>
                      <a:pt x="712" y="936"/>
                      <a:pt x="813" y="936"/>
                    </a:cubicBezTo>
                    <a:cubicBezTo>
                      <a:pt x="957" y="936"/>
                      <a:pt x="1095" y="924"/>
                      <a:pt x="1234" y="893"/>
                    </a:cubicBezTo>
                    <a:cubicBezTo>
                      <a:pt x="1470" y="867"/>
                      <a:pt x="1706" y="762"/>
                      <a:pt x="1916" y="630"/>
                    </a:cubicBezTo>
                    <a:cubicBezTo>
                      <a:pt x="2021" y="552"/>
                      <a:pt x="2100" y="447"/>
                      <a:pt x="2100" y="315"/>
                    </a:cubicBezTo>
                    <a:cubicBezTo>
                      <a:pt x="2074" y="184"/>
                      <a:pt x="1995" y="79"/>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11112511" y="4437662"/>
                <a:ext cx="34845" cy="12178"/>
              </a:xfrm>
              <a:custGeom>
                <a:avLst/>
                <a:gdLst/>
                <a:ahLst/>
                <a:cxnLst/>
                <a:rect l="l" t="t" r="r" b="b"/>
                <a:pathLst>
                  <a:path w="867" h="303" extrusionOk="0">
                    <a:moveTo>
                      <a:pt x="866" y="0"/>
                    </a:moveTo>
                    <a:lnTo>
                      <a:pt x="866" y="0"/>
                    </a:lnTo>
                    <a:cubicBezTo>
                      <a:pt x="735" y="79"/>
                      <a:pt x="604" y="131"/>
                      <a:pt x="446" y="184"/>
                    </a:cubicBezTo>
                    <a:cubicBezTo>
                      <a:pt x="368" y="197"/>
                      <a:pt x="289" y="204"/>
                      <a:pt x="213" y="204"/>
                    </a:cubicBezTo>
                    <a:cubicBezTo>
                      <a:pt x="138" y="204"/>
                      <a:pt x="66" y="197"/>
                      <a:pt x="0" y="184"/>
                    </a:cubicBezTo>
                    <a:lnTo>
                      <a:pt x="0" y="184"/>
                    </a:lnTo>
                    <a:cubicBezTo>
                      <a:pt x="53" y="236"/>
                      <a:pt x="131" y="289"/>
                      <a:pt x="210" y="289"/>
                    </a:cubicBezTo>
                    <a:cubicBezTo>
                      <a:pt x="254" y="298"/>
                      <a:pt x="299" y="302"/>
                      <a:pt x="343" y="302"/>
                    </a:cubicBezTo>
                    <a:cubicBezTo>
                      <a:pt x="558" y="302"/>
                      <a:pt x="757" y="196"/>
                      <a:pt x="866"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11067136" y="4522061"/>
                <a:ext cx="11655" cy="27450"/>
              </a:xfrm>
              <a:custGeom>
                <a:avLst/>
                <a:gdLst/>
                <a:ahLst/>
                <a:cxnLst/>
                <a:rect l="l" t="t" r="r" b="b"/>
                <a:pathLst>
                  <a:path w="290" h="683" extrusionOk="0">
                    <a:moveTo>
                      <a:pt x="289" y="0"/>
                    </a:moveTo>
                    <a:cubicBezTo>
                      <a:pt x="237" y="26"/>
                      <a:pt x="158" y="53"/>
                      <a:pt x="132" y="131"/>
                    </a:cubicBezTo>
                    <a:cubicBezTo>
                      <a:pt x="79" y="158"/>
                      <a:pt x="53" y="236"/>
                      <a:pt x="53" y="289"/>
                    </a:cubicBezTo>
                    <a:cubicBezTo>
                      <a:pt x="0" y="420"/>
                      <a:pt x="27" y="551"/>
                      <a:pt x="105" y="683"/>
                    </a:cubicBezTo>
                    <a:cubicBezTo>
                      <a:pt x="105" y="551"/>
                      <a:pt x="132" y="446"/>
                      <a:pt x="158" y="341"/>
                    </a:cubicBezTo>
                    <a:cubicBezTo>
                      <a:pt x="184" y="236"/>
                      <a:pt x="237" y="105"/>
                      <a:pt x="289" y="26"/>
                    </a:cubicBezTo>
                    <a:lnTo>
                      <a:pt x="289"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11116731" y="4542075"/>
                <a:ext cx="12700" cy="29580"/>
              </a:xfrm>
              <a:custGeom>
                <a:avLst/>
                <a:gdLst/>
                <a:ahLst/>
                <a:cxnLst/>
                <a:rect l="l" t="t" r="r" b="b"/>
                <a:pathLst>
                  <a:path w="316" h="736" extrusionOk="0">
                    <a:moveTo>
                      <a:pt x="0" y="1"/>
                    </a:moveTo>
                    <a:cubicBezTo>
                      <a:pt x="0" y="80"/>
                      <a:pt x="0" y="158"/>
                      <a:pt x="0" y="211"/>
                    </a:cubicBezTo>
                    <a:cubicBezTo>
                      <a:pt x="26" y="290"/>
                      <a:pt x="26" y="342"/>
                      <a:pt x="53" y="395"/>
                    </a:cubicBezTo>
                    <a:cubicBezTo>
                      <a:pt x="79" y="473"/>
                      <a:pt x="131" y="526"/>
                      <a:pt x="158" y="578"/>
                    </a:cubicBezTo>
                    <a:cubicBezTo>
                      <a:pt x="210" y="657"/>
                      <a:pt x="263" y="683"/>
                      <a:pt x="315" y="736"/>
                    </a:cubicBezTo>
                    <a:cubicBezTo>
                      <a:pt x="236" y="631"/>
                      <a:pt x="184" y="500"/>
                      <a:pt x="158" y="368"/>
                    </a:cubicBezTo>
                    <a:cubicBezTo>
                      <a:pt x="79" y="263"/>
                      <a:pt x="53" y="132"/>
                      <a:pt x="0"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11093501" y="4548425"/>
                <a:ext cx="6390" cy="27450"/>
              </a:xfrm>
              <a:custGeom>
                <a:avLst/>
                <a:gdLst/>
                <a:ahLst/>
                <a:cxnLst/>
                <a:rect l="l" t="t" r="r" b="b"/>
                <a:pathLst>
                  <a:path w="159" h="683" extrusionOk="0">
                    <a:moveTo>
                      <a:pt x="106" y="0"/>
                    </a:moveTo>
                    <a:cubicBezTo>
                      <a:pt x="53" y="53"/>
                      <a:pt x="27" y="105"/>
                      <a:pt x="27" y="158"/>
                    </a:cubicBezTo>
                    <a:cubicBezTo>
                      <a:pt x="1" y="237"/>
                      <a:pt x="1" y="289"/>
                      <a:pt x="1" y="342"/>
                    </a:cubicBezTo>
                    <a:cubicBezTo>
                      <a:pt x="1" y="420"/>
                      <a:pt x="27" y="473"/>
                      <a:pt x="53" y="525"/>
                    </a:cubicBezTo>
                    <a:cubicBezTo>
                      <a:pt x="53" y="578"/>
                      <a:pt x="106" y="630"/>
                      <a:pt x="158" y="683"/>
                    </a:cubicBezTo>
                    <a:cubicBezTo>
                      <a:pt x="106" y="578"/>
                      <a:pt x="79" y="473"/>
                      <a:pt x="79" y="368"/>
                    </a:cubicBezTo>
                    <a:cubicBezTo>
                      <a:pt x="79" y="237"/>
                      <a:pt x="79" y="132"/>
                      <a:pt x="106" y="27"/>
                    </a:cubicBezTo>
                    <a:lnTo>
                      <a:pt x="106"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10978518" y="4511491"/>
                <a:ext cx="63339" cy="96054"/>
              </a:xfrm>
              <a:custGeom>
                <a:avLst/>
                <a:gdLst/>
                <a:ahLst/>
                <a:cxnLst/>
                <a:rect l="l" t="t" r="r" b="b"/>
                <a:pathLst>
                  <a:path w="1576" h="2390" extrusionOk="0">
                    <a:moveTo>
                      <a:pt x="1444" y="1"/>
                    </a:moveTo>
                    <a:cubicBezTo>
                      <a:pt x="1365" y="211"/>
                      <a:pt x="1234" y="394"/>
                      <a:pt x="1103" y="578"/>
                    </a:cubicBezTo>
                    <a:cubicBezTo>
                      <a:pt x="972" y="762"/>
                      <a:pt x="814" y="919"/>
                      <a:pt x="657" y="1077"/>
                    </a:cubicBezTo>
                    <a:cubicBezTo>
                      <a:pt x="525" y="1261"/>
                      <a:pt x="368" y="1471"/>
                      <a:pt x="263" y="1654"/>
                    </a:cubicBezTo>
                    <a:cubicBezTo>
                      <a:pt x="105" y="1891"/>
                      <a:pt x="27" y="2127"/>
                      <a:pt x="0" y="2389"/>
                    </a:cubicBezTo>
                    <a:cubicBezTo>
                      <a:pt x="184" y="2258"/>
                      <a:pt x="394" y="2101"/>
                      <a:pt x="578" y="1943"/>
                    </a:cubicBezTo>
                    <a:cubicBezTo>
                      <a:pt x="762" y="1786"/>
                      <a:pt x="945" y="1628"/>
                      <a:pt x="1103" y="1444"/>
                    </a:cubicBezTo>
                    <a:cubicBezTo>
                      <a:pt x="1260" y="1234"/>
                      <a:pt x="1392" y="1024"/>
                      <a:pt x="1470" y="788"/>
                    </a:cubicBezTo>
                    <a:cubicBezTo>
                      <a:pt x="1575" y="526"/>
                      <a:pt x="1575" y="237"/>
                      <a:pt x="144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11077666" y="4378582"/>
                <a:ext cx="72744" cy="162488"/>
              </a:xfrm>
              <a:custGeom>
                <a:avLst/>
                <a:gdLst/>
                <a:ahLst/>
                <a:cxnLst/>
                <a:rect l="l" t="t" r="r" b="b"/>
                <a:pathLst>
                  <a:path w="1810" h="4043" extrusionOk="0">
                    <a:moveTo>
                      <a:pt x="1" y="0"/>
                    </a:moveTo>
                    <a:lnTo>
                      <a:pt x="1" y="53"/>
                    </a:lnTo>
                    <a:cubicBezTo>
                      <a:pt x="263" y="735"/>
                      <a:pt x="552" y="1418"/>
                      <a:pt x="893" y="2074"/>
                    </a:cubicBezTo>
                    <a:cubicBezTo>
                      <a:pt x="1051" y="2389"/>
                      <a:pt x="1208" y="2730"/>
                      <a:pt x="1392" y="3045"/>
                    </a:cubicBezTo>
                    <a:cubicBezTo>
                      <a:pt x="1471" y="3229"/>
                      <a:pt x="1550" y="3386"/>
                      <a:pt x="1628" y="3544"/>
                    </a:cubicBezTo>
                    <a:cubicBezTo>
                      <a:pt x="1681" y="3623"/>
                      <a:pt x="1733" y="3754"/>
                      <a:pt x="1760" y="3780"/>
                    </a:cubicBezTo>
                    <a:cubicBezTo>
                      <a:pt x="1760" y="3833"/>
                      <a:pt x="1786" y="3885"/>
                      <a:pt x="1786" y="3911"/>
                    </a:cubicBezTo>
                    <a:cubicBezTo>
                      <a:pt x="1794" y="3929"/>
                      <a:pt x="1800" y="3943"/>
                      <a:pt x="1803" y="3957"/>
                    </a:cubicBezTo>
                    <a:lnTo>
                      <a:pt x="1803" y="3957"/>
                    </a:lnTo>
                    <a:cubicBezTo>
                      <a:pt x="1809" y="3894"/>
                      <a:pt x="1803" y="3824"/>
                      <a:pt x="1786" y="3754"/>
                    </a:cubicBezTo>
                    <a:cubicBezTo>
                      <a:pt x="1760" y="3675"/>
                      <a:pt x="1733" y="3596"/>
                      <a:pt x="1707" y="3491"/>
                    </a:cubicBezTo>
                    <a:cubicBezTo>
                      <a:pt x="1655" y="3308"/>
                      <a:pt x="1576" y="3150"/>
                      <a:pt x="1497" y="2993"/>
                    </a:cubicBezTo>
                    <a:cubicBezTo>
                      <a:pt x="1366" y="2625"/>
                      <a:pt x="1208" y="2310"/>
                      <a:pt x="1025" y="1969"/>
                    </a:cubicBezTo>
                    <a:cubicBezTo>
                      <a:pt x="710" y="1313"/>
                      <a:pt x="368" y="656"/>
                      <a:pt x="1" y="0"/>
                    </a:cubicBezTo>
                    <a:close/>
                    <a:moveTo>
                      <a:pt x="1803" y="3957"/>
                    </a:moveTo>
                    <a:cubicBezTo>
                      <a:pt x="1800" y="3988"/>
                      <a:pt x="1794" y="4017"/>
                      <a:pt x="1786" y="4043"/>
                    </a:cubicBezTo>
                    <a:cubicBezTo>
                      <a:pt x="1803" y="4007"/>
                      <a:pt x="1809" y="3984"/>
                      <a:pt x="1803" y="3957"/>
                    </a:cubicBezTo>
                    <a:close/>
                  </a:path>
                </a:pathLst>
              </a:custGeom>
              <a:solidFill>
                <a:srgbClr val="FFE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11033377" y="4568480"/>
                <a:ext cx="117154" cy="29580"/>
              </a:xfrm>
              <a:custGeom>
                <a:avLst/>
                <a:gdLst/>
                <a:ahLst/>
                <a:cxnLst/>
                <a:rect l="l" t="t" r="r" b="b"/>
                <a:pathLst>
                  <a:path w="2915" h="736" extrusionOk="0">
                    <a:moveTo>
                      <a:pt x="2389" y="0"/>
                    </a:moveTo>
                    <a:lnTo>
                      <a:pt x="2337" y="26"/>
                    </a:lnTo>
                    <a:cubicBezTo>
                      <a:pt x="2258" y="131"/>
                      <a:pt x="2127" y="184"/>
                      <a:pt x="2022" y="184"/>
                    </a:cubicBezTo>
                    <a:cubicBezTo>
                      <a:pt x="1982" y="197"/>
                      <a:pt x="1949" y="204"/>
                      <a:pt x="1920" y="204"/>
                    </a:cubicBezTo>
                    <a:cubicBezTo>
                      <a:pt x="1890" y="204"/>
                      <a:pt x="1864" y="197"/>
                      <a:pt x="1838" y="184"/>
                    </a:cubicBezTo>
                    <a:cubicBezTo>
                      <a:pt x="1759" y="184"/>
                      <a:pt x="1707" y="158"/>
                      <a:pt x="1654" y="131"/>
                    </a:cubicBezTo>
                    <a:lnTo>
                      <a:pt x="1602" y="105"/>
                    </a:lnTo>
                    <a:lnTo>
                      <a:pt x="1549" y="158"/>
                    </a:lnTo>
                    <a:cubicBezTo>
                      <a:pt x="1470" y="263"/>
                      <a:pt x="1365" y="315"/>
                      <a:pt x="1234" y="368"/>
                    </a:cubicBezTo>
                    <a:cubicBezTo>
                      <a:pt x="1103" y="420"/>
                      <a:pt x="972" y="473"/>
                      <a:pt x="840" y="525"/>
                    </a:cubicBezTo>
                    <a:cubicBezTo>
                      <a:pt x="709" y="551"/>
                      <a:pt x="552" y="604"/>
                      <a:pt x="420" y="630"/>
                    </a:cubicBezTo>
                    <a:cubicBezTo>
                      <a:pt x="289" y="683"/>
                      <a:pt x="158" y="709"/>
                      <a:pt x="0" y="735"/>
                    </a:cubicBezTo>
                    <a:cubicBezTo>
                      <a:pt x="289" y="709"/>
                      <a:pt x="578" y="656"/>
                      <a:pt x="840" y="578"/>
                    </a:cubicBezTo>
                    <a:cubicBezTo>
                      <a:pt x="998" y="551"/>
                      <a:pt x="1129" y="499"/>
                      <a:pt x="1260" y="446"/>
                    </a:cubicBezTo>
                    <a:cubicBezTo>
                      <a:pt x="1392" y="394"/>
                      <a:pt x="1523" y="315"/>
                      <a:pt x="1628" y="210"/>
                    </a:cubicBezTo>
                    <a:cubicBezTo>
                      <a:pt x="1759" y="263"/>
                      <a:pt x="1890" y="289"/>
                      <a:pt x="2022" y="289"/>
                    </a:cubicBezTo>
                    <a:cubicBezTo>
                      <a:pt x="2179" y="263"/>
                      <a:pt x="2310" y="184"/>
                      <a:pt x="2389" y="79"/>
                    </a:cubicBezTo>
                    <a:cubicBezTo>
                      <a:pt x="2468" y="131"/>
                      <a:pt x="2547" y="184"/>
                      <a:pt x="2652" y="236"/>
                    </a:cubicBezTo>
                    <a:cubicBezTo>
                      <a:pt x="2678" y="236"/>
                      <a:pt x="2730" y="263"/>
                      <a:pt x="2783" y="263"/>
                    </a:cubicBezTo>
                    <a:cubicBezTo>
                      <a:pt x="2797" y="270"/>
                      <a:pt x="2811" y="273"/>
                      <a:pt x="2824" y="273"/>
                    </a:cubicBezTo>
                    <a:cubicBezTo>
                      <a:pt x="2862" y="273"/>
                      <a:pt x="2895" y="249"/>
                      <a:pt x="2914" y="210"/>
                    </a:cubicBezTo>
                    <a:lnTo>
                      <a:pt x="2888" y="184"/>
                    </a:lnTo>
                    <a:cubicBezTo>
                      <a:pt x="2869" y="222"/>
                      <a:pt x="2835" y="247"/>
                      <a:pt x="2809" y="247"/>
                    </a:cubicBezTo>
                    <a:cubicBezTo>
                      <a:pt x="2799" y="247"/>
                      <a:pt x="2790" y="243"/>
                      <a:pt x="2783" y="236"/>
                    </a:cubicBezTo>
                    <a:cubicBezTo>
                      <a:pt x="2730" y="236"/>
                      <a:pt x="2678" y="210"/>
                      <a:pt x="2652" y="184"/>
                    </a:cubicBezTo>
                    <a:cubicBezTo>
                      <a:pt x="2573" y="131"/>
                      <a:pt x="2494" y="79"/>
                      <a:pt x="2415" y="26"/>
                    </a:cubicBezTo>
                    <a:lnTo>
                      <a:pt x="2389"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11034422" y="4571615"/>
                <a:ext cx="116109" cy="27490"/>
              </a:xfrm>
              <a:custGeom>
                <a:avLst/>
                <a:gdLst/>
                <a:ahLst/>
                <a:cxnLst/>
                <a:rect l="l" t="t" r="r" b="b"/>
                <a:pathLst>
                  <a:path w="2889" h="684" extrusionOk="0">
                    <a:moveTo>
                      <a:pt x="2337" y="1"/>
                    </a:moveTo>
                    <a:cubicBezTo>
                      <a:pt x="2258" y="106"/>
                      <a:pt x="2127" y="185"/>
                      <a:pt x="1996" y="185"/>
                    </a:cubicBezTo>
                    <a:cubicBezTo>
                      <a:pt x="1960" y="192"/>
                      <a:pt x="1925" y="195"/>
                      <a:pt x="1890" y="195"/>
                    </a:cubicBezTo>
                    <a:cubicBezTo>
                      <a:pt x="1794" y="195"/>
                      <a:pt x="1698" y="171"/>
                      <a:pt x="1602" y="132"/>
                    </a:cubicBezTo>
                    <a:cubicBezTo>
                      <a:pt x="1497" y="211"/>
                      <a:pt x="1392" y="290"/>
                      <a:pt x="1261" y="342"/>
                    </a:cubicBezTo>
                    <a:cubicBezTo>
                      <a:pt x="1129" y="395"/>
                      <a:pt x="998" y="447"/>
                      <a:pt x="841" y="500"/>
                    </a:cubicBezTo>
                    <a:cubicBezTo>
                      <a:pt x="578" y="552"/>
                      <a:pt x="289" y="605"/>
                      <a:pt x="1" y="657"/>
                    </a:cubicBezTo>
                    <a:lnTo>
                      <a:pt x="1" y="683"/>
                    </a:lnTo>
                    <a:lnTo>
                      <a:pt x="447" y="683"/>
                    </a:lnTo>
                    <a:cubicBezTo>
                      <a:pt x="604" y="657"/>
                      <a:pt x="736" y="657"/>
                      <a:pt x="893" y="631"/>
                    </a:cubicBezTo>
                    <a:cubicBezTo>
                      <a:pt x="1024" y="605"/>
                      <a:pt x="1182" y="552"/>
                      <a:pt x="1313" y="500"/>
                    </a:cubicBezTo>
                    <a:cubicBezTo>
                      <a:pt x="1452" y="460"/>
                      <a:pt x="1561" y="390"/>
                      <a:pt x="1663" y="301"/>
                    </a:cubicBezTo>
                    <a:lnTo>
                      <a:pt x="1663" y="301"/>
                    </a:lnTo>
                    <a:cubicBezTo>
                      <a:pt x="1704" y="315"/>
                      <a:pt x="1745" y="328"/>
                      <a:pt x="1786" y="342"/>
                    </a:cubicBezTo>
                    <a:lnTo>
                      <a:pt x="2048" y="342"/>
                    </a:lnTo>
                    <a:cubicBezTo>
                      <a:pt x="2179" y="320"/>
                      <a:pt x="2309" y="244"/>
                      <a:pt x="2410" y="144"/>
                    </a:cubicBezTo>
                    <a:lnTo>
                      <a:pt x="2410" y="144"/>
                    </a:lnTo>
                    <a:cubicBezTo>
                      <a:pt x="2469" y="168"/>
                      <a:pt x="2534" y="195"/>
                      <a:pt x="2599" y="211"/>
                    </a:cubicBezTo>
                    <a:cubicBezTo>
                      <a:pt x="2652" y="211"/>
                      <a:pt x="2704" y="237"/>
                      <a:pt x="2757" y="237"/>
                    </a:cubicBezTo>
                    <a:cubicBezTo>
                      <a:pt x="2783" y="237"/>
                      <a:pt x="2809" y="211"/>
                      <a:pt x="2836" y="211"/>
                    </a:cubicBezTo>
                    <a:cubicBezTo>
                      <a:pt x="2862" y="185"/>
                      <a:pt x="2888" y="158"/>
                      <a:pt x="2888" y="132"/>
                    </a:cubicBezTo>
                    <a:lnTo>
                      <a:pt x="2836" y="132"/>
                    </a:lnTo>
                    <a:cubicBezTo>
                      <a:pt x="2816" y="171"/>
                      <a:pt x="2783" y="195"/>
                      <a:pt x="2756" y="195"/>
                    </a:cubicBezTo>
                    <a:cubicBezTo>
                      <a:pt x="2746" y="195"/>
                      <a:pt x="2738" y="192"/>
                      <a:pt x="2731" y="185"/>
                    </a:cubicBezTo>
                    <a:cubicBezTo>
                      <a:pt x="2678" y="185"/>
                      <a:pt x="2626" y="158"/>
                      <a:pt x="2599" y="158"/>
                    </a:cubicBezTo>
                    <a:cubicBezTo>
                      <a:pt x="2549" y="133"/>
                      <a:pt x="2506" y="109"/>
                      <a:pt x="2465" y="84"/>
                    </a:cubicBezTo>
                    <a:lnTo>
                      <a:pt x="2465" y="84"/>
                    </a:lnTo>
                    <a:cubicBezTo>
                      <a:pt x="2466" y="82"/>
                      <a:pt x="2467" y="81"/>
                      <a:pt x="2468" y="80"/>
                    </a:cubicBezTo>
                    <a:lnTo>
                      <a:pt x="2468" y="80"/>
                    </a:lnTo>
                    <a:lnTo>
                      <a:pt x="2460" y="81"/>
                    </a:lnTo>
                    <a:lnTo>
                      <a:pt x="2460" y="81"/>
                    </a:lnTo>
                    <a:cubicBezTo>
                      <a:pt x="2417" y="54"/>
                      <a:pt x="2377" y="28"/>
                      <a:pt x="2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11043907" y="4122250"/>
                <a:ext cx="86569" cy="164578"/>
              </a:xfrm>
              <a:custGeom>
                <a:avLst/>
                <a:gdLst/>
                <a:ahLst/>
                <a:cxnLst/>
                <a:rect l="l" t="t" r="r" b="b"/>
                <a:pathLst>
                  <a:path w="2154" h="4095" extrusionOk="0">
                    <a:moveTo>
                      <a:pt x="224" y="0"/>
                    </a:moveTo>
                    <a:cubicBezTo>
                      <a:pt x="150" y="0"/>
                      <a:pt x="76" y="9"/>
                      <a:pt x="1" y="26"/>
                    </a:cubicBezTo>
                    <a:lnTo>
                      <a:pt x="1" y="52"/>
                    </a:lnTo>
                    <a:cubicBezTo>
                      <a:pt x="211" y="105"/>
                      <a:pt x="395" y="236"/>
                      <a:pt x="552" y="393"/>
                    </a:cubicBezTo>
                    <a:cubicBezTo>
                      <a:pt x="683" y="525"/>
                      <a:pt x="815" y="682"/>
                      <a:pt x="946" y="840"/>
                    </a:cubicBezTo>
                    <a:cubicBezTo>
                      <a:pt x="1156" y="1155"/>
                      <a:pt x="1340" y="1522"/>
                      <a:pt x="1471" y="1889"/>
                    </a:cubicBezTo>
                    <a:cubicBezTo>
                      <a:pt x="1576" y="2231"/>
                      <a:pt x="1602" y="2572"/>
                      <a:pt x="1550" y="2939"/>
                    </a:cubicBezTo>
                    <a:cubicBezTo>
                      <a:pt x="1445" y="3359"/>
                      <a:pt x="1261" y="3727"/>
                      <a:pt x="972" y="4042"/>
                    </a:cubicBezTo>
                    <a:lnTo>
                      <a:pt x="998" y="4094"/>
                    </a:lnTo>
                    <a:cubicBezTo>
                      <a:pt x="1208" y="3989"/>
                      <a:pt x="1392" y="3858"/>
                      <a:pt x="1576" y="3701"/>
                    </a:cubicBezTo>
                    <a:cubicBezTo>
                      <a:pt x="1733" y="3517"/>
                      <a:pt x="1865" y="3333"/>
                      <a:pt x="1970" y="3097"/>
                    </a:cubicBezTo>
                    <a:cubicBezTo>
                      <a:pt x="2127" y="2651"/>
                      <a:pt x="2153" y="2178"/>
                      <a:pt x="1996" y="1706"/>
                    </a:cubicBezTo>
                    <a:cubicBezTo>
                      <a:pt x="1838" y="1259"/>
                      <a:pt x="1576" y="866"/>
                      <a:pt x="1261" y="525"/>
                    </a:cubicBezTo>
                    <a:cubicBezTo>
                      <a:pt x="1077" y="367"/>
                      <a:pt x="893" y="236"/>
                      <a:pt x="683" y="131"/>
                    </a:cubicBezTo>
                    <a:cubicBezTo>
                      <a:pt x="540" y="41"/>
                      <a:pt x="38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10691561" y="4241414"/>
                <a:ext cx="104494" cy="82108"/>
              </a:xfrm>
              <a:custGeom>
                <a:avLst/>
                <a:gdLst/>
                <a:ahLst/>
                <a:cxnLst/>
                <a:rect l="l" t="t" r="r" b="b"/>
                <a:pathLst>
                  <a:path w="2600" h="2043" extrusionOk="0">
                    <a:moveTo>
                      <a:pt x="53" y="1"/>
                    </a:moveTo>
                    <a:lnTo>
                      <a:pt x="53" y="1"/>
                    </a:lnTo>
                    <a:cubicBezTo>
                      <a:pt x="1" y="316"/>
                      <a:pt x="27" y="631"/>
                      <a:pt x="158" y="919"/>
                    </a:cubicBezTo>
                    <a:cubicBezTo>
                      <a:pt x="316" y="1208"/>
                      <a:pt x="526" y="1471"/>
                      <a:pt x="788" y="1654"/>
                    </a:cubicBezTo>
                    <a:cubicBezTo>
                      <a:pt x="1051" y="1838"/>
                      <a:pt x="1339" y="1969"/>
                      <a:pt x="1654" y="2022"/>
                    </a:cubicBezTo>
                    <a:cubicBezTo>
                      <a:pt x="1736" y="2035"/>
                      <a:pt x="1819" y="2042"/>
                      <a:pt x="1902" y="2042"/>
                    </a:cubicBezTo>
                    <a:cubicBezTo>
                      <a:pt x="2142" y="2042"/>
                      <a:pt x="2385" y="1988"/>
                      <a:pt x="2599" y="1891"/>
                    </a:cubicBezTo>
                    <a:cubicBezTo>
                      <a:pt x="2310" y="1812"/>
                      <a:pt x="2048" y="1707"/>
                      <a:pt x="1785" y="1602"/>
                    </a:cubicBezTo>
                    <a:cubicBezTo>
                      <a:pt x="1549" y="1497"/>
                      <a:pt x="1313" y="1366"/>
                      <a:pt x="1103" y="1208"/>
                    </a:cubicBezTo>
                    <a:cubicBezTo>
                      <a:pt x="893" y="1051"/>
                      <a:pt x="709" y="893"/>
                      <a:pt x="552" y="683"/>
                    </a:cubicBezTo>
                    <a:cubicBezTo>
                      <a:pt x="368" y="473"/>
                      <a:pt x="211" y="237"/>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10871974" y="4158100"/>
                <a:ext cx="111849" cy="94688"/>
              </a:xfrm>
              <a:custGeom>
                <a:avLst/>
                <a:gdLst/>
                <a:ahLst/>
                <a:cxnLst/>
                <a:rect l="l" t="t" r="r" b="b"/>
                <a:pathLst>
                  <a:path w="2783" h="2356" extrusionOk="0">
                    <a:moveTo>
                      <a:pt x="263" y="0"/>
                    </a:moveTo>
                    <a:cubicBezTo>
                      <a:pt x="53" y="315"/>
                      <a:pt x="0" y="709"/>
                      <a:pt x="131" y="1050"/>
                    </a:cubicBezTo>
                    <a:cubicBezTo>
                      <a:pt x="263" y="1417"/>
                      <a:pt x="473" y="1732"/>
                      <a:pt x="788" y="1942"/>
                    </a:cubicBezTo>
                    <a:cubicBezTo>
                      <a:pt x="1076" y="2152"/>
                      <a:pt x="1418" y="2284"/>
                      <a:pt x="1759" y="2336"/>
                    </a:cubicBezTo>
                    <a:cubicBezTo>
                      <a:pt x="1851" y="2349"/>
                      <a:pt x="1941" y="2356"/>
                      <a:pt x="2030" y="2356"/>
                    </a:cubicBezTo>
                    <a:cubicBezTo>
                      <a:pt x="2295" y="2356"/>
                      <a:pt x="2546" y="2297"/>
                      <a:pt x="2783" y="2179"/>
                    </a:cubicBezTo>
                    <a:cubicBezTo>
                      <a:pt x="2468" y="2021"/>
                      <a:pt x="2205" y="1916"/>
                      <a:pt x="1943" y="1785"/>
                    </a:cubicBezTo>
                    <a:cubicBezTo>
                      <a:pt x="1706" y="1654"/>
                      <a:pt x="1470" y="1496"/>
                      <a:pt x="1234" y="1339"/>
                    </a:cubicBezTo>
                    <a:cubicBezTo>
                      <a:pt x="1024" y="1181"/>
                      <a:pt x="814" y="997"/>
                      <a:pt x="656" y="814"/>
                    </a:cubicBezTo>
                    <a:cubicBezTo>
                      <a:pt x="473" y="577"/>
                      <a:pt x="341" y="289"/>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11019672" y="4194994"/>
                <a:ext cx="74914" cy="78571"/>
              </a:xfrm>
              <a:custGeom>
                <a:avLst/>
                <a:gdLst/>
                <a:ahLst/>
                <a:cxnLst/>
                <a:rect l="l" t="t" r="r" b="b"/>
                <a:pathLst>
                  <a:path w="1864" h="1955" extrusionOk="0">
                    <a:moveTo>
                      <a:pt x="1129" y="1"/>
                    </a:moveTo>
                    <a:lnTo>
                      <a:pt x="1076" y="27"/>
                    </a:lnTo>
                    <a:cubicBezTo>
                      <a:pt x="1260" y="184"/>
                      <a:pt x="1339" y="368"/>
                      <a:pt x="1365" y="578"/>
                    </a:cubicBezTo>
                    <a:cubicBezTo>
                      <a:pt x="1339" y="788"/>
                      <a:pt x="1260" y="998"/>
                      <a:pt x="1129" y="1156"/>
                    </a:cubicBezTo>
                    <a:cubicBezTo>
                      <a:pt x="998" y="1339"/>
                      <a:pt x="840" y="1471"/>
                      <a:pt x="630" y="1549"/>
                    </a:cubicBezTo>
                    <a:cubicBezTo>
                      <a:pt x="420" y="1628"/>
                      <a:pt x="210" y="1654"/>
                      <a:pt x="0" y="1654"/>
                    </a:cubicBezTo>
                    <a:lnTo>
                      <a:pt x="0" y="1707"/>
                    </a:lnTo>
                    <a:cubicBezTo>
                      <a:pt x="199" y="1873"/>
                      <a:pt x="445" y="1955"/>
                      <a:pt x="690" y="1955"/>
                    </a:cubicBezTo>
                    <a:cubicBezTo>
                      <a:pt x="1027" y="1955"/>
                      <a:pt x="1363" y="1801"/>
                      <a:pt x="1575" y="1497"/>
                    </a:cubicBezTo>
                    <a:cubicBezTo>
                      <a:pt x="1785" y="1234"/>
                      <a:pt x="1864" y="893"/>
                      <a:pt x="1785" y="578"/>
                    </a:cubicBezTo>
                    <a:cubicBezTo>
                      <a:pt x="1759" y="421"/>
                      <a:pt x="1680" y="263"/>
                      <a:pt x="1549" y="132"/>
                    </a:cubicBezTo>
                    <a:cubicBezTo>
                      <a:pt x="1418" y="53"/>
                      <a:pt x="1260"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10650406" y="4294183"/>
                <a:ext cx="118199" cy="124509"/>
              </a:xfrm>
              <a:custGeom>
                <a:avLst/>
                <a:gdLst/>
                <a:ahLst/>
                <a:cxnLst/>
                <a:rect l="l" t="t" r="r" b="b"/>
                <a:pathLst>
                  <a:path w="2941" h="3098" extrusionOk="0">
                    <a:moveTo>
                      <a:pt x="893" y="0"/>
                    </a:moveTo>
                    <a:lnTo>
                      <a:pt x="893" y="0"/>
                    </a:lnTo>
                    <a:cubicBezTo>
                      <a:pt x="447" y="184"/>
                      <a:pt x="132" y="578"/>
                      <a:pt x="53" y="1050"/>
                    </a:cubicBezTo>
                    <a:cubicBezTo>
                      <a:pt x="1" y="1549"/>
                      <a:pt x="132" y="2048"/>
                      <a:pt x="473" y="2415"/>
                    </a:cubicBezTo>
                    <a:cubicBezTo>
                      <a:pt x="788" y="2756"/>
                      <a:pt x="1208" y="2993"/>
                      <a:pt x="1681" y="3071"/>
                    </a:cubicBezTo>
                    <a:cubicBezTo>
                      <a:pt x="1774" y="3089"/>
                      <a:pt x="1869" y="3097"/>
                      <a:pt x="1966" y="3097"/>
                    </a:cubicBezTo>
                    <a:cubicBezTo>
                      <a:pt x="2305" y="3097"/>
                      <a:pt x="2655" y="2993"/>
                      <a:pt x="2941" y="2809"/>
                    </a:cubicBezTo>
                    <a:cubicBezTo>
                      <a:pt x="2547" y="2756"/>
                      <a:pt x="2180" y="2651"/>
                      <a:pt x="1838" y="2520"/>
                    </a:cubicBezTo>
                    <a:cubicBezTo>
                      <a:pt x="1523" y="2363"/>
                      <a:pt x="1235" y="2179"/>
                      <a:pt x="1025" y="1916"/>
                    </a:cubicBezTo>
                    <a:cubicBezTo>
                      <a:pt x="815" y="1680"/>
                      <a:pt x="683" y="1391"/>
                      <a:pt x="631" y="1076"/>
                    </a:cubicBezTo>
                    <a:cubicBezTo>
                      <a:pt x="631" y="709"/>
                      <a:pt x="710" y="341"/>
                      <a:pt x="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10808675" y="4119839"/>
                <a:ext cx="107629" cy="75195"/>
              </a:xfrm>
              <a:custGeom>
                <a:avLst/>
                <a:gdLst/>
                <a:ahLst/>
                <a:cxnLst/>
                <a:rect l="l" t="t" r="r" b="b"/>
                <a:pathLst>
                  <a:path w="2678" h="1871" extrusionOk="0">
                    <a:moveTo>
                      <a:pt x="1941" y="0"/>
                    </a:moveTo>
                    <a:cubicBezTo>
                      <a:pt x="1889" y="0"/>
                      <a:pt x="1838" y="3"/>
                      <a:pt x="1785" y="7"/>
                    </a:cubicBezTo>
                    <a:cubicBezTo>
                      <a:pt x="1470" y="33"/>
                      <a:pt x="1155" y="112"/>
                      <a:pt x="893" y="270"/>
                    </a:cubicBezTo>
                    <a:cubicBezTo>
                      <a:pt x="604" y="427"/>
                      <a:pt x="368" y="663"/>
                      <a:pt x="210" y="952"/>
                    </a:cubicBezTo>
                    <a:cubicBezTo>
                      <a:pt x="53" y="1241"/>
                      <a:pt x="0" y="1556"/>
                      <a:pt x="53" y="1871"/>
                    </a:cubicBezTo>
                    <a:cubicBezTo>
                      <a:pt x="184" y="1634"/>
                      <a:pt x="368" y="1424"/>
                      <a:pt x="551" y="1215"/>
                    </a:cubicBezTo>
                    <a:cubicBezTo>
                      <a:pt x="735" y="1031"/>
                      <a:pt x="945" y="900"/>
                      <a:pt x="1155" y="768"/>
                    </a:cubicBezTo>
                    <a:cubicBezTo>
                      <a:pt x="1391" y="637"/>
                      <a:pt x="1628" y="532"/>
                      <a:pt x="1864" y="427"/>
                    </a:cubicBezTo>
                    <a:cubicBezTo>
                      <a:pt x="2126" y="348"/>
                      <a:pt x="2389" y="270"/>
                      <a:pt x="2678" y="165"/>
                    </a:cubicBezTo>
                    <a:cubicBezTo>
                      <a:pt x="2437" y="55"/>
                      <a:pt x="2196"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10759080" y="4174779"/>
                <a:ext cx="102364" cy="49795"/>
              </a:xfrm>
              <a:custGeom>
                <a:avLst/>
                <a:gdLst/>
                <a:ahLst/>
                <a:cxnLst/>
                <a:rect l="l" t="t" r="r" b="b"/>
                <a:pathLst>
                  <a:path w="2547" h="1239" extrusionOk="0">
                    <a:moveTo>
                      <a:pt x="1300" y="0"/>
                    </a:moveTo>
                    <a:cubicBezTo>
                      <a:pt x="1260" y="0"/>
                      <a:pt x="1221" y="2"/>
                      <a:pt x="1182" y="5"/>
                    </a:cubicBezTo>
                    <a:cubicBezTo>
                      <a:pt x="840" y="5"/>
                      <a:pt x="525" y="136"/>
                      <a:pt x="315" y="372"/>
                    </a:cubicBezTo>
                    <a:cubicBezTo>
                      <a:pt x="79" y="609"/>
                      <a:pt x="0" y="924"/>
                      <a:pt x="53" y="1239"/>
                    </a:cubicBezTo>
                    <a:cubicBezTo>
                      <a:pt x="184" y="1029"/>
                      <a:pt x="368" y="845"/>
                      <a:pt x="578" y="714"/>
                    </a:cubicBezTo>
                    <a:cubicBezTo>
                      <a:pt x="762" y="635"/>
                      <a:pt x="972" y="556"/>
                      <a:pt x="1208" y="556"/>
                    </a:cubicBezTo>
                    <a:cubicBezTo>
                      <a:pt x="1418" y="556"/>
                      <a:pt x="1654" y="582"/>
                      <a:pt x="1864" y="635"/>
                    </a:cubicBezTo>
                    <a:cubicBezTo>
                      <a:pt x="2127" y="687"/>
                      <a:pt x="2363" y="819"/>
                      <a:pt x="2520" y="976"/>
                    </a:cubicBezTo>
                    <a:cubicBezTo>
                      <a:pt x="2547" y="845"/>
                      <a:pt x="2494" y="687"/>
                      <a:pt x="2389" y="556"/>
                    </a:cubicBezTo>
                    <a:cubicBezTo>
                      <a:pt x="2310" y="425"/>
                      <a:pt x="2205" y="320"/>
                      <a:pt x="2074" y="241"/>
                    </a:cubicBezTo>
                    <a:cubicBezTo>
                      <a:pt x="1845" y="80"/>
                      <a:pt x="1575" y="0"/>
                      <a:pt x="1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10847699" y="4539985"/>
                <a:ext cx="315491" cy="156178"/>
              </a:xfrm>
              <a:custGeom>
                <a:avLst/>
                <a:gdLst/>
                <a:ahLst/>
                <a:cxnLst/>
                <a:rect l="l" t="t" r="r" b="b"/>
                <a:pathLst>
                  <a:path w="7850" h="3886" extrusionOk="0">
                    <a:moveTo>
                      <a:pt x="0" y="0"/>
                    </a:moveTo>
                    <a:lnTo>
                      <a:pt x="0" y="27"/>
                    </a:lnTo>
                    <a:cubicBezTo>
                      <a:pt x="79" y="263"/>
                      <a:pt x="132" y="525"/>
                      <a:pt x="132" y="788"/>
                    </a:cubicBezTo>
                    <a:cubicBezTo>
                      <a:pt x="132" y="1024"/>
                      <a:pt x="132" y="1287"/>
                      <a:pt x="158" y="1549"/>
                    </a:cubicBezTo>
                    <a:cubicBezTo>
                      <a:pt x="184" y="1812"/>
                      <a:pt x="289" y="2048"/>
                      <a:pt x="447" y="2258"/>
                    </a:cubicBezTo>
                    <a:cubicBezTo>
                      <a:pt x="604" y="2468"/>
                      <a:pt x="814" y="2599"/>
                      <a:pt x="1077" y="2704"/>
                    </a:cubicBezTo>
                    <a:cubicBezTo>
                      <a:pt x="1549" y="2914"/>
                      <a:pt x="2022" y="3098"/>
                      <a:pt x="2520" y="3229"/>
                    </a:cubicBezTo>
                    <a:cubicBezTo>
                      <a:pt x="2993" y="3387"/>
                      <a:pt x="3492" y="3518"/>
                      <a:pt x="3990" y="3623"/>
                    </a:cubicBezTo>
                    <a:cubicBezTo>
                      <a:pt x="4489" y="3728"/>
                      <a:pt x="5014" y="3807"/>
                      <a:pt x="5513" y="3859"/>
                    </a:cubicBezTo>
                    <a:cubicBezTo>
                      <a:pt x="5775" y="3885"/>
                      <a:pt x="6038" y="3885"/>
                      <a:pt x="6274" y="3885"/>
                    </a:cubicBezTo>
                    <a:cubicBezTo>
                      <a:pt x="6537" y="3859"/>
                      <a:pt x="6799" y="3859"/>
                      <a:pt x="7062" y="3833"/>
                    </a:cubicBezTo>
                    <a:cubicBezTo>
                      <a:pt x="7193" y="3833"/>
                      <a:pt x="7298" y="3807"/>
                      <a:pt x="7429" y="3754"/>
                    </a:cubicBezTo>
                    <a:cubicBezTo>
                      <a:pt x="7560" y="3728"/>
                      <a:pt x="7665" y="3623"/>
                      <a:pt x="7744" y="3518"/>
                    </a:cubicBezTo>
                    <a:cubicBezTo>
                      <a:pt x="7797" y="3413"/>
                      <a:pt x="7849" y="3282"/>
                      <a:pt x="7849" y="3150"/>
                    </a:cubicBezTo>
                    <a:cubicBezTo>
                      <a:pt x="7849" y="3019"/>
                      <a:pt x="7849" y="2888"/>
                      <a:pt x="7849" y="2757"/>
                    </a:cubicBezTo>
                    <a:cubicBezTo>
                      <a:pt x="7823" y="2232"/>
                      <a:pt x="7744" y="1733"/>
                      <a:pt x="7560" y="1260"/>
                    </a:cubicBezTo>
                    <a:lnTo>
                      <a:pt x="7534" y="1260"/>
                    </a:lnTo>
                    <a:cubicBezTo>
                      <a:pt x="7560" y="1365"/>
                      <a:pt x="7587" y="1497"/>
                      <a:pt x="7613" y="1628"/>
                    </a:cubicBezTo>
                    <a:cubicBezTo>
                      <a:pt x="7613" y="1733"/>
                      <a:pt x="7639" y="1864"/>
                      <a:pt x="7639" y="1995"/>
                    </a:cubicBezTo>
                    <a:lnTo>
                      <a:pt x="7639" y="2757"/>
                    </a:lnTo>
                    <a:cubicBezTo>
                      <a:pt x="7639" y="2862"/>
                      <a:pt x="7639" y="2993"/>
                      <a:pt x="7613" y="3098"/>
                    </a:cubicBezTo>
                    <a:cubicBezTo>
                      <a:pt x="7613" y="3203"/>
                      <a:pt x="7587" y="3308"/>
                      <a:pt x="7508" y="3387"/>
                    </a:cubicBezTo>
                    <a:cubicBezTo>
                      <a:pt x="7482" y="3439"/>
                      <a:pt x="7403" y="3465"/>
                      <a:pt x="7324" y="3492"/>
                    </a:cubicBezTo>
                    <a:cubicBezTo>
                      <a:pt x="7219" y="3518"/>
                      <a:pt x="7114" y="3518"/>
                      <a:pt x="7009" y="3518"/>
                    </a:cubicBezTo>
                    <a:lnTo>
                      <a:pt x="6248" y="3518"/>
                    </a:lnTo>
                    <a:cubicBezTo>
                      <a:pt x="6179" y="3525"/>
                      <a:pt x="6109" y="3529"/>
                      <a:pt x="6040" y="3529"/>
                    </a:cubicBezTo>
                    <a:cubicBezTo>
                      <a:pt x="5873" y="3529"/>
                      <a:pt x="5706" y="3510"/>
                      <a:pt x="5539" y="3492"/>
                    </a:cubicBezTo>
                    <a:cubicBezTo>
                      <a:pt x="5040" y="3439"/>
                      <a:pt x="4542" y="3360"/>
                      <a:pt x="4069" y="3229"/>
                    </a:cubicBezTo>
                    <a:cubicBezTo>
                      <a:pt x="3570" y="3150"/>
                      <a:pt x="3072" y="3019"/>
                      <a:pt x="2599" y="2888"/>
                    </a:cubicBezTo>
                    <a:cubicBezTo>
                      <a:pt x="2127" y="2757"/>
                      <a:pt x="1654" y="2599"/>
                      <a:pt x="1182" y="2415"/>
                    </a:cubicBezTo>
                    <a:cubicBezTo>
                      <a:pt x="1077" y="2389"/>
                      <a:pt x="945" y="2337"/>
                      <a:pt x="840" y="2284"/>
                    </a:cubicBezTo>
                    <a:cubicBezTo>
                      <a:pt x="762" y="2232"/>
                      <a:pt x="683" y="2153"/>
                      <a:pt x="604" y="2100"/>
                    </a:cubicBezTo>
                    <a:cubicBezTo>
                      <a:pt x="473" y="1917"/>
                      <a:pt x="368" y="1707"/>
                      <a:pt x="342" y="1497"/>
                    </a:cubicBezTo>
                    <a:cubicBezTo>
                      <a:pt x="289" y="1260"/>
                      <a:pt x="237" y="998"/>
                      <a:pt x="210" y="762"/>
                    </a:cubicBezTo>
                    <a:cubicBezTo>
                      <a:pt x="210" y="499"/>
                      <a:pt x="132" y="237"/>
                      <a:pt x="0"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11034422" y="4575835"/>
                <a:ext cx="115024" cy="22225"/>
              </a:xfrm>
              <a:custGeom>
                <a:avLst/>
                <a:gdLst/>
                <a:ahLst/>
                <a:cxnLst/>
                <a:rect l="l" t="t" r="r" b="b"/>
                <a:pathLst>
                  <a:path w="2862" h="553" extrusionOk="0">
                    <a:moveTo>
                      <a:pt x="2862" y="1"/>
                    </a:moveTo>
                    <a:lnTo>
                      <a:pt x="2862" y="1"/>
                    </a:lnTo>
                    <a:cubicBezTo>
                      <a:pt x="2809" y="27"/>
                      <a:pt x="2783" y="53"/>
                      <a:pt x="2731" y="80"/>
                    </a:cubicBezTo>
                    <a:lnTo>
                      <a:pt x="2573" y="80"/>
                    </a:lnTo>
                    <a:lnTo>
                      <a:pt x="2521" y="106"/>
                    </a:lnTo>
                    <a:cubicBezTo>
                      <a:pt x="2468" y="158"/>
                      <a:pt x="2389" y="211"/>
                      <a:pt x="2311" y="237"/>
                    </a:cubicBezTo>
                    <a:cubicBezTo>
                      <a:pt x="2232" y="263"/>
                      <a:pt x="2153" y="290"/>
                      <a:pt x="2048" y="290"/>
                    </a:cubicBezTo>
                    <a:cubicBezTo>
                      <a:pt x="1969" y="316"/>
                      <a:pt x="1864" y="316"/>
                      <a:pt x="1786" y="316"/>
                    </a:cubicBezTo>
                    <a:lnTo>
                      <a:pt x="1471" y="316"/>
                    </a:lnTo>
                    <a:cubicBezTo>
                      <a:pt x="1234" y="368"/>
                      <a:pt x="998" y="395"/>
                      <a:pt x="736" y="421"/>
                    </a:cubicBezTo>
                    <a:lnTo>
                      <a:pt x="368" y="473"/>
                    </a:lnTo>
                    <a:cubicBezTo>
                      <a:pt x="263" y="500"/>
                      <a:pt x="132" y="500"/>
                      <a:pt x="1" y="552"/>
                    </a:cubicBezTo>
                    <a:lnTo>
                      <a:pt x="736" y="552"/>
                    </a:lnTo>
                    <a:cubicBezTo>
                      <a:pt x="972" y="552"/>
                      <a:pt x="1234" y="526"/>
                      <a:pt x="1471" y="473"/>
                    </a:cubicBezTo>
                    <a:cubicBezTo>
                      <a:pt x="1558" y="484"/>
                      <a:pt x="1640" y="491"/>
                      <a:pt x="1722" y="491"/>
                    </a:cubicBezTo>
                    <a:cubicBezTo>
                      <a:pt x="1837" y="491"/>
                      <a:pt x="1951" y="478"/>
                      <a:pt x="2074" y="447"/>
                    </a:cubicBezTo>
                    <a:cubicBezTo>
                      <a:pt x="2258" y="421"/>
                      <a:pt x="2442" y="316"/>
                      <a:pt x="2573" y="158"/>
                    </a:cubicBezTo>
                    <a:cubicBezTo>
                      <a:pt x="2626" y="158"/>
                      <a:pt x="2704" y="132"/>
                      <a:pt x="2731" y="106"/>
                    </a:cubicBezTo>
                    <a:cubicBezTo>
                      <a:pt x="2809" y="80"/>
                      <a:pt x="2836" y="53"/>
                      <a:pt x="2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3"/>
              <p:cNvSpPr/>
              <p:nvPr/>
            </p:nvSpPr>
            <p:spPr>
              <a:xfrm>
                <a:off x="11031247" y="4583230"/>
                <a:ext cx="10610" cy="24315"/>
              </a:xfrm>
              <a:custGeom>
                <a:avLst/>
                <a:gdLst/>
                <a:ahLst/>
                <a:cxnLst/>
                <a:rect l="l" t="t" r="r" b="b"/>
                <a:pathLst>
                  <a:path w="264" h="605" extrusionOk="0">
                    <a:moveTo>
                      <a:pt x="1" y="1"/>
                    </a:moveTo>
                    <a:cubicBezTo>
                      <a:pt x="1" y="106"/>
                      <a:pt x="1" y="211"/>
                      <a:pt x="27" y="316"/>
                    </a:cubicBezTo>
                    <a:lnTo>
                      <a:pt x="80" y="604"/>
                    </a:lnTo>
                    <a:cubicBezTo>
                      <a:pt x="132" y="578"/>
                      <a:pt x="185" y="526"/>
                      <a:pt x="185" y="447"/>
                    </a:cubicBezTo>
                    <a:cubicBezTo>
                      <a:pt x="263" y="263"/>
                      <a:pt x="158" y="79"/>
                      <a:pt x="1" y="1"/>
                    </a:cubicBezTo>
                    <a:close/>
                  </a:path>
                </a:pathLst>
              </a:custGeom>
              <a:solidFill>
                <a:srgbClr val="DE9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11002792" y="4447749"/>
                <a:ext cx="8480" cy="6471"/>
              </a:xfrm>
              <a:custGeom>
                <a:avLst/>
                <a:gdLst/>
                <a:ahLst/>
                <a:cxnLst/>
                <a:rect l="l" t="t" r="r" b="b"/>
                <a:pathLst>
                  <a:path w="211" h="161" extrusionOk="0">
                    <a:moveTo>
                      <a:pt x="124" y="1"/>
                    </a:moveTo>
                    <a:cubicBezTo>
                      <a:pt x="110" y="1"/>
                      <a:pt x="94" y="4"/>
                      <a:pt x="79" y="12"/>
                    </a:cubicBezTo>
                    <a:cubicBezTo>
                      <a:pt x="26" y="38"/>
                      <a:pt x="0" y="90"/>
                      <a:pt x="0" y="117"/>
                    </a:cubicBezTo>
                    <a:cubicBezTo>
                      <a:pt x="15" y="147"/>
                      <a:pt x="40" y="160"/>
                      <a:pt x="68" y="160"/>
                    </a:cubicBezTo>
                    <a:cubicBezTo>
                      <a:pt x="88" y="160"/>
                      <a:pt x="110" y="154"/>
                      <a:pt x="131" y="143"/>
                    </a:cubicBezTo>
                    <a:cubicBezTo>
                      <a:pt x="184" y="143"/>
                      <a:pt x="210" y="90"/>
                      <a:pt x="184" y="38"/>
                    </a:cubicBezTo>
                    <a:cubicBezTo>
                      <a:pt x="184" y="19"/>
                      <a:pt x="15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11106161" y="4401772"/>
                <a:ext cx="6390" cy="5305"/>
              </a:xfrm>
              <a:custGeom>
                <a:avLst/>
                <a:gdLst/>
                <a:ahLst/>
                <a:cxnLst/>
                <a:rect l="l" t="t" r="r" b="b"/>
                <a:pathLst>
                  <a:path w="159" h="132" extrusionOk="0">
                    <a:moveTo>
                      <a:pt x="79" y="1"/>
                    </a:moveTo>
                    <a:cubicBezTo>
                      <a:pt x="27" y="1"/>
                      <a:pt x="1" y="53"/>
                      <a:pt x="1" y="79"/>
                    </a:cubicBezTo>
                    <a:cubicBezTo>
                      <a:pt x="1" y="106"/>
                      <a:pt x="53" y="132"/>
                      <a:pt x="79" y="132"/>
                    </a:cubicBezTo>
                    <a:cubicBezTo>
                      <a:pt x="132" y="132"/>
                      <a:pt x="158" y="79"/>
                      <a:pt x="158" y="53"/>
                    </a:cubicBezTo>
                    <a:cubicBezTo>
                      <a:pt x="158" y="27"/>
                      <a:pt x="106"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10996442" y="4454541"/>
                <a:ext cx="23270" cy="15232"/>
              </a:xfrm>
              <a:custGeom>
                <a:avLst/>
                <a:gdLst/>
                <a:ahLst/>
                <a:cxnLst/>
                <a:rect l="l" t="t" r="r" b="b"/>
                <a:pathLst>
                  <a:path w="579" h="379" extrusionOk="0">
                    <a:moveTo>
                      <a:pt x="27" y="0"/>
                    </a:moveTo>
                    <a:lnTo>
                      <a:pt x="27" y="0"/>
                    </a:lnTo>
                    <a:cubicBezTo>
                      <a:pt x="1" y="131"/>
                      <a:pt x="79" y="289"/>
                      <a:pt x="211" y="341"/>
                    </a:cubicBezTo>
                    <a:cubicBezTo>
                      <a:pt x="248" y="360"/>
                      <a:pt x="298" y="378"/>
                      <a:pt x="343" y="378"/>
                    </a:cubicBezTo>
                    <a:cubicBezTo>
                      <a:pt x="361" y="378"/>
                      <a:pt x="379" y="375"/>
                      <a:pt x="394" y="368"/>
                    </a:cubicBezTo>
                    <a:cubicBezTo>
                      <a:pt x="473" y="368"/>
                      <a:pt x="526" y="341"/>
                      <a:pt x="578" y="289"/>
                    </a:cubicBezTo>
                    <a:cubicBezTo>
                      <a:pt x="473" y="263"/>
                      <a:pt x="368" y="236"/>
                      <a:pt x="289" y="184"/>
                    </a:cubicBezTo>
                    <a:cubicBezTo>
                      <a:pt x="184" y="131"/>
                      <a:pt x="106" y="79"/>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43"/>
            <p:cNvGrpSpPr/>
            <p:nvPr/>
          </p:nvGrpSpPr>
          <p:grpSpPr>
            <a:xfrm>
              <a:off x="5709236" y="877203"/>
              <a:ext cx="566010" cy="498185"/>
              <a:chOff x="11242776" y="4454839"/>
              <a:chExt cx="738531" cy="650033"/>
            </a:xfrm>
          </p:grpSpPr>
          <p:sp>
            <p:nvSpPr>
              <p:cNvPr id="2070" name="Google Shape;2070;p43"/>
              <p:cNvSpPr/>
              <p:nvPr/>
            </p:nvSpPr>
            <p:spPr>
              <a:xfrm>
                <a:off x="11633142" y="4508814"/>
                <a:ext cx="348166" cy="427260"/>
              </a:xfrm>
              <a:custGeom>
                <a:avLst/>
                <a:gdLst/>
                <a:ahLst/>
                <a:cxnLst/>
                <a:rect l="l" t="t" r="r" b="b"/>
                <a:pathLst>
                  <a:path w="8663" h="10631" extrusionOk="0">
                    <a:moveTo>
                      <a:pt x="1207" y="0"/>
                    </a:moveTo>
                    <a:cubicBezTo>
                      <a:pt x="793" y="0"/>
                      <a:pt x="385" y="76"/>
                      <a:pt x="0" y="236"/>
                    </a:cubicBezTo>
                    <a:cubicBezTo>
                      <a:pt x="341" y="288"/>
                      <a:pt x="656" y="393"/>
                      <a:pt x="971" y="498"/>
                    </a:cubicBezTo>
                    <a:cubicBezTo>
                      <a:pt x="2940" y="1233"/>
                      <a:pt x="5303" y="3202"/>
                      <a:pt x="4883" y="6483"/>
                    </a:cubicBezTo>
                    <a:cubicBezTo>
                      <a:pt x="4883" y="6483"/>
                      <a:pt x="5066" y="8268"/>
                      <a:pt x="4043" y="9056"/>
                    </a:cubicBezTo>
                    <a:cubicBezTo>
                      <a:pt x="3938" y="9161"/>
                      <a:pt x="3859" y="9266"/>
                      <a:pt x="3754" y="9371"/>
                    </a:cubicBezTo>
                    <a:cubicBezTo>
                      <a:pt x="3728" y="9423"/>
                      <a:pt x="3728" y="9476"/>
                      <a:pt x="3728" y="9528"/>
                    </a:cubicBezTo>
                    <a:cubicBezTo>
                      <a:pt x="4095" y="9843"/>
                      <a:pt x="4410" y="10211"/>
                      <a:pt x="4673" y="10631"/>
                    </a:cubicBezTo>
                    <a:cubicBezTo>
                      <a:pt x="4909" y="9134"/>
                      <a:pt x="5539" y="8373"/>
                      <a:pt x="6221" y="8137"/>
                    </a:cubicBezTo>
                    <a:cubicBezTo>
                      <a:pt x="6359" y="8091"/>
                      <a:pt x="6501" y="8069"/>
                      <a:pt x="6642" y="8069"/>
                    </a:cubicBezTo>
                    <a:cubicBezTo>
                      <a:pt x="7142" y="8069"/>
                      <a:pt x="7623" y="8348"/>
                      <a:pt x="7849" y="8819"/>
                    </a:cubicBezTo>
                    <a:cubicBezTo>
                      <a:pt x="7927" y="8662"/>
                      <a:pt x="8006" y="8478"/>
                      <a:pt x="8059" y="8294"/>
                    </a:cubicBezTo>
                    <a:cubicBezTo>
                      <a:pt x="8426" y="7323"/>
                      <a:pt x="8662" y="6273"/>
                      <a:pt x="7927" y="5486"/>
                    </a:cubicBezTo>
                    <a:cubicBezTo>
                      <a:pt x="7927" y="5486"/>
                      <a:pt x="7885" y="5496"/>
                      <a:pt x="7809" y="5496"/>
                    </a:cubicBezTo>
                    <a:cubicBezTo>
                      <a:pt x="7489" y="5496"/>
                      <a:pt x="6572" y="5307"/>
                      <a:pt x="5723" y="3333"/>
                    </a:cubicBezTo>
                    <a:cubicBezTo>
                      <a:pt x="4851" y="1357"/>
                      <a:pt x="2966" y="0"/>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11529733" y="4516250"/>
                <a:ext cx="316536" cy="252072"/>
              </a:xfrm>
              <a:custGeom>
                <a:avLst/>
                <a:gdLst/>
                <a:ahLst/>
                <a:cxnLst/>
                <a:rect l="l" t="t" r="r" b="b"/>
                <a:pathLst>
                  <a:path w="7876" h="6272" extrusionOk="0">
                    <a:moveTo>
                      <a:pt x="2028" y="1"/>
                    </a:moveTo>
                    <a:cubicBezTo>
                      <a:pt x="1108" y="1"/>
                      <a:pt x="528" y="432"/>
                      <a:pt x="132" y="1048"/>
                    </a:cubicBezTo>
                    <a:cubicBezTo>
                      <a:pt x="79" y="1127"/>
                      <a:pt x="27" y="1179"/>
                      <a:pt x="1" y="1258"/>
                    </a:cubicBezTo>
                    <a:lnTo>
                      <a:pt x="132" y="1206"/>
                    </a:lnTo>
                    <a:cubicBezTo>
                      <a:pt x="132" y="1206"/>
                      <a:pt x="598" y="1103"/>
                      <a:pt x="1302" y="1103"/>
                    </a:cubicBezTo>
                    <a:cubicBezTo>
                      <a:pt x="3068" y="1103"/>
                      <a:pt x="6329" y="1748"/>
                      <a:pt x="7456" y="6272"/>
                    </a:cubicBezTo>
                    <a:cubicBezTo>
                      <a:pt x="7876" y="2991"/>
                      <a:pt x="5487" y="1022"/>
                      <a:pt x="3518" y="313"/>
                    </a:cubicBezTo>
                    <a:cubicBezTo>
                      <a:pt x="3229" y="182"/>
                      <a:pt x="2914" y="103"/>
                      <a:pt x="2599" y="51"/>
                    </a:cubicBezTo>
                    <a:cubicBezTo>
                      <a:pt x="2395" y="17"/>
                      <a:pt x="2205" y="1"/>
                      <a:pt x="2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11435849" y="4560579"/>
                <a:ext cx="401980" cy="311151"/>
              </a:xfrm>
              <a:custGeom>
                <a:avLst/>
                <a:gdLst/>
                <a:ahLst/>
                <a:cxnLst/>
                <a:rect l="l" t="t" r="r" b="b"/>
                <a:pathLst>
                  <a:path w="10002" h="7742" extrusionOk="0">
                    <a:moveTo>
                      <a:pt x="3638" y="0"/>
                    </a:moveTo>
                    <a:cubicBezTo>
                      <a:pt x="2934" y="0"/>
                      <a:pt x="2468" y="103"/>
                      <a:pt x="2468" y="103"/>
                    </a:cubicBezTo>
                    <a:lnTo>
                      <a:pt x="2337" y="129"/>
                    </a:lnTo>
                    <a:lnTo>
                      <a:pt x="2153" y="208"/>
                    </a:lnTo>
                    <a:cubicBezTo>
                      <a:pt x="1497" y="496"/>
                      <a:pt x="945" y="969"/>
                      <a:pt x="552" y="1573"/>
                    </a:cubicBezTo>
                    <a:cubicBezTo>
                      <a:pt x="499" y="1651"/>
                      <a:pt x="420" y="1730"/>
                      <a:pt x="394" y="1835"/>
                    </a:cubicBezTo>
                    <a:cubicBezTo>
                      <a:pt x="289" y="2019"/>
                      <a:pt x="184" y="2203"/>
                      <a:pt x="132" y="2413"/>
                    </a:cubicBezTo>
                    <a:cubicBezTo>
                      <a:pt x="27" y="2754"/>
                      <a:pt x="0" y="3121"/>
                      <a:pt x="53" y="3463"/>
                    </a:cubicBezTo>
                    <a:cubicBezTo>
                      <a:pt x="158" y="4093"/>
                      <a:pt x="473" y="4644"/>
                      <a:pt x="945" y="5064"/>
                    </a:cubicBezTo>
                    <a:lnTo>
                      <a:pt x="1050" y="5169"/>
                    </a:lnTo>
                    <a:cubicBezTo>
                      <a:pt x="1050" y="5169"/>
                      <a:pt x="1050" y="4198"/>
                      <a:pt x="1549" y="3804"/>
                    </a:cubicBezTo>
                    <a:cubicBezTo>
                      <a:pt x="1549" y="3804"/>
                      <a:pt x="1786" y="4869"/>
                      <a:pt x="2761" y="4869"/>
                    </a:cubicBezTo>
                    <a:cubicBezTo>
                      <a:pt x="3001" y="4869"/>
                      <a:pt x="3286" y="4805"/>
                      <a:pt x="3623" y="4644"/>
                    </a:cubicBezTo>
                    <a:cubicBezTo>
                      <a:pt x="3623" y="4644"/>
                      <a:pt x="2022" y="2045"/>
                      <a:pt x="3885" y="943"/>
                    </a:cubicBezTo>
                    <a:lnTo>
                      <a:pt x="3885" y="943"/>
                    </a:lnTo>
                    <a:cubicBezTo>
                      <a:pt x="3492" y="1651"/>
                      <a:pt x="3492" y="2518"/>
                      <a:pt x="3885" y="3226"/>
                    </a:cubicBezTo>
                    <a:cubicBezTo>
                      <a:pt x="4349" y="3982"/>
                      <a:pt x="5116" y="4378"/>
                      <a:pt x="5730" y="4378"/>
                    </a:cubicBezTo>
                    <a:cubicBezTo>
                      <a:pt x="6055" y="4378"/>
                      <a:pt x="6338" y="4267"/>
                      <a:pt x="6510" y="4040"/>
                    </a:cubicBezTo>
                    <a:cubicBezTo>
                      <a:pt x="6510" y="4040"/>
                      <a:pt x="6852" y="5022"/>
                      <a:pt x="7767" y="5022"/>
                    </a:cubicBezTo>
                    <a:cubicBezTo>
                      <a:pt x="7866" y="5022"/>
                      <a:pt x="7972" y="5011"/>
                      <a:pt x="8085" y="4985"/>
                    </a:cubicBezTo>
                    <a:cubicBezTo>
                      <a:pt x="8243" y="5484"/>
                      <a:pt x="8269" y="6009"/>
                      <a:pt x="8138" y="6508"/>
                    </a:cubicBezTo>
                    <a:cubicBezTo>
                      <a:pt x="8347" y="6090"/>
                      <a:pt x="8648" y="5906"/>
                      <a:pt x="8910" y="5906"/>
                    </a:cubicBezTo>
                    <a:cubicBezTo>
                      <a:pt x="9440" y="5906"/>
                      <a:pt x="9811" y="6654"/>
                      <a:pt x="8952" y="7741"/>
                    </a:cubicBezTo>
                    <a:cubicBezTo>
                      <a:pt x="10002" y="6954"/>
                      <a:pt x="9792" y="5169"/>
                      <a:pt x="9792" y="5169"/>
                    </a:cubicBezTo>
                    <a:cubicBezTo>
                      <a:pt x="8665" y="645"/>
                      <a:pt x="5404" y="0"/>
                      <a:pt x="36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11468323" y="4598438"/>
                <a:ext cx="359580" cy="472675"/>
              </a:xfrm>
              <a:custGeom>
                <a:avLst/>
                <a:gdLst/>
                <a:ahLst/>
                <a:cxnLst/>
                <a:rect l="l" t="t" r="r" b="b"/>
                <a:pathLst>
                  <a:path w="8947" h="11761" extrusionOk="0">
                    <a:moveTo>
                      <a:pt x="4814" y="5438"/>
                    </a:moveTo>
                    <a:cubicBezTo>
                      <a:pt x="5203" y="5438"/>
                      <a:pt x="5659" y="5753"/>
                      <a:pt x="6038" y="6458"/>
                    </a:cubicBezTo>
                    <a:cubicBezTo>
                      <a:pt x="5674" y="6531"/>
                      <a:pt x="5368" y="6559"/>
                      <a:pt x="5109" y="6559"/>
                    </a:cubicBezTo>
                    <a:cubicBezTo>
                      <a:pt x="4529" y="6559"/>
                      <a:pt x="4190" y="6418"/>
                      <a:pt x="3991" y="6327"/>
                    </a:cubicBezTo>
                    <a:cubicBezTo>
                      <a:pt x="4096" y="5760"/>
                      <a:pt x="4421" y="5438"/>
                      <a:pt x="4814" y="5438"/>
                    </a:cubicBezTo>
                    <a:close/>
                    <a:moveTo>
                      <a:pt x="6217" y="6860"/>
                    </a:moveTo>
                    <a:cubicBezTo>
                      <a:pt x="6421" y="6860"/>
                      <a:pt x="6587" y="6950"/>
                      <a:pt x="6668" y="7167"/>
                    </a:cubicBezTo>
                    <a:cubicBezTo>
                      <a:pt x="6926" y="7881"/>
                      <a:pt x="5670" y="8640"/>
                      <a:pt x="4984" y="8640"/>
                    </a:cubicBezTo>
                    <a:cubicBezTo>
                      <a:pt x="4762" y="8640"/>
                      <a:pt x="4600" y="8560"/>
                      <a:pt x="4568" y="8374"/>
                    </a:cubicBezTo>
                    <a:lnTo>
                      <a:pt x="4594" y="8374"/>
                    </a:lnTo>
                    <a:cubicBezTo>
                      <a:pt x="4494" y="7793"/>
                      <a:pt x="5557" y="6860"/>
                      <a:pt x="6217" y="6860"/>
                    </a:cubicBezTo>
                    <a:close/>
                    <a:moveTo>
                      <a:pt x="3019" y="1"/>
                    </a:moveTo>
                    <a:lnTo>
                      <a:pt x="3019" y="1"/>
                    </a:lnTo>
                    <a:cubicBezTo>
                      <a:pt x="1129" y="1129"/>
                      <a:pt x="2731" y="3702"/>
                      <a:pt x="2731" y="3702"/>
                    </a:cubicBezTo>
                    <a:cubicBezTo>
                      <a:pt x="2389" y="3870"/>
                      <a:pt x="2103" y="3937"/>
                      <a:pt x="1863" y="3937"/>
                    </a:cubicBezTo>
                    <a:cubicBezTo>
                      <a:pt x="902" y="3937"/>
                      <a:pt x="683" y="2862"/>
                      <a:pt x="683" y="2862"/>
                    </a:cubicBezTo>
                    <a:cubicBezTo>
                      <a:pt x="158" y="3256"/>
                      <a:pt x="158" y="4227"/>
                      <a:pt x="158" y="4227"/>
                    </a:cubicBezTo>
                    <a:lnTo>
                      <a:pt x="53" y="4122"/>
                    </a:lnTo>
                    <a:cubicBezTo>
                      <a:pt x="27" y="4332"/>
                      <a:pt x="1" y="4542"/>
                      <a:pt x="1" y="4752"/>
                    </a:cubicBezTo>
                    <a:cubicBezTo>
                      <a:pt x="219" y="4721"/>
                      <a:pt x="458" y="4698"/>
                      <a:pt x="690" y="4698"/>
                    </a:cubicBezTo>
                    <a:cubicBezTo>
                      <a:pt x="1044" y="4698"/>
                      <a:pt x="1380" y="4751"/>
                      <a:pt x="1602" y="4909"/>
                    </a:cubicBezTo>
                    <a:cubicBezTo>
                      <a:pt x="1628" y="5277"/>
                      <a:pt x="1628" y="5644"/>
                      <a:pt x="1576" y="6012"/>
                    </a:cubicBezTo>
                    <a:cubicBezTo>
                      <a:pt x="1549" y="6169"/>
                      <a:pt x="1549" y="6327"/>
                      <a:pt x="1523" y="6458"/>
                    </a:cubicBezTo>
                    <a:cubicBezTo>
                      <a:pt x="1471" y="6747"/>
                      <a:pt x="1366" y="7036"/>
                      <a:pt x="1261" y="7324"/>
                    </a:cubicBezTo>
                    <a:cubicBezTo>
                      <a:pt x="1024" y="7744"/>
                      <a:pt x="919" y="8059"/>
                      <a:pt x="1838" y="8191"/>
                    </a:cubicBezTo>
                    <a:lnTo>
                      <a:pt x="2127" y="8243"/>
                    </a:lnTo>
                    <a:cubicBezTo>
                      <a:pt x="2352" y="7809"/>
                      <a:pt x="2558" y="7483"/>
                      <a:pt x="2737" y="7483"/>
                    </a:cubicBezTo>
                    <a:cubicBezTo>
                      <a:pt x="2851" y="7483"/>
                      <a:pt x="2954" y="7613"/>
                      <a:pt x="3046" y="7928"/>
                    </a:cubicBezTo>
                    <a:cubicBezTo>
                      <a:pt x="3162" y="8298"/>
                      <a:pt x="3005" y="8408"/>
                      <a:pt x="2787" y="8408"/>
                    </a:cubicBezTo>
                    <a:cubicBezTo>
                      <a:pt x="2711" y="8408"/>
                      <a:pt x="2628" y="8395"/>
                      <a:pt x="2547" y="8374"/>
                    </a:cubicBezTo>
                    <a:lnTo>
                      <a:pt x="2547" y="8374"/>
                    </a:lnTo>
                    <a:cubicBezTo>
                      <a:pt x="2573" y="8558"/>
                      <a:pt x="2573" y="8768"/>
                      <a:pt x="2547" y="8952"/>
                    </a:cubicBezTo>
                    <a:cubicBezTo>
                      <a:pt x="2809" y="9136"/>
                      <a:pt x="3098" y="9267"/>
                      <a:pt x="3413" y="9319"/>
                    </a:cubicBezTo>
                    <a:cubicBezTo>
                      <a:pt x="3308" y="9372"/>
                      <a:pt x="3203" y="9424"/>
                      <a:pt x="3098" y="9451"/>
                    </a:cubicBezTo>
                    <a:cubicBezTo>
                      <a:pt x="3098" y="10081"/>
                      <a:pt x="2573" y="10238"/>
                      <a:pt x="2101" y="10238"/>
                    </a:cubicBezTo>
                    <a:cubicBezTo>
                      <a:pt x="1786" y="10238"/>
                      <a:pt x="1313" y="9949"/>
                      <a:pt x="1523" y="9477"/>
                    </a:cubicBezTo>
                    <a:cubicBezTo>
                      <a:pt x="1392" y="9424"/>
                      <a:pt x="1234" y="9346"/>
                      <a:pt x="1103" y="9267"/>
                    </a:cubicBezTo>
                    <a:lnTo>
                      <a:pt x="683" y="9267"/>
                    </a:lnTo>
                    <a:lnTo>
                      <a:pt x="526" y="9319"/>
                    </a:lnTo>
                    <a:cubicBezTo>
                      <a:pt x="788" y="10054"/>
                      <a:pt x="1208" y="10763"/>
                      <a:pt x="1759" y="11340"/>
                    </a:cubicBezTo>
                    <a:cubicBezTo>
                      <a:pt x="1917" y="11524"/>
                      <a:pt x="2127" y="11682"/>
                      <a:pt x="2363" y="11760"/>
                    </a:cubicBezTo>
                    <a:lnTo>
                      <a:pt x="2678" y="11760"/>
                    </a:lnTo>
                    <a:cubicBezTo>
                      <a:pt x="3151" y="11708"/>
                      <a:pt x="3571" y="11603"/>
                      <a:pt x="3991" y="11419"/>
                    </a:cubicBezTo>
                    <a:cubicBezTo>
                      <a:pt x="4253" y="11314"/>
                      <a:pt x="4489" y="11183"/>
                      <a:pt x="4726" y="11052"/>
                    </a:cubicBezTo>
                    <a:cubicBezTo>
                      <a:pt x="6169" y="10238"/>
                      <a:pt x="7482" y="8873"/>
                      <a:pt x="7613" y="8138"/>
                    </a:cubicBezTo>
                    <a:cubicBezTo>
                      <a:pt x="7692" y="7718"/>
                      <a:pt x="7744" y="7456"/>
                      <a:pt x="7771" y="7272"/>
                    </a:cubicBezTo>
                    <a:cubicBezTo>
                      <a:pt x="7771" y="7219"/>
                      <a:pt x="7797" y="7167"/>
                      <a:pt x="7797" y="7114"/>
                    </a:cubicBezTo>
                    <a:cubicBezTo>
                      <a:pt x="7902" y="7009"/>
                      <a:pt x="7981" y="6904"/>
                      <a:pt x="8086" y="6799"/>
                    </a:cubicBezTo>
                    <a:cubicBezTo>
                      <a:pt x="8946" y="5693"/>
                      <a:pt x="8573" y="4938"/>
                      <a:pt x="8050" y="4938"/>
                    </a:cubicBezTo>
                    <a:cubicBezTo>
                      <a:pt x="7792" y="4938"/>
                      <a:pt x="7498" y="5123"/>
                      <a:pt x="7298" y="5539"/>
                    </a:cubicBezTo>
                    <a:cubicBezTo>
                      <a:pt x="7403" y="5041"/>
                      <a:pt x="7377" y="4542"/>
                      <a:pt x="7193" y="4069"/>
                    </a:cubicBezTo>
                    <a:cubicBezTo>
                      <a:pt x="7088" y="4091"/>
                      <a:pt x="6989" y="4101"/>
                      <a:pt x="6897" y="4101"/>
                    </a:cubicBezTo>
                    <a:cubicBezTo>
                      <a:pt x="5970" y="4101"/>
                      <a:pt x="5644" y="3124"/>
                      <a:pt x="5644" y="3124"/>
                    </a:cubicBezTo>
                    <a:cubicBezTo>
                      <a:pt x="5463" y="3351"/>
                      <a:pt x="5174" y="3462"/>
                      <a:pt x="4847" y="3462"/>
                    </a:cubicBezTo>
                    <a:cubicBezTo>
                      <a:pt x="4227" y="3462"/>
                      <a:pt x="3466" y="3066"/>
                      <a:pt x="3019" y="2311"/>
                    </a:cubicBezTo>
                    <a:cubicBezTo>
                      <a:pt x="2599" y="1602"/>
                      <a:pt x="2599" y="709"/>
                      <a:pt x="3019"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11651267" y="4874744"/>
                <a:ext cx="97782" cy="71860"/>
              </a:xfrm>
              <a:custGeom>
                <a:avLst/>
                <a:gdLst/>
                <a:ahLst/>
                <a:cxnLst/>
                <a:rect l="l" t="t" r="r" b="b"/>
                <a:pathLst>
                  <a:path w="2433" h="1788" extrusionOk="0">
                    <a:moveTo>
                      <a:pt x="1718" y="0"/>
                    </a:moveTo>
                    <a:cubicBezTo>
                      <a:pt x="1058" y="0"/>
                      <a:pt x="0" y="946"/>
                      <a:pt x="100" y="1526"/>
                    </a:cubicBezTo>
                    <a:cubicBezTo>
                      <a:pt x="126" y="1709"/>
                      <a:pt x="280" y="1788"/>
                      <a:pt x="494" y="1788"/>
                    </a:cubicBezTo>
                    <a:cubicBezTo>
                      <a:pt x="1166" y="1788"/>
                      <a:pt x="2433" y="1015"/>
                      <a:pt x="2174" y="318"/>
                    </a:cubicBezTo>
                    <a:cubicBezTo>
                      <a:pt x="2093" y="93"/>
                      <a:pt x="1925" y="0"/>
                      <a:pt x="1718"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11631012" y="4816951"/>
                <a:ext cx="82349" cy="45093"/>
              </a:xfrm>
              <a:custGeom>
                <a:avLst/>
                <a:gdLst/>
                <a:ahLst/>
                <a:cxnLst/>
                <a:rect l="l" t="t" r="r" b="b"/>
                <a:pathLst>
                  <a:path w="2049" h="1122" extrusionOk="0">
                    <a:moveTo>
                      <a:pt x="824" y="1"/>
                    </a:moveTo>
                    <a:cubicBezTo>
                      <a:pt x="431" y="1"/>
                      <a:pt x="106" y="323"/>
                      <a:pt x="1" y="890"/>
                    </a:cubicBezTo>
                    <a:cubicBezTo>
                      <a:pt x="200" y="981"/>
                      <a:pt x="526" y="1122"/>
                      <a:pt x="1108" y="1122"/>
                    </a:cubicBezTo>
                    <a:cubicBezTo>
                      <a:pt x="1367" y="1122"/>
                      <a:pt x="1676" y="1094"/>
                      <a:pt x="2048" y="1021"/>
                    </a:cubicBezTo>
                    <a:cubicBezTo>
                      <a:pt x="1669" y="316"/>
                      <a:pt x="1213" y="1"/>
                      <a:pt x="824"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11514983" y="4957938"/>
                <a:ext cx="92879" cy="27731"/>
              </a:xfrm>
              <a:custGeom>
                <a:avLst/>
                <a:gdLst/>
                <a:ahLst/>
                <a:cxnLst/>
                <a:rect l="l" t="t" r="r" b="b"/>
                <a:pathLst>
                  <a:path w="2311" h="690" extrusionOk="0">
                    <a:moveTo>
                      <a:pt x="755" y="0"/>
                    </a:moveTo>
                    <a:cubicBezTo>
                      <a:pt x="742" y="0"/>
                      <a:pt x="735" y="7"/>
                      <a:pt x="735" y="7"/>
                    </a:cubicBezTo>
                    <a:cubicBezTo>
                      <a:pt x="525" y="164"/>
                      <a:pt x="263" y="269"/>
                      <a:pt x="0" y="322"/>
                    </a:cubicBezTo>
                    <a:cubicBezTo>
                      <a:pt x="131" y="401"/>
                      <a:pt x="263" y="479"/>
                      <a:pt x="420" y="532"/>
                    </a:cubicBezTo>
                    <a:cubicBezTo>
                      <a:pt x="670" y="637"/>
                      <a:pt x="932" y="689"/>
                      <a:pt x="1198" y="689"/>
                    </a:cubicBezTo>
                    <a:cubicBezTo>
                      <a:pt x="1464" y="689"/>
                      <a:pt x="1733" y="637"/>
                      <a:pt x="1995" y="532"/>
                    </a:cubicBezTo>
                    <a:cubicBezTo>
                      <a:pt x="2100" y="479"/>
                      <a:pt x="2205" y="427"/>
                      <a:pt x="2310" y="374"/>
                    </a:cubicBezTo>
                    <a:cubicBezTo>
                      <a:pt x="1995" y="296"/>
                      <a:pt x="1706" y="164"/>
                      <a:pt x="1444" y="7"/>
                    </a:cubicBezTo>
                    <a:cubicBezTo>
                      <a:pt x="1286" y="86"/>
                      <a:pt x="1129" y="191"/>
                      <a:pt x="998" y="322"/>
                    </a:cubicBezTo>
                    <a:cubicBezTo>
                      <a:pt x="866" y="41"/>
                      <a:pt x="789"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11556097" y="4898858"/>
                <a:ext cx="41677" cy="37497"/>
              </a:xfrm>
              <a:custGeom>
                <a:avLst/>
                <a:gdLst/>
                <a:ahLst/>
                <a:cxnLst/>
                <a:rect l="l" t="t" r="r" b="b"/>
                <a:pathLst>
                  <a:path w="1037" h="933" extrusionOk="0">
                    <a:moveTo>
                      <a:pt x="607" y="1"/>
                    </a:moveTo>
                    <a:cubicBezTo>
                      <a:pt x="428" y="1"/>
                      <a:pt x="224" y="321"/>
                      <a:pt x="1" y="768"/>
                    </a:cubicBezTo>
                    <a:cubicBezTo>
                      <a:pt x="132" y="821"/>
                      <a:pt x="290" y="873"/>
                      <a:pt x="421" y="899"/>
                    </a:cubicBezTo>
                    <a:cubicBezTo>
                      <a:pt x="502" y="920"/>
                      <a:pt x="585" y="933"/>
                      <a:pt x="661" y="933"/>
                    </a:cubicBezTo>
                    <a:cubicBezTo>
                      <a:pt x="879" y="933"/>
                      <a:pt x="1036" y="823"/>
                      <a:pt x="920" y="453"/>
                    </a:cubicBezTo>
                    <a:cubicBezTo>
                      <a:pt x="827" y="134"/>
                      <a:pt x="722" y="1"/>
                      <a:pt x="607"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11518118" y="4976144"/>
                <a:ext cx="84439" cy="34845"/>
              </a:xfrm>
              <a:custGeom>
                <a:avLst/>
                <a:gdLst/>
                <a:ahLst/>
                <a:cxnLst/>
                <a:rect l="l" t="t" r="r" b="b"/>
                <a:pathLst>
                  <a:path w="2101" h="867" extrusionOk="0">
                    <a:moveTo>
                      <a:pt x="2101" y="0"/>
                    </a:moveTo>
                    <a:lnTo>
                      <a:pt x="2101" y="0"/>
                    </a:lnTo>
                    <a:cubicBezTo>
                      <a:pt x="1755" y="115"/>
                      <a:pt x="1400" y="175"/>
                      <a:pt x="1051" y="175"/>
                    </a:cubicBezTo>
                    <a:cubicBezTo>
                      <a:pt x="765" y="175"/>
                      <a:pt x="483" y="135"/>
                      <a:pt x="211" y="53"/>
                    </a:cubicBezTo>
                    <a:lnTo>
                      <a:pt x="211" y="53"/>
                    </a:lnTo>
                    <a:cubicBezTo>
                      <a:pt x="1" y="525"/>
                      <a:pt x="578" y="866"/>
                      <a:pt x="920" y="866"/>
                    </a:cubicBezTo>
                    <a:cubicBezTo>
                      <a:pt x="1366" y="866"/>
                      <a:pt x="2101" y="630"/>
                      <a:pt x="2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11542437" y="4927600"/>
                <a:ext cx="34851" cy="44375"/>
              </a:xfrm>
              <a:custGeom>
                <a:avLst/>
                <a:gdLst/>
                <a:ahLst/>
                <a:cxnLst/>
                <a:rect l="l" t="t" r="r" b="b"/>
                <a:pathLst>
                  <a:path w="736" h="1104" extrusionOk="0">
                    <a:moveTo>
                      <a:pt x="0" y="1"/>
                    </a:moveTo>
                    <a:lnTo>
                      <a:pt x="0" y="762"/>
                    </a:lnTo>
                    <a:cubicBezTo>
                      <a:pt x="0" y="762"/>
                      <a:pt x="4" y="759"/>
                      <a:pt x="11" y="759"/>
                    </a:cubicBezTo>
                    <a:cubicBezTo>
                      <a:pt x="38" y="759"/>
                      <a:pt x="118" y="792"/>
                      <a:pt x="263" y="1103"/>
                    </a:cubicBezTo>
                    <a:cubicBezTo>
                      <a:pt x="394" y="946"/>
                      <a:pt x="551" y="841"/>
                      <a:pt x="709" y="762"/>
                    </a:cubicBezTo>
                    <a:cubicBezTo>
                      <a:pt x="735" y="578"/>
                      <a:pt x="735" y="368"/>
                      <a:pt x="709" y="184"/>
                    </a:cubicBezTo>
                    <a:cubicBezTo>
                      <a:pt x="578" y="158"/>
                      <a:pt x="420" y="106"/>
                      <a:pt x="289" y="53"/>
                    </a:cubicBezTo>
                    <a:lnTo>
                      <a:pt x="0" y="1"/>
                    </a:ln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11468966" y="4454839"/>
                <a:ext cx="97742" cy="114099"/>
              </a:xfrm>
              <a:custGeom>
                <a:avLst/>
                <a:gdLst/>
                <a:ahLst/>
                <a:cxnLst/>
                <a:rect l="l" t="t" r="r" b="b"/>
                <a:pathLst>
                  <a:path w="2432" h="2839" extrusionOk="0">
                    <a:moveTo>
                      <a:pt x="1605" y="0"/>
                    </a:moveTo>
                    <a:cubicBezTo>
                      <a:pt x="1153" y="0"/>
                      <a:pt x="0" y="1242"/>
                      <a:pt x="331" y="2261"/>
                    </a:cubicBezTo>
                    <a:cubicBezTo>
                      <a:pt x="349" y="2252"/>
                      <a:pt x="366" y="2250"/>
                      <a:pt x="384" y="2250"/>
                    </a:cubicBezTo>
                    <a:cubicBezTo>
                      <a:pt x="419" y="2250"/>
                      <a:pt x="454" y="2261"/>
                      <a:pt x="489" y="2261"/>
                    </a:cubicBezTo>
                    <a:lnTo>
                      <a:pt x="725" y="2261"/>
                    </a:lnTo>
                    <a:cubicBezTo>
                      <a:pt x="761" y="1718"/>
                      <a:pt x="987" y="1478"/>
                      <a:pt x="1156" y="1478"/>
                    </a:cubicBezTo>
                    <a:cubicBezTo>
                      <a:pt x="1364" y="1478"/>
                      <a:pt x="1485" y="1838"/>
                      <a:pt x="1066" y="2445"/>
                    </a:cubicBezTo>
                    <a:cubicBezTo>
                      <a:pt x="1171" y="2550"/>
                      <a:pt x="1276" y="2681"/>
                      <a:pt x="1329" y="2839"/>
                    </a:cubicBezTo>
                    <a:lnTo>
                      <a:pt x="1486" y="2760"/>
                    </a:lnTo>
                    <a:cubicBezTo>
                      <a:pt x="1539" y="2707"/>
                      <a:pt x="1565" y="2655"/>
                      <a:pt x="1618" y="2576"/>
                    </a:cubicBezTo>
                    <a:cubicBezTo>
                      <a:pt x="2431" y="1369"/>
                      <a:pt x="2064" y="83"/>
                      <a:pt x="1644" y="4"/>
                    </a:cubicBezTo>
                    <a:cubicBezTo>
                      <a:pt x="1632" y="1"/>
                      <a:pt x="1619" y="0"/>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11470654" y="4787130"/>
                <a:ext cx="65470" cy="52930"/>
              </a:xfrm>
              <a:custGeom>
                <a:avLst/>
                <a:gdLst/>
                <a:ahLst/>
                <a:cxnLst/>
                <a:rect l="l" t="t" r="r" b="b"/>
                <a:pathLst>
                  <a:path w="1629" h="1317" extrusionOk="0">
                    <a:moveTo>
                      <a:pt x="717" y="1"/>
                    </a:moveTo>
                    <a:cubicBezTo>
                      <a:pt x="477" y="1"/>
                      <a:pt x="228" y="24"/>
                      <a:pt x="1" y="57"/>
                    </a:cubicBezTo>
                    <a:cubicBezTo>
                      <a:pt x="1" y="398"/>
                      <a:pt x="1" y="739"/>
                      <a:pt x="79" y="1081"/>
                    </a:cubicBezTo>
                    <a:cubicBezTo>
                      <a:pt x="269" y="820"/>
                      <a:pt x="502" y="682"/>
                      <a:pt x="741" y="682"/>
                    </a:cubicBezTo>
                    <a:cubicBezTo>
                      <a:pt x="1031" y="682"/>
                      <a:pt x="1331" y="885"/>
                      <a:pt x="1576" y="1317"/>
                    </a:cubicBezTo>
                    <a:cubicBezTo>
                      <a:pt x="1628" y="949"/>
                      <a:pt x="1628" y="556"/>
                      <a:pt x="1602" y="188"/>
                    </a:cubicBezTo>
                    <a:cubicBezTo>
                      <a:pt x="1386" y="49"/>
                      <a:pt x="1060" y="1"/>
                      <a:pt x="71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11461169" y="4815102"/>
                <a:ext cx="72824" cy="46661"/>
              </a:xfrm>
              <a:custGeom>
                <a:avLst/>
                <a:gdLst/>
                <a:ahLst/>
                <a:cxnLst/>
                <a:rect l="l" t="t" r="r" b="b"/>
                <a:pathLst>
                  <a:path w="1812" h="1161" extrusionOk="0">
                    <a:moveTo>
                      <a:pt x="992" y="1"/>
                    </a:moveTo>
                    <a:cubicBezTo>
                      <a:pt x="748" y="1"/>
                      <a:pt x="509" y="144"/>
                      <a:pt x="315" y="411"/>
                    </a:cubicBezTo>
                    <a:cubicBezTo>
                      <a:pt x="184" y="595"/>
                      <a:pt x="79" y="778"/>
                      <a:pt x="0" y="988"/>
                    </a:cubicBezTo>
                    <a:cubicBezTo>
                      <a:pt x="132" y="1041"/>
                      <a:pt x="315" y="1067"/>
                      <a:pt x="499" y="1093"/>
                    </a:cubicBezTo>
                    <a:cubicBezTo>
                      <a:pt x="672" y="1139"/>
                      <a:pt x="855" y="1160"/>
                      <a:pt x="1041" y="1160"/>
                    </a:cubicBezTo>
                    <a:cubicBezTo>
                      <a:pt x="1279" y="1160"/>
                      <a:pt x="1523" y="1126"/>
                      <a:pt x="1759" y="1067"/>
                    </a:cubicBezTo>
                    <a:cubicBezTo>
                      <a:pt x="1759" y="936"/>
                      <a:pt x="1785" y="778"/>
                      <a:pt x="1812" y="621"/>
                    </a:cubicBezTo>
                    <a:cubicBezTo>
                      <a:pt x="1571" y="197"/>
                      <a:pt x="1278" y="1"/>
                      <a:pt x="99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11498103" y="4514401"/>
                <a:ext cx="30022" cy="38703"/>
              </a:xfrm>
              <a:custGeom>
                <a:avLst/>
                <a:gdLst/>
                <a:ahLst/>
                <a:cxnLst/>
                <a:rect l="l" t="t" r="r" b="b"/>
                <a:pathLst>
                  <a:path w="747" h="963" extrusionOk="0">
                    <a:moveTo>
                      <a:pt x="433" y="0"/>
                    </a:moveTo>
                    <a:cubicBezTo>
                      <a:pt x="265" y="0"/>
                      <a:pt x="36" y="247"/>
                      <a:pt x="0" y="805"/>
                    </a:cubicBezTo>
                    <a:cubicBezTo>
                      <a:pt x="105" y="805"/>
                      <a:pt x="236" y="884"/>
                      <a:pt x="315" y="963"/>
                    </a:cubicBezTo>
                    <a:cubicBezTo>
                      <a:pt x="746" y="360"/>
                      <a:pt x="635" y="0"/>
                      <a:pt x="433"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11455904" y="4545709"/>
                <a:ext cx="66474" cy="78089"/>
              </a:xfrm>
              <a:custGeom>
                <a:avLst/>
                <a:gdLst/>
                <a:ahLst/>
                <a:cxnLst/>
                <a:rect l="l" t="t" r="r" b="b"/>
                <a:pathLst>
                  <a:path w="1654" h="1943" extrusionOk="0">
                    <a:moveTo>
                      <a:pt x="788" y="0"/>
                    </a:moveTo>
                    <a:cubicBezTo>
                      <a:pt x="289" y="499"/>
                      <a:pt x="0" y="1208"/>
                      <a:pt x="26" y="1943"/>
                    </a:cubicBezTo>
                    <a:cubicBezTo>
                      <a:pt x="420" y="1339"/>
                      <a:pt x="998" y="866"/>
                      <a:pt x="1654" y="578"/>
                    </a:cubicBezTo>
                    <a:cubicBezTo>
                      <a:pt x="1601" y="420"/>
                      <a:pt x="1496" y="289"/>
                      <a:pt x="1391" y="184"/>
                    </a:cubicBezTo>
                    <a:cubicBezTo>
                      <a:pt x="1286" y="79"/>
                      <a:pt x="1155" y="26"/>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11242776" y="4699717"/>
                <a:ext cx="297567" cy="403829"/>
              </a:xfrm>
              <a:custGeom>
                <a:avLst/>
                <a:gdLst/>
                <a:ahLst/>
                <a:cxnLst/>
                <a:rect l="l" t="t" r="r" b="b"/>
                <a:pathLst>
                  <a:path w="7404" h="10048" extrusionOk="0">
                    <a:moveTo>
                      <a:pt x="4857" y="1"/>
                    </a:moveTo>
                    <a:cubicBezTo>
                      <a:pt x="4752" y="316"/>
                      <a:pt x="4673" y="631"/>
                      <a:pt x="4568" y="946"/>
                    </a:cubicBezTo>
                    <a:cubicBezTo>
                      <a:pt x="3696" y="3720"/>
                      <a:pt x="2633" y="6398"/>
                      <a:pt x="940" y="6398"/>
                    </a:cubicBezTo>
                    <a:cubicBezTo>
                      <a:pt x="647" y="6398"/>
                      <a:pt x="334" y="6318"/>
                      <a:pt x="1" y="6143"/>
                    </a:cubicBezTo>
                    <a:lnTo>
                      <a:pt x="1" y="6143"/>
                    </a:lnTo>
                    <a:cubicBezTo>
                      <a:pt x="1" y="6143"/>
                      <a:pt x="228" y="7669"/>
                      <a:pt x="1887" y="7669"/>
                    </a:cubicBezTo>
                    <a:cubicBezTo>
                      <a:pt x="2100" y="7669"/>
                      <a:pt x="2337" y="7644"/>
                      <a:pt x="2600" y="7587"/>
                    </a:cubicBezTo>
                    <a:lnTo>
                      <a:pt x="2600" y="7587"/>
                    </a:lnTo>
                    <a:cubicBezTo>
                      <a:pt x="2495" y="7876"/>
                      <a:pt x="2285" y="8138"/>
                      <a:pt x="2022" y="8348"/>
                    </a:cubicBezTo>
                    <a:cubicBezTo>
                      <a:pt x="2022" y="8348"/>
                      <a:pt x="2424" y="8513"/>
                      <a:pt x="2943" y="8513"/>
                    </a:cubicBezTo>
                    <a:cubicBezTo>
                      <a:pt x="3303" y="8513"/>
                      <a:pt x="3719" y="8433"/>
                      <a:pt x="4096" y="8164"/>
                    </a:cubicBezTo>
                    <a:lnTo>
                      <a:pt x="4096" y="8164"/>
                    </a:lnTo>
                    <a:cubicBezTo>
                      <a:pt x="4096" y="8164"/>
                      <a:pt x="3571" y="9451"/>
                      <a:pt x="2783" y="9844"/>
                    </a:cubicBezTo>
                    <a:cubicBezTo>
                      <a:pt x="3016" y="9977"/>
                      <a:pt x="3280" y="10047"/>
                      <a:pt x="3543" y="10047"/>
                    </a:cubicBezTo>
                    <a:cubicBezTo>
                      <a:pt x="3695" y="10047"/>
                      <a:pt x="3846" y="10024"/>
                      <a:pt x="3991" y="9975"/>
                    </a:cubicBezTo>
                    <a:cubicBezTo>
                      <a:pt x="4883" y="9372"/>
                      <a:pt x="6248" y="9030"/>
                      <a:pt x="7403" y="8820"/>
                    </a:cubicBezTo>
                    <a:cubicBezTo>
                      <a:pt x="6852" y="8243"/>
                      <a:pt x="6432" y="7561"/>
                      <a:pt x="6169" y="6799"/>
                    </a:cubicBezTo>
                    <a:cubicBezTo>
                      <a:pt x="5828" y="5907"/>
                      <a:pt x="5749" y="4936"/>
                      <a:pt x="5907" y="3964"/>
                    </a:cubicBezTo>
                    <a:cubicBezTo>
                      <a:pt x="5723" y="3938"/>
                      <a:pt x="5566" y="3886"/>
                      <a:pt x="5434" y="3859"/>
                    </a:cubicBezTo>
                    <a:cubicBezTo>
                      <a:pt x="5513" y="3649"/>
                      <a:pt x="5618" y="3466"/>
                      <a:pt x="5749" y="3282"/>
                    </a:cubicBezTo>
                    <a:cubicBezTo>
                      <a:pt x="5671" y="2941"/>
                      <a:pt x="5671" y="2573"/>
                      <a:pt x="5671" y="2232"/>
                    </a:cubicBezTo>
                    <a:cubicBezTo>
                      <a:pt x="5671" y="2022"/>
                      <a:pt x="5697" y="1812"/>
                      <a:pt x="5723" y="1628"/>
                    </a:cubicBezTo>
                    <a:cubicBezTo>
                      <a:pt x="5251" y="1182"/>
                      <a:pt x="4962" y="631"/>
                      <a:pt x="4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11435849" y="4545227"/>
                <a:ext cx="51725" cy="89141"/>
              </a:xfrm>
              <a:custGeom>
                <a:avLst/>
                <a:gdLst/>
                <a:ahLst/>
                <a:cxnLst/>
                <a:rect l="l" t="t" r="r" b="b"/>
                <a:pathLst>
                  <a:path w="1287" h="2218" extrusionOk="0">
                    <a:moveTo>
                      <a:pt x="1207" y="1"/>
                    </a:moveTo>
                    <a:cubicBezTo>
                      <a:pt x="1190" y="1"/>
                      <a:pt x="1173" y="3"/>
                      <a:pt x="1155" y="12"/>
                    </a:cubicBezTo>
                    <a:cubicBezTo>
                      <a:pt x="683" y="143"/>
                      <a:pt x="315" y="485"/>
                      <a:pt x="132" y="905"/>
                    </a:cubicBezTo>
                    <a:cubicBezTo>
                      <a:pt x="27" y="1088"/>
                      <a:pt x="0" y="1272"/>
                      <a:pt x="0" y="1456"/>
                    </a:cubicBezTo>
                    <a:cubicBezTo>
                      <a:pt x="0" y="1561"/>
                      <a:pt x="27" y="1640"/>
                      <a:pt x="53" y="1718"/>
                    </a:cubicBezTo>
                    <a:cubicBezTo>
                      <a:pt x="105" y="1876"/>
                      <a:pt x="184" y="2033"/>
                      <a:pt x="315" y="2165"/>
                    </a:cubicBezTo>
                    <a:lnTo>
                      <a:pt x="368" y="2217"/>
                    </a:lnTo>
                    <a:cubicBezTo>
                      <a:pt x="420" y="2112"/>
                      <a:pt x="473" y="2033"/>
                      <a:pt x="525" y="1955"/>
                    </a:cubicBezTo>
                    <a:cubicBezTo>
                      <a:pt x="499" y="1220"/>
                      <a:pt x="788" y="537"/>
                      <a:pt x="1287" y="12"/>
                    </a:cubicBezTo>
                    <a:cubicBezTo>
                      <a:pt x="1269" y="12"/>
                      <a:pt x="1240"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11354625" y="4632198"/>
                <a:ext cx="96014" cy="141429"/>
              </a:xfrm>
              <a:custGeom>
                <a:avLst/>
                <a:gdLst/>
                <a:ahLst/>
                <a:cxnLst/>
                <a:rect l="l" t="t" r="r" b="b"/>
                <a:pathLst>
                  <a:path w="2389" h="3519" extrusionOk="0">
                    <a:moveTo>
                      <a:pt x="2336" y="1"/>
                    </a:moveTo>
                    <a:cubicBezTo>
                      <a:pt x="2153" y="106"/>
                      <a:pt x="1969" y="184"/>
                      <a:pt x="1759" y="263"/>
                    </a:cubicBezTo>
                    <a:cubicBezTo>
                      <a:pt x="0" y="1287"/>
                      <a:pt x="525" y="3518"/>
                      <a:pt x="525" y="3518"/>
                    </a:cubicBezTo>
                    <a:lnTo>
                      <a:pt x="998" y="3387"/>
                    </a:lnTo>
                    <a:cubicBezTo>
                      <a:pt x="998" y="3387"/>
                      <a:pt x="657" y="1182"/>
                      <a:pt x="2153" y="631"/>
                    </a:cubicBezTo>
                    <a:cubicBezTo>
                      <a:pt x="2205" y="421"/>
                      <a:pt x="2284" y="237"/>
                      <a:pt x="2389" y="53"/>
                    </a:cubicBez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11340920" y="4574806"/>
                <a:ext cx="107629" cy="70734"/>
              </a:xfrm>
              <a:custGeom>
                <a:avLst/>
                <a:gdLst/>
                <a:ahLst/>
                <a:cxnLst/>
                <a:rect l="l" t="t" r="r" b="b"/>
                <a:pathLst>
                  <a:path w="2678" h="1760" extrusionOk="0">
                    <a:moveTo>
                      <a:pt x="1844" y="1"/>
                    </a:moveTo>
                    <a:cubicBezTo>
                      <a:pt x="731" y="1"/>
                      <a:pt x="0" y="1481"/>
                      <a:pt x="0" y="1481"/>
                    </a:cubicBezTo>
                    <a:cubicBezTo>
                      <a:pt x="433" y="1672"/>
                      <a:pt x="900" y="1759"/>
                      <a:pt x="1371" y="1759"/>
                    </a:cubicBezTo>
                    <a:cubicBezTo>
                      <a:pt x="1614" y="1759"/>
                      <a:pt x="1859" y="1736"/>
                      <a:pt x="2100" y="1691"/>
                    </a:cubicBezTo>
                    <a:cubicBezTo>
                      <a:pt x="2310" y="1612"/>
                      <a:pt x="2494" y="1534"/>
                      <a:pt x="2677" y="1402"/>
                    </a:cubicBezTo>
                    <a:cubicBezTo>
                      <a:pt x="2546" y="1297"/>
                      <a:pt x="2467" y="1140"/>
                      <a:pt x="2415" y="982"/>
                    </a:cubicBezTo>
                    <a:cubicBezTo>
                      <a:pt x="2096" y="1148"/>
                      <a:pt x="1868" y="1209"/>
                      <a:pt x="1716" y="1209"/>
                    </a:cubicBezTo>
                    <a:cubicBezTo>
                      <a:pt x="1269" y="1209"/>
                      <a:pt x="1495" y="670"/>
                      <a:pt x="2056" y="670"/>
                    </a:cubicBezTo>
                    <a:cubicBezTo>
                      <a:pt x="2150" y="670"/>
                      <a:pt x="2252" y="685"/>
                      <a:pt x="2362" y="720"/>
                    </a:cubicBezTo>
                    <a:cubicBezTo>
                      <a:pt x="2362" y="536"/>
                      <a:pt x="2389" y="326"/>
                      <a:pt x="2494" y="169"/>
                    </a:cubicBezTo>
                    <a:cubicBezTo>
                      <a:pt x="2266" y="51"/>
                      <a:pt x="2049"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11380990" y="4657517"/>
                <a:ext cx="60164" cy="110804"/>
              </a:xfrm>
              <a:custGeom>
                <a:avLst/>
                <a:gdLst/>
                <a:ahLst/>
                <a:cxnLst/>
                <a:rect l="l" t="t" r="r" b="b"/>
                <a:pathLst>
                  <a:path w="1497" h="2757" extrusionOk="0">
                    <a:moveTo>
                      <a:pt x="1497" y="1"/>
                    </a:moveTo>
                    <a:lnTo>
                      <a:pt x="1497" y="1"/>
                    </a:lnTo>
                    <a:cubicBezTo>
                      <a:pt x="1" y="552"/>
                      <a:pt x="342" y="2757"/>
                      <a:pt x="342" y="2757"/>
                    </a:cubicBezTo>
                    <a:cubicBezTo>
                      <a:pt x="342" y="2757"/>
                      <a:pt x="552" y="2048"/>
                      <a:pt x="1129" y="1969"/>
                    </a:cubicBezTo>
                    <a:cubicBezTo>
                      <a:pt x="1234" y="1681"/>
                      <a:pt x="1313" y="1366"/>
                      <a:pt x="1418" y="1051"/>
                    </a:cubicBezTo>
                    <a:cubicBezTo>
                      <a:pt x="1365" y="709"/>
                      <a:pt x="1392" y="342"/>
                      <a:pt x="1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11391921" y="4601734"/>
                <a:ext cx="46058" cy="21703"/>
              </a:xfrm>
              <a:custGeom>
                <a:avLst/>
                <a:gdLst/>
                <a:ahLst/>
                <a:cxnLst/>
                <a:rect l="l" t="t" r="r" b="b"/>
                <a:pathLst>
                  <a:path w="1146" h="540" extrusionOk="0">
                    <a:moveTo>
                      <a:pt x="787" y="0"/>
                    </a:moveTo>
                    <a:cubicBezTo>
                      <a:pt x="226" y="0"/>
                      <a:pt x="0" y="539"/>
                      <a:pt x="447" y="539"/>
                    </a:cubicBezTo>
                    <a:cubicBezTo>
                      <a:pt x="599" y="539"/>
                      <a:pt x="827" y="478"/>
                      <a:pt x="1146" y="312"/>
                    </a:cubicBezTo>
                    <a:cubicBezTo>
                      <a:pt x="1120" y="234"/>
                      <a:pt x="1093" y="129"/>
                      <a:pt x="1093" y="50"/>
                    </a:cubicBezTo>
                    <a:cubicBezTo>
                      <a:pt x="983" y="15"/>
                      <a:pt x="881" y="0"/>
                      <a:pt x="787"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11351450" y="5027828"/>
                <a:ext cx="56989" cy="77044"/>
              </a:xfrm>
              <a:custGeom>
                <a:avLst/>
                <a:gdLst/>
                <a:ahLst/>
                <a:cxnLst/>
                <a:rect l="l" t="t" r="r" b="b"/>
                <a:pathLst>
                  <a:path w="1418" h="1917" extrusionOk="0">
                    <a:moveTo>
                      <a:pt x="1366" y="0"/>
                    </a:moveTo>
                    <a:cubicBezTo>
                      <a:pt x="1234" y="341"/>
                      <a:pt x="1051" y="656"/>
                      <a:pt x="841" y="945"/>
                    </a:cubicBezTo>
                    <a:cubicBezTo>
                      <a:pt x="736" y="1076"/>
                      <a:pt x="604" y="1234"/>
                      <a:pt x="473" y="1339"/>
                    </a:cubicBezTo>
                    <a:cubicBezTo>
                      <a:pt x="342" y="1470"/>
                      <a:pt x="211" y="1575"/>
                      <a:pt x="53" y="1680"/>
                    </a:cubicBezTo>
                    <a:lnTo>
                      <a:pt x="1" y="1706"/>
                    </a:lnTo>
                    <a:lnTo>
                      <a:pt x="53" y="1733"/>
                    </a:lnTo>
                    <a:cubicBezTo>
                      <a:pt x="237" y="1838"/>
                      <a:pt x="447" y="1890"/>
                      <a:pt x="657" y="1916"/>
                    </a:cubicBezTo>
                    <a:cubicBezTo>
                      <a:pt x="867" y="1916"/>
                      <a:pt x="1077" y="1890"/>
                      <a:pt x="1287" y="1838"/>
                    </a:cubicBezTo>
                    <a:lnTo>
                      <a:pt x="1287" y="1811"/>
                    </a:lnTo>
                    <a:cubicBezTo>
                      <a:pt x="1077" y="1759"/>
                      <a:pt x="893" y="1733"/>
                      <a:pt x="683" y="1654"/>
                    </a:cubicBezTo>
                    <a:lnTo>
                      <a:pt x="736" y="1601"/>
                    </a:lnTo>
                    <a:cubicBezTo>
                      <a:pt x="893" y="1470"/>
                      <a:pt x="998" y="1286"/>
                      <a:pt x="1103" y="1129"/>
                    </a:cubicBezTo>
                    <a:cubicBezTo>
                      <a:pt x="1156" y="1024"/>
                      <a:pt x="1182" y="945"/>
                      <a:pt x="1234" y="866"/>
                    </a:cubicBezTo>
                    <a:cubicBezTo>
                      <a:pt x="1261" y="761"/>
                      <a:pt x="1287" y="683"/>
                      <a:pt x="1313" y="578"/>
                    </a:cubicBezTo>
                    <a:cubicBezTo>
                      <a:pt x="1392" y="394"/>
                      <a:pt x="1418" y="21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11494928" y="4508131"/>
                <a:ext cx="33800" cy="44973"/>
              </a:xfrm>
              <a:custGeom>
                <a:avLst/>
                <a:gdLst/>
                <a:ahLst/>
                <a:cxnLst/>
                <a:rect l="l" t="t" r="r" b="b"/>
                <a:pathLst>
                  <a:path w="841" h="1119" extrusionOk="0">
                    <a:moveTo>
                      <a:pt x="495" y="0"/>
                    </a:moveTo>
                    <a:cubicBezTo>
                      <a:pt x="461" y="0"/>
                      <a:pt x="427" y="6"/>
                      <a:pt x="394" y="16"/>
                    </a:cubicBezTo>
                    <a:cubicBezTo>
                      <a:pt x="342" y="43"/>
                      <a:pt x="263" y="69"/>
                      <a:pt x="237" y="121"/>
                    </a:cubicBezTo>
                    <a:cubicBezTo>
                      <a:pt x="158" y="200"/>
                      <a:pt x="79" y="279"/>
                      <a:pt x="53" y="384"/>
                    </a:cubicBezTo>
                    <a:cubicBezTo>
                      <a:pt x="0" y="568"/>
                      <a:pt x="0" y="778"/>
                      <a:pt x="53" y="961"/>
                    </a:cubicBezTo>
                    <a:lnTo>
                      <a:pt x="79" y="961"/>
                    </a:lnTo>
                    <a:cubicBezTo>
                      <a:pt x="105" y="778"/>
                      <a:pt x="132" y="620"/>
                      <a:pt x="210" y="463"/>
                    </a:cubicBezTo>
                    <a:cubicBezTo>
                      <a:pt x="237" y="384"/>
                      <a:pt x="289" y="305"/>
                      <a:pt x="368" y="253"/>
                    </a:cubicBezTo>
                    <a:cubicBezTo>
                      <a:pt x="406" y="214"/>
                      <a:pt x="459" y="190"/>
                      <a:pt x="515" y="190"/>
                    </a:cubicBezTo>
                    <a:cubicBezTo>
                      <a:pt x="536" y="190"/>
                      <a:pt x="557" y="193"/>
                      <a:pt x="578" y="200"/>
                    </a:cubicBezTo>
                    <a:cubicBezTo>
                      <a:pt x="657" y="253"/>
                      <a:pt x="683" y="331"/>
                      <a:pt x="683" y="410"/>
                    </a:cubicBezTo>
                    <a:cubicBezTo>
                      <a:pt x="683" y="489"/>
                      <a:pt x="683" y="568"/>
                      <a:pt x="657" y="646"/>
                    </a:cubicBezTo>
                    <a:cubicBezTo>
                      <a:pt x="604" y="830"/>
                      <a:pt x="499" y="988"/>
                      <a:pt x="420" y="1119"/>
                    </a:cubicBezTo>
                    <a:cubicBezTo>
                      <a:pt x="578" y="1014"/>
                      <a:pt x="683" y="856"/>
                      <a:pt x="762" y="699"/>
                    </a:cubicBezTo>
                    <a:cubicBezTo>
                      <a:pt x="814" y="594"/>
                      <a:pt x="840" y="489"/>
                      <a:pt x="840" y="384"/>
                    </a:cubicBezTo>
                    <a:cubicBezTo>
                      <a:pt x="840" y="331"/>
                      <a:pt x="840" y="253"/>
                      <a:pt x="814" y="200"/>
                    </a:cubicBezTo>
                    <a:cubicBezTo>
                      <a:pt x="752" y="76"/>
                      <a:pt x="62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11392605" y="4598197"/>
                <a:ext cx="45375" cy="32393"/>
              </a:xfrm>
              <a:custGeom>
                <a:avLst/>
                <a:gdLst/>
                <a:ahLst/>
                <a:cxnLst/>
                <a:rect l="l" t="t" r="r" b="b"/>
                <a:pathLst>
                  <a:path w="1129" h="806" extrusionOk="0">
                    <a:moveTo>
                      <a:pt x="1037" y="153"/>
                    </a:moveTo>
                    <a:cubicBezTo>
                      <a:pt x="1041" y="157"/>
                      <a:pt x="1046" y="160"/>
                      <a:pt x="1050" y="164"/>
                    </a:cubicBezTo>
                    <a:lnTo>
                      <a:pt x="1076" y="164"/>
                    </a:lnTo>
                    <a:cubicBezTo>
                      <a:pt x="1063" y="160"/>
                      <a:pt x="1050" y="157"/>
                      <a:pt x="1037" y="153"/>
                    </a:cubicBezTo>
                    <a:close/>
                    <a:moveTo>
                      <a:pt x="602" y="0"/>
                    </a:moveTo>
                    <a:cubicBezTo>
                      <a:pt x="568" y="0"/>
                      <a:pt x="534" y="2"/>
                      <a:pt x="499" y="7"/>
                    </a:cubicBezTo>
                    <a:cubicBezTo>
                      <a:pt x="394" y="33"/>
                      <a:pt x="289" y="59"/>
                      <a:pt x="210" y="138"/>
                    </a:cubicBezTo>
                    <a:cubicBezTo>
                      <a:pt x="79" y="217"/>
                      <a:pt x="27" y="348"/>
                      <a:pt x="0" y="479"/>
                    </a:cubicBezTo>
                    <a:cubicBezTo>
                      <a:pt x="0" y="584"/>
                      <a:pt x="53" y="663"/>
                      <a:pt x="132" y="715"/>
                    </a:cubicBezTo>
                    <a:cubicBezTo>
                      <a:pt x="184" y="768"/>
                      <a:pt x="263" y="794"/>
                      <a:pt x="342" y="794"/>
                    </a:cubicBezTo>
                    <a:cubicBezTo>
                      <a:pt x="372" y="802"/>
                      <a:pt x="403" y="805"/>
                      <a:pt x="434" y="805"/>
                    </a:cubicBezTo>
                    <a:cubicBezTo>
                      <a:pt x="508" y="805"/>
                      <a:pt x="582" y="786"/>
                      <a:pt x="657" y="768"/>
                    </a:cubicBezTo>
                    <a:cubicBezTo>
                      <a:pt x="840" y="689"/>
                      <a:pt x="998" y="584"/>
                      <a:pt x="1129" y="427"/>
                    </a:cubicBezTo>
                    <a:lnTo>
                      <a:pt x="1129" y="400"/>
                    </a:lnTo>
                    <a:cubicBezTo>
                      <a:pt x="972" y="505"/>
                      <a:pt x="814" y="558"/>
                      <a:pt x="630" y="610"/>
                    </a:cubicBezTo>
                    <a:cubicBezTo>
                      <a:pt x="578" y="610"/>
                      <a:pt x="514" y="622"/>
                      <a:pt x="453" y="622"/>
                    </a:cubicBezTo>
                    <a:cubicBezTo>
                      <a:pt x="423" y="622"/>
                      <a:pt x="394" y="619"/>
                      <a:pt x="368" y="610"/>
                    </a:cubicBezTo>
                    <a:cubicBezTo>
                      <a:pt x="289" y="610"/>
                      <a:pt x="210" y="558"/>
                      <a:pt x="210" y="479"/>
                    </a:cubicBezTo>
                    <a:cubicBezTo>
                      <a:pt x="210" y="374"/>
                      <a:pt x="263" y="295"/>
                      <a:pt x="342" y="269"/>
                    </a:cubicBezTo>
                    <a:cubicBezTo>
                      <a:pt x="394" y="190"/>
                      <a:pt x="473" y="164"/>
                      <a:pt x="552" y="138"/>
                    </a:cubicBezTo>
                    <a:cubicBezTo>
                      <a:pt x="622" y="118"/>
                      <a:pt x="688" y="109"/>
                      <a:pt x="754" y="109"/>
                    </a:cubicBezTo>
                    <a:cubicBezTo>
                      <a:pt x="847" y="109"/>
                      <a:pt x="938" y="127"/>
                      <a:pt x="1037" y="153"/>
                    </a:cubicBezTo>
                    <a:lnTo>
                      <a:pt x="1037" y="153"/>
                    </a:lnTo>
                    <a:cubicBezTo>
                      <a:pt x="909" y="51"/>
                      <a:pt x="764"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11633142" y="4506644"/>
                <a:ext cx="318626" cy="225024"/>
              </a:xfrm>
              <a:custGeom>
                <a:avLst/>
                <a:gdLst/>
                <a:ahLst/>
                <a:cxnLst/>
                <a:rect l="l" t="t" r="r" b="b"/>
                <a:pathLst>
                  <a:path w="7928" h="5599" extrusionOk="0">
                    <a:moveTo>
                      <a:pt x="1260" y="1"/>
                    </a:moveTo>
                    <a:cubicBezTo>
                      <a:pt x="840" y="1"/>
                      <a:pt x="394" y="80"/>
                      <a:pt x="0" y="263"/>
                    </a:cubicBezTo>
                    <a:lnTo>
                      <a:pt x="0" y="316"/>
                    </a:lnTo>
                    <a:cubicBezTo>
                      <a:pt x="228" y="272"/>
                      <a:pt x="458" y="250"/>
                      <a:pt x="687" y="250"/>
                    </a:cubicBezTo>
                    <a:cubicBezTo>
                      <a:pt x="1278" y="250"/>
                      <a:pt x="1867" y="393"/>
                      <a:pt x="2415" y="657"/>
                    </a:cubicBezTo>
                    <a:cubicBezTo>
                      <a:pt x="2756" y="841"/>
                      <a:pt x="3098" y="1051"/>
                      <a:pt x="3413" y="1287"/>
                    </a:cubicBezTo>
                    <a:cubicBezTo>
                      <a:pt x="3728" y="1523"/>
                      <a:pt x="4016" y="1786"/>
                      <a:pt x="4279" y="2101"/>
                    </a:cubicBezTo>
                    <a:cubicBezTo>
                      <a:pt x="4568" y="2390"/>
                      <a:pt x="4804" y="2705"/>
                      <a:pt x="5014" y="3046"/>
                    </a:cubicBezTo>
                    <a:cubicBezTo>
                      <a:pt x="5119" y="3230"/>
                      <a:pt x="5224" y="3387"/>
                      <a:pt x="5303" y="3571"/>
                    </a:cubicBezTo>
                    <a:cubicBezTo>
                      <a:pt x="5408" y="3781"/>
                      <a:pt x="5513" y="3991"/>
                      <a:pt x="5644" y="4175"/>
                    </a:cubicBezTo>
                    <a:cubicBezTo>
                      <a:pt x="5880" y="4568"/>
                      <a:pt x="6195" y="4936"/>
                      <a:pt x="6589" y="5225"/>
                    </a:cubicBezTo>
                    <a:cubicBezTo>
                      <a:pt x="6772" y="5356"/>
                      <a:pt x="6982" y="5487"/>
                      <a:pt x="7219" y="5540"/>
                    </a:cubicBezTo>
                    <a:cubicBezTo>
                      <a:pt x="7337" y="5579"/>
                      <a:pt x="7455" y="5599"/>
                      <a:pt x="7573" y="5599"/>
                    </a:cubicBezTo>
                    <a:cubicBezTo>
                      <a:pt x="7691" y="5599"/>
                      <a:pt x="7809" y="5579"/>
                      <a:pt x="7927" y="5540"/>
                    </a:cubicBezTo>
                    <a:lnTo>
                      <a:pt x="7927" y="5487"/>
                    </a:lnTo>
                    <a:cubicBezTo>
                      <a:pt x="7878" y="5493"/>
                      <a:pt x="7828" y="5497"/>
                      <a:pt x="7779" y="5497"/>
                    </a:cubicBezTo>
                    <a:cubicBezTo>
                      <a:pt x="7620" y="5497"/>
                      <a:pt x="7464" y="5462"/>
                      <a:pt x="7324" y="5382"/>
                    </a:cubicBezTo>
                    <a:cubicBezTo>
                      <a:pt x="7114" y="5277"/>
                      <a:pt x="6956" y="5172"/>
                      <a:pt x="6799" y="5015"/>
                    </a:cubicBezTo>
                    <a:cubicBezTo>
                      <a:pt x="6484" y="4700"/>
                      <a:pt x="6247" y="4358"/>
                      <a:pt x="6038" y="3965"/>
                    </a:cubicBezTo>
                    <a:cubicBezTo>
                      <a:pt x="5828" y="3597"/>
                      <a:pt x="5696" y="3177"/>
                      <a:pt x="5460" y="2783"/>
                    </a:cubicBezTo>
                    <a:cubicBezTo>
                      <a:pt x="5250" y="2416"/>
                      <a:pt x="4988" y="2048"/>
                      <a:pt x="4699" y="1733"/>
                    </a:cubicBezTo>
                    <a:cubicBezTo>
                      <a:pt x="4121" y="1077"/>
                      <a:pt x="3386" y="552"/>
                      <a:pt x="2546" y="263"/>
                    </a:cubicBezTo>
                    <a:cubicBezTo>
                      <a:pt x="2153" y="106"/>
                      <a:pt x="1706" y="27"/>
                      <a:pt x="1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11441114" y="4776118"/>
                <a:ext cx="96054" cy="22828"/>
              </a:xfrm>
              <a:custGeom>
                <a:avLst/>
                <a:gdLst/>
                <a:ahLst/>
                <a:cxnLst/>
                <a:rect l="l" t="t" r="r" b="b"/>
                <a:pathLst>
                  <a:path w="2390" h="568" extrusionOk="0">
                    <a:moveTo>
                      <a:pt x="1588" y="0"/>
                    </a:moveTo>
                    <a:cubicBezTo>
                      <a:pt x="1448" y="0"/>
                      <a:pt x="1315" y="18"/>
                      <a:pt x="1182" y="68"/>
                    </a:cubicBezTo>
                    <a:cubicBezTo>
                      <a:pt x="972" y="95"/>
                      <a:pt x="762" y="147"/>
                      <a:pt x="578" y="226"/>
                    </a:cubicBezTo>
                    <a:cubicBezTo>
                      <a:pt x="368" y="305"/>
                      <a:pt x="184" y="383"/>
                      <a:pt x="1" y="462"/>
                    </a:cubicBezTo>
                    <a:lnTo>
                      <a:pt x="1" y="515"/>
                    </a:lnTo>
                    <a:lnTo>
                      <a:pt x="1182" y="515"/>
                    </a:lnTo>
                    <a:cubicBezTo>
                      <a:pt x="1366" y="541"/>
                      <a:pt x="1549" y="567"/>
                      <a:pt x="1733" y="567"/>
                    </a:cubicBezTo>
                    <a:cubicBezTo>
                      <a:pt x="1917" y="567"/>
                      <a:pt x="2074" y="541"/>
                      <a:pt x="2311" y="515"/>
                    </a:cubicBezTo>
                    <a:lnTo>
                      <a:pt x="2389" y="462"/>
                    </a:lnTo>
                    <a:cubicBezTo>
                      <a:pt x="2337" y="331"/>
                      <a:pt x="2258" y="252"/>
                      <a:pt x="2153" y="173"/>
                    </a:cubicBezTo>
                    <a:cubicBezTo>
                      <a:pt x="2048" y="95"/>
                      <a:pt x="1943" y="42"/>
                      <a:pt x="1838" y="16"/>
                    </a:cubicBezTo>
                    <a:cubicBezTo>
                      <a:pt x="1752" y="6"/>
                      <a:pt x="1669" y="0"/>
                      <a:pt x="1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11624702" y="4773144"/>
                <a:ext cx="113979" cy="23672"/>
              </a:xfrm>
              <a:custGeom>
                <a:avLst/>
                <a:gdLst/>
                <a:ahLst/>
                <a:cxnLst/>
                <a:rect l="l" t="t" r="r" b="b"/>
                <a:pathLst>
                  <a:path w="2836" h="589" extrusionOk="0">
                    <a:moveTo>
                      <a:pt x="1008" y="1"/>
                    </a:moveTo>
                    <a:cubicBezTo>
                      <a:pt x="892" y="1"/>
                      <a:pt x="774" y="14"/>
                      <a:pt x="656" y="37"/>
                    </a:cubicBezTo>
                    <a:cubicBezTo>
                      <a:pt x="525" y="64"/>
                      <a:pt x="394" y="116"/>
                      <a:pt x="289" y="195"/>
                    </a:cubicBezTo>
                    <a:cubicBezTo>
                      <a:pt x="210" y="221"/>
                      <a:pt x="158" y="274"/>
                      <a:pt x="105" y="326"/>
                    </a:cubicBezTo>
                    <a:cubicBezTo>
                      <a:pt x="26" y="379"/>
                      <a:pt x="0" y="457"/>
                      <a:pt x="0" y="536"/>
                    </a:cubicBezTo>
                    <a:lnTo>
                      <a:pt x="53" y="562"/>
                    </a:lnTo>
                    <a:cubicBezTo>
                      <a:pt x="105" y="536"/>
                      <a:pt x="158" y="536"/>
                      <a:pt x="236" y="536"/>
                    </a:cubicBezTo>
                    <a:lnTo>
                      <a:pt x="394" y="536"/>
                    </a:lnTo>
                    <a:cubicBezTo>
                      <a:pt x="499" y="562"/>
                      <a:pt x="604" y="562"/>
                      <a:pt x="709" y="562"/>
                    </a:cubicBezTo>
                    <a:cubicBezTo>
                      <a:pt x="945" y="562"/>
                      <a:pt x="1181" y="536"/>
                      <a:pt x="1418" y="484"/>
                    </a:cubicBezTo>
                    <a:lnTo>
                      <a:pt x="2100" y="484"/>
                    </a:lnTo>
                    <a:cubicBezTo>
                      <a:pt x="2363" y="484"/>
                      <a:pt x="2599" y="536"/>
                      <a:pt x="2809" y="589"/>
                    </a:cubicBezTo>
                    <a:lnTo>
                      <a:pt x="2835" y="536"/>
                    </a:lnTo>
                    <a:cubicBezTo>
                      <a:pt x="2625" y="405"/>
                      <a:pt x="2415" y="274"/>
                      <a:pt x="2153" y="195"/>
                    </a:cubicBezTo>
                    <a:cubicBezTo>
                      <a:pt x="1916" y="142"/>
                      <a:pt x="1680" y="90"/>
                      <a:pt x="1418" y="64"/>
                    </a:cubicBezTo>
                    <a:cubicBezTo>
                      <a:pt x="1288" y="20"/>
                      <a:pt x="1150"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11447464" y="4848741"/>
                <a:ext cx="84439" cy="18769"/>
              </a:xfrm>
              <a:custGeom>
                <a:avLst/>
                <a:gdLst/>
                <a:ahLst/>
                <a:cxnLst/>
                <a:rect l="l" t="t" r="r" b="b"/>
                <a:pathLst>
                  <a:path w="2101" h="467" extrusionOk="0">
                    <a:moveTo>
                      <a:pt x="276" y="0"/>
                    </a:moveTo>
                    <a:cubicBezTo>
                      <a:pt x="184" y="0"/>
                      <a:pt x="92" y="7"/>
                      <a:pt x="0" y="20"/>
                    </a:cubicBezTo>
                    <a:lnTo>
                      <a:pt x="0" y="73"/>
                    </a:lnTo>
                    <a:cubicBezTo>
                      <a:pt x="131" y="204"/>
                      <a:pt x="289" y="335"/>
                      <a:pt x="473" y="388"/>
                    </a:cubicBezTo>
                    <a:cubicBezTo>
                      <a:pt x="656" y="440"/>
                      <a:pt x="840" y="466"/>
                      <a:pt x="1024" y="466"/>
                    </a:cubicBezTo>
                    <a:cubicBezTo>
                      <a:pt x="1208" y="466"/>
                      <a:pt x="1391" y="466"/>
                      <a:pt x="1575" y="414"/>
                    </a:cubicBezTo>
                    <a:cubicBezTo>
                      <a:pt x="1759" y="388"/>
                      <a:pt x="1916" y="335"/>
                      <a:pt x="2100" y="256"/>
                    </a:cubicBezTo>
                    <a:lnTo>
                      <a:pt x="2074" y="230"/>
                    </a:lnTo>
                    <a:cubicBezTo>
                      <a:pt x="1982" y="243"/>
                      <a:pt x="1897" y="250"/>
                      <a:pt x="1811" y="250"/>
                    </a:cubicBezTo>
                    <a:cubicBezTo>
                      <a:pt x="1726" y="250"/>
                      <a:pt x="1641" y="243"/>
                      <a:pt x="1549" y="230"/>
                    </a:cubicBezTo>
                    <a:cubicBezTo>
                      <a:pt x="1391" y="230"/>
                      <a:pt x="1208" y="204"/>
                      <a:pt x="1050" y="151"/>
                    </a:cubicBezTo>
                    <a:cubicBezTo>
                      <a:pt x="893" y="99"/>
                      <a:pt x="709" y="46"/>
                      <a:pt x="551" y="20"/>
                    </a:cubicBezTo>
                    <a:cubicBezTo>
                      <a:pt x="460" y="7"/>
                      <a:pt x="368"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11620482" y="4843476"/>
                <a:ext cx="107629" cy="26525"/>
              </a:xfrm>
              <a:custGeom>
                <a:avLst/>
                <a:gdLst/>
                <a:ahLst/>
                <a:cxnLst/>
                <a:rect l="l" t="t" r="r" b="b"/>
                <a:pathLst>
                  <a:path w="2678" h="660" extrusionOk="0">
                    <a:moveTo>
                      <a:pt x="2297" y="0"/>
                    </a:moveTo>
                    <a:cubicBezTo>
                      <a:pt x="2179" y="0"/>
                      <a:pt x="2061" y="7"/>
                      <a:pt x="1943" y="20"/>
                    </a:cubicBezTo>
                    <a:cubicBezTo>
                      <a:pt x="1733" y="46"/>
                      <a:pt x="1549" y="177"/>
                      <a:pt x="1339" y="204"/>
                    </a:cubicBezTo>
                    <a:cubicBezTo>
                      <a:pt x="1129" y="256"/>
                      <a:pt x="919" y="256"/>
                      <a:pt x="709" y="256"/>
                    </a:cubicBezTo>
                    <a:cubicBezTo>
                      <a:pt x="604" y="230"/>
                      <a:pt x="473" y="230"/>
                      <a:pt x="368" y="204"/>
                    </a:cubicBezTo>
                    <a:lnTo>
                      <a:pt x="210" y="151"/>
                    </a:lnTo>
                    <a:cubicBezTo>
                      <a:pt x="171" y="138"/>
                      <a:pt x="138" y="131"/>
                      <a:pt x="105" y="131"/>
                    </a:cubicBezTo>
                    <a:cubicBezTo>
                      <a:pt x="72" y="131"/>
                      <a:pt x="40" y="138"/>
                      <a:pt x="0" y="151"/>
                    </a:cubicBezTo>
                    <a:lnTo>
                      <a:pt x="26" y="204"/>
                    </a:lnTo>
                    <a:cubicBezTo>
                      <a:pt x="53" y="204"/>
                      <a:pt x="105" y="230"/>
                      <a:pt x="158" y="256"/>
                    </a:cubicBezTo>
                    <a:lnTo>
                      <a:pt x="289" y="361"/>
                    </a:lnTo>
                    <a:cubicBezTo>
                      <a:pt x="394" y="414"/>
                      <a:pt x="525" y="466"/>
                      <a:pt x="630" y="519"/>
                    </a:cubicBezTo>
                    <a:cubicBezTo>
                      <a:pt x="866" y="597"/>
                      <a:pt x="1103" y="650"/>
                      <a:pt x="1365" y="650"/>
                    </a:cubicBezTo>
                    <a:cubicBezTo>
                      <a:pt x="1424" y="656"/>
                      <a:pt x="1483" y="660"/>
                      <a:pt x="1542" y="660"/>
                    </a:cubicBezTo>
                    <a:cubicBezTo>
                      <a:pt x="1719" y="660"/>
                      <a:pt x="1897" y="630"/>
                      <a:pt x="2074" y="571"/>
                    </a:cubicBezTo>
                    <a:cubicBezTo>
                      <a:pt x="2205" y="519"/>
                      <a:pt x="2310" y="440"/>
                      <a:pt x="2415" y="361"/>
                    </a:cubicBezTo>
                    <a:cubicBezTo>
                      <a:pt x="2520" y="282"/>
                      <a:pt x="2599" y="204"/>
                      <a:pt x="2678" y="72"/>
                    </a:cubicBezTo>
                    <a:lnTo>
                      <a:pt x="2651" y="20"/>
                    </a:lnTo>
                    <a:cubicBezTo>
                      <a:pt x="2533" y="7"/>
                      <a:pt x="2415" y="0"/>
                      <a:pt x="2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11617307" y="4965574"/>
                <a:ext cx="9525" cy="21140"/>
              </a:xfrm>
              <a:custGeom>
                <a:avLst/>
                <a:gdLst/>
                <a:ahLst/>
                <a:cxnLst/>
                <a:rect l="l" t="t" r="r" b="b"/>
                <a:pathLst>
                  <a:path w="237" h="526" extrusionOk="0">
                    <a:moveTo>
                      <a:pt x="210" y="1"/>
                    </a:moveTo>
                    <a:cubicBezTo>
                      <a:pt x="53" y="132"/>
                      <a:pt x="0" y="342"/>
                      <a:pt x="79" y="526"/>
                    </a:cubicBezTo>
                    <a:lnTo>
                      <a:pt x="105" y="526"/>
                    </a:lnTo>
                    <a:cubicBezTo>
                      <a:pt x="132" y="473"/>
                      <a:pt x="184" y="421"/>
                      <a:pt x="210" y="368"/>
                    </a:cubicBezTo>
                    <a:cubicBezTo>
                      <a:pt x="210" y="342"/>
                      <a:pt x="237" y="316"/>
                      <a:pt x="237" y="289"/>
                    </a:cubicBezTo>
                    <a:cubicBezTo>
                      <a:pt x="237" y="263"/>
                      <a:pt x="237" y="211"/>
                      <a:pt x="237" y="184"/>
                    </a:cubicBezTo>
                    <a:cubicBezTo>
                      <a:pt x="237" y="158"/>
                      <a:pt x="210" y="106"/>
                      <a:pt x="210" y="27"/>
                    </a:cubicBezTo>
                    <a:lnTo>
                      <a:pt x="210" y="1"/>
                    </a:lnTo>
                    <a:close/>
                  </a:path>
                </a:pathLst>
              </a:custGeom>
              <a:solidFill>
                <a:srgbClr val="E0A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11653156" y="4872052"/>
                <a:ext cx="88659" cy="73266"/>
              </a:xfrm>
              <a:custGeom>
                <a:avLst/>
                <a:gdLst/>
                <a:ahLst/>
                <a:cxnLst/>
                <a:rect l="l" t="t" r="r" b="b"/>
                <a:pathLst>
                  <a:path w="2206" h="1823" extrusionOk="0">
                    <a:moveTo>
                      <a:pt x="1686" y="0"/>
                    </a:moveTo>
                    <a:cubicBezTo>
                      <a:pt x="1632" y="0"/>
                      <a:pt x="1578" y="7"/>
                      <a:pt x="1523" y="18"/>
                    </a:cubicBezTo>
                    <a:cubicBezTo>
                      <a:pt x="1261" y="70"/>
                      <a:pt x="1051" y="201"/>
                      <a:pt x="841" y="359"/>
                    </a:cubicBezTo>
                    <a:cubicBezTo>
                      <a:pt x="631" y="490"/>
                      <a:pt x="447" y="674"/>
                      <a:pt x="290" y="858"/>
                    </a:cubicBezTo>
                    <a:cubicBezTo>
                      <a:pt x="211" y="963"/>
                      <a:pt x="132" y="1068"/>
                      <a:pt x="80" y="1199"/>
                    </a:cubicBezTo>
                    <a:cubicBezTo>
                      <a:pt x="27" y="1304"/>
                      <a:pt x="1" y="1435"/>
                      <a:pt x="27" y="1566"/>
                    </a:cubicBezTo>
                    <a:lnTo>
                      <a:pt x="27" y="1540"/>
                    </a:lnTo>
                    <a:cubicBezTo>
                      <a:pt x="27" y="1619"/>
                      <a:pt x="53" y="1671"/>
                      <a:pt x="106" y="1724"/>
                    </a:cubicBezTo>
                    <a:cubicBezTo>
                      <a:pt x="158" y="1776"/>
                      <a:pt x="211" y="1803"/>
                      <a:pt x="290" y="1803"/>
                    </a:cubicBezTo>
                    <a:cubicBezTo>
                      <a:pt x="185" y="1776"/>
                      <a:pt x="80" y="1698"/>
                      <a:pt x="53" y="1566"/>
                    </a:cubicBezTo>
                    <a:lnTo>
                      <a:pt x="53" y="1566"/>
                    </a:lnTo>
                    <a:lnTo>
                      <a:pt x="80" y="1593"/>
                    </a:lnTo>
                    <a:cubicBezTo>
                      <a:pt x="80" y="1330"/>
                      <a:pt x="185" y="1094"/>
                      <a:pt x="368" y="936"/>
                    </a:cubicBezTo>
                    <a:cubicBezTo>
                      <a:pt x="526" y="753"/>
                      <a:pt x="736" y="621"/>
                      <a:pt x="946" y="516"/>
                    </a:cubicBezTo>
                    <a:cubicBezTo>
                      <a:pt x="1156" y="438"/>
                      <a:pt x="1366" y="385"/>
                      <a:pt x="1576" y="359"/>
                    </a:cubicBezTo>
                    <a:cubicBezTo>
                      <a:pt x="1655" y="359"/>
                      <a:pt x="1707" y="359"/>
                      <a:pt x="1760" y="411"/>
                    </a:cubicBezTo>
                    <a:cubicBezTo>
                      <a:pt x="1786" y="411"/>
                      <a:pt x="1812" y="438"/>
                      <a:pt x="1812" y="490"/>
                    </a:cubicBezTo>
                    <a:cubicBezTo>
                      <a:pt x="1838" y="543"/>
                      <a:pt x="1838" y="621"/>
                      <a:pt x="1812" y="674"/>
                    </a:cubicBezTo>
                    <a:cubicBezTo>
                      <a:pt x="1812" y="753"/>
                      <a:pt x="1760" y="831"/>
                      <a:pt x="1733" y="910"/>
                    </a:cubicBezTo>
                    <a:cubicBezTo>
                      <a:pt x="1602" y="1094"/>
                      <a:pt x="1445" y="1251"/>
                      <a:pt x="1287" y="1409"/>
                    </a:cubicBezTo>
                    <a:cubicBezTo>
                      <a:pt x="1103" y="1566"/>
                      <a:pt x="867" y="1671"/>
                      <a:pt x="657" y="1750"/>
                    </a:cubicBezTo>
                    <a:cubicBezTo>
                      <a:pt x="526" y="1803"/>
                      <a:pt x="421" y="1803"/>
                      <a:pt x="290" y="1803"/>
                    </a:cubicBezTo>
                    <a:cubicBezTo>
                      <a:pt x="355" y="1816"/>
                      <a:pt x="421" y="1822"/>
                      <a:pt x="483" y="1822"/>
                    </a:cubicBezTo>
                    <a:cubicBezTo>
                      <a:pt x="546" y="1822"/>
                      <a:pt x="605" y="1816"/>
                      <a:pt x="657" y="1803"/>
                    </a:cubicBezTo>
                    <a:cubicBezTo>
                      <a:pt x="920" y="1750"/>
                      <a:pt x="1156" y="1671"/>
                      <a:pt x="1366" y="1540"/>
                    </a:cubicBezTo>
                    <a:cubicBezTo>
                      <a:pt x="1602" y="1435"/>
                      <a:pt x="1812" y="1278"/>
                      <a:pt x="1970" y="1068"/>
                    </a:cubicBezTo>
                    <a:cubicBezTo>
                      <a:pt x="2048" y="989"/>
                      <a:pt x="2127" y="858"/>
                      <a:pt x="2153" y="753"/>
                    </a:cubicBezTo>
                    <a:cubicBezTo>
                      <a:pt x="2206" y="621"/>
                      <a:pt x="2206" y="490"/>
                      <a:pt x="2153" y="359"/>
                    </a:cubicBezTo>
                    <a:cubicBezTo>
                      <a:pt x="2127" y="228"/>
                      <a:pt x="2022" y="123"/>
                      <a:pt x="1917" y="44"/>
                    </a:cubicBezTo>
                    <a:cubicBezTo>
                      <a:pt x="1840" y="13"/>
                      <a:pt x="1763" y="0"/>
                      <a:pt x="1686"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11533953" y="5002508"/>
                <a:ext cx="45415" cy="22185"/>
              </a:xfrm>
              <a:custGeom>
                <a:avLst/>
                <a:gdLst/>
                <a:ahLst/>
                <a:cxnLst/>
                <a:rect l="l" t="t" r="r" b="b"/>
                <a:pathLst>
                  <a:path w="1130" h="552" extrusionOk="0">
                    <a:moveTo>
                      <a:pt x="27" y="0"/>
                    </a:moveTo>
                    <a:lnTo>
                      <a:pt x="27" y="27"/>
                    </a:lnTo>
                    <a:cubicBezTo>
                      <a:pt x="1" y="79"/>
                      <a:pt x="1" y="105"/>
                      <a:pt x="27" y="158"/>
                    </a:cubicBezTo>
                    <a:cubicBezTo>
                      <a:pt x="27" y="184"/>
                      <a:pt x="27" y="210"/>
                      <a:pt x="53" y="263"/>
                    </a:cubicBezTo>
                    <a:cubicBezTo>
                      <a:pt x="79" y="315"/>
                      <a:pt x="132" y="368"/>
                      <a:pt x="184" y="420"/>
                    </a:cubicBezTo>
                    <a:cubicBezTo>
                      <a:pt x="237" y="473"/>
                      <a:pt x="289" y="499"/>
                      <a:pt x="368" y="525"/>
                    </a:cubicBezTo>
                    <a:cubicBezTo>
                      <a:pt x="394" y="525"/>
                      <a:pt x="421" y="552"/>
                      <a:pt x="473" y="552"/>
                    </a:cubicBezTo>
                    <a:lnTo>
                      <a:pt x="552" y="552"/>
                    </a:lnTo>
                    <a:cubicBezTo>
                      <a:pt x="604" y="552"/>
                      <a:pt x="683" y="525"/>
                      <a:pt x="736" y="525"/>
                    </a:cubicBezTo>
                    <a:cubicBezTo>
                      <a:pt x="788" y="499"/>
                      <a:pt x="841" y="473"/>
                      <a:pt x="893" y="447"/>
                    </a:cubicBezTo>
                    <a:cubicBezTo>
                      <a:pt x="998" y="368"/>
                      <a:pt x="1103" y="263"/>
                      <a:pt x="1129" y="132"/>
                    </a:cubicBezTo>
                    <a:lnTo>
                      <a:pt x="1129" y="79"/>
                    </a:lnTo>
                    <a:cubicBezTo>
                      <a:pt x="946" y="158"/>
                      <a:pt x="736" y="184"/>
                      <a:pt x="552" y="184"/>
                    </a:cubicBezTo>
                    <a:cubicBezTo>
                      <a:pt x="447" y="184"/>
                      <a:pt x="368" y="158"/>
                      <a:pt x="289" y="132"/>
                    </a:cubicBezTo>
                    <a:cubicBezTo>
                      <a:pt x="184" y="105"/>
                      <a:pt x="106" y="53"/>
                      <a:pt x="27"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11523423" y="4976144"/>
                <a:ext cx="79134" cy="35890"/>
              </a:xfrm>
              <a:custGeom>
                <a:avLst/>
                <a:gdLst/>
                <a:ahLst/>
                <a:cxnLst/>
                <a:rect l="l" t="t" r="r" b="b"/>
                <a:pathLst>
                  <a:path w="1969" h="893" extrusionOk="0">
                    <a:moveTo>
                      <a:pt x="1943" y="0"/>
                    </a:moveTo>
                    <a:cubicBezTo>
                      <a:pt x="1864" y="210"/>
                      <a:pt x="1706" y="368"/>
                      <a:pt x="1523" y="473"/>
                    </a:cubicBezTo>
                    <a:cubicBezTo>
                      <a:pt x="1339" y="551"/>
                      <a:pt x="1129" y="578"/>
                      <a:pt x="945" y="604"/>
                    </a:cubicBezTo>
                    <a:lnTo>
                      <a:pt x="656" y="604"/>
                    </a:lnTo>
                    <a:cubicBezTo>
                      <a:pt x="578" y="578"/>
                      <a:pt x="473" y="551"/>
                      <a:pt x="394" y="525"/>
                    </a:cubicBezTo>
                    <a:cubicBezTo>
                      <a:pt x="210" y="446"/>
                      <a:pt x="53" y="263"/>
                      <a:pt x="79" y="53"/>
                    </a:cubicBezTo>
                    <a:lnTo>
                      <a:pt x="53" y="53"/>
                    </a:lnTo>
                    <a:cubicBezTo>
                      <a:pt x="0" y="158"/>
                      <a:pt x="0" y="289"/>
                      <a:pt x="53" y="420"/>
                    </a:cubicBezTo>
                    <a:cubicBezTo>
                      <a:pt x="79" y="525"/>
                      <a:pt x="158" y="630"/>
                      <a:pt x="263" y="709"/>
                    </a:cubicBezTo>
                    <a:cubicBezTo>
                      <a:pt x="368" y="761"/>
                      <a:pt x="473" y="814"/>
                      <a:pt x="604" y="866"/>
                    </a:cubicBezTo>
                    <a:cubicBezTo>
                      <a:pt x="709" y="893"/>
                      <a:pt x="840" y="893"/>
                      <a:pt x="971" y="893"/>
                    </a:cubicBezTo>
                    <a:cubicBezTo>
                      <a:pt x="1208" y="866"/>
                      <a:pt x="1444" y="761"/>
                      <a:pt x="1654" y="630"/>
                    </a:cubicBezTo>
                    <a:cubicBezTo>
                      <a:pt x="1864" y="499"/>
                      <a:pt x="1969" y="263"/>
                      <a:pt x="1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11522338" y="4976144"/>
                <a:ext cx="80219" cy="37980"/>
              </a:xfrm>
              <a:custGeom>
                <a:avLst/>
                <a:gdLst/>
                <a:ahLst/>
                <a:cxnLst/>
                <a:rect l="l" t="t" r="r" b="b"/>
                <a:pathLst>
                  <a:path w="1996" h="945" extrusionOk="0">
                    <a:moveTo>
                      <a:pt x="1970" y="0"/>
                    </a:moveTo>
                    <a:cubicBezTo>
                      <a:pt x="1970" y="236"/>
                      <a:pt x="1865" y="473"/>
                      <a:pt x="1655" y="604"/>
                    </a:cubicBezTo>
                    <a:cubicBezTo>
                      <a:pt x="1445" y="735"/>
                      <a:pt x="1235" y="814"/>
                      <a:pt x="998" y="840"/>
                    </a:cubicBezTo>
                    <a:cubicBezTo>
                      <a:pt x="959" y="844"/>
                      <a:pt x="919" y="847"/>
                      <a:pt x="879" y="847"/>
                    </a:cubicBezTo>
                    <a:cubicBezTo>
                      <a:pt x="677" y="847"/>
                      <a:pt x="469" y="792"/>
                      <a:pt x="316" y="683"/>
                    </a:cubicBezTo>
                    <a:cubicBezTo>
                      <a:pt x="211" y="604"/>
                      <a:pt x="132" y="499"/>
                      <a:pt x="106" y="394"/>
                    </a:cubicBezTo>
                    <a:cubicBezTo>
                      <a:pt x="53" y="289"/>
                      <a:pt x="53" y="158"/>
                      <a:pt x="106" y="53"/>
                    </a:cubicBezTo>
                    <a:lnTo>
                      <a:pt x="106" y="26"/>
                    </a:lnTo>
                    <a:cubicBezTo>
                      <a:pt x="27" y="131"/>
                      <a:pt x="1" y="263"/>
                      <a:pt x="53" y="394"/>
                    </a:cubicBezTo>
                    <a:cubicBezTo>
                      <a:pt x="80" y="525"/>
                      <a:pt x="158" y="630"/>
                      <a:pt x="263" y="735"/>
                    </a:cubicBezTo>
                    <a:cubicBezTo>
                      <a:pt x="368" y="814"/>
                      <a:pt x="473" y="866"/>
                      <a:pt x="605" y="893"/>
                    </a:cubicBezTo>
                    <a:cubicBezTo>
                      <a:pt x="657" y="919"/>
                      <a:pt x="736" y="945"/>
                      <a:pt x="788" y="945"/>
                    </a:cubicBezTo>
                    <a:lnTo>
                      <a:pt x="972" y="945"/>
                    </a:lnTo>
                    <a:cubicBezTo>
                      <a:pt x="1235" y="919"/>
                      <a:pt x="1471" y="814"/>
                      <a:pt x="1681" y="683"/>
                    </a:cubicBezTo>
                    <a:cubicBezTo>
                      <a:pt x="1786" y="578"/>
                      <a:pt x="1865" y="499"/>
                      <a:pt x="1917" y="368"/>
                    </a:cubicBezTo>
                    <a:cubicBezTo>
                      <a:pt x="1970" y="263"/>
                      <a:pt x="1996" y="131"/>
                      <a:pt x="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11242776" y="4946604"/>
                <a:ext cx="164618" cy="96014"/>
              </a:xfrm>
              <a:custGeom>
                <a:avLst/>
                <a:gdLst/>
                <a:ahLst/>
                <a:cxnLst/>
                <a:rect l="l" t="t" r="r" b="b"/>
                <a:pathLst>
                  <a:path w="4096" h="2389" extrusionOk="0">
                    <a:moveTo>
                      <a:pt x="1" y="0"/>
                    </a:moveTo>
                    <a:cubicBezTo>
                      <a:pt x="53" y="289"/>
                      <a:pt x="158" y="551"/>
                      <a:pt x="316" y="788"/>
                    </a:cubicBezTo>
                    <a:cubicBezTo>
                      <a:pt x="473" y="1024"/>
                      <a:pt x="683" y="1208"/>
                      <a:pt x="946" y="1339"/>
                    </a:cubicBezTo>
                    <a:cubicBezTo>
                      <a:pt x="1208" y="1470"/>
                      <a:pt x="1497" y="1549"/>
                      <a:pt x="1760" y="1549"/>
                    </a:cubicBezTo>
                    <a:cubicBezTo>
                      <a:pt x="2022" y="1549"/>
                      <a:pt x="2285" y="1549"/>
                      <a:pt x="2547" y="1496"/>
                    </a:cubicBezTo>
                    <a:lnTo>
                      <a:pt x="2547" y="1496"/>
                    </a:lnTo>
                    <a:cubicBezTo>
                      <a:pt x="2495" y="1601"/>
                      <a:pt x="2416" y="1733"/>
                      <a:pt x="2337" y="1838"/>
                    </a:cubicBezTo>
                    <a:cubicBezTo>
                      <a:pt x="2232" y="1969"/>
                      <a:pt x="2127" y="2074"/>
                      <a:pt x="2022" y="2152"/>
                    </a:cubicBezTo>
                    <a:lnTo>
                      <a:pt x="1970" y="2205"/>
                    </a:lnTo>
                    <a:lnTo>
                      <a:pt x="2022" y="2205"/>
                    </a:lnTo>
                    <a:cubicBezTo>
                      <a:pt x="2180" y="2284"/>
                      <a:pt x="2363" y="2310"/>
                      <a:pt x="2547" y="2362"/>
                    </a:cubicBezTo>
                    <a:cubicBezTo>
                      <a:pt x="2731" y="2389"/>
                      <a:pt x="2915" y="2389"/>
                      <a:pt x="3098" y="2389"/>
                    </a:cubicBezTo>
                    <a:cubicBezTo>
                      <a:pt x="3466" y="2362"/>
                      <a:pt x="3807" y="2231"/>
                      <a:pt x="4096" y="2021"/>
                    </a:cubicBezTo>
                    <a:lnTo>
                      <a:pt x="4096" y="1995"/>
                    </a:lnTo>
                    <a:cubicBezTo>
                      <a:pt x="3912" y="2074"/>
                      <a:pt x="3755" y="2126"/>
                      <a:pt x="3571" y="2152"/>
                    </a:cubicBezTo>
                    <a:cubicBezTo>
                      <a:pt x="3466" y="2152"/>
                      <a:pt x="3361" y="2164"/>
                      <a:pt x="3248" y="2164"/>
                    </a:cubicBezTo>
                    <a:cubicBezTo>
                      <a:pt x="3192" y="2164"/>
                      <a:pt x="3133" y="2161"/>
                      <a:pt x="3072" y="2152"/>
                    </a:cubicBezTo>
                    <a:cubicBezTo>
                      <a:pt x="2915" y="2152"/>
                      <a:pt x="2757" y="2126"/>
                      <a:pt x="2600" y="2074"/>
                    </a:cubicBezTo>
                    <a:lnTo>
                      <a:pt x="2626" y="2047"/>
                    </a:lnTo>
                    <a:cubicBezTo>
                      <a:pt x="2678" y="1969"/>
                      <a:pt x="2731" y="1890"/>
                      <a:pt x="2783" y="1811"/>
                    </a:cubicBezTo>
                    <a:cubicBezTo>
                      <a:pt x="2836" y="1733"/>
                      <a:pt x="2888" y="1628"/>
                      <a:pt x="2915" y="1549"/>
                    </a:cubicBezTo>
                    <a:lnTo>
                      <a:pt x="3151" y="971"/>
                    </a:lnTo>
                    <a:lnTo>
                      <a:pt x="2547" y="1103"/>
                    </a:lnTo>
                    <a:cubicBezTo>
                      <a:pt x="2285" y="1155"/>
                      <a:pt x="2048" y="1181"/>
                      <a:pt x="1786" y="1181"/>
                    </a:cubicBezTo>
                    <a:cubicBezTo>
                      <a:pt x="1550" y="1181"/>
                      <a:pt x="1313" y="1155"/>
                      <a:pt x="1077" y="1076"/>
                    </a:cubicBezTo>
                    <a:cubicBezTo>
                      <a:pt x="972" y="1024"/>
                      <a:pt x="867" y="971"/>
                      <a:pt x="762" y="919"/>
                    </a:cubicBezTo>
                    <a:cubicBezTo>
                      <a:pt x="657" y="840"/>
                      <a:pt x="552" y="761"/>
                      <a:pt x="473" y="656"/>
                    </a:cubicBezTo>
                    <a:cubicBezTo>
                      <a:pt x="290" y="473"/>
                      <a:pt x="132" y="263"/>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11775535" y="4816027"/>
                <a:ext cx="32072" cy="46218"/>
              </a:xfrm>
              <a:custGeom>
                <a:avLst/>
                <a:gdLst/>
                <a:ahLst/>
                <a:cxnLst/>
                <a:rect l="l" t="t" r="r" b="b"/>
                <a:pathLst>
                  <a:path w="798" h="1150" extrusionOk="0">
                    <a:moveTo>
                      <a:pt x="294" y="1"/>
                    </a:moveTo>
                    <a:cubicBezTo>
                      <a:pt x="195" y="1"/>
                      <a:pt x="88" y="76"/>
                      <a:pt x="1" y="257"/>
                    </a:cubicBezTo>
                    <a:cubicBezTo>
                      <a:pt x="185" y="283"/>
                      <a:pt x="316" y="414"/>
                      <a:pt x="290" y="598"/>
                    </a:cubicBezTo>
                    <a:cubicBezTo>
                      <a:pt x="290" y="782"/>
                      <a:pt x="263" y="965"/>
                      <a:pt x="211" y="1149"/>
                    </a:cubicBezTo>
                    <a:cubicBezTo>
                      <a:pt x="798" y="641"/>
                      <a:pt x="583" y="1"/>
                      <a:pt x="294" y="1"/>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11528688" y="4515807"/>
                <a:ext cx="305966" cy="252514"/>
              </a:xfrm>
              <a:custGeom>
                <a:avLst/>
                <a:gdLst/>
                <a:ahLst/>
                <a:cxnLst/>
                <a:rect l="l" t="t" r="r" b="b"/>
                <a:pathLst>
                  <a:path w="7613" h="6283" extrusionOk="0">
                    <a:moveTo>
                      <a:pt x="2059" y="1"/>
                    </a:moveTo>
                    <a:cubicBezTo>
                      <a:pt x="1709" y="1"/>
                      <a:pt x="1367" y="70"/>
                      <a:pt x="1050" y="219"/>
                    </a:cubicBezTo>
                    <a:cubicBezTo>
                      <a:pt x="604" y="455"/>
                      <a:pt x="237" y="823"/>
                      <a:pt x="0" y="1243"/>
                    </a:cubicBezTo>
                    <a:lnTo>
                      <a:pt x="0" y="1269"/>
                    </a:lnTo>
                    <a:cubicBezTo>
                      <a:pt x="263" y="849"/>
                      <a:pt x="630" y="508"/>
                      <a:pt x="1077" y="298"/>
                    </a:cubicBezTo>
                    <a:cubicBezTo>
                      <a:pt x="1370" y="177"/>
                      <a:pt x="1674" y="113"/>
                      <a:pt x="1983" y="113"/>
                    </a:cubicBezTo>
                    <a:cubicBezTo>
                      <a:pt x="2144" y="113"/>
                      <a:pt x="2306" y="131"/>
                      <a:pt x="2468" y="167"/>
                    </a:cubicBezTo>
                    <a:cubicBezTo>
                      <a:pt x="3413" y="350"/>
                      <a:pt x="4305" y="744"/>
                      <a:pt x="5093" y="1295"/>
                    </a:cubicBezTo>
                    <a:cubicBezTo>
                      <a:pt x="5880" y="1847"/>
                      <a:pt x="6510" y="2608"/>
                      <a:pt x="6957" y="3448"/>
                    </a:cubicBezTo>
                    <a:cubicBezTo>
                      <a:pt x="7167" y="3894"/>
                      <a:pt x="7298" y="4340"/>
                      <a:pt x="7377" y="4839"/>
                    </a:cubicBezTo>
                    <a:cubicBezTo>
                      <a:pt x="7482" y="5312"/>
                      <a:pt x="7508" y="5810"/>
                      <a:pt x="7455" y="6283"/>
                    </a:cubicBezTo>
                    <a:lnTo>
                      <a:pt x="7482" y="6283"/>
                    </a:lnTo>
                    <a:cubicBezTo>
                      <a:pt x="7613" y="5312"/>
                      <a:pt x="7482" y="4314"/>
                      <a:pt x="7088" y="3395"/>
                    </a:cubicBezTo>
                    <a:cubicBezTo>
                      <a:pt x="6668" y="2503"/>
                      <a:pt x="6012" y="1742"/>
                      <a:pt x="5198" y="1164"/>
                    </a:cubicBezTo>
                    <a:cubicBezTo>
                      <a:pt x="4804" y="875"/>
                      <a:pt x="4358" y="639"/>
                      <a:pt x="3912" y="429"/>
                    </a:cubicBezTo>
                    <a:cubicBezTo>
                      <a:pt x="3465" y="245"/>
                      <a:pt x="2967" y="88"/>
                      <a:pt x="2494" y="35"/>
                    </a:cubicBezTo>
                    <a:cubicBezTo>
                      <a:pt x="2349" y="13"/>
                      <a:pt x="2203"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11338790" y="4573922"/>
                <a:ext cx="108714" cy="72181"/>
              </a:xfrm>
              <a:custGeom>
                <a:avLst/>
                <a:gdLst/>
                <a:ahLst/>
                <a:cxnLst/>
                <a:rect l="l" t="t" r="r" b="b"/>
                <a:pathLst>
                  <a:path w="2705" h="1796" extrusionOk="0">
                    <a:moveTo>
                      <a:pt x="1875" y="0"/>
                    </a:moveTo>
                    <a:cubicBezTo>
                      <a:pt x="1829" y="0"/>
                      <a:pt x="1781" y="3"/>
                      <a:pt x="1733" y="7"/>
                    </a:cubicBezTo>
                    <a:cubicBezTo>
                      <a:pt x="1471" y="33"/>
                      <a:pt x="1234" y="138"/>
                      <a:pt x="998" y="296"/>
                    </a:cubicBezTo>
                    <a:cubicBezTo>
                      <a:pt x="788" y="427"/>
                      <a:pt x="604" y="611"/>
                      <a:pt x="447" y="821"/>
                    </a:cubicBezTo>
                    <a:cubicBezTo>
                      <a:pt x="263" y="1031"/>
                      <a:pt x="132" y="1241"/>
                      <a:pt x="1" y="1477"/>
                    </a:cubicBezTo>
                    <a:lnTo>
                      <a:pt x="1" y="1503"/>
                    </a:lnTo>
                    <a:lnTo>
                      <a:pt x="27" y="1503"/>
                    </a:lnTo>
                    <a:cubicBezTo>
                      <a:pt x="76" y="1522"/>
                      <a:pt x="126" y="1540"/>
                      <a:pt x="176" y="1558"/>
                    </a:cubicBezTo>
                    <a:lnTo>
                      <a:pt x="176" y="1558"/>
                    </a:lnTo>
                    <a:lnTo>
                      <a:pt x="184" y="1582"/>
                    </a:lnTo>
                    <a:cubicBezTo>
                      <a:pt x="187" y="1576"/>
                      <a:pt x="191" y="1571"/>
                      <a:pt x="194" y="1565"/>
                    </a:cubicBezTo>
                    <a:lnTo>
                      <a:pt x="194" y="1565"/>
                    </a:lnTo>
                    <a:cubicBezTo>
                      <a:pt x="350" y="1622"/>
                      <a:pt x="509" y="1675"/>
                      <a:pt x="683" y="1713"/>
                    </a:cubicBezTo>
                    <a:cubicBezTo>
                      <a:pt x="893" y="1766"/>
                      <a:pt x="1129" y="1792"/>
                      <a:pt x="1366" y="1792"/>
                    </a:cubicBezTo>
                    <a:cubicBezTo>
                      <a:pt x="1405" y="1794"/>
                      <a:pt x="1445" y="1795"/>
                      <a:pt x="1484" y="1795"/>
                    </a:cubicBezTo>
                    <a:cubicBezTo>
                      <a:pt x="1917" y="1795"/>
                      <a:pt x="2344" y="1665"/>
                      <a:pt x="2704" y="1424"/>
                    </a:cubicBezTo>
                    <a:lnTo>
                      <a:pt x="2704" y="1424"/>
                    </a:lnTo>
                    <a:cubicBezTo>
                      <a:pt x="2494" y="1529"/>
                      <a:pt x="2258" y="1608"/>
                      <a:pt x="2048" y="1634"/>
                    </a:cubicBezTo>
                    <a:cubicBezTo>
                      <a:pt x="1910" y="1665"/>
                      <a:pt x="1780" y="1678"/>
                      <a:pt x="1655" y="1678"/>
                    </a:cubicBezTo>
                    <a:cubicBezTo>
                      <a:pt x="1566" y="1678"/>
                      <a:pt x="1479" y="1672"/>
                      <a:pt x="1392" y="1661"/>
                    </a:cubicBezTo>
                    <a:cubicBezTo>
                      <a:pt x="1156" y="1634"/>
                      <a:pt x="946" y="1608"/>
                      <a:pt x="736" y="1556"/>
                    </a:cubicBezTo>
                    <a:cubicBezTo>
                      <a:pt x="581" y="1517"/>
                      <a:pt x="426" y="1478"/>
                      <a:pt x="272" y="1429"/>
                    </a:cubicBezTo>
                    <a:lnTo>
                      <a:pt x="272" y="1429"/>
                    </a:lnTo>
                    <a:cubicBezTo>
                      <a:pt x="375" y="1254"/>
                      <a:pt x="482" y="1095"/>
                      <a:pt x="604" y="952"/>
                    </a:cubicBezTo>
                    <a:cubicBezTo>
                      <a:pt x="762" y="742"/>
                      <a:pt x="919" y="584"/>
                      <a:pt x="1129" y="427"/>
                    </a:cubicBezTo>
                    <a:cubicBezTo>
                      <a:pt x="1377" y="212"/>
                      <a:pt x="1678" y="101"/>
                      <a:pt x="1991" y="101"/>
                    </a:cubicBezTo>
                    <a:cubicBezTo>
                      <a:pt x="2174" y="101"/>
                      <a:pt x="2362" y="139"/>
                      <a:pt x="2547" y="217"/>
                    </a:cubicBezTo>
                    <a:lnTo>
                      <a:pt x="2520" y="164"/>
                    </a:lnTo>
                    <a:cubicBezTo>
                      <a:pt x="2324" y="55"/>
                      <a:pt x="2109" y="0"/>
                      <a:pt x="1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11478048" y="4454960"/>
                <a:ext cx="75999" cy="104494"/>
              </a:xfrm>
              <a:custGeom>
                <a:avLst/>
                <a:gdLst/>
                <a:ahLst/>
                <a:cxnLst/>
                <a:rect l="l" t="t" r="r" b="b"/>
                <a:pathLst>
                  <a:path w="1891" h="2600" extrusionOk="0">
                    <a:moveTo>
                      <a:pt x="1392" y="1"/>
                    </a:moveTo>
                    <a:cubicBezTo>
                      <a:pt x="1260" y="1"/>
                      <a:pt x="1155" y="27"/>
                      <a:pt x="1077" y="106"/>
                    </a:cubicBezTo>
                    <a:cubicBezTo>
                      <a:pt x="972" y="185"/>
                      <a:pt x="867" y="237"/>
                      <a:pt x="788" y="342"/>
                    </a:cubicBezTo>
                    <a:cubicBezTo>
                      <a:pt x="604" y="499"/>
                      <a:pt x="473" y="683"/>
                      <a:pt x="342" y="893"/>
                    </a:cubicBezTo>
                    <a:cubicBezTo>
                      <a:pt x="210" y="1103"/>
                      <a:pt x="132" y="1313"/>
                      <a:pt x="79" y="1549"/>
                    </a:cubicBezTo>
                    <a:cubicBezTo>
                      <a:pt x="0" y="1786"/>
                      <a:pt x="27" y="2022"/>
                      <a:pt x="79" y="2258"/>
                    </a:cubicBezTo>
                    <a:lnTo>
                      <a:pt x="105" y="2258"/>
                    </a:lnTo>
                    <a:cubicBezTo>
                      <a:pt x="79" y="2048"/>
                      <a:pt x="79" y="1812"/>
                      <a:pt x="158" y="1576"/>
                    </a:cubicBezTo>
                    <a:cubicBezTo>
                      <a:pt x="237" y="1366"/>
                      <a:pt x="342" y="1156"/>
                      <a:pt x="473" y="972"/>
                    </a:cubicBezTo>
                    <a:cubicBezTo>
                      <a:pt x="578" y="788"/>
                      <a:pt x="735" y="631"/>
                      <a:pt x="893" y="473"/>
                    </a:cubicBezTo>
                    <a:cubicBezTo>
                      <a:pt x="972" y="394"/>
                      <a:pt x="1077" y="316"/>
                      <a:pt x="1155" y="263"/>
                    </a:cubicBezTo>
                    <a:cubicBezTo>
                      <a:pt x="1234" y="211"/>
                      <a:pt x="1313" y="185"/>
                      <a:pt x="1392" y="185"/>
                    </a:cubicBezTo>
                    <a:cubicBezTo>
                      <a:pt x="1418" y="185"/>
                      <a:pt x="1497" y="237"/>
                      <a:pt x="1549" y="316"/>
                    </a:cubicBezTo>
                    <a:cubicBezTo>
                      <a:pt x="1602" y="394"/>
                      <a:pt x="1628" y="499"/>
                      <a:pt x="1654" y="604"/>
                    </a:cubicBezTo>
                    <a:cubicBezTo>
                      <a:pt x="1707" y="814"/>
                      <a:pt x="1733" y="1024"/>
                      <a:pt x="1733" y="1261"/>
                    </a:cubicBezTo>
                    <a:cubicBezTo>
                      <a:pt x="1733" y="1471"/>
                      <a:pt x="1680" y="1707"/>
                      <a:pt x="1628" y="1943"/>
                    </a:cubicBezTo>
                    <a:cubicBezTo>
                      <a:pt x="1575" y="2153"/>
                      <a:pt x="1497" y="2389"/>
                      <a:pt x="1392" y="2599"/>
                    </a:cubicBezTo>
                    <a:cubicBezTo>
                      <a:pt x="1654" y="2179"/>
                      <a:pt x="1812" y="1733"/>
                      <a:pt x="1864" y="1261"/>
                    </a:cubicBezTo>
                    <a:cubicBezTo>
                      <a:pt x="1890" y="1024"/>
                      <a:pt x="1864" y="762"/>
                      <a:pt x="1812" y="552"/>
                    </a:cubicBezTo>
                    <a:cubicBezTo>
                      <a:pt x="1785" y="421"/>
                      <a:pt x="1733" y="316"/>
                      <a:pt x="1680" y="211"/>
                    </a:cubicBezTo>
                    <a:cubicBezTo>
                      <a:pt x="1628" y="106"/>
                      <a:pt x="1523" y="27"/>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11554008" y="4958179"/>
                <a:ext cx="66514" cy="19653"/>
              </a:xfrm>
              <a:custGeom>
                <a:avLst/>
                <a:gdLst/>
                <a:ahLst/>
                <a:cxnLst/>
                <a:rect l="l" t="t" r="r" b="b"/>
                <a:pathLst>
                  <a:path w="1655" h="489" extrusionOk="0">
                    <a:moveTo>
                      <a:pt x="473" y="1"/>
                    </a:moveTo>
                    <a:cubicBezTo>
                      <a:pt x="289" y="80"/>
                      <a:pt x="132" y="185"/>
                      <a:pt x="0" y="316"/>
                    </a:cubicBezTo>
                    <a:lnTo>
                      <a:pt x="27" y="342"/>
                    </a:lnTo>
                    <a:lnTo>
                      <a:pt x="263" y="237"/>
                    </a:lnTo>
                    <a:lnTo>
                      <a:pt x="394" y="185"/>
                    </a:lnTo>
                    <a:lnTo>
                      <a:pt x="435" y="168"/>
                    </a:lnTo>
                    <a:lnTo>
                      <a:pt x="435" y="168"/>
                    </a:lnTo>
                    <a:cubicBezTo>
                      <a:pt x="510" y="234"/>
                      <a:pt x="581" y="275"/>
                      <a:pt x="683" y="316"/>
                    </a:cubicBezTo>
                    <a:cubicBezTo>
                      <a:pt x="788" y="368"/>
                      <a:pt x="893" y="395"/>
                      <a:pt x="998" y="421"/>
                    </a:cubicBezTo>
                    <a:cubicBezTo>
                      <a:pt x="1131" y="471"/>
                      <a:pt x="1275" y="489"/>
                      <a:pt x="1416" y="489"/>
                    </a:cubicBezTo>
                    <a:cubicBezTo>
                      <a:pt x="1497" y="489"/>
                      <a:pt x="1577" y="483"/>
                      <a:pt x="1654" y="473"/>
                    </a:cubicBezTo>
                    <a:lnTo>
                      <a:pt x="1654" y="447"/>
                    </a:lnTo>
                    <a:cubicBezTo>
                      <a:pt x="1444" y="395"/>
                      <a:pt x="1234" y="342"/>
                      <a:pt x="1050" y="263"/>
                    </a:cubicBezTo>
                    <a:cubicBezTo>
                      <a:pt x="945" y="237"/>
                      <a:pt x="840" y="185"/>
                      <a:pt x="762" y="158"/>
                    </a:cubicBezTo>
                    <a:cubicBezTo>
                      <a:pt x="657" y="106"/>
                      <a:pt x="552" y="53"/>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3"/>
              <p:cNvSpPr/>
              <p:nvPr/>
            </p:nvSpPr>
            <p:spPr>
              <a:xfrm>
                <a:off x="11498103" y="4958179"/>
                <a:ext cx="56989" cy="19050"/>
              </a:xfrm>
              <a:custGeom>
                <a:avLst/>
                <a:gdLst/>
                <a:ahLst/>
                <a:cxnLst/>
                <a:rect l="l" t="t" r="r" b="b"/>
                <a:pathLst>
                  <a:path w="1418" h="474" extrusionOk="0">
                    <a:moveTo>
                      <a:pt x="1155" y="1"/>
                    </a:moveTo>
                    <a:cubicBezTo>
                      <a:pt x="1050" y="80"/>
                      <a:pt x="919" y="158"/>
                      <a:pt x="788" y="211"/>
                    </a:cubicBezTo>
                    <a:cubicBezTo>
                      <a:pt x="615" y="288"/>
                      <a:pt x="414" y="336"/>
                      <a:pt x="215" y="336"/>
                    </a:cubicBezTo>
                    <a:cubicBezTo>
                      <a:pt x="143" y="336"/>
                      <a:pt x="71" y="330"/>
                      <a:pt x="0" y="316"/>
                    </a:cubicBezTo>
                    <a:lnTo>
                      <a:pt x="0" y="342"/>
                    </a:lnTo>
                    <a:cubicBezTo>
                      <a:pt x="131" y="421"/>
                      <a:pt x="289" y="473"/>
                      <a:pt x="446" y="473"/>
                    </a:cubicBezTo>
                    <a:cubicBezTo>
                      <a:pt x="604" y="473"/>
                      <a:pt x="761" y="421"/>
                      <a:pt x="893" y="368"/>
                    </a:cubicBezTo>
                    <a:cubicBezTo>
                      <a:pt x="971" y="342"/>
                      <a:pt x="1024" y="290"/>
                      <a:pt x="1103" y="263"/>
                    </a:cubicBezTo>
                    <a:lnTo>
                      <a:pt x="1181" y="185"/>
                    </a:lnTo>
                    <a:lnTo>
                      <a:pt x="1233" y="159"/>
                    </a:lnTo>
                    <a:lnTo>
                      <a:pt x="1233" y="159"/>
                    </a:lnTo>
                    <a:cubicBezTo>
                      <a:pt x="1242" y="167"/>
                      <a:pt x="1251" y="176"/>
                      <a:pt x="1260" y="185"/>
                    </a:cubicBezTo>
                    <a:cubicBezTo>
                      <a:pt x="1313" y="237"/>
                      <a:pt x="1365" y="263"/>
                      <a:pt x="1418" y="316"/>
                    </a:cubicBezTo>
                    <a:cubicBezTo>
                      <a:pt x="1391" y="263"/>
                      <a:pt x="1365" y="185"/>
                      <a:pt x="1313" y="132"/>
                    </a:cubicBezTo>
                    <a:cubicBezTo>
                      <a:pt x="1313" y="106"/>
                      <a:pt x="1286" y="80"/>
                      <a:pt x="1260" y="53"/>
                    </a:cubicBezTo>
                    <a:cubicBezTo>
                      <a:pt x="1234" y="27"/>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3"/>
              <p:cNvSpPr/>
              <p:nvPr/>
            </p:nvSpPr>
            <p:spPr>
              <a:xfrm>
                <a:off x="11513898" y="4970839"/>
                <a:ext cx="93964" cy="14951"/>
              </a:xfrm>
              <a:custGeom>
                <a:avLst/>
                <a:gdLst/>
                <a:ahLst/>
                <a:cxnLst/>
                <a:rect l="l" t="t" r="r" b="b"/>
                <a:pathLst>
                  <a:path w="2338" h="372" extrusionOk="0">
                    <a:moveTo>
                      <a:pt x="1" y="1"/>
                    </a:moveTo>
                    <a:lnTo>
                      <a:pt x="27" y="27"/>
                    </a:lnTo>
                    <a:cubicBezTo>
                      <a:pt x="34" y="29"/>
                      <a:pt x="41" y="30"/>
                      <a:pt x="47" y="32"/>
                    </a:cubicBezTo>
                    <a:lnTo>
                      <a:pt x="47" y="32"/>
                    </a:lnTo>
                    <a:cubicBezTo>
                      <a:pt x="32" y="22"/>
                      <a:pt x="16" y="11"/>
                      <a:pt x="1" y="1"/>
                    </a:cubicBezTo>
                    <a:close/>
                    <a:moveTo>
                      <a:pt x="47" y="32"/>
                    </a:moveTo>
                    <a:cubicBezTo>
                      <a:pt x="378" y="249"/>
                      <a:pt x="755" y="368"/>
                      <a:pt x="1156" y="368"/>
                    </a:cubicBezTo>
                    <a:cubicBezTo>
                      <a:pt x="1192" y="371"/>
                      <a:pt x="1227" y="372"/>
                      <a:pt x="1263" y="372"/>
                    </a:cubicBezTo>
                    <a:cubicBezTo>
                      <a:pt x="1643" y="372"/>
                      <a:pt x="2001" y="245"/>
                      <a:pt x="2337" y="53"/>
                    </a:cubicBezTo>
                    <a:lnTo>
                      <a:pt x="2337" y="53"/>
                    </a:lnTo>
                    <a:cubicBezTo>
                      <a:pt x="2127" y="106"/>
                      <a:pt x="1943" y="158"/>
                      <a:pt x="1733" y="185"/>
                    </a:cubicBezTo>
                    <a:cubicBezTo>
                      <a:pt x="1550" y="211"/>
                      <a:pt x="1366" y="211"/>
                      <a:pt x="1182" y="211"/>
                    </a:cubicBezTo>
                    <a:cubicBezTo>
                      <a:pt x="972" y="211"/>
                      <a:pt x="788" y="185"/>
                      <a:pt x="605" y="158"/>
                    </a:cubicBezTo>
                    <a:cubicBezTo>
                      <a:pt x="427" y="107"/>
                      <a:pt x="249" y="81"/>
                      <a:pt x="47" y="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11570887" y="4989406"/>
                <a:ext cx="14790" cy="9324"/>
              </a:xfrm>
              <a:custGeom>
                <a:avLst/>
                <a:gdLst/>
                <a:ahLst/>
                <a:cxnLst/>
                <a:rect l="l" t="t" r="r" b="b"/>
                <a:pathLst>
                  <a:path w="368" h="232" extrusionOk="0">
                    <a:moveTo>
                      <a:pt x="224" y="1"/>
                    </a:moveTo>
                    <a:cubicBezTo>
                      <a:pt x="202" y="1"/>
                      <a:pt x="179" y="4"/>
                      <a:pt x="158" y="11"/>
                    </a:cubicBezTo>
                    <a:cubicBezTo>
                      <a:pt x="53" y="38"/>
                      <a:pt x="0" y="90"/>
                      <a:pt x="27" y="169"/>
                    </a:cubicBezTo>
                    <a:cubicBezTo>
                      <a:pt x="27" y="207"/>
                      <a:pt x="83" y="232"/>
                      <a:pt x="144" y="232"/>
                    </a:cubicBezTo>
                    <a:cubicBezTo>
                      <a:pt x="166" y="232"/>
                      <a:pt x="189" y="228"/>
                      <a:pt x="210" y="221"/>
                    </a:cubicBezTo>
                    <a:cubicBezTo>
                      <a:pt x="315" y="195"/>
                      <a:pt x="368" y="116"/>
                      <a:pt x="342" y="64"/>
                    </a:cubicBezTo>
                    <a:cubicBezTo>
                      <a:pt x="342" y="25"/>
                      <a:pt x="285" y="1"/>
                      <a:pt x="22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11512853" y="4795731"/>
                <a:ext cx="43285" cy="135079"/>
              </a:xfrm>
              <a:custGeom>
                <a:avLst/>
                <a:gdLst/>
                <a:ahLst/>
                <a:cxnLst/>
                <a:rect l="l" t="t" r="r" b="b"/>
                <a:pathLst>
                  <a:path w="1077" h="3361" extrusionOk="0">
                    <a:moveTo>
                      <a:pt x="526" y="0"/>
                    </a:moveTo>
                    <a:cubicBezTo>
                      <a:pt x="552" y="342"/>
                      <a:pt x="552" y="683"/>
                      <a:pt x="499" y="1050"/>
                    </a:cubicBezTo>
                    <a:cubicBezTo>
                      <a:pt x="473" y="1392"/>
                      <a:pt x="394" y="1707"/>
                      <a:pt x="316" y="2048"/>
                    </a:cubicBezTo>
                    <a:cubicBezTo>
                      <a:pt x="289" y="2127"/>
                      <a:pt x="263" y="2205"/>
                      <a:pt x="211" y="2284"/>
                    </a:cubicBezTo>
                    <a:cubicBezTo>
                      <a:pt x="184" y="2363"/>
                      <a:pt x="158" y="2442"/>
                      <a:pt x="106" y="2520"/>
                    </a:cubicBezTo>
                    <a:cubicBezTo>
                      <a:pt x="53" y="2599"/>
                      <a:pt x="27" y="2678"/>
                      <a:pt x="27" y="2783"/>
                    </a:cubicBezTo>
                    <a:cubicBezTo>
                      <a:pt x="1" y="2862"/>
                      <a:pt x="27" y="2967"/>
                      <a:pt x="79" y="3045"/>
                    </a:cubicBezTo>
                    <a:cubicBezTo>
                      <a:pt x="211" y="3177"/>
                      <a:pt x="394" y="3255"/>
                      <a:pt x="578" y="3282"/>
                    </a:cubicBezTo>
                    <a:cubicBezTo>
                      <a:pt x="736" y="3308"/>
                      <a:pt x="919" y="3334"/>
                      <a:pt x="1077" y="3360"/>
                    </a:cubicBezTo>
                    <a:lnTo>
                      <a:pt x="1077" y="3308"/>
                    </a:lnTo>
                    <a:cubicBezTo>
                      <a:pt x="919" y="3229"/>
                      <a:pt x="762" y="3177"/>
                      <a:pt x="604" y="3098"/>
                    </a:cubicBezTo>
                    <a:cubicBezTo>
                      <a:pt x="526" y="3045"/>
                      <a:pt x="473" y="3019"/>
                      <a:pt x="421" y="2967"/>
                    </a:cubicBezTo>
                    <a:cubicBezTo>
                      <a:pt x="342" y="2940"/>
                      <a:pt x="316" y="2888"/>
                      <a:pt x="316" y="2862"/>
                    </a:cubicBezTo>
                    <a:cubicBezTo>
                      <a:pt x="316" y="2848"/>
                      <a:pt x="322" y="2848"/>
                      <a:pt x="329" y="2848"/>
                    </a:cubicBezTo>
                    <a:cubicBezTo>
                      <a:pt x="335" y="2848"/>
                      <a:pt x="342" y="2848"/>
                      <a:pt x="342" y="2835"/>
                    </a:cubicBezTo>
                    <a:cubicBezTo>
                      <a:pt x="368" y="2783"/>
                      <a:pt x="394" y="2730"/>
                      <a:pt x="421" y="2678"/>
                    </a:cubicBezTo>
                    <a:lnTo>
                      <a:pt x="473" y="2573"/>
                    </a:lnTo>
                    <a:cubicBezTo>
                      <a:pt x="499" y="2520"/>
                      <a:pt x="526" y="2494"/>
                      <a:pt x="552" y="2442"/>
                    </a:cubicBezTo>
                    <a:cubicBezTo>
                      <a:pt x="578" y="2337"/>
                      <a:pt x="631" y="2258"/>
                      <a:pt x="657" y="2153"/>
                    </a:cubicBezTo>
                    <a:cubicBezTo>
                      <a:pt x="709" y="1969"/>
                      <a:pt x="736" y="1785"/>
                      <a:pt x="762" y="1602"/>
                    </a:cubicBezTo>
                    <a:cubicBezTo>
                      <a:pt x="788" y="1418"/>
                      <a:pt x="788" y="1260"/>
                      <a:pt x="788" y="1077"/>
                    </a:cubicBezTo>
                    <a:cubicBezTo>
                      <a:pt x="814" y="709"/>
                      <a:pt x="736" y="342"/>
                      <a:pt x="552"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11520248" y="4832665"/>
                <a:ext cx="23230" cy="83354"/>
              </a:xfrm>
              <a:custGeom>
                <a:avLst/>
                <a:gdLst/>
                <a:ahLst/>
                <a:cxnLst/>
                <a:rect l="l" t="t" r="r" b="b"/>
                <a:pathLst>
                  <a:path w="578" h="2074" extrusionOk="0">
                    <a:moveTo>
                      <a:pt x="499" y="0"/>
                    </a:moveTo>
                    <a:cubicBezTo>
                      <a:pt x="499" y="184"/>
                      <a:pt x="499" y="368"/>
                      <a:pt x="447" y="525"/>
                    </a:cubicBezTo>
                    <a:cubicBezTo>
                      <a:pt x="420" y="709"/>
                      <a:pt x="368" y="893"/>
                      <a:pt x="315" y="1050"/>
                    </a:cubicBezTo>
                    <a:cubicBezTo>
                      <a:pt x="263" y="1208"/>
                      <a:pt x="158" y="1365"/>
                      <a:pt x="79" y="1523"/>
                    </a:cubicBezTo>
                    <a:cubicBezTo>
                      <a:pt x="27" y="1628"/>
                      <a:pt x="0" y="1706"/>
                      <a:pt x="0" y="1811"/>
                    </a:cubicBezTo>
                    <a:cubicBezTo>
                      <a:pt x="0" y="1916"/>
                      <a:pt x="53" y="2021"/>
                      <a:pt x="158" y="2074"/>
                    </a:cubicBezTo>
                    <a:cubicBezTo>
                      <a:pt x="132" y="1995"/>
                      <a:pt x="105" y="1916"/>
                      <a:pt x="132" y="1838"/>
                    </a:cubicBezTo>
                    <a:cubicBezTo>
                      <a:pt x="158" y="1759"/>
                      <a:pt x="210" y="1680"/>
                      <a:pt x="237" y="1628"/>
                    </a:cubicBezTo>
                    <a:cubicBezTo>
                      <a:pt x="342" y="1470"/>
                      <a:pt x="420" y="1286"/>
                      <a:pt x="447" y="1103"/>
                    </a:cubicBezTo>
                    <a:cubicBezTo>
                      <a:pt x="552" y="735"/>
                      <a:pt x="578" y="368"/>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11472784" y="4821050"/>
                <a:ext cx="27450" cy="24315"/>
              </a:xfrm>
              <a:custGeom>
                <a:avLst/>
                <a:gdLst/>
                <a:ahLst/>
                <a:cxnLst/>
                <a:rect l="l" t="t" r="r" b="b"/>
                <a:pathLst>
                  <a:path w="683" h="605" extrusionOk="0">
                    <a:moveTo>
                      <a:pt x="683" y="0"/>
                    </a:moveTo>
                    <a:cubicBezTo>
                      <a:pt x="499" y="0"/>
                      <a:pt x="341" y="53"/>
                      <a:pt x="210" y="158"/>
                    </a:cubicBezTo>
                    <a:cubicBezTo>
                      <a:pt x="158" y="210"/>
                      <a:pt x="79" y="289"/>
                      <a:pt x="53" y="368"/>
                    </a:cubicBezTo>
                    <a:cubicBezTo>
                      <a:pt x="0" y="447"/>
                      <a:pt x="0" y="525"/>
                      <a:pt x="26" y="604"/>
                    </a:cubicBezTo>
                    <a:cubicBezTo>
                      <a:pt x="79" y="552"/>
                      <a:pt x="131" y="473"/>
                      <a:pt x="158" y="420"/>
                    </a:cubicBezTo>
                    <a:cubicBezTo>
                      <a:pt x="210" y="368"/>
                      <a:pt x="236" y="289"/>
                      <a:pt x="289" y="237"/>
                    </a:cubicBezTo>
                    <a:cubicBezTo>
                      <a:pt x="394" y="132"/>
                      <a:pt x="525" y="53"/>
                      <a:pt x="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11636277" y="4820247"/>
                <a:ext cx="32755" cy="30384"/>
              </a:xfrm>
              <a:custGeom>
                <a:avLst/>
                <a:gdLst/>
                <a:ahLst/>
                <a:cxnLst/>
                <a:rect l="l" t="t" r="r" b="b"/>
                <a:pathLst>
                  <a:path w="815" h="756" extrusionOk="0">
                    <a:moveTo>
                      <a:pt x="657" y="1"/>
                    </a:moveTo>
                    <a:cubicBezTo>
                      <a:pt x="605" y="1"/>
                      <a:pt x="552" y="7"/>
                      <a:pt x="500" y="20"/>
                    </a:cubicBezTo>
                    <a:cubicBezTo>
                      <a:pt x="421" y="47"/>
                      <a:pt x="316" y="99"/>
                      <a:pt x="237" y="178"/>
                    </a:cubicBezTo>
                    <a:cubicBezTo>
                      <a:pt x="158" y="230"/>
                      <a:pt x="80" y="335"/>
                      <a:pt x="53" y="440"/>
                    </a:cubicBezTo>
                    <a:cubicBezTo>
                      <a:pt x="1" y="545"/>
                      <a:pt x="1" y="650"/>
                      <a:pt x="53" y="755"/>
                    </a:cubicBezTo>
                    <a:cubicBezTo>
                      <a:pt x="106" y="677"/>
                      <a:pt x="158" y="598"/>
                      <a:pt x="211" y="493"/>
                    </a:cubicBezTo>
                    <a:cubicBezTo>
                      <a:pt x="263" y="440"/>
                      <a:pt x="290" y="335"/>
                      <a:pt x="342" y="283"/>
                    </a:cubicBezTo>
                    <a:cubicBezTo>
                      <a:pt x="473" y="125"/>
                      <a:pt x="631" y="47"/>
                      <a:pt x="815" y="20"/>
                    </a:cubicBezTo>
                    <a:cubicBezTo>
                      <a:pt x="762" y="7"/>
                      <a:pt x="710"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11375725" y="4860075"/>
                <a:ext cx="75999" cy="119244"/>
              </a:xfrm>
              <a:custGeom>
                <a:avLst/>
                <a:gdLst/>
                <a:ahLst/>
                <a:cxnLst/>
                <a:rect l="l" t="t" r="r" b="b"/>
                <a:pathLst>
                  <a:path w="1891" h="2967" extrusionOk="0">
                    <a:moveTo>
                      <a:pt x="1838" y="1"/>
                    </a:moveTo>
                    <a:cubicBezTo>
                      <a:pt x="1680" y="552"/>
                      <a:pt x="1418" y="1077"/>
                      <a:pt x="1103" y="1576"/>
                    </a:cubicBezTo>
                    <a:cubicBezTo>
                      <a:pt x="919" y="1812"/>
                      <a:pt x="709" y="1996"/>
                      <a:pt x="552" y="2232"/>
                    </a:cubicBezTo>
                    <a:cubicBezTo>
                      <a:pt x="368" y="2468"/>
                      <a:pt x="184" y="2678"/>
                      <a:pt x="0" y="2941"/>
                    </a:cubicBezTo>
                    <a:lnTo>
                      <a:pt x="27" y="2967"/>
                    </a:lnTo>
                    <a:cubicBezTo>
                      <a:pt x="315" y="2862"/>
                      <a:pt x="578" y="2704"/>
                      <a:pt x="814" y="2468"/>
                    </a:cubicBezTo>
                    <a:cubicBezTo>
                      <a:pt x="1024" y="2258"/>
                      <a:pt x="1208" y="1996"/>
                      <a:pt x="1339" y="1733"/>
                    </a:cubicBezTo>
                    <a:cubicBezTo>
                      <a:pt x="1496" y="1444"/>
                      <a:pt x="1601" y="1156"/>
                      <a:pt x="1706" y="867"/>
                    </a:cubicBezTo>
                    <a:cubicBezTo>
                      <a:pt x="1785" y="578"/>
                      <a:pt x="1838" y="289"/>
                      <a:pt x="1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11417924" y="4899099"/>
                <a:ext cx="48550" cy="125594"/>
              </a:xfrm>
              <a:custGeom>
                <a:avLst/>
                <a:gdLst/>
                <a:ahLst/>
                <a:cxnLst/>
                <a:rect l="l" t="t" r="r" b="b"/>
                <a:pathLst>
                  <a:path w="1208" h="3125" extrusionOk="0">
                    <a:moveTo>
                      <a:pt x="1208" y="1"/>
                    </a:moveTo>
                    <a:cubicBezTo>
                      <a:pt x="1129" y="552"/>
                      <a:pt x="998" y="1103"/>
                      <a:pt x="788" y="1628"/>
                    </a:cubicBezTo>
                    <a:cubicBezTo>
                      <a:pt x="683" y="1891"/>
                      <a:pt x="551" y="2127"/>
                      <a:pt x="420" y="2390"/>
                    </a:cubicBezTo>
                    <a:cubicBezTo>
                      <a:pt x="315" y="2626"/>
                      <a:pt x="158" y="2888"/>
                      <a:pt x="0" y="3125"/>
                    </a:cubicBezTo>
                    <a:lnTo>
                      <a:pt x="27" y="3125"/>
                    </a:lnTo>
                    <a:cubicBezTo>
                      <a:pt x="263" y="2941"/>
                      <a:pt x="446" y="2731"/>
                      <a:pt x="578" y="2468"/>
                    </a:cubicBezTo>
                    <a:cubicBezTo>
                      <a:pt x="735" y="2232"/>
                      <a:pt x="840" y="1943"/>
                      <a:pt x="945" y="1681"/>
                    </a:cubicBezTo>
                    <a:cubicBezTo>
                      <a:pt x="1103" y="1130"/>
                      <a:pt x="1208" y="552"/>
                      <a:pt x="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11830394" y="4645902"/>
                <a:ext cx="101319" cy="141710"/>
              </a:xfrm>
              <a:custGeom>
                <a:avLst/>
                <a:gdLst/>
                <a:ahLst/>
                <a:cxnLst/>
                <a:rect l="l" t="t" r="r" b="b"/>
                <a:pathLst>
                  <a:path w="2521" h="3526" extrusionOk="0">
                    <a:moveTo>
                      <a:pt x="1" y="1"/>
                    </a:moveTo>
                    <a:cubicBezTo>
                      <a:pt x="185" y="736"/>
                      <a:pt x="447" y="1445"/>
                      <a:pt x="788" y="2127"/>
                    </a:cubicBezTo>
                    <a:cubicBezTo>
                      <a:pt x="972" y="2468"/>
                      <a:pt x="1208" y="2783"/>
                      <a:pt x="1471" y="3046"/>
                    </a:cubicBezTo>
                    <a:cubicBezTo>
                      <a:pt x="1602" y="3177"/>
                      <a:pt x="1786" y="3282"/>
                      <a:pt x="1943" y="3387"/>
                    </a:cubicBezTo>
                    <a:cubicBezTo>
                      <a:pt x="2095" y="3474"/>
                      <a:pt x="2248" y="3525"/>
                      <a:pt x="2400" y="3525"/>
                    </a:cubicBezTo>
                    <a:cubicBezTo>
                      <a:pt x="2431" y="3525"/>
                      <a:pt x="2463" y="3523"/>
                      <a:pt x="2494" y="3518"/>
                    </a:cubicBezTo>
                    <a:lnTo>
                      <a:pt x="2521" y="3492"/>
                    </a:lnTo>
                    <a:cubicBezTo>
                      <a:pt x="2153" y="3387"/>
                      <a:pt x="1838" y="3177"/>
                      <a:pt x="1602" y="2915"/>
                    </a:cubicBezTo>
                    <a:cubicBezTo>
                      <a:pt x="1339" y="2652"/>
                      <a:pt x="1130" y="2363"/>
                      <a:pt x="920" y="2048"/>
                    </a:cubicBezTo>
                    <a:cubicBezTo>
                      <a:pt x="736" y="1733"/>
                      <a:pt x="552" y="1392"/>
                      <a:pt x="421" y="1051"/>
                    </a:cubicBezTo>
                    <a:cubicBezTo>
                      <a:pt x="263" y="710"/>
                      <a:pt x="132" y="368"/>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11473829" y="4857985"/>
                <a:ext cx="70734" cy="116069"/>
              </a:xfrm>
              <a:custGeom>
                <a:avLst/>
                <a:gdLst/>
                <a:ahLst/>
                <a:cxnLst/>
                <a:rect l="l" t="t" r="r" b="b"/>
                <a:pathLst>
                  <a:path w="1760" h="2888" extrusionOk="0">
                    <a:moveTo>
                      <a:pt x="1418" y="0"/>
                    </a:moveTo>
                    <a:lnTo>
                      <a:pt x="1418" y="0"/>
                    </a:lnTo>
                    <a:cubicBezTo>
                      <a:pt x="1196" y="74"/>
                      <a:pt x="958" y="106"/>
                      <a:pt x="716" y="106"/>
                    </a:cubicBezTo>
                    <a:cubicBezTo>
                      <a:pt x="530" y="106"/>
                      <a:pt x="341" y="87"/>
                      <a:pt x="158" y="53"/>
                    </a:cubicBezTo>
                    <a:lnTo>
                      <a:pt x="158" y="53"/>
                    </a:lnTo>
                    <a:cubicBezTo>
                      <a:pt x="0" y="998"/>
                      <a:pt x="79" y="1969"/>
                      <a:pt x="420" y="2888"/>
                    </a:cubicBezTo>
                    <a:lnTo>
                      <a:pt x="604" y="2835"/>
                    </a:lnTo>
                    <a:cubicBezTo>
                      <a:pt x="670" y="2848"/>
                      <a:pt x="735" y="2855"/>
                      <a:pt x="804" y="2855"/>
                    </a:cubicBezTo>
                    <a:cubicBezTo>
                      <a:pt x="873" y="2855"/>
                      <a:pt x="945" y="2848"/>
                      <a:pt x="1024" y="2835"/>
                    </a:cubicBezTo>
                    <a:cubicBezTo>
                      <a:pt x="1287" y="2783"/>
                      <a:pt x="1549" y="2678"/>
                      <a:pt x="1759" y="2494"/>
                    </a:cubicBezTo>
                    <a:lnTo>
                      <a:pt x="1759" y="1733"/>
                    </a:lnTo>
                    <a:cubicBezTo>
                      <a:pt x="840" y="1575"/>
                      <a:pt x="945" y="1286"/>
                      <a:pt x="1182" y="866"/>
                    </a:cubicBezTo>
                    <a:cubicBezTo>
                      <a:pt x="1287" y="604"/>
                      <a:pt x="1392" y="315"/>
                      <a:pt x="1418"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43"/>
            <p:cNvSpPr/>
            <p:nvPr/>
          </p:nvSpPr>
          <p:spPr>
            <a:xfrm>
              <a:off x="5299656" y="1401669"/>
              <a:ext cx="940083" cy="272802"/>
            </a:xfrm>
            <a:custGeom>
              <a:avLst/>
              <a:gdLst/>
              <a:ahLst/>
              <a:cxnLst/>
              <a:rect l="l" t="t" r="r" b="b"/>
              <a:pathLst>
                <a:path w="27520" h="7986" extrusionOk="0">
                  <a:moveTo>
                    <a:pt x="24794" y="670"/>
                  </a:moveTo>
                  <a:cubicBezTo>
                    <a:pt x="23885" y="766"/>
                    <a:pt x="19845" y="3204"/>
                    <a:pt x="15015" y="4519"/>
                  </a:cubicBezTo>
                  <a:cubicBezTo>
                    <a:pt x="10951" y="5643"/>
                    <a:pt x="6886" y="5284"/>
                    <a:pt x="4137" y="5715"/>
                  </a:cubicBezTo>
                  <a:cubicBezTo>
                    <a:pt x="2631" y="5954"/>
                    <a:pt x="981" y="4997"/>
                    <a:pt x="814" y="5117"/>
                  </a:cubicBezTo>
                  <a:cubicBezTo>
                    <a:pt x="264" y="5547"/>
                    <a:pt x="1" y="6193"/>
                    <a:pt x="49" y="6886"/>
                  </a:cubicBezTo>
                  <a:cubicBezTo>
                    <a:pt x="144" y="7986"/>
                    <a:pt x="4543" y="6910"/>
                    <a:pt x="4830" y="6886"/>
                  </a:cubicBezTo>
                  <a:cubicBezTo>
                    <a:pt x="8703" y="6767"/>
                    <a:pt x="14322" y="7006"/>
                    <a:pt x="15709" y="6623"/>
                  </a:cubicBezTo>
                  <a:cubicBezTo>
                    <a:pt x="17502" y="6145"/>
                    <a:pt x="22857" y="6025"/>
                    <a:pt x="25870" y="4328"/>
                  </a:cubicBezTo>
                  <a:cubicBezTo>
                    <a:pt x="27519" y="3419"/>
                    <a:pt x="27208" y="1"/>
                    <a:pt x="24794" y="67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43"/>
          <p:cNvSpPr/>
          <p:nvPr/>
        </p:nvSpPr>
        <p:spPr>
          <a:xfrm>
            <a:off x="9508448" y="2836930"/>
            <a:ext cx="36935" cy="54900"/>
          </a:xfrm>
          <a:custGeom>
            <a:avLst/>
            <a:gdLst/>
            <a:ahLst/>
            <a:cxnLst/>
            <a:rect l="l" t="t" r="r" b="b"/>
            <a:pathLst>
              <a:path w="919" h="1366" extrusionOk="0">
                <a:moveTo>
                  <a:pt x="919" y="0"/>
                </a:moveTo>
                <a:lnTo>
                  <a:pt x="446" y="683"/>
                </a:lnTo>
                <a:lnTo>
                  <a:pt x="0" y="1365"/>
                </a:lnTo>
                <a:cubicBezTo>
                  <a:pt x="105" y="1287"/>
                  <a:pt x="210" y="1208"/>
                  <a:pt x="315" y="1103"/>
                </a:cubicBezTo>
                <a:cubicBezTo>
                  <a:pt x="420" y="998"/>
                  <a:pt x="499" y="893"/>
                  <a:pt x="577" y="762"/>
                </a:cubicBezTo>
                <a:cubicBezTo>
                  <a:pt x="656" y="657"/>
                  <a:pt x="709" y="525"/>
                  <a:pt x="787" y="420"/>
                </a:cubicBezTo>
                <a:cubicBezTo>
                  <a:pt x="840" y="289"/>
                  <a:pt x="892" y="132"/>
                  <a:pt x="919" y="0"/>
                </a:cubicBezTo>
                <a:close/>
              </a:path>
            </a:pathLst>
          </a:custGeom>
          <a:solidFill>
            <a:srgbClr val="3F3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5180352" y="1498916"/>
            <a:ext cx="137125" cy="77175"/>
          </a:xfrm>
          <a:custGeom>
            <a:avLst/>
            <a:gdLst/>
            <a:ahLst/>
            <a:cxnLst/>
            <a:rect l="l" t="t" r="r" b="b"/>
            <a:pathLst>
              <a:path w="5485" h="3087" extrusionOk="0">
                <a:moveTo>
                  <a:pt x="5051" y="2956"/>
                </a:moveTo>
                <a:cubicBezTo>
                  <a:pt x="4730" y="3123"/>
                  <a:pt x="4257" y="3099"/>
                  <a:pt x="3550" y="3027"/>
                </a:cubicBezTo>
                <a:cubicBezTo>
                  <a:pt x="2844" y="2956"/>
                  <a:pt x="1387" y="2805"/>
                  <a:pt x="812" y="2527"/>
                </a:cubicBezTo>
                <a:cubicBezTo>
                  <a:pt x="237" y="2249"/>
                  <a:pt x="217" y="1753"/>
                  <a:pt x="98" y="1360"/>
                </a:cubicBezTo>
                <a:cubicBezTo>
                  <a:pt x="-21" y="967"/>
                  <a:pt x="-41" y="384"/>
                  <a:pt x="98" y="170"/>
                </a:cubicBezTo>
                <a:cubicBezTo>
                  <a:pt x="237" y="-44"/>
                  <a:pt x="503" y="-25"/>
                  <a:pt x="931" y="74"/>
                </a:cubicBezTo>
                <a:cubicBezTo>
                  <a:pt x="1360" y="173"/>
                  <a:pt x="2193" y="539"/>
                  <a:pt x="2669" y="765"/>
                </a:cubicBezTo>
                <a:cubicBezTo>
                  <a:pt x="3145" y="991"/>
                  <a:pt x="3456" y="1277"/>
                  <a:pt x="3789" y="1432"/>
                </a:cubicBezTo>
                <a:cubicBezTo>
                  <a:pt x="4123" y="1587"/>
                  <a:pt x="4436" y="1643"/>
                  <a:pt x="4670" y="1694"/>
                </a:cubicBezTo>
                <a:cubicBezTo>
                  <a:pt x="4904" y="1746"/>
                  <a:pt x="5059" y="1686"/>
                  <a:pt x="5194" y="1741"/>
                </a:cubicBezTo>
                <a:cubicBezTo>
                  <a:pt x="5329" y="1797"/>
                  <a:pt x="5503" y="1825"/>
                  <a:pt x="5479" y="2027"/>
                </a:cubicBezTo>
                <a:cubicBezTo>
                  <a:pt x="5455" y="2230"/>
                  <a:pt x="5373" y="2789"/>
                  <a:pt x="5051" y="2956"/>
                </a:cubicBezTo>
                <a:close/>
              </a:path>
            </a:pathLst>
          </a:custGeom>
          <a:solidFill>
            <a:schemeClr val="accent4"/>
          </a:solidFill>
          <a:ln w="9525" cap="flat" cmpd="sng">
            <a:solidFill>
              <a:schemeClr val="accent4"/>
            </a:solidFill>
            <a:prstDash val="solid"/>
            <a:round/>
            <a:headEnd type="none" w="med" len="med"/>
            <a:tailEnd type="none" w="med" len="med"/>
          </a:ln>
        </p:spPr>
      </p:sp>
      <p:grpSp>
        <p:nvGrpSpPr>
          <p:cNvPr id="2127" name="Google Shape;2127;p43"/>
          <p:cNvGrpSpPr/>
          <p:nvPr/>
        </p:nvGrpSpPr>
        <p:grpSpPr>
          <a:xfrm>
            <a:off x="5191023" y="3196557"/>
            <a:ext cx="3838479" cy="3823458"/>
            <a:chOff x="9467748" y="3348957"/>
            <a:chExt cx="3838479" cy="3823458"/>
          </a:xfrm>
        </p:grpSpPr>
        <p:sp>
          <p:nvSpPr>
            <p:cNvPr id="2128" name="Google Shape;2128;p43"/>
            <p:cNvSpPr/>
            <p:nvPr/>
          </p:nvSpPr>
          <p:spPr>
            <a:xfrm>
              <a:off x="10244150" y="3386150"/>
              <a:ext cx="1614600" cy="976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9" name="Google Shape;2129;p43"/>
            <p:cNvGrpSpPr/>
            <p:nvPr/>
          </p:nvGrpSpPr>
          <p:grpSpPr>
            <a:xfrm>
              <a:off x="10392971" y="3425139"/>
              <a:ext cx="1519594" cy="1206930"/>
              <a:chOff x="4828419" y="824697"/>
              <a:chExt cx="4019026" cy="3192091"/>
            </a:xfrm>
          </p:grpSpPr>
          <p:sp>
            <p:nvSpPr>
              <p:cNvPr id="2130" name="Google Shape;2130;p43"/>
              <p:cNvSpPr/>
              <p:nvPr/>
            </p:nvSpPr>
            <p:spPr>
              <a:xfrm>
                <a:off x="6352399" y="2846398"/>
                <a:ext cx="2495046" cy="666462"/>
              </a:xfrm>
              <a:custGeom>
                <a:avLst/>
                <a:gdLst/>
                <a:ahLst/>
                <a:cxnLst/>
                <a:rect l="l" t="t" r="r" b="b"/>
                <a:pathLst>
                  <a:path w="73040" h="19510" extrusionOk="0">
                    <a:moveTo>
                      <a:pt x="73040" y="1"/>
                    </a:moveTo>
                    <a:cubicBezTo>
                      <a:pt x="56950" y="1459"/>
                      <a:pt x="10161" y="5763"/>
                      <a:pt x="8560" y="7795"/>
                    </a:cubicBezTo>
                    <a:cubicBezTo>
                      <a:pt x="6982" y="9803"/>
                      <a:pt x="14608" y="10305"/>
                      <a:pt x="13054" y="11070"/>
                    </a:cubicBezTo>
                    <a:cubicBezTo>
                      <a:pt x="11500" y="11835"/>
                      <a:pt x="1" y="14561"/>
                      <a:pt x="646" y="16330"/>
                    </a:cubicBezTo>
                    <a:cubicBezTo>
                      <a:pt x="1268" y="18123"/>
                      <a:pt x="9014" y="17143"/>
                      <a:pt x="12887" y="16521"/>
                    </a:cubicBezTo>
                    <a:cubicBezTo>
                      <a:pt x="15063" y="16163"/>
                      <a:pt x="17238" y="15948"/>
                      <a:pt x="19438" y="15900"/>
                    </a:cubicBezTo>
                    <a:cubicBezTo>
                      <a:pt x="19438" y="15900"/>
                      <a:pt x="15995" y="18386"/>
                      <a:pt x="17406" y="18864"/>
                    </a:cubicBezTo>
                    <a:cubicBezTo>
                      <a:pt x="18816" y="19343"/>
                      <a:pt x="23335" y="17454"/>
                      <a:pt x="24745" y="17143"/>
                    </a:cubicBezTo>
                    <a:cubicBezTo>
                      <a:pt x="26132" y="16832"/>
                      <a:pt x="26443" y="16976"/>
                      <a:pt x="27088" y="18243"/>
                    </a:cubicBezTo>
                    <a:cubicBezTo>
                      <a:pt x="27710" y="19510"/>
                      <a:pt x="33615" y="17310"/>
                      <a:pt x="36437" y="16689"/>
                    </a:cubicBezTo>
                    <a:cubicBezTo>
                      <a:pt x="38373" y="16282"/>
                      <a:pt x="59580" y="9803"/>
                      <a:pt x="73040" y="54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6385056" y="1873726"/>
                <a:ext cx="2461570" cy="1546047"/>
              </a:xfrm>
              <a:custGeom>
                <a:avLst/>
                <a:gdLst/>
                <a:ahLst/>
                <a:cxnLst/>
                <a:rect l="l" t="t" r="r" b="b"/>
                <a:pathLst>
                  <a:path w="72060" h="45259" extrusionOk="0">
                    <a:moveTo>
                      <a:pt x="31344" y="13652"/>
                    </a:moveTo>
                    <a:cubicBezTo>
                      <a:pt x="31775" y="11357"/>
                      <a:pt x="28404" y="8464"/>
                      <a:pt x="31966" y="4232"/>
                    </a:cubicBezTo>
                    <a:cubicBezTo>
                      <a:pt x="35552" y="0"/>
                      <a:pt x="46622" y="766"/>
                      <a:pt x="54990" y="1578"/>
                    </a:cubicBezTo>
                    <a:cubicBezTo>
                      <a:pt x="62568" y="2320"/>
                      <a:pt x="69191" y="4256"/>
                      <a:pt x="72060" y="6169"/>
                    </a:cubicBezTo>
                    <a:lnTo>
                      <a:pt x="72060" y="26778"/>
                    </a:lnTo>
                    <a:cubicBezTo>
                      <a:pt x="67039" y="26945"/>
                      <a:pt x="51260" y="29455"/>
                      <a:pt x="51260" y="29455"/>
                    </a:cubicBezTo>
                    <a:cubicBezTo>
                      <a:pt x="51260" y="29455"/>
                      <a:pt x="52910" y="35074"/>
                      <a:pt x="50471" y="38875"/>
                    </a:cubicBezTo>
                    <a:cubicBezTo>
                      <a:pt x="48032" y="42676"/>
                      <a:pt x="43394" y="45258"/>
                      <a:pt x="40549" y="43107"/>
                    </a:cubicBezTo>
                    <a:cubicBezTo>
                      <a:pt x="37704" y="40931"/>
                      <a:pt x="32803" y="37512"/>
                      <a:pt x="30436" y="36532"/>
                    </a:cubicBezTo>
                    <a:cubicBezTo>
                      <a:pt x="28093" y="35552"/>
                      <a:pt x="24746" y="36819"/>
                      <a:pt x="19462" y="35528"/>
                    </a:cubicBezTo>
                    <a:cubicBezTo>
                      <a:pt x="14154" y="34261"/>
                      <a:pt x="4424" y="29742"/>
                      <a:pt x="4424" y="29742"/>
                    </a:cubicBezTo>
                    <a:cubicBezTo>
                      <a:pt x="4424" y="29742"/>
                      <a:pt x="2965" y="27853"/>
                      <a:pt x="2416" y="26132"/>
                    </a:cubicBezTo>
                    <a:cubicBezTo>
                      <a:pt x="1890" y="24435"/>
                      <a:pt x="2368" y="23287"/>
                      <a:pt x="2368" y="23287"/>
                    </a:cubicBezTo>
                    <a:cubicBezTo>
                      <a:pt x="2368" y="23287"/>
                      <a:pt x="1" y="14895"/>
                      <a:pt x="455" y="13724"/>
                    </a:cubicBezTo>
                    <a:cubicBezTo>
                      <a:pt x="742" y="13006"/>
                      <a:pt x="957" y="12241"/>
                      <a:pt x="1053" y="11476"/>
                    </a:cubicBezTo>
                    <a:lnTo>
                      <a:pt x="1316" y="11285"/>
                    </a:lnTo>
                    <a:lnTo>
                      <a:pt x="23431" y="114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6321382" y="1877825"/>
                <a:ext cx="2526064" cy="1546833"/>
              </a:xfrm>
              <a:custGeom>
                <a:avLst/>
                <a:gdLst/>
                <a:ahLst/>
                <a:cxnLst/>
                <a:rect l="l" t="t" r="r" b="b"/>
                <a:pathLst>
                  <a:path w="73948" h="45282" extrusionOk="0">
                    <a:moveTo>
                      <a:pt x="73948" y="28690"/>
                    </a:moveTo>
                    <a:cubicBezTo>
                      <a:pt x="67995" y="30937"/>
                      <a:pt x="57380" y="34858"/>
                      <a:pt x="56184" y="34643"/>
                    </a:cubicBezTo>
                    <a:lnTo>
                      <a:pt x="56136" y="34643"/>
                    </a:lnTo>
                    <a:lnTo>
                      <a:pt x="54080" y="34165"/>
                    </a:lnTo>
                    <a:cubicBezTo>
                      <a:pt x="53626" y="41672"/>
                      <a:pt x="47553" y="44349"/>
                      <a:pt x="46023" y="44612"/>
                    </a:cubicBezTo>
                    <a:cubicBezTo>
                      <a:pt x="42126" y="45282"/>
                      <a:pt x="36149" y="43321"/>
                      <a:pt x="34547" y="39448"/>
                    </a:cubicBezTo>
                    <a:cubicBezTo>
                      <a:pt x="30961" y="40166"/>
                      <a:pt x="24219" y="41361"/>
                      <a:pt x="22330" y="40907"/>
                    </a:cubicBezTo>
                    <a:cubicBezTo>
                      <a:pt x="19748" y="40309"/>
                      <a:pt x="19772" y="38707"/>
                      <a:pt x="19772" y="38707"/>
                    </a:cubicBezTo>
                    <a:lnTo>
                      <a:pt x="1291" y="31702"/>
                    </a:lnTo>
                    <a:cubicBezTo>
                      <a:pt x="1291" y="31702"/>
                      <a:pt x="0" y="30865"/>
                      <a:pt x="693" y="28498"/>
                    </a:cubicBezTo>
                    <a:cubicBezTo>
                      <a:pt x="1291" y="26466"/>
                      <a:pt x="3443" y="25916"/>
                      <a:pt x="4040" y="25797"/>
                    </a:cubicBezTo>
                    <a:cubicBezTo>
                      <a:pt x="3969" y="25677"/>
                      <a:pt x="4088" y="25988"/>
                      <a:pt x="3801" y="25271"/>
                    </a:cubicBezTo>
                    <a:cubicBezTo>
                      <a:pt x="3491" y="24554"/>
                      <a:pt x="3371" y="22760"/>
                      <a:pt x="3993" y="22378"/>
                    </a:cubicBezTo>
                    <a:cubicBezTo>
                      <a:pt x="3897" y="21446"/>
                      <a:pt x="3634" y="20513"/>
                      <a:pt x="3252" y="19652"/>
                    </a:cubicBezTo>
                    <a:cubicBezTo>
                      <a:pt x="2678" y="18266"/>
                      <a:pt x="1578" y="11882"/>
                      <a:pt x="3180" y="11189"/>
                    </a:cubicBezTo>
                    <a:cubicBezTo>
                      <a:pt x="4782" y="10520"/>
                      <a:pt x="31965" y="11643"/>
                      <a:pt x="31965" y="11643"/>
                    </a:cubicBezTo>
                    <a:cubicBezTo>
                      <a:pt x="32563" y="10902"/>
                      <a:pt x="31272" y="5571"/>
                      <a:pt x="32491" y="3993"/>
                    </a:cubicBezTo>
                    <a:cubicBezTo>
                      <a:pt x="34404" y="1554"/>
                      <a:pt x="36340" y="956"/>
                      <a:pt x="47625" y="263"/>
                    </a:cubicBezTo>
                    <a:cubicBezTo>
                      <a:pt x="51952" y="0"/>
                      <a:pt x="69405" y="2367"/>
                      <a:pt x="73924" y="4710"/>
                    </a:cubicBezTo>
                    <a:lnTo>
                      <a:pt x="73924" y="7412"/>
                    </a:lnTo>
                    <a:cubicBezTo>
                      <a:pt x="73661" y="7172"/>
                      <a:pt x="73350" y="6933"/>
                      <a:pt x="73063" y="6742"/>
                    </a:cubicBezTo>
                    <a:cubicBezTo>
                      <a:pt x="72418" y="6336"/>
                      <a:pt x="71724" y="6049"/>
                      <a:pt x="70983" y="5834"/>
                    </a:cubicBezTo>
                    <a:cubicBezTo>
                      <a:pt x="71485" y="6981"/>
                      <a:pt x="72131" y="9133"/>
                      <a:pt x="72824" y="11141"/>
                    </a:cubicBezTo>
                    <a:cubicBezTo>
                      <a:pt x="73231" y="12289"/>
                      <a:pt x="73541" y="13460"/>
                      <a:pt x="73781" y="14656"/>
                    </a:cubicBezTo>
                    <a:cubicBezTo>
                      <a:pt x="73828" y="14488"/>
                      <a:pt x="73876" y="14345"/>
                      <a:pt x="73924" y="14201"/>
                    </a:cubicBezTo>
                    <a:lnTo>
                      <a:pt x="73924" y="19772"/>
                    </a:lnTo>
                    <a:cubicBezTo>
                      <a:pt x="71748" y="20107"/>
                      <a:pt x="70146" y="20418"/>
                      <a:pt x="70123" y="20561"/>
                    </a:cubicBezTo>
                    <a:cubicBezTo>
                      <a:pt x="70003" y="21063"/>
                      <a:pt x="69955" y="21685"/>
                      <a:pt x="70720" y="21780"/>
                    </a:cubicBezTo>
                    <a:cubicBezTo>
                      <a:pt x="70935" y="21828"/>
                      <a:pt x="72203" y="21613"/>
                      <a:pt x="73924" y="21278"/>
                    </a:cubicBezTo>
                    <a:lnTo>
                      <a:pt x="73924" y="28690"/>
                    </a:lnTo>
                    <a:close/>
                    <a:moveTo>
                      <a:pt x="4495" y="25510"/>
                    </a:moveTo>
                    <a:cubicBezTo>
                      <a:pt x="5308" y="26155"/>
                      <a:pt x="6694" y="26155"/>
                      <a:pt x="6933" y="25080"/>
                    </a:cubicBezTo>
                    <a:cubicBezTo>
                      <a:pt x="6718" y="23717"/>
                      <a:pt x="4925" y="22856"/>
                      <a:pt x="4184" y="23000"/>
                    </a:cubicBezTo>
                    <a:cubicBezTo>
                      <a:pt x="3897" y="23741"/>
                      <a:pt x="4232" y="25080"/>
                      <a:pt x="4495" y="25510"/>
                    </a:cubicBezTo>
                    <a:close/>
                    <a:moveTo>
                      <a:pt x="46740" y="30770"/>
                    </a:moveTo>
                    <a:cubicBezTo>
                      <a:pt x="45354" y="30770"/>
                      <a:pt x="44230" y="32324"/>
                      <a:pt x="44206" y="34260"/>
                    </a:cubicBezTo>
                    <a:cubicBezTo>
                      <a:pt x="44206" y="36221"/>
                      <a:pt x="45330" y="37799"/>
                      <a:pt x="46716" y="37799"/>
                    </a:cubicBezTo>
                    <a:cubicBezTo>
                      <a:pt x="48103" y="37799"/>
                      <a:pt x="49251" y="36221"/>
                      <a:pt x="49251" y="34284"/>
                    </a:cubicBezTo>
                    <a:cubicBezTo>
                      <a:pt x="49251" y="32348"/>
                      <a:pt x="48151" y="30770"/>
                      <a:pt x="46740" y="30770"/>
                    </a:cubicBezTo>
                    <a:close/>
                    <a:moveTo>
                      <a:pt x="21995" y="30698"/>
                    </a:moveTo>
                    <a:cubicBezTo>
                      <a:pt x="22856" y="29718"/>
                      <a:pt x="23358" y="24864"/>
                      <a:pt x="20489" y="24028"/>
                    </a:cubicBezTo>
                    <a:cubicBezTo>
                      <a:pt x="18218" y="23382"/>
                      <a:pt x="9037" y="19772"/>
                      <a:pt x="9085" y="23502"/>
                    </a:cubicBezTo>
                    <a:cubicBezTo>
                      <a:pt x="9109" y="24984"/>
                      <a:pt x="9324" y="27088"/>
                      <a:pt x="9324" y="27088"/>
                    </a:cubicBezTo>
                    <a:cubicBezTo>
                      <a:pt x="9324" y="27088"/>
                      <a:pt x="19437" y="30602"/>
                      <a:pt x="21995" y="30698"/>
                    </a:cubicBezTo>
                    <a:close/>
                    <a:moveTo>
                      <a:pt x="63189" y="4280"/>
                    </a:moveTo>
                    <a:cubicBezTo>
                      <a:pt x="63930" y="6264"/>
                      <a:pt x="64863" y="10352"/>
                      <a:pt x="65054" y="11380"/>
                    </a:cubicBezTo>
                    <a:cubicBezTo>
                      <a:pt x="65126" y="11811"/>
                      <a:pt x="65197" y="12169"/>
                      <a:pt x="65245" y="12408"/>
                    </a:cubicBezTo>
                    <a:cubicBezTo>
                      <a:pt x="66130" y="12576"/>
                      <a:pt x="67134" y="12743"/>
                      <a:pt x="68090" y="12910"/>
                    </a:cubicBezTo>
                    <a:cubicBezTo>
                      <a:pt x="70170" y="13221"/>
                      <a:pt x="72752" y="15373"/>
                      <a:pt x="73470" y="16018"/>
                    </a:cubicBezTo>
                    <a:cubicBezTo>
                      <a:pt x="73470" y="16018"/>
                      <a:pt x="70959" y="7220"/>
                      <a:pt x="70194" y="6049"/>
                    </a:cubicBezTo>
                    <a:cubicBezTo>
                      <a:pt x="70051" y="5810"/>
                      <a:pt x="69907" y="5618"/>
                      <a:pt x="69812" y="5475"/>
                    </a:cubicBezTo>
                    <a:cubicBezTo>
                      <a:pt x="67636" y="4949"/>
                      <a:pt x="65413" y="4543"/>
                      <a:pt x="63165" y="4280"/>
                    </a:cubicBezTo>
                    <a:close/>
                    <a:moveTo>
                      <a:pt x="64265" y="12241"/>
                    </a:moveTo>
                    <a:cubicBezTo>
                      <a:pt x="63978" y="10639"/>
                      <a:pt x="62926" y="5092"/>
                      <a:pt x="62376" y="4184"/>
                    </a:cubicBezTo>
                    <a:cubicBezTo>
                      <a:pt x="61037" y="4017"/>
                      <a:pt x="60105" y="3945"/>
                      <a:pt x="60105" y="3945"/>
                    </a:cubicBezTo>
                    <a:cubicBezTo>
                      <a:pt x="60894" y="4877"/>
                      <a:pt x="61492" y="5929"/>
                      <a:pt x="61874" y="7077"/>
                    </a:cubicBezTo>
                    <a:cubicBezTo>
                      <a:pt x="62591" y="9085"/>
                      <a:pt x="62711" y="11930"/>
                      <a:pt x="62711" y="11930"/>
                    </a:cubicBezTo>
                    <a:cubicBezTo>
                      <a:pt x="62711" y="11930"/>
                      <a:pt x="63333" y="12050"/>
                      <a:pt x="64265" y="12241"/>
                    </a:cubicBezTo>
                    <a:close/>
                    <a:moveTo>
                      <a:pt x="73661" y="16090"/>
                    </a:moveTo>
                    <a:lnTo>
                      <a:pt x="73470" y="16018"/>
                    </a:lnTo>
                    <a:lnTo>
                      <a:pt x="73685" y="16210"/>
                    </a:lnTo>
                    <a:lnTo>
                      <a:pt x="73685" y="16090"/>
                    </a:lnTo>
                    <a:close/>
                    <a:moveTo>
                      <a:pt x="59029" y="12241"/>
                    </a:moveTo>
                    <a:cubicBezTo>
                      <a:pt x="58934" y="10137"/>
                      <a:pt x="59316" y="4208"/>
                      <a:pt x="57284" y="3323"/>
                    </a:cubicBezTo>
                    <a:cubicBezTo>
                      <a:pt x="55658" y="2678"/>
                      <a:pt x="53985" y="2200"/>
                      <a:pt x="52263" y="1889"/>
                    </a:cubicBezTo>
                    <a:cubicBezTo>
                      <a:pt x="48342" y="1195"/>
                      <a:pt x="36269" y="1052"/>
                      <a:pt x="33854" y="4112"/>
                    </a:cubicBezTo>
                    <a:cubicBezTo>
                      <a:pt x="32252" y="6120"/>
                      <a:pt x="33854" y="10017"/>
                      <a:pt x="33639" y="11237"/>
                    </a:cubicBezTo>
                    <a:cubicBezTo>
                      <a:pt x="33639" y="11237"/>
                      <a:pt x="36842" y="10926"/>
                      <a:pt x="43752" y="10998"/>
                    </a:cubicBezTo>
                    <a:cubicBezTo>
                      <a:pt x="50637" y="11069"/>
                      <a:pt x="58599" y="12241"/>
                      <a:pt x="59029" y="12241"/>
                    </a:cubicBezTo>
                    <a:close/>
                    <a:moveTo>
                      <a:pt x="46764" y="27446"/>
                    </a:moveTo>
                    <a:cubicBezTo>
                      <a:pt x="44087" y="27446"/>
                      <a:pt x="41887" y="30483"/>
                      <a:pt x="41887" y="34260"/>
                    </a:cubicBezTo>
                    <a:cubicBezTo>
                      <a:pt x="41863" y="38014"/>
                      <a:pt x="44039" y="41074"/>
                      <a:pt x="46716" y="41098"/>
                    </a:cubicBezTo>
                    <a:cubicBezTo>
                      <a:pt x="49418" y="41098"/>
                      <a:pt x="51618" y="38062"/>
                      <a:pt x="51618" y="34284"/>
                    </a:cubicBezTo>
                    <a:cubicBezTo>
                      <a:pt x="51642" y="30531"/>
                      <a:pt x="49466" y="27470"/>
                      <a:pt x="46764" y="27470"/>
                    </a:cubicBezTo>
                    <a:close/>
                    <a:moveTo>
                      <a:pt x="68043" y="17668"/>
                    </a:moveTo>
                    <a:cubicBezTo>
                      <a:pt x="68043" y="17668"/>
                      <a:pt x="33400" y="20848"/>
                      <a:pt x="32635" y="21422"/>
                    </a:cubicBezTo>
                    <a:cubicBezTo>
                      <a:pt x="31870" y="21995"/>
                      <a:pt x="32109" y="23549"/>
                      <a:pt x="33424" y="23430"/>
                    </a:cubicBezTo>
                    <a:cubicBezTo>
                      <a:pt x="34762" y="23334"/>
                      <a:pt x="68688" y="18194"/>
                      <a:pt x="68688" y="18194"/>
                    </a:cubicBezTo>
                    <a:cubicBezTo>
                      <a:pt x="68569" y="17931"/>
                      <a:pt x="68329" y="17740"/>
                      <a:pt x="68043" y="17668"/>
                    </a:cubicBezTo>
                    <a:close/>
                    <a:moveTo>
                      <a:pt x="59794" y="15158"/>
                    </a:moveTo>
                    <a:cubicBezTo>
                      <a:pt x="59794" y="15158"/>
                      <a:pt x="29503" y="14177"/>
                      <a:pt x="28809" y="14584"/>
                    </a:cubicBezTo>
                    <a:cubicBezTo>
                      <a:pt x="28140" y="15014"/>
                      <a:pt x="28236" y="15492"/>
                      <a:pt x="29264" y="15827"/>
                    </a:cubicBezTo>
                    <a:cubicBezTo>
                      <a:pt x="30292" y="16138"/>
                      <a:pt x="59818" y="15182"/>
                      <a:pt x="59818" y="15182"/>
                    </a:cubicBezTo>
                    <a:close/>
                    <a:moveTo>
                      <a:pt x="30268" y="19605"/>
                    </a:moveTo>
                    <a:cubicBezTo>
                      <a:pt x="29742" y="17309"/>
                      <a:pt x="29240" y="15492"/>
                      <a:pt x="27375" y="15755"/>
                    </a:cubicBezTo>
                    <a:cubicBezTo>
                      <a:pt x="25916" y="15971"/>
                      <a:pt x="24817" y="17549"/>
                      <a:pt x="25582" y="21326"/>
                    </a:cubicBezTo>
                    <a:cubicBezTo>
                      <a:pt x="26658" y="26705"/>
                      <a:pt x="30985" y="22737"/>
                      <a:pt x="30244" y="19605"/>
                    </a:cubicBezTo>
                    <a:close/>
                    <a:moveTo>
                      <a:pt x="11069" y="12839"/>
                    </a:moveTo>
                    <a:lnTo>
                      <a:pt x="11069" y="12839"/>
                    </a:lnTo>
                    <a:cubicBezTo>
                      <a:pt x="9826" y="12647"/>
                      <a:pt x="8081" y="13723"/>
                      <a:pt x="7603" y="16018"/>
                    </a:cubicBezTo>
                    <a:cubicBezTo>
                      <a:pt x="7029" y="18792"/>
                      <a:pt x="8057" y="19844"/>
                      <a:pt x="8057" y="19844"/>
                    </a:cubicBezTo>
                    <a:cubicBezTo>
                      <a:pt x="8057" y="18720"/>
                      <a:pt x="8129" y="17596"/>
                      <a:pt x="8248" y="16497"/>
                    </a:cubicBezTo>
                    <a:cubicBezTo>
                      <a:pt x="8392" y="15636"/>
                      <a:pt x="9181" y="14536"/>
                      <a:pt x="10281" y="13795"/>
                    </a:cubicBezTo>
                    <a:cubicBezTo>
                      <a:pt x="9181" y="16401"/>
                      <a:pt x="17214" y="17764"/>
                      <a:pt x="18935" y="17692"/>
                    </a:cubicBezTo>
                    <a:cubicBezTo>
                      <a:pt x="21924" y="17549"/>
                      <a:pt x="25080" y="17118"/>
                      <a:pt x="25151" y="16760"/>
                    </a:cubicBezTo>
                    <a:cubicBezTo>
                      <a:pt x="25319" y="16234"/>
                      <a:pt x="25510" y="15732"/>
                      <a:pt x="25749" y="15229"/>
                    </a:cubicBezTo>
                    <a:cubicBezTo>
                      <a:pt x="24601" y="16377"/>
                      <a:pt x="21780" y="16688"/>
                      <a:pt x="19150" y="16592"/>
                    </a:cubicBezTo>
                    <a:cubicBezTo>
                      <a:pt x="16210" y="16520"/>
                      <a:pt x="11046" y="15803"/>
                      <a:pt x="10998" y="13389"/>
                    </a:cubicBezTo>
                    <a:cubicBezTo>
                      <a:pt x="11237" y="13293"/>
                      <a:pt x="11500" y="13197"/>
                      <a:pt x="11787" y="13126"/>
                    </a:cubicBezTo>
                    <a:cubicBezTo>
                      <a:pt x="11572" y="12958"/>
                      <a:pt x="11332" y="12863"/>
                      <a:pt x="11069" y="12839"/>
                    </a:cubicBezTo>
                    <a:close/>
                    <a:moveTo>
                      <a:pt x="4662" y="12982"/>
                    </a:moveTo>
                    <a:cubicBezTo>
                      <a:pt x="2678" y="12671"/>
                      <a:pt x="3204" y="15229"/>
                      <a:pt x="3538" y="16090"/>
                    </a:cubicBezTo>
                    <a:cubicBezTo>
                      <a:pt x="3873" y="16975"/>
                      <a:pt x="5045" y="18290"/>
                      <a:pt x="5905" y="18075"/>
                    </a:cubicBezTo>
                    <a:cubicBezTo>
                      <a:pt x="6742" y="17859"/>
                      <a:pt x="6503" y="17046"/>
                      <a:pt x="6599" y="16066"/>
                    </a:cubicBezTo>
                    <a:cubicBezTo>
                      <a:pt x="6575" y="14751"/>
                      <a:pt x="5834" y="13556"/>
                      <a:pt x="4662" y="12982"/>
                    </a:cubicBezTo>
                    <a:close/>
                    <a:moveTo>
                      <a:pt x="7579" y="11237"/>
                    </a:moveTo>
                    <a:cubicBezTo>
                      <a:pt x="6503" y="11189"/>
                      <a:pt x="4566" y="11452"/>
                      <a:pt x="5092" y="11763"/>
                    </a:cubicBezTo>
                    <a:cubicBezTo>
                      <a:pt x="5618" y="12074"/>
                      <a:pt x="6216" y="11858"/>
                      <a:pt x="6766" y="11858"/>
                    </a:cubicBezTo>
                    <a:cubicBezTo>
                      <a:pt x="7316" y="11858"/>
                      <a:pt x="7961" y="11309"/>
                      <a:pt x="7579" y="11237"/>
                    </a:cubicBezTo>
                    <a:close/>
                    <a:moveTo>
                      <a:pt x="21326" y="11906"/>
                    </a:moveTo>
                    <a:cubicBezTo>
                      <a:pt x="21326" y="11906"/>
                      <a:pt x="10759" y="11141"/>
                      <a:pt x="9970" y="11404"/>
                    </a:cubicBezTo>
                    <a:cubicBezTo>
                      <a:pt x="9181" y="11667"/>
                      <a:pt x="8679" y="11954"/>
                      <a:pt x="9276" y="12193"/>
                    </a:cubicBezTo>
                    <a:cubicBezTo>
                      <a:pt x="9898" y="12432"/>
                      <a:pt x="21446" y="12504"/>
                      <a:pt x="21326" y="11906"/>
                    </a:cubicBezTo>
                    <a:close/>
                    <a:moveTo>
                      <a:pt x="31009" y="31678"/>
                    </a:moveTo>
                    <a:cubicBezTo>
                      <a:pt x="30411" y="30650"/>
                      <a:pt x="28020" y="28379"/>
                      <a:pt x="26371" y="28977"/>
                    </a:cubicBezTo>
                    <a:cubicBezTo>
                      <a:pt x="26132" y="29072"/>
                      <a:pt x="25893" y="29216"/>
                      <a:pt x="25701" y="29407"/>
                    </a:cubicBezTo>
                    <a:cubicBezTo>
                      <a:pt x="25821" y="27088"/>
                      <a:pt x="25175" y="24315"/>
                      <a:pt x="22784" y="23645"/>
                    </a:cubicBezTo>
                    <a:cubicBezTo>
                      <a:pt x="19724" y="22737"/>
                      <a:pt x="7292" y="17883"/>
                      <a:pt x="7340" y="22928"/>
                    </a:cubicBezTo>
                    <a:cubicBezTo>
                      <a:pt x="7364" y="24960"/>
                      <a:pt x="7675" y="27781"/>
                      <a:pt x="7675" y="27781"/>
                    </a:cubicBezTo>
                    <a:cubicBezTo>
                      <a:pt x="7675" y="27781"/>
                      <a:pt x="21374" y="32515"/>
                      <a:pt x="24817" y="32658"/>
                    </a:cubicBezTo>
                    <a:cubicBezTo>
                      <a:pt x="25151" y="32204"/>
                      <a:pt x="25367" y="31654"/>
                      <a:pt x="25486" y="31081"/>
                    </a:cubicBezTo>
                    <a:cubicBezTo>
                      <a:pt x="25677" y="31606"/>
                      <a:pt x="26084" y="32037"/>
                      <a:pt x="26586" y="32252"/>
                    </a:cubicBezTo>
                    <a:cubicBezTo>
                      <a:pt x="27949" y="32850"/>
                      <a:pt x="29431" y="33352"/>
                      <a:pt x="31009" y="316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6450404" y="2874170"/>
                <a:ext cx="1029890" cy="362677"/>
              </a:xfrm>
              <a:custGeom>
                <a:avLst/>
                <a:gdLst/>
                <a:ahLst/>
                <a:cxnLst/>
                <a:rect l="l" t="t" r="r" b="b"/>
                <a:pathLst>
                  <a:path w="30149" h="10617" extrusionOk="0">
                    <a:moveTo>
                      <a:pt x="48" y="1292"/>
                    </a:moveTo>
                    <a:cubicBezTo>
                      <a:pt x="0" y="2535"/>
                      <a:pt x="25391" y="9971"/>
                      <a:pt x="27208" y="10281"/>
                    </a:cubicBezTo>
                    <a:cubicBezTo>
                      <a:pt x="29025" y="10616"/>
                      <a:pt x="29384" y="10592"/>
                      <a:pt x="29766" y="9947"/>
                    </a:cubicBezTo>
                    <a:lnTo>
                      <a:pt x="30149" y="9325"/>
                    </a:lnTo>
                    <a:cubicBezTo>
                      <a:pt x="30149" y="9325"/>
                      <a:pt x="742" y="1"/>
                      <a:pt x="48" y="12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5885261" y="1835330"/>
                <a:ext cx="348739" cy="275261"/>
              </a:xfrm>
              <a:custGeom>
                <a:avLst/>
                <a:gdLst/>
                <a:ahLst/>
                <a:cxnLst/>
                <a:rect l="l" t="t" r="r" b="b"/>
                <a:pathLst>
                  <a:path w="10209" h="8058" extrusionOk="0">
                    <a:moveTo>
                      <a:pt x="9324" y="1"/>
                    </a:moveTo>
                    <a:cubicBezTo>
                      <a:pt x="8966" y="359"/>
                      <a:pt x="3180" y="3659"/>
                      <a:pt x="1674" y="4185"/>
                    </a:cubicBezTo>
                    <a:cubicBezTo>
                      <a:pt x="191" y="4711"/>
                      <a:pt x="0" y="5332"/>
                      <a:pt x="717" y="6384"/>
                    </a:cubicBezTo>
                    <a:cubicBezTo>
                      <a:pt x="1435" y="7412"/>
                      <a:pt x="980" y="8058"/>
                      <a:pt x="1841" y="7986"/>
                    </a:cubicBezTo>
                    <a:cubicBezTo>
                      <a:pt x="2726" y="7890"/>
                      <a:pt x="9755" y="2894"/>
                      <a:pt x="9970" y="2320"/>
                    </a:cubicBezTo>
                    <a:cubicBezTo>
                      <a:pt x="10209" y="1722"/>
                      <a:pt x="9324" y="1"/>
                      <a:pt x="9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5289887" y="1378816"/>
                <a:ext cx="986609" cy="263818"/>
              </a:xfrm>
              <a:custGeom>
                <a:avLst/>
                <a:gdLst/>
                <a:ahLst/>
                <a:cxnLst/>
                <a:rect l="l" t="t" r="r" b="b"/>
                <a:pathLst>
                  <a:path w="28882" h="7723" extrusionOk="0">
                    <a:moveTo>
                      <a:pt x="26012" y="598"/>
                    </a:moveTo>
                    <a:cubicBezTo>
                      <a:pt x="25104" y="670"/>
                      <a:pt x="21159" y="3013"/>
                      <a:pt x="16329" y="4256"/>
                    </a:cubicBezTo>
                    <a:cubicBezTo>
                      <a:pt x="12217" y="5284"/>
                      <a:pt x="8320" y="5308"/>
                      <a:pt x="5571" y="5666"/>
                    </a:cubicBezTo>
                    <a:cubicBezTo>
                      <a:pt x="4041" y="5882"/>
                      <a:pt x="1124" y="4997"/>
                      <a:pt x="956" y="5140"/>
                    </a:cubicBezTo>
                    <a:cubicBezTo>
                      <a:pt x="693" y="5356"/>
                      <a:pt x="0" y="7699"/>
                      <a:pt x="1411" y="7722"/>
                    </a:cubicBezTo>
                    <a:cubicBezTo>
                      <a:pt x="1745" y="7722"/>
                      <a:pt x="5834" y="6886"/>
                      <a:pt x="6216" y="6886"/>
                    </a:cubicBezTo>
                    <a:cubicBezTo>
                      <a:pt x="10089" y="6862"/>
                      <a:pt x="15564" y="6575"/>
                      <a:pt x="16975" y="6216"/>
                    </a:cubicBezTo>
                    <a:cubicBezTo>
                      <a:pt x="18768" y="5762"/>
                      <a:pt x="24841" y="3921"/>
                      <a:pt x="27040" y="3491"/>
                    </a:cubicBezTo>
                    <a:cubicBezTo>
                      <a:pt x="28881" y="3132"/>
                      <a:pt x="28451" y="0"/>
                      <a:pt x="26012" y="598"/>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5305395" y="1542135"/>
                <a:ext cx="253194" cy="222996"/>
              </a:xfrm>
              <a:custGeom>
                <a:avLst/>
                <a:gdLst/>
                <a:ahLst/>
                <a:cxnLst/>
                <a:rect l="l" t="t" r="r" b="b"/>
                <a:pathLst>
                  <a:path w="7412" h="6528" extrusionOk="0">
                    <a:moveTo>
                      <a:pt x="7412" y="5380"/>
                    </a:moveTo>
                    <a:cubicBezTo>
                      <a:pt x="5523" y="4161"/>
                      <a:pt x="4232" y="1"/>
                      <a:pt x="3395" y="1"/>
                    </a:cubicBezTo>
                    <a:cubicBezTo>
                      <a:pt x="2535" y="1"/>
                      <a:pt x="1602" y="1"/>
                      <a:pt x="1483" y="288"/>
                    </a:cubicBezTo>
                    <a:cubicBezTo>
                      <a:pt x="1363" y="598"/>
                      <a:pt x="0" y="6432"/>
                      <a:pt x="622" y="6480"/>
                    </a:cubicBezTo>
                    <a:cubicBezTo>
                      <a:pt x="1267" y="6528"/>
                      <a:pt x="6742" y="6480"/>
                      <a:pt x="7412" y="538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5032593" y="1832085"/>
                <a:ext cx="1579558" cy="552914"/>
              </a:xfrm>
              <a:custGeom>
                <a:avLst/>
                <a:gdLst/>
                <a:ahLst/>
                <a:cxnLst/>
                <a:rect l="l" t="t" r="r" b="b"/>
                <a:pathLst>
                  <a:path w="46240" h="16186" extrusionOk="0">
                    <a:moveTo>
                      <a:pt x="35672" y="11380"/>
                    </a:moveTo>
                    <a:cubicBezTo>
                      <a:pt x="35265" y="11261"/>
                      <a:pt x="33592" y="11500"/>
                      <a:pt x="31823" y="11930"/>
                    </a:cubicBezTo>
                    <a:cubicBezTo>
                      <a:pt x="24507" y="13676"/>
                      <a:pt x="24268" y="13962"/>
                      <a:pt x="17980" y="14536"/>
                    </a:cubicBezTo>
                    <a:cubicBezTo>
                      <a:pt x="6361" y="15612"/>
                      <a:pt x="1770" y="16186"/>
                      <a:pt x="1603" y="16019"/>
                    </a:cubicBezTo>
                    <a:lnTo>
                      <a:pt x="694" y="15110"/>
                    </a:lnTo>
                    <a:cubicBezTo>
                      <a:pt x="1" y="14417"/>
                      <a:pt x="10186" y="12145"/>
                      <a:pt x="21662" y="9611"/>
                    </a:cubicBezTo>
                    <a:cubicBezTo>
                      <a:pt x="32922" y="7149"/>
                      <a:pt x="34405" y="1602"/>
                      <a:pt x="40884" y="287"/>
                    </a:cubicBezTo>
                    <a:cubicBezTo>
                      <a:pt x="42247" y="0"/>
                      <a:pt x="46239" y="4471"/>
                      <a:pt x="44590" y="8153"/>
                    </a:cubicBezTo>
                    <a:cubicBezTo>
                      <a:pt x="43657" y="10209"/>
                      <a:pt x="41434" y="12863"/>
                      <a:pt x="35672" y="1138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5257195" y="2087704"/>
                <a:ext cx="856767" cy="227062"/>
              </a:xfrm>
              <a:custGeom>
                <a:avLst/>
                <a:gdLst/>
                <a:ahLst/>
                <a:cxnLst/>
                <a:rect l="l" t="t" r="r" b="b"/>
                <a:pathLst>
                  <a:path w="25081" h="6647" extrusionOk="0">
                    <a:moveTo>
                      <a:pt x="431" y="5930"/>
                    </a:moveTo>
                    <a:cubicBezTo>
                      <a:pt x="4304" y="4949"/>
                      <a:pt x="9683" y="3754"/>
                      <a:pt x="15374" y="2511"/>
                    </a:cubicBezTo>
                    <a:cubicBezTo>
                      <a:pt x="19151" y="1674"/>
                      <a:pt x="22307" y="837"/>
                      <a:pt x="25080" y="0"/>
                    </a:cubicBezTo>
                    <a:lnTo>
                      <a:pt x="25080" y="1387"/>
                    </a:lnTo>
                    <a:cubicBezTo>
                      <a:pt x="25080" y="1387"/>
                      <a:pt x="13007" y="3921"/>
                      <a:pt x="11835" y="4041"/>
                    </a:cubicBezTo>
                    <a:cubicBezTo>
                      <a:pt x="10640" y="4160"/>
                      <a:pt x="1" y="6647"/>
                      <a:pt x="1" y="6647"/>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4870094" y="2191414"/>
                <a:ext cx="271162" cy="218931"/>
              </a:xfrm>
              <a:custGeom>
                <a:avLst/>
                <a:gdLst/>
                <a:ahLst/>
                <a:cxnLst/>
                <a:rect l="l" t="t" r="r" b="b"/>
                <a:pathLst>
                  <a:path w="7938" h="6409" extrusionOk="0">
                    <a:moveTo>
                      <a:pt x="7938" y="5547"/>
                    </a:moveTo>
                    <a:cubicBezTo>
                      <a:pt x="7197" y="4041"/>
                      <a:pt x="7268" y="2152"/>
                      <a:pt x="5499" y="2009"/>
                    </a:cubicBezTo>
                    <a:cubicBezTo>
                      <a:pt x="5499" y="2009"/>
                      <a:pt x="3563" y="3922"/>
                      <a:pt x="2630" y="2607"/>
                    </a:cubicBezTo>
                    <a:cubicBezTo>
                      <a:pt x="1124" y="527"/>
                      <a:pt x="1435" y="1"/>
                      <a:pt x="0" y="407"/>
                    </a:cubicBezTo>
                    <a:lnTo>
                      <a:pt x="478" y="2702"/>
                    </a:lnTo>
                    <a:cubicBezTo>
                      <a:pt x="885" y="4663"/>
                      <a:pt x="3013" y="6408"/>
                      <a:pt x="4304" y="6145"/>
                    </a:cubicBezTo>
                    <a:cubicBezTo>
                      <a:pt x="7699" y="5452"/>
                      <a:pt x="7938" y="5547"/>
                      <a:pt x="7938" y="55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4828419" y="2203678"/>
                <a:ext cx="214832" cy="218077"/>
              </a:xfrm>
              <a:custGeom>
                <a:avLst/>
                <a:gdLst/>
                <a:ahLst/>
                <a:cxnLst/>
                <a:rect l="l" t="t" r="r" b="b"/>
                <a:pathLst>
                  <a:path w="6289" h="6384" extrusionOk="0">
                    <a:moveTo>
                      <a:pt x="6289" y="5643"/>
                    </a:moveTo>
                    <a:cubicBezTo>
                      <a:pt x="5954" y="5475"/>
                      <a:pt x="5667" y="5284"/>
                      <a:pt x="5404" y="5045"/>
                    </a:cubicBezTo>
                    <a:cubicBezTo>
                      <a:pt x="4974" y="4615"/>
                      <a:pt x="4065" y="4399"/>
                      <a:pt x="3252" y="3873"/>
                    </a:cubicBezTo>
                    <a:cubicBezTo>
                      <a:pt x="2320" y="3252"/>
                      <a:pt x="2009" y="2702"/>
                      <a:pt x="1770" y="2056"/>
                    </a:cubicBezTo>
                    <a:cubicBezTo>
                      <a:pt x="1531" y="1387"/>
                      <a:pt x="1364" y="694"/>
                      <a:pt x="1244" y="0"/>
                    </a:cubicBezTo>
                    <a:lnTo>
                      <a:pt x="431" y="239"/>
                    </a:lnTo>
                    <a:cubicBezTo>
                      <a:pt x="1" y="359"/>
                      <a:pt x="670" y="2343"/>
                      <a:pt x="838" y="3228"/>
                    </a:cubicBezTo>
                    <a:cubicBezTo>
                      <a:pt x="1077" y="4495"/>
                      <a:pt x="2272" y="4495"/>
                      <a:pt x="3205" y="4997"/>
                    </a:cubicBezTo>
                    <a:cubicBezTo>
                      <a:pt x="3396" y="5069"/>
                      <a:pt x="3563" y="5212"/>
                      <a:pt x="3683" y="5380"/>
                    </a:cubicBezTo>
                    <a:lnTo>
                      <a:pt x="1746" y="5882"/>
                    </a:lnTo>
                    <a:lnTo>
                      <a:pt x="1937" y="6384"/>
                    </a:lnTo>
                    <a:lnTo>
                      <a:pt x="4878" y="590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4906031" y="2215907"/>
                <a:ext cx="41675" cy="53939"/>
              </a:xfrm>
              <a:custGeom>
                <a:avLst/>
                <a:gdLst/>
                <a:ahLst/>
                <a:cxnLst/>
                <a:rect l="l" t="t" r="r" b="b"/>
                <a:pathLst>
                  <a:path w="1220" h="1579" extrusionOk="0">
                    <a:moveTo>
                      <a:pt x="957" y="1579"/>
                    </a:moveTo>
                    <a:cubicBezTo>
                      <a:pt x="574" y="1579"/>
                      <a:pt x="96" y="694"/>
                      <a:pt x="48" y="407"/>
                    </a:cubicBezTo>
                    <a:cubicBezTo>
                      <a:pt x="0" y="120"/>
                      <a:pt x="48" y="25"/>
                      <a:pt x="96" y="25"/>
                    </a:cubicBezTo>
                    <a:cubicBezTo>
                      <a:pt x="144" y="1"/>
                      <a:pt x="1220" y="1340"/>
                      <a:pt x="957"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5422188" y="2122001"/>
                <a:ext cx="485140" cy="1858851"/>
              </a:xfrm>
              <a:custGeom>
                <a:avLst/>
                <a:gdLst/>
                <a:ahLst/>
                <a:cxnLst/>
                <a:rect l="l" t="t" r="r" b="b"/>
                <a:pathLst>
                  <a:path w="14202" h="54416" extrusionOk="0">
                    <a:moveTo>
                      <a:pt x="9061" y="4352"/>
                    </a:moveTo>
                    <a:cubicBezTo>
                      <a:pt x="9061" y="4352"/>
                      <a:pt x="14202" y="13580"/>
                      <a:pt x="13676" y="26060"/>
                    </a:cubicBezTo>
                    <a:cubicBezTo>
                      <a:pt x="13174" y="38206"/>
                      <a:pt x="2439" y="53387"/>
                      <a:pt x="2391" y="53722"/>
                    </a:cubicBezTo>
                    <a:cubicBezTo>
                      <a:pt x="2295" y="54415"/>
                      <a:pt x="0" y="54033"/>
                      <a:pt x="0" y="54033"/>
                    </a:cubicBezTo>
                    <a:lnTo>
                      <a:pt x="6862" y="27088"/>
                    </a:lnTo>
                    <a:lnTo>
                      <a:pt x="383" y="10305"/>
                    </a:lnTo>
                    <a:lnTo>
                      <a:pt x="7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5497306" y="2291059"/>
                <a:ext cx="890244" cy="1665300"/>
              </a:xfrm>
              <a:custGeom>
                <a:avLst/>
                <a:gdLst/>
                <a:ahLst/>
                <a:cxnLst/>
                <a:rect l="l" t="t" r="r" b="b"/>
                <a:pathLst>
                  <a:path w="26061" h="48750" extrusionOk="0">
                    <a:moveTo>
                      <a:pt x="8847" y="0"/>
                    </a:moveTo>
                    <a:cubicBezTo>
                      <a:pt x="8847" y="0"/>
                      <a:pt x="26061" y="47338"/>
                      <a:pt x="25989" y="48032"/>
                    </a:cubicBezTo>
                    <a:cubicBezTo>
                      <a:pt x="25917" y="48749"/>
                      <a:pt x="23646" y="48414"/>
                      <a:pt x="23646" y="48414"/>
                    </a:cubicBezTo>
                    <a:lnTo>
                      <a:pt x="1" y="4878"/>
                    </a:lnTo>
                    <a:lnTo>
                      <a:pt x="4304" y="387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5096302" y="1862282"/>
                <a:ext cx="1495422" cy="778370"/>
              </a:xfrm>
              <a:custGeom>
                <a:avLst/>
                <a:gdLst/>
                <a:ahLst/>
                <a:cxnLst/>
                <a:rect l="l" t="t" r="r" b="b"/>
                <a:pathLst>
                  <a:path w="43777" h="22786" extrusionOk="0">
                    <a:moveTo>
                      <a:pt x="34405" y="12266"/>
                    </a:moveTo>
                    <a:cubicBezTo>
                      <a:pt x="33974" y="12218"/>
                      <a:pt x="32349" y="12720"/>
                      <a:pt x="30675" y="13413"/>
                    </a:cubicBezTo>
                    <a:cubicBezTo>
                      <a:pt x="23742" y="16282"/>
                      <a:pt x="23861" y="17095"/>
                      <a:pt x="17765" y="18649"/>
                    </a:cubicBezTo>
                    <a:cubicBezTo>
                      <a:pt x="6432" y="21518"/>
                      <a:pt x="1985" y="22785"/>
                      <a:pt x="1794" y="22642"/>
                    </a:cubicBezTo>
                    <a:lnTo>
                      <a:pt x="790" y="21924"/>
                    </a:lnTo>
                    <a:cubicBezTo>
                      <a:pt x="1" y="21327"/>
                      <a:pt x="9684" y="17501"/>
                      <a:pt x="20634" y="13198"/>
                    </a:cubicBezTo>
                    <a:cubicBezTo>
                      <a:pt x="31392" y="8990"/>
                      <a:pt x="31655" y="2798"/>
                      <a:pt x="37823" y="479"/>
                    </a:cubicBezTo>
                    <a:cubicBezTo>
                      <a:pt x="39138" y="1"/>
                      <a:pt x="43777" y="3802"/>
                      <a:pt x="42701" y="7675"/>
                    </a:cubicBezTo>
                    <a:cubicBezTo>
                      <a:pt x="42103" y="9851"/>
                      <a:pt x="40310" y="12839"/>
                      <a:pt x="34405" y="12266"/>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6151504" y="2091769"/>
                <a:ext cx="243390" cy="296509"/>
              </a:xfrm>
              <a:custGeom>
                <a:avLst/>
                <a:gdLst/>
                <a:ahLst/>
                <a:cxnLst/>
                <a:rect l="l" t="t" r="r" b="b"/>
                <a:pathLst>
                  <a:path w="7125" h="8680" extrusionOk="0">
                    <a:moveTo>
                      <a:pt x="7125" y="8512"/>
                    </a:moveTo>
                    <a:cubicBezTo>
                      <a:pt x="6647" y="8512"/>
                      <a:pt x="6121" y="8536"/>
                      <a:pt x="5571" y="8584"/>
                    </a:cubicBezTo>
                    <a:cubicBezTo>
                      <a:pt x="4232" y="8680"/>
                      <a:pt x="2869" y="8632"/>
                      <a:pt x="1554" y="8464"/>
                    </a:cubicBezTo>
                    <a:cubicBezTo>
                      <a:pt x="1148" y="7604"/>
                      <a:pt x="813" y="6719"/>
                      <a:pt x="598" y="5811"/>
                    </a:cubicBezTo>
                    <a:cubicBezTo>
                      <a:pt x="96" y="4161"/>
                      <a:pt x="0" y="2416"/>
                      <a:pt x="335" y="718"/>
                    </a:cubicBezTo>
                    <a:cubicBezTo>
                      <a:pt x="2176" y="503"/>
                      <a:pt x="3873" y="264"/>
                      <a:pt x="5451" y="1"/>
                    </a:cubicBezTo>
                    <a:cubicBezTo>
                      <a:pt x="5882" y="2248"/>
                      <a:pt x="6551" y="5595"/>
                      <a:pt x="7125" y="8512"/>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5316019" y="2188169"/>
                <a:ext cx="817551" cy="357724"/>
              </a:xfrm>
              <a:custGeom>
                <a:avLst/>
                <a:gdLst/>
                <a:ahLst/>
                <a:cxnLst/>
                <a:rect l="l" t="t" r="r" b="b"/>
                <a:pathLst>
                  <a:path w="23933" h="10472" extrusionOk="0">
                    <a:moveTo>
                      <a:pt x="287" y="9683"/>
                    </a:moveTo>
                    <a:cubicBezTo>
                      <a:pt x="3969" y="8129"/>
                      <a:pt x="9085" y="6097"/>
                      <a:pt x="14512" y="3993"/>
                    </a:cubicBezTo>
                    <a:cubicBezTo>
                      <a:pt x="18122" y="2582"/>
                      <a:pt x="21087" y="1243"/>
                      <a:pt x="23717" y="0"/>
                    </a:cubicBezTo>
                    <a:lnTo>
                      <a:pt x="23932" y="1363"/>
                    </a:lnTo>
                    <a:cubicBezTo>
                      <a:pt x="23932" y="1363"/>
                      <a:pt x="12408" y="5738"/>
                      <a:pt x="11261" y="6049"/>
                    </a:cubicBezTo>
                    <a:cubicBezTo>
                      <a:pt x="10113" y="6360"/>
                      <a:pt x="0" y="10472"/>
                      <a:pt x="0" y="10472"/>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6058384" y="2137510"/>
                <a:ext cx="305493" cy="316117"/>
              </a:xfrm>
              <a:custGeom>
                <a:avLst/>
                <a:gdLst/>
                <a:ahLst/>
                <a:cxnLst/>
                <a:rect l="l" t="t" r="r" b="b"/>
                <a:pathLst>
                  <a:path w="8943" h="9254" extrusionOk="0">
                    <a:moveTo>
                      <a:pt x="8942" y="7532"/>
                    </a:moveTo>
                    <a:cubicBezTo>
                      <a:pt x="8464" y="7699"/>
                      <a:pt x="7986" y="7890"/>
                      <a:pt x="7484" y="8082"/>
                    </a:cubicBezTo>
                    <a:cubicBezTo>
                      <a:pt x="6241" y="8608"/>
                      <a:pt x="4950" y="8990"/>
                      <a:pt x="3635" y="9253"/>
                    </a:cubicBezTo>
                    <a:cubicBezTo>
                      <a:pt x="2965" y="8584"/>
                      <a:pt x="2391" y="7843"/>
                      <a:pt x="1865" y="7054"/>
                    </a:cubicBezTo>
                    <a:cubicBezTo>
                      <a:pt x="885" y="5643"/>
                      <a:pt x="240" y="4017"/>
                      <a:pt x="1" y="2320"/>
                    </a:cubicBezTo>
                    <a:cubicBezTo>
                      <a:pt x="1698" y="1531"/>
                      <a:pt x="3204" y="742"/>
                      <a:pt x="4639" y="1"/>
                    </a:cubicBezTo>
                    <a:cubicBezTo>
                      <a:pt x="5762" y="1985"/>
                      <a:pt x="7436" y="4974"/>
                      <a:pt x="8942" y="7532"/>
                    </a:cubicBezTo>
                    <a:close/>
                  </a:path>
                </a:pathLst>
              </a:custGeom>
              <a:solidFill>
                <a:srgbClr val="F1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4915835" y="2477265"/>
                <a:ext cx="286671" cy="207488"/>
              </a:xfrm>
              <a:custGeom>
                <a:avLst/>
                <a:gdLst/>
                <a:ahLst/>
                <a:cxnLst/>
                <a:rect l="l" t="t" r="r" b="b"/>
                <a:pathLst>
                  <a:path w="8392" h="6074" extrusionOk="0">
                    <a:moveTo>
                      <a:pt x="7962" y="4782"/>
                    </a:moveTo>
                    <a:cubicBezTo>
                      <a:pt x="6981" y="3395"/>
                      <a:pt x="6766" y="1531"/>
                      <a:pt x="4997" y="1674"/>
                    </a:cubicBezTo>
                    <a:cubicBezTo>
                      <a:pt x="4997" y="1674"/>
                      <a:pt x="4088" y="3539"/>
                      <a:pt x="2941" y="2391"/>
                    </a:cubicBezTo>
                    <a:cubicBezTo>
                      <a:pt x="1124" y="550"/>
                      <a:pt x="1363" y="1"/>
                      <a:pt x="0" y="622"/>
                    </a:cubicBezTo>
                    <a:lnTo>
                      <a:pt x="837" y="2798"/>
                    </a:lnTo>
                    <a:cubicBezTo>
                      <a:pt x="1554" y="4687"/>
                      <a:pt x="3921" y="6073"/>
                      <a:pt x="5140" y="5619"/>
                    </a:cubicBezTo>
                    <a:cubicBezTo>
                      <a:pt x="8392" y="4400"/>
                      <a:pt x="7962" y="4782"/>
                      <a:pt x="7962" y="47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4876619" y="2496873"/>
                <a:ext cx="240145" cy="211553"/>
              </a:xfrm>
              <a:custGeom>
                <a:avLst/>
                <a:gdLst/>
                <a:ahLst/>
                <a:cxnLst/>
                <a:rect l="l" t="t" r="r" b="b"/>
                <a:pathLst>
                  <a:path w="7030" h="6193" extrusionOk="0">
                    <a:moveTo>
                      <a:pt x="7030" y="4782"/>
                    </a:moveTo>
                    <a:cubicBezTo>
                      <a:pt x="6695" y="4686"/>
                      <a:pt x="6360" y="4543"/>
                      <a:pt x="6073" y="4328"/>
                    </a:cubicBezTo>
                    <a:cubicBezTo>
                      <a:pt x="5571" y="3969"/>
                      <a:pt x="4663" y="3921"/>
                      <a:pt x="3778" y="3515"/>
                    </a:cubicBezTo>
                    <a:cubicBezTo>
                      <a:pt x="2750" y="3037"/>
                      <a:pt x="2344" y="2558"/>
                      <a:pt x="2009" y="1961"/>
                    </a:cubicBezTo>
                    <a:cubicBezTo>
                      <a:pt x="1674" y="1339"/>
                      <a:pt x="1387" y="670"/>
                      <a:pt x="1172" y="0"/>
                    </a:cubicBezTo>
                    <a:lnTo>
                      <a:pt x="407" y="359"/>
                    </a:lnTo>
                    <a:cubicBezTo>
                      <a:pt x="1" y="550"/>
                      <a:pt x="981" y="2415"/>
                      <a:pt x="1268" y="3252"/>
                    </a:cubicBezTo>
                    <a:cubicBezTo>
                      <a:pt x="1698" y="4471"/>
                      <a:pt x="2893" y="4280"/>
                      <a:pt x="3898" y="4615"/>
                    </a:cubicBezTo>
                    <a:cubicBezTo>
                      <a:pt x="4089" y="4686"/>
                      <a:pt x="4256" y="4782"/>
                      <a:pt x="4424" y="4925"/>
                    </a:cubicBezTo>
                    <a:lnTo>
                      <a:pt x="2607" y="5738"/>
                    </a:lnTo>
                    <a:lnTo>
                      <a:pt x="2869" y="6193"/>
                    </a:lnTo>
                    <a:lnTo>
                      <a:pt x="5667" y="526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4954196" y="2502578"/>
                <a:ext cx="46594" cy="51479"/>
              </a:xfrm>
              <a:custGeom>
                <a:avLst/>
                <a:gdLst/>
                <a:ahLst/>
                <a:cxnLst/>
                <a:rect l="l" t="t" r="r" b="b"/>
                <a:pathLst>
                  <a:path w="1364" h="1507" extrusionOk="0">
                    <a:moveTo>
                      <a:pt x="1172" y="1435"/>
                    </a:moveTo>
                    <a:cubicBezTo>
                      <a:pt x="790" y="1507"/>
                      <a:pt x="168" y="670"/>
                      <a:pt x="73" y="431"/>
                    </a:cubicBezTo>
                    <a:cubicBezTo>
                      <a:pt x="1" y="168"/>
                      <a:pt x="25" y="49"/>
                      <a:pt x="73" y="25"/>
                    </a:cubicBezTo>
                    <a:cubicBezTo>
                      <a:pt x="144" y="1"/>
                      <a:pt x="1364" y="1172"/>
                      <a:pt x="1172" y="14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6274002" y="3833793"/>
                <a:ext cx="263818" cy="118467"/>
              </a:xfrm>
              <a:custGeom>
                <a:avLst/>
                <a:gdLst/>
                <a:ahLst/>
                <a:cxnLst/>
                <a:rect l="l" t="t" r="r" b="b"/>
                <a:pathLst>
                  <a:path w="7723" h="3468" extrusionOk="0">
                    <a:moveTo>
                      <a:pt x="1148" y="1"/>
                    </a:moveTo>
                    <a:cubicBezTo>
                      <a:pt x="1507" y="1"/>
                      <a:pt x="7125" y="2033"/>
                      <a:pt x="7460" y="2416"/>
                    </a:cubicBezTo>
                    <a:cubicBezTo>
                      <a:pt x="7627" y="2583"/>
                      <a:pt x="7723" y="2822"/>
                      <a:pt x="7723" y="3061"/>
                    </a:cubicBezTo>
                    <a:cubicBezTo>
                      <a:pt x="7723" y="3061"/>
                      <a:pt x="2965" y="3468"/>
                      <a:pt x="1722" y="3420"/>
                    </a:cubicBezTo>
                    <a:cubicBezTo>
                      <a:pt x="478" y="3372"/>
                      <a:pt x="0" y="933"/>
                      <a:pt x="0" y="93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6015103" y="1876186"/>
                <a:ext cx="323461" cy="582326"/>
              </a:xfrm>
              <a:custGeom>
                <a:avLst/>
                <a:gdLst/>
                <a:ahLst/>
                <a:cxnLst/>
                <a:rect l="l" t="t" r="r" b="b"/>
                <a:pathLst>
                  <a:path w="9469" h="17047" extrusionOk="0">
                    <a:moveTo>
                      <a:pt x="5954" y="478"/>
                    </a:moveTo>
                    <a:cubicBezTo>
                      <a:pt x="5930" y="2343"/>
                      <a:pt x="5475" y="4184"/>
                      <a:pt x="4663" y="5858"/>
                    </a:cubicBezTo>
                    <a:cubicBezTo>
                      <a:pt x="2965" y="9300"/>
                      <a:pt x="909" y="11476"/>
                      <a:pt x="240" y="11930"/>
                    </a:cubicBezTo>
                    <a:cubicBezTo>
                      <a:pt x="0" y="12098"/>
                      <a:pt x="5428" y="17047"/>
                      <a:pt x="7436" y="12265"/>
                    </a:cubicBezTo>
                    <a:cubicBezTo>
                      <a:pt x="9468" y="7483"/>
                      <a:pt x="7747" y="3491"/>
                      <a:pt x="7603" y="3252"/>
                    </a:cubicBezTo>
                    <a:cubicBezTo>
                      <a:pt x="7460" y="3013"/>
                      <a:pt x="7245" y="0"/>
                      <a:pt x="5954" y="47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6394040" y="1794509"/>
                <a:ext cx="374086" cy="417367"/>
              </a:xfrm>
              <a:custGeom>
                <a:avLst/>
                <a:gdLst/>
                <a:ahLst/>
                <a:cxnLst/>
                <a:rect l="l" t="t" r="r" b="b"/>
                <a:pathLst>
                  <a:path w="10951" h="12218" extrusionOk="0">
                    <a:moveTo>
                      <a:pt x="1" y="0"/>
                    </a:moveTo>
                    <a:cubicBezTo>
                      <a:pt x="120" y="287"/>
                      <a:pt x="1244" y="502"/>
                      <a:pt x="3157" y="2439"/>
                    </a:cubicBezTo>
                    <a:cubicBezTo>
                      <a:pt x="3922" y="3228"/>
                      <a:pt x="6982" y="5762"/>
                      <a:pt x="8990" y="6886"/>
                    </a:cubicBezTo>
                    <a:cubicBezTo>
                      <a:pt x="9779" y="7340"/>
                      <a:pt x="10951" y="6862"/>
                      <a:pt x="10927" y="7053"/>
                    </a:cubicBezTo>
                    <a:cubicBezTo>
                      <a:pt x="10807" y="7771"/>
                      <a:pt x="9014" y="12217"/>
                      <a:pt x="7484" y="12170"/>
                    </a:cubicBezTo>
                    <a:cubicBezTo>
                      <a:pt x="5930" y="12122"/>
                      <a:pt x="694" y="9922"/>
                      <a:pt x="503" y="8631"/>
                    </a:cubicBezTo>
                    <a:cubicBezTo>
                      <a:pt x="288" y="7316"/>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3"/>
              <p:cNvSpPr/>
              <p:nvPr/>
            </p:nvSpPr>
            <p:spPr>
              <a:xfrm>
                <a:off x="5798666" y="1774901"/>
                <a:ext cx="948247" cy="835519"/>
              </a:xfrm>
              <a:custGeom>
                <a:avLst/>
                <a:gdLst/>
                <a:ahLst/>
                <a:cxnLst/>
                <a:rect l="l" t="t" r="r" b="b"/>
                <a:pathLst>
                  <a:path w="27759" h="24459" extrusionOk="0">
                    <a:moveTo>
                      <a:pt x="14393" y="646"/>
                    </a:moveTo>
                    <a:cubicBezTo>
                      <a:pt x="13413" y="1196"/>
                      <a:pt x="12505" y="1865"/>
                      <a:pt x="11668" y="2630"/>
                    </a:cubicBezTo>
                    <a:cubicBezTo>
                      <a:pt x="6839" y="7508"/>
                      <a:pt x="1" y="10592"/>
                      <a:pt x="73" y="11094"/>
                    </a:cubicBezTo>
                    <a:cubicBezTo>
                      <a:pt x="96" y="11285"/>
                      <a:pt x="790" y="16545"/>
                      <a:pt x="5093" y="19103"/>
                    </a:cubicBezTo>
                    <a:cubicBezTo>
                      <a:pt x="14035" y="24459"/>
                      <a:pt x="22235" y="21853"/>
                      <a:pt x="27758" y="13222"/>
                    </a:cubicBezTo>
                    <a:cubicBezTo>
                      <a:pt x="25439" y="11644"/>
                      <a:pt x="24770" y="11500"/>
                      <a:pt x="22881" y="8153"/>
                    </a:cubicBezTo>
                    <a:cubicBezTo>
                      <a:pt x="21805" y="6241"/>
                      <a:pt x="19964" y="2009"/>
                      <a:pt x="17741" y="790"/>
                    </a:cubicBezTo>
                    <a:cubicBezTo>
                      <a:pt x="16330" y="1"/>
                      <a:pt x="15398" y="813"/>
                      <a:pt x="14393" y="6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3"/>
              <p:cNvSpPr/>
              <p:nvPr/>
            </p:nvSpPr>
            <p:spPr>
              <a:xfrm>
                <a:off x="6022448" y="1060308"/>
                <a:ext cx="271196" cy="531700"/>
              </a:xfrm>
              <a:custGeom>
                <a:avLst/>
                <a:gdLst/>
                <a:ahLst/>
                <a:cxnLst/>
                <a:rect l="l" t="t" r="r" b="b"/>
                <a:pathLst>
                  <a:path w="7939" h="15565" extrusionOk="0">
                    <a:moveTo>
                      <a:pt x="3802" y="1793"/>
                    </a:moveTo>
                    <a:cubicBezTo>
                      <a:pt x="3611" y="2917"/>
                      <a:pt x="3754" y="5618"/>
                      <a:pt x="4591" y="7507"/>
                    </a:cubicBezTo>
                    <a:cubicBezTo>
                      <a:pt x="5141" y="8726"/>
                      <a:pt x="6073" y="9468"/>
                      <a:pt x="6671" y="10137"/>
                    </a:cubicBezTo>
                    <a:cubicBezTo>
                      <a:pt x="7125" y="10663"/>
                      <a:pt x="7938" y="12217"/>
                      <a:pt x="7890" y="12337"/>
                    </a:cubicBezTo>
                    <a:cubicBezTo>
                      <a:pt x="7460" y="14273"/>
                      <a:pt x="3706" y="14560"/>
                      <a:pt x="3109" y="15014"/>
                    </a:cubicBezTo>
                    <a:cubicBezTo>
                      <a:pt x="2344" y="15564"/>
                      <a:pt x="598" y="15110"/>
                      <a:pt x="120" y="14297"/>
                    </a:cubicBezTo>
                    <a:cubicBezTo>
                      <a:pt x="1" y="14106"/>
                      <a:pt x="1722" y="9444"/>
                      <a:pt x="1507" y="8703"/>
                    </a:cubicBezTo>
                    <a:cubicBezTo>
                      <a:pt x="1029" y="7220"/>
                      <a:pt x="383" y="5499"/>
                      <a:pt x="359" y="5140"/>
                    </a:cubicBezTo>
                    <a:cubicBezTo>
                      <a:pt x="311" y="4590"/>
                      <a:pt x="144" y="0"/>
                      <a:pt x="3802" y="1793"/>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5993856" y="1464558"/>
                <a:ext cx="393694" cy="415727"/>
              </a:xfrm>
              <a:custGeom>
                <a:avLst/>
                <a:gdLst/>
                <a:ahLst/>
                <a:cxnLst/>
                <a:rect l="l" t="t" r="r" b="b"/>
                <a:pathLst>
                  <a:path w="11525" h="12170" extrusionOk="0">
                    <a:moveTo>
                      <a:pt x="10688" y="9038"/>
                    </a:moveTo>
                    <a:cubicBezTo>
                      <a:pt x="11525" y="9731"/>
                      <a:pt x="9110" y="10353"/>
                      <a:pt x="7962" y="11118"/>
                    </a:cubicBezTo>
                    <a:cubicBezTo>
                      <a:pt x="6432" y="11190"/>
                      <a:pt x="6456" y="12170"/>
                      <a:pt x="6432" y="11357"/>
                    </a:cubicBezTo>
                    <a:cubicBezTo>
                      <a:pt x="6408" y="10927"/>
                      <a:pt x="4854" y="8727"/>
                      <a:pt x="4256" y="7914"/>
                    </a:cubicBezTo>
                    <a:cubicBezTo>
                      <a:pt x="2774" y="5858"/>
                      <a:pt x="1746" y="6575"/>
                      <a:pt x="670" y="4567"/>
                    </a:cubicBezTo>
                    <a:cubicBezTo>
                      <a:pt x="1" y="3324"/>
                      <a:pt x="957" y="1841"/>
                      <a:pt x="1364" y="1387"/>
                    </a:cubicBezTo>
                    <a:cubicBezTo>
                      <a:pt x="1770" y="3754"/>
                      <a:pt x="4233" y="3132"/>
                      <a:pt x="4926" y="2822"/>
                    </a:cubicBezTo>
                    <a:cubicBezTo>
                      <a:pt x="6456" y="2152"/>
                      <a:pt x="8106" y="957"/>
                      <a:pt x="8656" y="287"/>
                    </a:cubicBezTo>
                    <a:cubicBezTo>
                      <a:pt x="8895" y="1"/>
                      <a:pt x="9301" y="2009"/>
                      <a:pt x="9325" y="2104"/>
                    </a:cubicBezTo>
                    <a:cubicBezTo>
                      <a:pt x="10162" y="6217"/>
                      <a:pt x="9301" y="7125"/>
                      <a:pt x="10688" y="90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6024087" y="1629516"/>
                <a:ext cx="232800" cy="205848"/>
              </a:xfrm>
              <a:custGeom>
                <a:avLst/>
                <a:gdLst/>
                <a:ahLst/>
                <a:cxnLst/>
                <a:rect l="l" t="t" r="r" b="b"/>
                <a:pathLst>
                  <a:path w="6815" h="6026" extrusionOk="0">
                    <a:moveTo>
                      <a:pt x="5260" y="6026"/>
                    </a:moveTo>
                    <a:cubicBezTo>
                      <a:pt x="4591" y="4902"/>
                      <a:pt x="3730" y="3563"/>
                      <a:pt x="3371" y="3109"/>
                    </a:cubicBezTo>
                    <a:cubicBezTo>
                      <a:pt x="1985" y="1196"/>
                      <a:pt x="1005" y="1651"/>
                      <a:pt x="0" y="120"/>
                    </a:cubicBezTo>
                    <a:cubicBezTo>
                      <a:pt x="718" y="288"/>
                      <a:pt x="2176" y="455"/>
                      <a:pt x="4423" y="1"/>
                    </a:cubicBezTo>
                    <a:cubicBezTo>
                      <a:pt x="4830" y="2296"/>
                      <a:pt x="6814" y="5309"/>
                      <a:pt x="6814" y="53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6069008" y="1376356"/>
                <a:ext cx="236865" cy="173157"/>
              </a:xfrm>
              <a:custGeom>
                <a:avLst/>
                <a:gdLst/>
                <a:ahLst/>
                <a:cxnLst/>
                <a:rect l="l" t="t" r="r" b="b"/>
                <a:pathLst>
                  <a:path w="6934" h="5069" extrusionOk="0">
                    <a:moveTo>
                      <a:pt x="6432" y="4495"/>
                    </a:moveTo>
                    <a:cubicBezTo>
                      <a:pt x="6025" y="3180"/>
                      <a:pt x="4758" y="861"/>
                      <a:pt x="3204" y="550"/>
                    </a:cubicBezTo>
                    <a:cubicBezTo>
                      <a:pt x="1100" y="168"/>
                      <a:pt x="742" y="5069"/>
                      <a:pt x="622" y="4830"/>
                    </a:cubicBezTo>
                    <a:cubicBezTo>
                      <a:pt x="622" y="4806"/>
                      <a:pt x="192" y="4973"/>
                      <a:pt x="168" y="4519"/>
                    </a:cubicBezTo>
                    <a:cubicBezTo>
                      <a:pt x="0" y="2989"/>
                      <a:pt x="1124" y="263"/>
                      <a:pt x="2726" y="96"/>
                    </a:cubicBezTo>
                    <a:cubicBezTo>
                      <a:pt x="3634" y="0"/>
                      <a:pt x="4495" y="216"/>
                      <a:pt x="5021" y="957"/>
                    </a:cubicBezTo>
                    <a:cubicBezTo>
                      <a:pt x="5882" y="2200"/>
                      <a:pt x="6599" y="3252"/>
                      <a:pt x="6695" y="3395"/>
                    </a:cubicBezTo>
                    <a:cubicBezTo>
                      <a:pt x="6934" y="3778"/>
                      <a:pt x="6432" y="4495"/>
                      <a:pt x="6432" y="44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5881982" y="981877"/>
                <a:ext cx="78431" cy="111122"/>
              </a:xfrm>
              <a:custGeom>
                <a:avLst/>
                <a:gdLst/>
                <a:ahLst/>
                <a:cxnLst/>
                <a:rect l="l" t="t" r="r" b="b"/>
                <a:pathLst>
                  <a:path w="2296" h="3253" extrusionOk="0">
                    <a:moveTo>
                      <a:pt x="1650" y="1"/>
                    </a:moveTo>
                    <a:cubicBezTo>
                      <a:pt x="1148" y="73"/>
                      <a:pt x="216" y="766"/>
                      <a:pt x="120" y="1603"/>
                    </a:cubicBezTo>
                    <a:cubicBezTo>
                      <a:pt x="0" y="2416"/>
                      <a:pt x="263" y="2918"/>
                      <a:pt x="598" y="3085"/>
                    </a:cubicBezTo>
                    <a:cubicBezTo>
                      <a:pt x="957" y="3252"/>
                      <a:pt x="957" y="3252"/>
                      <a:pt x="933" y="3109"/>
                    </a:cubicBezTo>
                    <a:cubicBezTo>
                      <a:pt x="885" y="2965"/>
                      <a:pt x="789" y="2344"/>
                      <a:pt x="933" y="2153"/>
                    </a:cubicBezTo>
                    <a:cubicBezTo>
                      <a:pt x="1100" y="1961"/>
                      <a:pt x="1291" y="1794"/>
                      <a:pt x="1531" y="1651"/>
                    </a:cubicBezTo>
                    <a:cubicBezTo>
                      <a:pt x="1531" y="1651"/>
                      <a:pt x="2296" y="216"/>
                      <a:pt x="165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5890146" y="931252"/>
                <a:ext cx="406743" cy="454943"/>
              </a:xfrm>
              <a:custGeom>
                <a:avLst/>
                <a:gdLst/>
                <a:ahLst/>
                <a:cxnLst/>
                <a:rect l="l" t="t" r="r" b="b"/>
                <a:pathLst>
                  <a:path w="11907" h="13318" extrusionOk="0">
                    <a:moveTo>
                      <a:pt x="1292" y="5045"/>
                    </a:moveTo>
                    <a:cubicBezTo>
                      <a:pt x="2583" y="6217"/>
                      <a:pt x="3563" y="5667"/>
                      <a:pt x="3563" y="5667"/>
                    </a:cubicBezTo>
                    <a:cubicBezTo>
                      <a:pt x="3563" y="5667"/>
                      <a:pt x="2846" y="5069"/>
                      <a:pt x="3252" y="4615"/>
                    </a:cubicBezTo>
                    <a:cubicBezTo>
                      <a:pt x="3682" y="4161"/>
                      <a:pt x="4232" y="5762"/>
                      <a:pt x="4854" y="6910"/>
                    </a:cubicBezTo>
                    <a:cubicBezTo>
                      <a:pt x="8249" y="13317"/>
                      <a:pt x="11548" y="8655"/>
                      <a:pt x="11715" y="6934"/>
                    </a:cubicBezTo>
                    <a:cubicBezTo>
                      <a:pt x="11907" y="5093"/>
                      <a:pt x="10759" y="6264"/>
                      <a:pt x="8990" y="3085"/>
                    </a:cubicBezTo>
                    <a:cubicBezTo>
                      <a:pt x="7651" y="646"/>
                      <a:pt x="3778" y="1"/>
                      <a:pt x="1387" y="1746"/>
                    </a:cubicBezTo>
                    <a:cubicBezTo>
                      <a:pt x="287" y="2535"/>
                      <a:pt x="1" y="3874"/>
                      <a:pt x="1292" y="50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6316463" y="1894154"/>
                <a:ext cx="53119" cy="231161"/>
              </a:xfrm>
              <a:custGeom>
                <a:avLst/>
                <a:gdLst/>
                <a:ahLst/>
                <a:cxnLst/>
                <a:rect l="l" t="t" r="r" b="b"/>
                <a:pathLst>
                  <a:path w="1555" h="6767" extrusionOk="0">
                    <a:moveTo>
                      <a:pt x="264" y="0"/>
                    </a:moveTo>
                    <a:cubicBezTo>
                      <a:pt x="837" y="694"/>
                      <a:pt x="1555" y="5953"/>
                      <a:pt x="837" y="6360"/>
                    </a:cubicBezTo>
                    <a:cubicBezTo>
                      <a:pt x="120" y="6766"/>
                      <a:pt x="1" y="6455"/>
                      <a:pt x="1" y="6455"/>
                    </a:cubicBezTo>
                    <a:cubicBezTo>
                      <a:pt x="1" y="6455"/>
                      <a:pt x="120" y="861"/>
                      <a:pt x="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6198030" y="1742244"/>
                <a:ext cx="188700" cy="156009"/>
              </a:xfrm>
              <a:custGeom>
                <a:avLst/>
                <a:gdLst/>
                <a:ahLst/>
                <a:cxnLst/>
                <a:rect l="l" t="t" r="r" b="b"/>
                <a:pathLst>
                  <a:path w="5524" h="4567" extrusionOk="0">
                    <a:moveTo>
                      <a:pt x="4185" y="0"/>
                    </a:moveTo>
                    <a:cubicBezTo>
                      <a:pt x="2989" y="1817"/>
                      <a:pt x="503" y="2463"/>
                      <a:pt x="503" y="2463"/>
                    </a:cubicBezTo>
                    <a:lnTo>
                      <a:pt x="1" y="2439"/>
                    </a:lnTo>
                    <a:lnTo>
                      <a:pt x="814" y="3897"/>
                    </a:lnTo>
                    <a:cubicBezTo>
                      <a:pt x="1220" y="4567"/>
                      <a:pt x="5524" y="1196"/>
                      <a:pt x="4878" y="1004"/>
                    </a:cubicBezTo>
                    <a:cubicBezTo>
                      <a:pt x="4543" y="909"/>
                      <a:pt x="4185" y="0"/>
                      <a:pt x="4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6175997" y="1804484"/>
                <a:ext cx="75972" cy="97663"/>
              </a:xfrm>
              <a:custGeom>
                <a:avLst/>
                <a:gdLst/>
                <a:ahLst/>
                <a:cxnLst/>
                <a:rect l="l" t="t" r="r" b="b"/>
                <a:pathLst>
                  <a:path w="2224" h="2859" extrusionOk="0">
                    <a:moveTo>
                      <a:pt x="501" y="1"/>
                    </a:moveTo>
                    <a:cubicBezTo>
                      <a:pt x="441" y="1"/>
                      <a:pt x="385" y="15"/>
                      <a:pt x="335" y="43"/>
                    </a:cubicBezTo>
                    <a:cubicBezTo>
                      <a:pt x="0" y="234"/>
                      <a:pt x="72" y="999"/>
                      <a:pt x="502" y="1764"/>
                    </a:cubicBezTo>
                    <a:cubicBezTo>
                      <a:pt x="869" y="2415"/>
                      <a:pt x="1373" y="2859"/>
                      <a:pt x="1722" y="2859"/>
                    </a:cubicBezTo>
                    <a:cubicBezTo>
                      <a:pt x="1783" y="2859"/>
                      <a:pt x="1839" y="2845"/>
                      <a:pt x="1889" y="2816"/>
                    </a:cubicBezTo>
                    <a:cubicBezTo>
                      <a:pt x="2224" y="2625"/>
                      <a:pt x="2128" y="1860"/>
                      <a:pt x="1698" y="1095"/>
                    </a:cubicBezTo>
                    <a:cubicBezTo>
                      <a:pt x="1332" y="444"/>
                      <a:pt x="844"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6193145" y="1959468"/>
                <a:ext cx="66168" cy="255688"/>
              </a:xfrm>
              <a:custGeom>
                <a:avLst/>
                <a:gdLst/>
                <a:ahLst/>
                <a:cxnLst/>
                <a:rect l="l" t="t" r="r" b="b"/>
                <a:pathLst>
                  <a:path w="1937" h="7485" extrusionOk="0">
                    <a:moveTo>
                      <a:pt x="1937" y="1"/>
                    </a:moveTo>
                    <a:cubicBezTo>
                      <a:pt x="1937" y="1"/>
                      <a:pt x="1507" y="6360"/>
                      <a:pt x="1076" y="6910"/>
                    </a:cubicBezTo>
                    <a:cubicBezTo>
                      <a:pt x="646" y="7484"/>
                      <a:pt x="431" y="7436"/>
                      <a:pt x="216" y="7269"/>
                    </a:cubicBezTo>
                    <a:cubicBezTo>
                      <a:pt x="0" y="7078"/>
                      <a:pt x="1937"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6267477" y="1501314"/>
                <a:ext cx="69447" cy="241784"/>
              </a:xfrm>
              <a:custGeom>
                <a:avLst/>
                <a:gdLst/>
                <a:ahLst/>
                <a:cxnLst/>
                <a:rect l="l" t="t" r="r" b="b"/>
                <a:pathLst>
                  <a:path w="2033" h="7078" extrusionOk="0">
                    <a:moveTo>
                      <a:pt x="693" y="455"/>
                    </a:moveTo>
                    <a:cubicBezTo>
                      <a:pt x="813" y="1339"/>
                      <a:pt x="2032" y="6623"/>
                      <a:pt x="1793" y="6862"/>
                    </a:cubicBezTo>
                    <a:cubicBezTo>
                      <a:pt x="1530" y="7077"/>
                      <a:pt x="167" y="1172"/>
                      <a:pt x="72" y="885"/>
                    </a:cubicBezTo>
                    <a:cubicBezTo>
                      <a:pt x="0" y="574"/>
                      <a:pt x="693" y="0"/>
                      <a:pt x="693" y="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6183341" y="1824672"/>
                <a:ext cx="48234" cy="61454"/>
              </a:xfrm>
              <a:custGeom>
                <a:avLst/>
                <a:gdLst/>
                <a:ahLst/>
                <a:cxnLst/>
                <a:rect l="l" t="t" r="r" b="b"/>
                <a:pathLst>
                  <a:path w="1412" h="1799" extrusionOk="0">
                    <a:moveTo>
                      <a:pt x="319" y="0"/>
                    </a:moveTo>
                    <a:cubicBezTo>
                      <a:pt x="282" y="0"/>
                      <a:pt x="247" y="9"/>
                      <a:pt x="216" y="26"/>
                    </a:cubicBezTo>
                    <a:cubicBezTo>
                      <a:pt x="1" y="145"/>
                      <a:pt x="48" y="624"/>
                      <a:pt x="335" y="1126"/>
                    </a:cubicBezTo>
                    <a:cubicBezTo>
                      <a:pt x="558" y="1531"/>
                      <a:pt x="866" y="1798"/>
                      <a:pt x="1086" y="1798"/>
                    </a:cubicBezTo>
                    <a:cubicBezTo>
                      <a:pt x="1126" y="1798"/>
                      <a:pt x="1163" y="1790"/>
                      <a:pt x="1196" y="1771"/>
                    </a:cubicBezTo>
                    <a:cubicBezTo>
                      <a:pt x="1411" y="1652"/>
                      <a:pt x="1363" y="1173"/>
                      <a:pt x="1076" y="695"/>
                    </a:cubicBezTo>
                    <a:cubicBezTo>
                      <a:pt x="852" y="287"/>
                      <a:pt x="540" y="0"/>
                      <a:pt x="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5236802" y="1647484"/>
                <a:ext cx="600294" cy="807782"/>
              </a:xfrm>
              <a:custGeom>
                <a:avLst/>
                <a:gdLst/>
                <a:ahLst/>
                <a:cxnLst/>
                <a:rect l="l" t="t" r="r" b="b"/>
                <a:pathLst>
                  <a:path w="17573" h="23647" extrusionOk="0">
                    <a:moveTo>
                      <a:pt x="4256" y="15422"/>
                    </a:moveTo>
                    <a:lnTo>
                      <a:pt x="5069" y="21638"/>
                    </a:lnTo>
                    <a:lnTo>
                      <a:pt x="6025" y="23646"/>
                    </a:lnTo>
                    <a:cubicBezTo>
                      <a:pt x="6025" y="23646"/>
                      <a:pt x="17572" y="19964"/>
                      <a:pt x="17286" y="19199"/>
                    </a:cubicBezTo>
                    <a:cubicBezTo>
                      <a:pt x="17142" y="18817"/>
                      <a:pt x="14823" y="17645"/>
                      <a:pt x="13269" y="13389"/>
                    </a:cubicBezTo>
                    <a:cubicBezTo>
                      <a:pt x="10806" y="6623"/>
                      <a:pt x="13508" y="2583"/>
                      <a:pt x="7603" y="479"/>
                    </a:cubicBezTo>
                    <a:cubicBezTo>
                      <a:pt x="6216" y="1"/>
                      <a:pt x="4710" y="120"/>
                      <a:pt x="3275" y="527"/>
                    </a:cubicBezTo>
                    <a:cubicBezTo>
                      <a:pt x="2295" y="790"/>
                      <a:pt x="0" y="3922"/>
                      <a:pt x="24" y="6265"/>
                    </a:cubicBezTo>
                    <a:cubicBezTo>
                      <a:pt x="96" y="10281"/>
                      <a:pt x="1626" y="12792"/>
                      <a:pt x="4256" y="15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6175997" y="1328977"/>
                <a:ext cx="18822" cy="19642"/>
              </a:xfrm>
              <a:custGeom>
                <a:avLst/>
                <a:gdLst/>
                <a:ahLst/>
                <a:cxnLst/>
                <a:rect l="l" t="t" r="r" b="b"/>
                <a:pathLst>
                  <a:path w="551" h="575" extrusionOk="0">
                    <a:moveTo>
                      <a:pt x="287" y="1"/>
                    </a:moveTo>
                    <a:cubicBezTo>
                      <a:pt x="120" y="1"/>
                      <a:pt x="0" y="144"/>
                      <a:pt x="0" y="288"/>
                    </a:cubicBezTo>
                    <a:cubicBezTo>
                      <a:pt x="0" y="431"/>
                      <a:pt x="120" y="575"/>
                      <a:pt x="287" y="575"/>
                    </a:cubicBezTo>
                    <a:cubicBezTo>
                      <a:pt x="431" y="575"/>
                      <a:pt x="550" y="431"/>
                      <a:pt x="550" y="288"/>
                    </a:cubicBezTo>
                    <a:cubicBezTo>
                      <a:pt x="550" y="144"/>
                      <a:pt x="431"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6127797" y="1344519"/>
                <a:ext cx="31905" cy="31051"/>
              </a:xfrm>
              <a:custGeom>
                <a:avLst/>
                <a:gdLst/>
                <a:ahLst/>
                <a:cxnLst/>
                <a:rect l="l" t="t" r="r" b="b"/>
                <a:pathLst>
                  <a:path w="934" h="909" extrusionOk="0">
                    <a:moveTo>
                      <a:pt x="455" y="0"/>
                    </a:moveTo>
                    <a:cubicBezTo>
                      <a:pt x="216" y="0"/>
                      <a:pt x="1" y="215"/>
                      <a:pt x="1" y="454"/>
                    </a:cubicBezTo>
                    <a:cubicBezTo>
                      <a:pt x="1" y="717"/>
                      <a:pt x="216" y="909"/>
                      <a:pt x="455" y="909"/>
                    </a:cubicBezTo>
                    <a:cubicBezTo>
                      <a:pt x="718" y="909"/>
                      <a:pt x="933" y="717"/>
                      <a:pt x="933" y="454"/>
                    </a:cubicBezTo>
                    <a:cubicBezTo>
                      <a:pt x="933" y="215"/>
                      <a:pt x="718" y="0"/>
                      <a:pt x="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6080451" y="1354289"/>
                <a:ext cx="31051" cy="31086"/>
              </a:xfrm>
              <a:custGeom>
                <a:avLst/>
                <a:gdLst/>
                <a:ahLst/>
                <a:cxnLst/>
                <a:rect l="l" t="t" r="r" b="b"/>
                <a:pathLst>
                  <a:path w="909" h="910" extrusionOk="0">
                    <a:moveTo>
                      <a:pt x="454" y="1"/>
                    </a:moveTo>
                    <a:cubicBezTo>
                      <a:pt x="191" y="1"/>
                      <a:pt x="0" y="192"/>
                      <a:pt x="0" y="455"/>
                    </a:cubicBezTo>
                    <a:cubicBezTo>
                      <a:pt x="0" y="694"/>
                      <a:pt x="191" y="909"/>
                      <a:pt x="454" y="909"/>
                    </a:cubicBezTo>
                    <a:cubicBezTo>
                      <a:pt x="693" y="909"/>
                      <a:pt x="909" y="694"/>
                      <a:pt x="909" y="455"/>
                    </a:cubicBezTo>
                    <a:cubicBezTo>
                      <a:pt x="909" y="192"/>
                      <a:pt x="693"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5757025" y="2398868"/>
                <a:ext cx="210733" cy="130696"/>
              </a:xfrm>
              <a:custGeom>
                <a:avLst/>
                <a:gdLst/>
                <a:ahLst/>
                <a:cxnLst/>
                <a:rect l="l" t="t" r="r" b="b"/>
                <a:pathLst>
                  <a:path w="6169" h="3826" extrusionOk="0">
                    <a:moveTo>
                      <a:pt x="1220" y="0"/>
                    </a:moveTo>
                    <a:lnTo>
                      <a:pt x="3467" y="48"/>
                    </a:lnTo>
                    <a:cubicBezTo>
                      <a:pt x="3467" y="48"/>
                      <a:pt x="5093" y="407"/>
                      <a:pt x="5069" y="335"/>
                    </a:cubicBezTo>
                    <a:cubicBezTo>
                      <a:pt x="5021" y="263"/>
                      <a:pt x="6169" y="24"/>
                      <a:pt x="5810" y="1411"/>
                    </a:cubicBezTo>
                    <a:cubicBezTo>
                      <a:pt x="5452" y="2798"/>
                      <a:pt x="4854" y="3610"/>
                      <a:pt x="3515" y="3706"/>
                    </a:cubicBezTo>
                    <a:cubicBezTo>
                      <a:pt x="2176" y="3826"/>
                      <a:pt x="0" y="2606"/>
                      <a:pt x="0" y="2606"/>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5394416" y="3898321"/>
                <a:ext cx="263818" cy="118467"/>
              </a:xfrm>
              <a:custGeom>
                <a:avLst/>
                <a:gdLst/>
                <a:ahLst/>
                <a:cxnLst/>
                <a:rect l="l" t="t" r="r" b="b"/>
                <a:pathLst>
                  <a:path w="7723" h="3468" extrusionOk="0">
                    <a:moveTo>
                      <a:pt x="1148" y="1"/>
                    </a:moveTo>
                    <a:cubicBezTo>
                      <a:pt x="1506" y="1"/>
                      <a:pt x="7125" y="2033"/>
                      <a:pt x="7436" y="2415"/>
                    </a:cubicBezTo>
                    <a:cubicBezTo>
                      <a:pt x="7627" y="2583"/>
                      <a:pt x="7723" y="2822"/>
                      <a:pt x="7723" y="3085"/>
                    </a:cubicBezTo>
                    <a:cubicBezTo>
                      <a:pt x="7723" y="3085"/>
                      <a:pt x="2965" y="3467"/>
                      <a:pt x="1722" y="3443"/>
                    </a:cubicBezTo>
                    <a:cubicBezTo>
                      <a:pt x="478" y="3396"/>
                      <a:pt x="0" y="957"/>
                      <a:pt x="0" y="95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5285787" y="1684241"/>
                <a:ext cx="514552" cy="851848"/>
              </a:xfrm>
              <a:custGeom>
                <a:avLst/>
                <a:gdLst/>
                <a:ahLst/>
                <a:cxnLst/>
                <a:rect l="l" t="t" r="r" b="b"/>
                <a:pathLst>
                  <a:path w="15063" h="24937" extrusionOk="0">
                    <a:moveTo>
                      <a:pt x="15063" y="21159"/>
                    </a:moveTo>
                    <a:lnTo>
                      <a:pt x="14369" y="23837"/>
                    </a:lnTo>
                    <a:cubicBezTo>
                      <a:pt x="7914" y="24937"/>
                      <a:pt x="2391" y="20777"/>
                      <a:pt x="742" y="16330"/>
                    </a:cubicBezTo>
                    <a:cubicBezTo>
                      <a:pt x="0" y="14274"/>
                      <a:pt x="503" y="2798"/>
                      <a:pt x="622" y="2392"/>
                    </a:cubicBezTo>
                    <a:cubicBezTo>
                      <a:pt x="1411" y="1"/>
                      <a:pt x="5667" y="49"/>
                      <a:pt x="6958" y="2822"/>
                    </a:cubicBezTo>
                    <a:cubicBezTo>
                      <a:pt x="7986" y="5045"/>
                      <a:pt x="3061" y="12768"/>
                      <a:pt x="4902" y="15924"/>
                    </a:cubicBezTo>
                    <a:cubicBezTo>
                      <a:pt x="6575" y="18816"/>
                      <a:pt x="9205" y="20370"/>
                      <a:pt x="15063" y="211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3"/>
              <p:cNvSpPr/>
              <p:nvPr/>
            </p:nvSpPr>
            <p:spPr>
              <a:xfrm>
                <a:off x="7553772" y="1961927"/>
                <a:ext cx="383890" cy="231981"/>
              </a:xfrm>
              <a:custGeom>
                <a:avLst/>
                <a:gdLst/>
                <a:ahLst/>
                <a:cxnLst/>
                <a:rect l="l" t="t" r="r" b="b"/>
                <a:pathLst>
                  <a:path w="11238" h="6791" extrusionOk="0">
                    <a:moveTo>
                      <a:pt x="9898" y="1"/>
                    </a:moveTo>
                    <a:cubicBezTo>
                      <a:pt x="8464" y="335"/>
                      <a:pt x="8057" y="1005"/>
                      <a:pt x="7245" y="2224"/>
                    </a:cubicBezTo>
                    <a:cubicBezTo>
                      <a:pt x="6432" y="3467"/>
                      <a:pt x="2941" y="3969"/>
                      <a:pt x="1483" y="4878"/>
                    </a:cubicBezTo>
                    <a:cubicBezTo>
                      <a:pt x="0" y="5810"/>
                      <a:pt x="48" y="6384"/>
                      <a:pt x="407" y="6575"/>
                    </a:cubicBezTo>
                    <a:cubicBezTo>
                      <a:pt x="742" y="6790"/>
                      <a:pt x="2654" y="4973"/>
                      <a:pt x="5117" y="4543"/>
                    </a:cubicBezTo>
                    <a:cubicBezTo>
                      <a:pt x="7579" y="4113"/>
                      <a:pt x="8631" y="2128"/>
                      <a:pt x="9635" y="1555"/>
                    </a:cubicBezTo>
                    <a:cubicBezTo>
                      <a:pt x="10616" y="981"/>
                      <a:pt x="11237" y="1"/>
                      <a:pt x="9898"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3"/>
              <p:cNvSpPr/>
              <p:nvPr/>
            </p:nvSpPr>
            <p:spPr>
              <a:xfrm>
                <a:off x="7846968" y="2004388"/>
                <a:ext cx="414907" cy="227916"/>
              </a:xfrm>
              <a:custGeom>
                <a:avLst/>
                <a:gdLst/>
                <a:ahLst/>
                <a:cxnLst/>
                <a:rect l="l" t="t" r="r" b="b"/>
                <a:pathLst>
                  <a:path w="12146" h="6672" extrusionOk="0">
                    <a:moveTo>
                      <a:pt x="10161" y="1"/>
                    </a:moveTo>
                    <a:cubicBezTo>
                      <a:pt x="7268" y="168"/>
                      <a:pt x="0" y="4950"/>
                      <a:pt x="168" y="5476"/>
                    </a:cubicBezTo>
                    <a:cubicBezTo>
                      <a:pt x="359" y="6026"/>
                      <a:pt x="4208" y="6671"/>
                      <a:pt x="5714" y="6456"/>
                    </a:cubicBezTo>
                    <a:cubicBezTo>
                      <a:pt x="7221" y="6265"/>
                      <a:pt x="10663" y="6504"/>
                      <a:pt x="10974" y="5739"/>
                    </a:cubicBezTo>
                    <a:cubicBezTo>
                      <a:pt x="11261" y="4974"/>
                      <a:pt x="12146" y="168"/>
                      <a:pt x="10161" y="1"/>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7192769" y="2444608"/>
                <a:ext cx="108663" cy="228701"/>
              </a:xfrm>
              <a:custGeom>
                <a:avLst/>
                <a:gdLst/>
                <a:ahLst/>
                <a:cxnLst/>
                <a:rect l="l" t="t" r="r" b="b"/>
                <a:pathLst>
                  <a:path w="3181" h="6695" extrusionOk="0">
                    <a:moveTo>
                      <a:pt x="1675" y="0"/>
                    </a:moveTo>
                    <a:cubicBezTo>
                      <a:pt x="1388" y="431"/>
                      <a:pt x="599" y="957"/>
                      <a:pt x="384" y="1913"/>
                    </a:cubicBezTo>
                    <a:cubicBezTo>
                      <a:pt x="1" y="3610"/>
                      <a:pt x="886" y="5977"/>
                      <a:pt x="1722" y="6264"/>
                    </a:cubicBezTo>
                    <a:cubicBezTo>
                      <a:pt x="3013" y="6694"/>
                      <a:pt x="3181" y="215"/>
                      <a:pt x="1675" y="0"/>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7758766" y="2830889"/>
                <a:ext cx="218897" cy="236080"/>
              </a:xfrm>
              <a:custGeom>
                <a:avLst/>
                <a:gdLst/>
                <a:ahLst/>
                <a:cxnLst/>
                <a:rect l="l" t="t" r="r" b="b"/>
                <a:pathLst>
                  <a:path w="6408" h="6911" extrusionOk="0">
                    <a:moveTo>
                      <a:pt x="2845" y="527"/>
                    </a:moveTo>
                    <a:cubicBezTo>
                      <a:pt x="694" y="1579"/>
                      <a:pt x="0" y="5906"/>
                      <a:pt x="741" y="6408"/>
                    </a:cubicBezTo>
                    <a:cubicBezTo>
                      <a:pt x="1459" y="6910"/>
                      <a:pt x="2702" y="2296"/>
                      <a:pt x="3324" y="1770"/>
                    </a:cubicBezTo>
                    <a:cubicBezTo>
                      <a:pt x="3921" y="1220"/>
                      <a:pt x="6408" y="1"/>
                      <a:pt x="2845" y="5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7460652" y="2509922"/>
                <a:ext cx="883719" cy="135615"/>
              </a:xfrm>
              <a:custGeom>
                <a:avLst/>
                <a:gdLst/>
                <a:ahLst/>
                <a:cxnLst/>
                <a:rect l="l" t="t" r="r" b="b"/>
                <a:pathLst>
                  <a:path w="25870" h="3970" extrusionOk="0">
                    <a:moveTo>
                      <a:pt x="1" y="3228"/>
                    </a:moveTo>
                    <a:cubicBezTo>
                      <a:pt x="168" y="3970"/>
                      <a:pt x="25869" y="838"/>
                      <a:pt x="25822" y="431"/>
                    </a:cubicBezTo>
                    <a:cubicBezTo>
                      <a:pt x="25774" y="1"/>
                      <a:pt x="814" y="2129"/>
                      <a:pt x="1" y="3228"/>
                    </a:cubicBezTo>
                    <a:close/>
                  </a:path>
                </a:pathLst>
              </a:custGeom>
              <a:solidFill>
                <a:srgbClr val="FFFF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8061250" y="1337824"/>
                <a:ext cx="273147" cy="24113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0" name="Google Shape;2180;p43"/>
              <p:cNvSpPr/>
              <p:nvPr/>
            </p:nvSpPr>
            <p:spPr>
              <a:xfrm>
                <a:off x="8373575" y="1009477"/>
                <a:ext cx="170373" cy="1503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1" name="Google Shape;2181;p43"/>
              <p:cNvSpPr/>
              <p:nvPr/>
            </p:nvSpPr>
            <p:spPr>
              <a:xfrm>
                <a:off x="8061250" y="824697"/>
                <a:ext cx="120745" cy="106569"/>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182" name="Google Shape;2182;p43"/>
              <p:cNvGrpSpPr/>
              <p:nvPr/>
            </p:nvGrpSpPr>
            <p:grpSpPr>
              <a:xfrm rot="-1516767">
                <a:off x="5125061" y="1179669"/>
                <a:ext cx="406158" cy="496798"/>
                <a:chOff x="10625087" y="4088089"/>
                <a:chExt cx="543369" cy="664629"/>
              </a:xfrm>
            </p:grpSpPr>
            <p:sp>
              <p:nvSpPr>
                <p:cNvPr id="2183" name="Google Shape;2183;p43"/>
                <p:cNvSpPr/>
                <p:nvPr/>
              </p:nvSpPr>
              <p:spPr>
                <a:xfrm>
                  <a:off x="10837129" y="4244790"/>
                  <a:ext cx="331326" cy="448199"/>
                </a:xfrm>
                <a:custGeom>
                  <a:avLst/>
                  <a:gdLst/>
                  <a:ahLst/>
                  <a:cxnLst/>
                  <a:rect l="l" t="t" r="r" b="b"/>
                  <a:pathLst>
                    <a:path w="8244" h="11152" extrusionOk="0">
                      <a:moveTo>
                        <a:pt x="3920" y="4228"/>
                      </a:moveTo>
                      <a:cubicBezTo>
                        <a:pt x="4011" y="4228"/>
                        <a:pt x="4097" y="4243"/>
                        <a:pt x="4175" y="4274"/>
                      </a:cubicBezTo>
                      <a:cubicBezTo>
                        <a:pt x="4175" y="4274"/>
                        <a:pt x="4411" y="4353"/>
                        <a:pt x="4621" y="4773"/>
                      </a:cubicBezTo>
                      <a:cubicBezTo>
                        <a:pt x="4726" y="5009"/>
                        <a:pt x="4778" y="5245"/>
                        <a:pt x="4831" y="5482"/>
                      </a:cubicBezTo>
                      <a:cubicBezTo>
                        <a:pt x="4673" y="5613"/>
                        <a:pt x="4490" y="5692"/>
                        <a:pt x="4306" y="5718"/>
                      </a:cubicBezTo>
                      <a:cubicBezTo>
                        <a:pt x="4070" y="5767"/>
                        <a:pt x="3829" y="5794"/>
                        <a:pt x="3587" y="5794"/>
                      </a:cubicBezTo>
                      <a:cubicBezTo>
                        <a:pt x="3317" y="5794"/>
                        <a:pt x="3047" y="5761"/>
                        <a:pt x="2783" y="5692"/>
                      </a:cubicBezTo>
                      <a:cubicBezTo>
                        <a:pt x="2757" y="5744"/>
                        <a:pt x="2731" y="5797"/>
                        <a:pt x="2705" y="5849"/>
                      </a:cubicBezTo>
                      <a:cubicBezTo>
                        <a:pt x="2705" y="4752"/>
                        <a:pt x="3392" y="4228"/>
                        <a:pt x="3920" y="4228"/>
                      </a:cubicBezTo>
                      <a:close/>
                      <a:moveTo>
                        <a:pt x="2106" y="1"/>
                      </a:moveTo>
                      <a:cubicBezTo>
                        <a:pt x="2039" y="1"/>
                        <a:pt x="1984" y="7"/>
                        <a:pt x="1943" y="22"/>
                      </a:cubicBezTo>
                      <a:cubicBezTo>
                        <a:pt x="1313" y="258"/>
                        <a:pt x="1235" y="1045"/>
                        <a:pt x="1550" y="2017"/>
                      </a:cubicBezTo>
                      <a:cubicBezTo>
                        <a:pt x="1865" y="2988"/>
                        <a:pt x="1287" y="3382"/>
                        <a:pt x="657" y="3933"/>
                      </a:cubicBezTo>
                      <a:cubicBezTo>
                        <a:pt x="1" y="4510"/>
                        <a:pt x="1681" y="6689"/>
                        <a:pt x="1681" y="6689"/>
                      </a:cubicBezTo>
                      <a:cubicBezTo>
                        <a:pt x="1681" y="6689"/>
                        <a:pt x="1323" y="6901"/>
                        <a:pt x="946" y="6901"/>
                      </a:cubicBezTo>
                      <a:cubicBezTo>
                        <a:pt x="792" y="6901"/>
                        <a:pt x="636" y="6866"/>
                        <a:pt x="500" y="6768"/>
                      </a:cubicBezTo>
                      <a:cubicBezTo>
                        <a:pt x="447" y="6978"/>
                        <a:pt x="368" y="7162"/>
                        <a:pt x="237" y="7319"/>
                      </a:cubicBezTo>
                      <a:cubicBezTo>
                        <a:pt x="578" y="7949"/>
                        <a:pt x="80" y="9262"/>
                        <a:pt x="1025" y="9839"/>
                      </a:cubicBezTo>
                      <a:cubicBezTo>
                        <a:pt x="2101" y="10338"/>
                        <a:pt x="3256" y="10732"/>
                        <a:pt x="4463" y="10942"/>
                      </a:cubicBezTo>
                      <a:cubicBezTo>
                        <a:pt x="5067" y="11073"/>
                        <a:pt x="5697" y="11125"/>
                        <a:pt x="6327" y="11152"/>
                      </a:cubicBezTo>
                      <a:lnTo>
                        <a:pt x="6432" y="11152"/>
                      </a:lnTo>
                      <a:cubicBezTo>
                        <a:pt x="8007" y="11099"/>
                        <a:pt x="8243" y="11152"/>
                        <a:pt x="7981" y="9235"/>
                      </a:cubicBezTo>
                      <a:cubicBezTo>
                        <a:pt x="7928" y="9025"/>
                        <a:pt x="7876" y="8789"/>
                        <a:pt x="7797" y="8579"/>
                      </a:cubicBezTo>
                      <a:lnTo>
                        <a:pt x="7797" y="8579"/>
                      </a:lnTo>
                      <a:cubicBezTo>
                        <a:pt x="7876" y="8920"/>
                        <a:pt x="7482" y="9157"/>
                        <a:pt x="6773" y="9235"/>
                      </a:cubicBezTo>
                      <a:cubicBezTo>
                        <a:pt x="6640" y="9250"/>
                        <a:pt x="6528" y="9257"/>
                        <a:pt x="6434" y="9257"/>
                      </a:cubicBezTo>
                      <a:cubicBezTo>
                        <a:pt x="6005" y="9257"/>
                        <a:pt x="5921" y="9107"/>
                        <a:pt x="5750" y="8763"/>
                      </a:cubicBezTo>
                      <a:lnTo>
                        <a:pt x="4962" y="8763"/>
                      </a:lnTo>
                      <a:lnTo>
                        <a:pt x="4936" y="8737"/>
                      </a:lnTo>
                      <a:cubicBezTo>
                        <a:pt x="5172" y="8710"/>
                        <a:pt x="6275" y="8553"/>
                        <a:pt x="6511" y="8212"/>
                      </a:cubicBezTo>
                      <a:cubicBezTo>
                        <a:pt x="6458" y="8002"/>
                        <a:pt x="6432" y="7792"/>
                        <a:pt x="6485" y="7555"/>
                      </a:cubicBezTo>
                      <a:lnTo>
                        <a:pt x="6485" y="7555"/>
                      </a:lnTo>
                      <a:cubicBezTo>
                        <a:pt x="6380" y="7608"/>
                        <a:pt x="6268" y="7634"/>
                        <a:pt x="6156" y="7634"/>
                      </a:cubicBezTo>
                      <a:cubicBezTo>
                        <a:pt x="6045" y="7634"/>
                        <a:pt x="5933" y="7608"/>
                        <a:pt x="5828" y="7555"/>
                      </a:cubicBezTo>
                      <a:cubicBezTo>
                        <a:pt x="5844" y="7111"/>
                        <a:pt x="6042" y="6686"/>
                        <a:pt x="6295" y="6686"/>
                      </a:cubicBezTo>
                      <a:cubicBezTo>
                        <a:pt x="6461" y="6686"/>
                        <a:pt x="6649" y="6868"/>
                        <a:pt x="6826" y="7345"/>
                      </a:cubicBezTo>
                      <a:lnTo>
                        <a:pt x="6957" y="7398"/>
                      </a:lnTo>
                      <a:cubicBezTo>
                        <a:pt x="7088" y="7450"/>
                        <a:pt x="7246" y="7477"/>
                        <a:pt x="7403" y="7503"/>
                      </a:cubicBezTo>
                      <a:cubicBezTo>
                        <a:pt x="7062" y="7293"/>
                        <a:pt x="7115" y="6715"/>
                        <a:pt x="6248" y="4904"/>
                      </a:cubicBezTo>
                      <a:cubicBezTo>
                        <a:pt x="5646" y="3624"/>
                        <a:pt x="5556" y="3100"/>
                        <a:pt x="5700" y="3100"/>
                      </a:cubicBezTo>
                      <a:cubicBezTo>
                        <a:pt x="5756" y="3100"/>
                        <a:pt x="5848" y="3181"/>
                        <a:pt x="5960" y="3329"/>
                      </a:cubicBezTo>
                      <a:cubicBezTo>
                        <a:pt x="6309" y="3193"/>
                        <a:pt x="6686" y="3115"/>
                        <a:pt x="7050" y="3115"/>
                      </a:cubicBezTo>
                      <a:cubicBezTo>
                        <a:pt x="7179" y="3115"/>
                        <a:pt x="7306" y="3125"/>
                        <a:pt x="7430" y="3145"/>
                      </a:cubicBezTo>
                      <a:cubicBezTo>
                        <a:pt x="7535" y="2830"/>
                        <a:pt x="7403" y="2227"/>
                        <a:pt x="6353" y="1229"/>
                      </a:cubicBezTo>
                      <a:cubicBezTo>
                        <a:pt x="5960" y="1177"/>
                        <a:pt x="5592" y="1072"/>
                        <a:pt x="5225" y="940"/>
                      </a:cubicBezTo>
                      <a:cubicBezTo>
                        <a:pt x="4033" y="450"/>
                        <a:pt x="2654" y="1"/>
                        <a:pt x="2106"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3"/>
                <p:cNvSpPr/>
                <p:nvPr/>
              </p:nvSpPr>
              <p:spPr>
                <a:xfrm>
                  <a:off x="10625087" y="4113288"/>
                  <a:ext cx="533763" cy="409737"/>
                </a:xfrm>
                <a:custGeom>
                  <a:avLst/>
                  <a:gdLst/>
                  <a:ahLst/>
                  <a:cxnLst/>
                  <a:rect l="l" t="t" r="r" b="b"/>
                  <a:pathLst>
                    <a:path w="13281" h="10195" extrusionOk="0">
                      <a:moveTo>
                        <a:pt x="11495" y="0"/>
                      </a:moveTo>
                      <a:cubicBezTo>
                        <a:pt x="11445" y="0"/>
                        <a:pt x="11393" y="4"/>
                        <a:pt x="11341" y="13"/>
                      </a:cubicBezTo>
                      <a:cubicBezTo>
                        <a:pt x="10312" y="176"/>
                        <a:pt x="10324" y="611"/>
                        <a:pt x="9820" y="611"/>
                      </a:cubicBezTo>
                      <a:cubicBezTo>
                        <a:pt x="9758" y="611"/>
                        <a:pt x="9688" y="604"/>
                        <a:pt x="9608" y="590"/>
                      </a:cubicBezTo>
                      <a:cubicBezTo>
                        <a:pt x="9112" y="484"/>
                        <a:pt x="8425" y="318"/>
                        <a:pt x="7732" y="318"/>
                      </a:cubicBezTo>
                      <a:cubicBezTo>
                        <a:pt x="7398" y="318"/>
                        <a:pt x="7063" y="356"/>
                        <a:pt x="6747" y="459"/>
                      </a:cubicBezTo>
                      <a:cubicBezTo>
                        <a:pt x="6245" y="181"/>
                        <a:pt x="5701" y="47"/>
                        <a:pt x="5162" y="47"/>
                      </a:cubicBezTo>
                      <a:cubicBezTo>
                        <a:pt x="4375" y="47"/>
                        <a:pt x="3601" y="333"/>
                        <a:pt x="2993" y="879"/>
                      </a:cubicBezTo>
                      <a:cubicBezTo>
                        <a:pt x="1208" y="2480"/>
                        <a:pt x="2337" y="4081"/>
                        <a:pt x="2337" y="4081"/>
                      </a:cubicBezTo>
                      <a:cubicBezTo>
                        <a:pt x="2337" y="4081"/>
                        <a:pt x="1" y="5394"/>
                        <a:pt x="1313" y="7389"/>
                      </a:cubicBezTo>
                      <a:cubicBezTo>
                        <a:pt x="2600" y="9384"/>
                        <a:pt x="3649" y="9961"/>
                        <a:pt x="3649" y="9961"/>
                      </a:cubicBezTo>
                      <a:cubicBezTo>
                        <a:pt x="3276" y="9308"/>
                        <a:pt x="3110" y="8199"/>
                        <a:pt x="4072" y="8199"/>
                      </a:cubicBezTo>
                      <a:cubicBezTo>
                        <a:pt x="4193" y="8199"/>
                        <a:pt x="4331" y="8217"/>
                        <a:pt x="4489" y="8255"/>
                      </a:cubicBezTo>
                      <a:cubicBezTo>
                        <a:pt x="4542" y="8334"/>
                        <a:pt x="4647" y="8517"/>
                        <a:pt x="4778" y="8701"/>
                      </a:cubicBezTo>
                      <a:cubicBezTo>
                        <a:pt x="4962" y="8990"/>
                        <a:pt x="5172" y="9305"/>
                        <a:pt x="5382" y="9594"/>
                      </a:cubicBezTo>
                      <a:cubicBezTo>
                        <a:pt x="5461" y="9725"/>
                        <a:pt x="5566" y="9856"/>
                        <a:pt x="5671" y="9961"/>
                      </a:cubicBezTo>
                      <a:cubicBezTo>
                        <a:pt x="5723" y="10014"/>
                        <a:pt x="5749" y="10040"/>
                        <a:pt x="5802" y="10066"/>
                      </a:cubicBezTo>
                      <a:cubicBezTo>
                        <a:pt x="5925" y="10160"/>
                        <a:pt x="6069" y="10195"/>
                        <a:pt x="6212" y="10195"/>
                      </a:cubicBezTo>
                      <a:cubicBezTo>
                        <a:pt x="6586" y="10195"/>
                        <a:pt x="6957" y="9961"/>
                        <a:pt x="6957" y="9961"/>
                      </a:cubicBezTo>
                      <a:cubicBezTo>
                        <a:pt x="6957" y="9961"/>
                        <a:pt x="5277" y="7782"/>
                        <a:pt x="5933" y="7231"/>
                      </a:cubicBezTo>
                      <a:cubicBezTo>
                        <a:pt x="6589" y="6680"/>
                        <a:pt x="7167" y="6286"/>
                        <a:pt x="6826" y="5315"/>
                      </a:cubicBezTo>
                      <a:cubicBezTo>
                        <a:pt x="6511" y="4344"/>
                        <a:pt x="6616" y="3556"/>
                        <a:pt x="7219" y="3320"/>
                      </a:cubicBezTo>
                      <a:cubicBezTo>
                        <a:pt x="7260" y="3306"/>
                        <a:pt x="7315" y="3299"/>
                        <a:pt x="7382" y="3299"/>
                      </a:cubicBezTo>
                      <a:cubicBezTo>
                        <a:pt x="7930" y="3299"/>
                        <a:pt x="9309" y="3748"/>
                        <a:pt x="10501" y="4239"/>
                      </a:cubicBezTo>
                      <a:cubicBezTo>
                        <a:pt x="10868" y="4370"/>
                        <a:pt x="11236" y="4475"/>
                        <a:pt x="11629" y="4501"/>
                      </a:cubicBezTo>
                      <a:cubicBezTo>
                        <a:pt x="11734" y="4513"/>
                        <a:pt x="11835" y="4519"/>
                        <a:pt x="11934" y="4519"/>
                      </a:cubicBezTo>
                      <a:cubicBezTo>
                        <a:pt x="12705" y="4519"/>
                        <a:pt x="13280" y="4143"/>
                        <a:pt x="13257" y="3189"/>
                      </a:cubicBezTo>
                      <a:cubicBezTo>
                        <a:pt x="13182" y="1786"/>
                        <a:pt x="12556" y="0"/>
                        <a:pt x="11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3"/>
                <p:cNvSpPr/>
                <p:nvPr/>
              </p:nvSpPr>
              <p:spPr>
                <a:xfrm>
                  <a:off x="11111426" y="4436576"/>
                  <a:ext cx="50680" cy="142031"/>
                </a:xfrm>
                <a:custGeom>
                  <a:avLst/>
                  <a:gdLst/>
                  <a:ahLst/>
                  <a:cxnLst/>
                  <a:rect l="l" t="t" r="r" b="b"/>
                  <a:pathLst>
                    <a:path w="1261" h="3534" extrusionOk="0">
                      <a:moveTo>
                        <a:pt x="893" y="1"/>
                      </a:moveTo>
                      <a:lnTo>
                        <a:pt x="893" y="1"/>
                      </a:lnTo>
                      <a:cubicBezTo>
                        <a:pt x="815" y="80"/>
                        <a:pt x="683" y="132"/>
                        <a:pt x="578" y="158"/>
                      </a:cubicBezTo>
                      <a:cubicBezTo>
                        <a:pt x="477" y="202"/>
                        <a:pt x="368" y="221"/>
                        <a:pt x="260" y="221"/>
                      </a:cubicBezTo>
                      <a:cubicBezTo>
                        <a:pt x="171" y="221"/>
                        <a:pt x="83" y="208"/>
                        <a:pt x="1" y="185"/>
                      </a:cubicBezTo>
                      <a:lnTo>
                        <a:pt x="1" y="185"/>
                      </a:lnTo>
                      <a:cubicBezTo>
                        <a:pt x="526" y="1208"/>
                        <a:pt x="1077" y="2363"/>
                        <a:pt x="946" y="2573"/>
                      </a:cubicBezTo>
                      <a:cubicBezTo>
                        <a:pt x="880" y="2683"/>
                        <a:pt x="778" y="2737"/>
                        <a:pt x="655" y="2737"/>
                      </a:cubicBezTo>
                      <a:cubicBezTo>
                        <a:pt x="630" y="2737"/>
                        <a:pt x="605" y="2735"/>
                        <a:pt x="578" y="2731"/>
                      </a:cubicBezTo>
                      <a:cubicBezTo>
                        <a:pt x="421" y="2705"/>
                        <a:pt x="263" y="2678"/>
                        <a:pt x="132" y="2626"/>
                      </a:cubicBezTo>
                      <a:lnTo>
                        <a:pt x="132" y="2626"/>
                      </a:lnTo>
                      <a:cubicBezTo>
                        <a:pt x="211" y="2862"/>
                        <a:pt x="316" y="3125"/>
                        <a:pt x="447" y="3335"/>
                      </a:cubicBezTo>
                      <a:cubicBezTo>
                        <a:pt x="447" y="3335"/>
                        <a:pt x="725" y="3533"/>
                        <a:pt x="866" y="3533"/>
                      </a:cubicBezTo>
                      <a:cubicBezTo>
                        <a:pt x="888" y="3533"/>
                        <a:pt x="906" y="3529"/>
                        <a:pt x="920" y="3518"/>
                      </a:cubicBezTo>
                      <a:lnTo>
                        <a:pt x="946" y="3492"/>
                      </a:lnTo>
                      <a:cubicBezTo>
                        <a:pt x="946" y="3492"/>
                        <a:pt x="946" y="3492"/>
                        <a:pt x="946" y="3466"/>
                      </a:cubicBezTo>
                      <a:cubicBezTo>
                        <a:pt x="1261" y="2180"/>
                        <a:pt x="815" y="631"/>
                        <a:pt x="815" y="631"/>
                      </a:cubicBezTo>
                      <a:cubicBezTo>
                        <a:pt x="893" y="421"/>
                        <a:pt x="920" y="211"/>
                        <a:pt x="893"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11067136" y="4582185"/>
                  <a:ext cx="86529" cy="36131"/>
                </a:xfrm>
                <a:custGeom>
                  <a:avLst/>
                  <a:gdLst/>
                  <a:ahLst/>
                  <a:cxnLst/>
                  <a:rect l="l" t="t" r="r" b="b"/>
                  <a:pathLst>
                    <a:path w="2153" h="899" extrusionOk="0">
                      <a:moveTo>
                        <a:pt x="1890" y="0"/>
                      </a:moveTo>
                      <a:cubicBezTo>
                        <a:pt x="1838" y="0"/>
                        <a:pt x="1812" y="27"/>
                        <a:pt x="1759" y="27"/>
                      </a:cubicBezTo>
                      <a:cubicBezTo>
                        <a:pt x="1549" y="307"/>
                        <a:pt x="1129" y="353"/>
                        <a:pt x="872" y="353"/>
                      </a:cubicBezTo>
                      <a:cubicBezTo>
                        <a:pt x="744" y="353"/>
                        <a:pt x="657" y="342"/>
                        <a:pt x="657" y="342"/>
                      </a:cubicBezTo>
                      <a:cubicBezTo>
                        <a:pt x="447" y="368"/>
                        <a:pt x="237" y="394"/>
                        <a:pt x="0" y="394"/>
                      </a:cubicBezTo>
                      <a:cubicBezTo>
                        <a:pt x="189" y="730"/>
                        <a:pt x="294" y="898"/>
                        <a:pt x="678" y="898"/>
                      </a:cubicBezTo>
                      <a:cubicBezTo>
                        <a:pt x="774" y="898"/>
                        <a:pt x="888" y="888"/>
                        <a:pt x="1024" y="867"/>
                      </a:cubicBezTo>
                      <a:cubicBezTo>
                        <a:pt x="1733" y="788"/>
                        <a:pt x="2153" y="525"/>
                        <a:pt x="2074" y="210"/>
                      </a:cubicBezTo>
                      <a:lnTo>
                        <a:pt x="2048" y="210"/>
                      </a:lnTo>
                      <a:cubicBezTo>
                        <a:pt x="2022" y="132"/>
                        <a:pt x="1943" y="53"/>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11060465" y="4369821"/>
                  <a:ext cx="94286" cy="176796"/>
                </a:xfrm>
                <a:custGeom>
                  <a:avLst/>
                  <a:gdLst/>
                  <a:ahLst/>
                  <a:cxnLst/>
                  <a:rect l="l" t="t" r="r" b="b"/>
                  <a:pathLst>
                    <a:path w="2346" h="4399" extrusionOk="0">
                      <a:moveTo>
                        <a:pt x="154" y="1"/>
                      </a:moveTo>
                      <a:cubicBezTo>
                        <a:pt x="1" y="1"/>
                        <a:pt x="94" y="515"/>
                        <a:pt x="718" y="1819"/>
                      </a:cubicBezTo>
                      <a:cubicBezTo>
                        <a:pt x="1558" y="3604"/>
                        <a:pt x="1531" y="4182"/>
                        <a:pt x="1846" y="4392"/>
                      </a:cubicBezTo>
                      <a:cubicBezTo>
                        <a:pt x="1873" y="4396"/>
                        <a:pt x="1898" y="4398"/>
                        <a:pt x="1923" y="4398"/>
                      </a:cubicBezTo>
                      <a:cubicBezTo>
                        <a:pt x="2047" y="4398"/>
                        <a:pt x="2153" y="4344"/>
                        <a:pt x="2240" y="4234"/>
                      </a:cubicBezTo>
                      <a:cubicBezTo>
                        <a:pt x="2345" y="4051"/>
                        <a:pt x="1794" y="2869"/>
                        <a:pt x="1269" y="1846"/>
                      </a:cubicBezTo>
                      <a:cubicBezTo>
                        <a:pt x="1190" y="1662"/>
                        <a:pt x="1085" y="1478"/>
                        <a:pt x="980" y="1294"/>
                      </a:cubicBezTo>
                      <a:lnTo>
                        <a:pt x="718" y="743"/>
                      </a:lnTo>
                      <a:cubicBezTo>
                        <a:pt x="534" y="428"/>
                        <a:pt x="429" y="218"/>
                        <a:pt x="429" y="218"/>
                      </a:cubicBezTo>
                      <a:cubicBezTo>
                        <a:pt x="311" y="78"/>
                        <a:pt x="214" y="1"/>
                        <a:pt x="154"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11036552" y="4571615"/>
                  <a:ext cx="111849" cy="26445"/>
                </a:xfrm>
                <a:custGeom>
                  <a:avLst/>
                  <a:gdLst/>
                  <a:ahLst/>
                  <a:cxnLst/>
                  <a:rect l="l" t="t" r="r" b="b"/>
                  <a:pathLst>
                    <a:path w="2783" h="658" extrusionOk="0">
                      <a:moveTo>
                        <a:pt x="2310" y="1"/>
                      </a:moveTo>
                      <a:cubicBezTo>
                        <a:pt x="2195" y="133"/>
                        <a:pt x="2028" y="192"/>
                        <a:pt x="1861" y="192"/>
                      </a:cubicBezTo>
                      <a:cubicBezTo>
                        <a:pt x="1762" y="192"/>
                        <a:pt x="1663" y="171"/>
                        <a:pt x="1575" y="132"/>
                      </a:cubicBezTo>
                      <a:cubicBezTo>
                        <a:pt x="1313" y="447"/>
                        <a:pt x="236" y="605"/>
                        <a:pt x="0" y="657"/>
                      </a:cubicBezTo>
                      <a:lnTo>
                        <a:pt x="788" y="657"/>
                      </a:lnTo>
                      <a:cubicBezTo>
                        <a:pt x="998" y="657"/>
                        <a:pt x="1234" y="631"/>
                        <a:pt x="1444" y="578"/>
                      </a:cubicBezTo>
                      <a:cubicBezTo>
                        <a:pt x="1444" y="578"/>
                        <a:pt x="1539" y="591"/>
                        <a:pt x="1677" y="591"/>
                      </a:cubicBezTo>
                      <a:cubicBezTo>
                        <a:pt x="1934" y="591"/>
                        <a:pt x="2341" y="546"/>
                        <a:pt x="2546" y="290"/>
                      </a:cubicBezTo>
                      <a:cubicBezTo>
                        <a:pt x="2573" y="290"/>
                        <a:pt x="2625" y="263"/>
                        <a:pt x="2651" y="263"/>
                      </a:cubicBezTo>
                      <a:cubicBezTo>
                        <a:pt x="2704" y="237"/>
                        <a:pt x="2756" y="211"/>
                        <a:pt x="2783" y="185"/>
                      </a:cubicBezTo>
                      <a:lnTo>
                        <a:pt x="2783" y="185"/>
                      </a:lnTo>
                      <a:cubicBezTo>
                        <a:pt x="2772" y="190"/>
                        <a:pt x="2759" y="192"/>
                        <a:pt x="2744" y="192"/>
                      </a:cubicBezTo>
                      <a:cubicBezTo>
                        <a:pt x="2608" y="192"/>
                        <a:pt x="2310" y="1"/>
                        <a:pt x="2310" y="1"/>
                      </a:cubicBezTo>
                      <a:close/>
                    </a:path>
                  </a:pathLst>
                </a:custGeom>
                <a:solidFill>
                  <a:srgbClr val="DD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11114601" y="4406796"/>
                  <a:ext cx="32755" cy="36171"/>
                </a:xfrm>
                <a:custGeom>
                  <a:avLst/>
                  <a:gdLst/>
                  <a:ahLst/>
                  <a:cxnLst/>
                  <a:rect l="l" t="t" r="r" b="b"/>
                  <a:pathLst>
                    <a:path w="815" h="900" extrusionOk="0">
                      <a:moveTo>
                        <a:pt x="384" y="0"/>
                      </a:moveTo>
                      <a:cubicBezTo>
                        <a:pt x="296" y="0"/>
                        <a:pt x="211" y="20"/>
                        <a:pt x="132" y="59"/>
                      </a:cubicBezTo>
                      <a:cubicBezTo>
                        <a:pt x="1" y="401"/>
                        <a:pt x="158" y="768"/>
                        <a:pt x="499" y="899"/>
                      </a:cubicBezTo>
                      <a:cubicBezTo>
                        <a:pt x="604" y="873"/>
                        <a:pt x="709" y="821"/>
                        <a:pt x="814" y="742"/>
                      </a:cubicBezTo>
                      <a:cubicBezTo>
                        <a:pt x="814" y="584"/>
                        <a:pt x="762" y="401"/>
                        <a:pt x="709" y="243"/>
                      </a:cubicBezTo>
                      <a:cubicBezTo>
                        <a:pt x="709" y="164"/>
                        <a:pt x="683" y="112"/>
                        <a:pt x="657" y="59"/>
                      </a:cubicBezTo>
                      <a:cubicBezTo>
                        <a:pt x="565" y="20"/>
                        <a:pt x="473" y="0"/>
                        <a:pt x="384" y="0"/>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11077666" y="4370826"/>
                  <a:ext cx="59119" cy="29942"/>
                </a:xfrm>
                <a:custGeom>
                  <a:avLst/>
                  <a:gdLst/>
                  <a:ahLst/>
                  <a:cxnLst/>
                  <a:rect l="l" t="t" r="r" b="b"/>
                  <a:pathLst>
                    <a:path w="1471" h="745" extrusionOk="0">
                      <a:moveTo>
                        <a:pt x="1023" y="0"/>
                      </a:moveTo>
                      <a:cubicBezTo>
                        <a:pt x="675" y="0"/>
                        <a:pt x="332" y="65"/>
                        <a:pt x="1" y="193"/>
                      </a:cubicBezTo>
                      <a:cubicBezTo>
                        <a:pt x="1" y="193"/>
                        <a:pt x="106" y="403"/>
                        <a:pt x="290" y="744"/>
                      </a:cubicBezTo>
                      <a:cubicBezTo>
                        <a:pt x="727" y="453"/>
                        <a:pt x="1035" y="388"/>
                        <a:pt x="1222" y="388"/>
                      </a:cubicBezTo>
                      <a:cubicBezTo>
                        <a:pt x="1372" y="388"/>
                        <a:pt x="1445" y="429"/>
                        <a:pt x="1445" y="429"/>
                      </a:cubicBezTo>
                      <a:cubicBezTo>
                        <a:pt x="1418" y="298"/>
                        <a:pt x="1418" y="167"/>
                        <a:pt x="1471" y="62"/>
                      </a:cubicBezTo>
                      <a:lnTo>
                        <a:pt x="1471" y="36"/>
                      </a:lnTo>
                      <a:cubicBezTo>
                        <a:pt x="1321" y="12"/>
                        <a:pt x="1172" y="0"/>
                        <a:pt x="1023"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11088236" y="4386379"/>
                  <a:ext cx="52769" cy="35488"/>
                </a:xfrm>
                <a:custGeom>
                  <a:avLst/>
                  <a:gdLst/>
                  <a:ahLst/>
                  <a:cxnLst/>
                  <a:rect l="l" t="t" r="r" b="b"/>
                  <a:pathLst>
                    <a:path w="1313" h="883" extrusionOk="0">
                      <a:moveTo>
                        <a:pt x="942" y="1"/>
                      </a:moveTo>
                      <a:cubicBezTo>
                        <a:pt x="759" y="1"/>
                        <a:pt x="452" y="66"/>
                        <a:pt x="0" y="357"/>
                      </a:cubicBezTo>
                      <a:lnTo>
                        <a:pt x="289" y="882"/>
                      </a:lnTo>
                      <a:cubicBezTo>
                        <a:pt x="420" y="725"/>
                        <a:pt x="578" y="620"/>
                        <a:pt x="788" y="567"/>
                      </a:cubicBezTo>
                      <a:cubicBezTo>
                        <a:pt x="867" y="541"/>
                        <a:pt x="952" y="528"/>
                        <a:pt x="1040" y="528"/>
                      </a:cubicBezTo>
                      <a:cubicBezTo>
                        <a:pt x="1129" y="528"/>
                        <a:pt x="1221" y="541"/>
                        <a:pt x="1313" y="567"/>
                      </a:cubicBezTo>
                      <a:cubicBezTo>
                        <a:pt x="1234" y="384"/>
                        <a:pt x="1182" y="226"/>
                        <a:pt x="1155" y="42"/>
                      </a:cubicBezTo>
                      <a:cubicBezTo>
                        <a:pt x="1155" y="42"/>
                        <a:pt x="1088" y="1"/>
                        <a:pt x="94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11099851" y="4408122"/>
                  <a:ext cx="34845" cy="37377"/>
                </a:xfrm>
                <a:custGeom>
                  <a:avLst/>
                  <a:gdLst/>
                  <a:ahLst/>
                  <a:cxnLst/>
                  <a:rect l="l" t="t" r="r" b="b"/>
                  <a:pathLst>
                    <a:path w="867" h="930" extrusionOk="0">
                      <a:moveTo>
                        <a:pt x="499" y="0"/>
                      </a:moveTo>
                      <a:cubicBezTo>
                        <a:pt x="315" y="79"/>
                        <a:pt x="131" y="184"/>
                        <a:pt x="0" y="341"/>
                      </a:cubicBezTo>
                      <a:cubicBezTo>
                        <a:pt x="105" y="525"/>
                        <a:pt x="210" y="709"/>
                        <a:pt x="289" y="893"/>
                      </a:cubicBezTo>
                      <a:cubicBezTo>
                        <a:pt x="371" y="916"/>
                        <a:pt x="459" y="929"/>
                        <a:pt x="548" y="929"/>
                      </a:cubicBezTo>
                      <a:cubicBezTo>
                        <a:pt x="656" y="929"/>
                        <a:pt x="765" y="910"/>
                        <a:pt x="866" y="866"/>
                      </a:cubicBezTo>
                      <a:cubicBezTo>
                        <a:pt x="525" y="735"/>
                        <a:pt x="368" y="341"/>
                        <a:pt x="4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11095631" y="4541030"/>
                  <a:ext cx="33800" cy="37779"/>
                </a:xfrm>
                <a:custGeom>
                  <a:avLst/>
                  <a:gdLst/>
                  <a:ahLst/>
                  <a:cxnLst/>
                  <a:rect l="l" t="t" r="r" b="b"/>
                  <a:pathLst>
                    <a:path w="841" h="940" extrusionOk="0">
                      <a:moveTo>
                        <a:pt x="394" y="1"/>
                      </a:moveTo>
                      <a:cubicBezTo>
                        <a:pt x="289" y="106"/>
                        <a:pt x="184" y="158"/>
                        <a:pt x="53" y="211"/>
                      </a:cubicBezTo>
                      <a:cubicBezTo>
                        <a:pt x="0" y="447"/>
                        <a:pt x="26" y="657"/>
                        <a:pt x="105" y="867"/>
                      </a:cubicBezTo>
                      <a:cubicBezTo>
                        <a:pt x="194" y="916"/>
                        <a:pt x="295" y="940"/>
                        <a:pt x="395" y="940"/>
                      </a:cubicBezTo>
                      <a:cubicBezTo>
                        <a:pt x="560" y="940"/>
                        <a:pt x="726" y="876"/>
                        <a:pt x="840" y="762"/>
                      </a:cubicBezTo>
                      <a:cubicBezTo>
                        <a:pt x="709" y="526"/>
                        <a:pt x="604" y="289"/>
                        <a:pt x="525" y="27"/>
                      </a:cubicBezTo>
                      <a:lnTo>
                        <a:pt x="394" y="1"/>
                      </a:ln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11071363" y="4512505"/>
                  <a:ext cx="42250" cy="40169"/>
                </a:xfrm>
                <a:custGeom>
                  <a:avLst/>
                  <a:gdLst/>
                  <a:ahLst/>
                  <a:cxnLst/>
                  <a:rect l="l" t="t" r="r" b="b"/>
                  <a:pathLst>
                    <a:path w="998" h="949" extrusionOk="0">
                      <a:moveTo>
                        <a:pt x="467" y="0"/>
                      </a:moveTo>
                      <a:cubicBezTo>
                        <a:pt x="214" y="0"/>
                        <a:pt x="16" y="425"/>
                        <a:pt x="0" y="870"/>
                      </a:cubicBezTo>
                      <a:cubicBezTo>
                        <a:pt x="105" y="922"/>
                        <a:pt x="217" y="948"/>
                        <a:pt x="328" y="948"/>
                      </a:cubicBezTo>
                      <a:cubicBezTo>
                        <a:pt x="440" y="948"/>
                        <a:pt x="552" y="922"/>
                        <a:pt x="657" y="870"/>
                      </a:cubicBezTo>
                      <a:cubicBezTo>
                        <a:pt x="788" y="817"/>
                        <a:pt x="893" y="738"/>
                        <a:pt x="998" y="660"/>
                      </a:cubicBezTo>
                      <a:cubicBezTo>
                        <a:pt x="821" y="182"/>
                        <a:pt x="633" y="0"/>
                        <a:pt x="467"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10991177" y="4436576"/>
                  <a:ext cx="40110" cy="38020"/>
                </a:xfrm>
                <a:custGeom>
                  <a:avLst/>
                  <a:gdLst/>
                  <a:ahLst/>
                  <a:cxnLst/>
                  <a:rect l="l" t="t" r="r" b="b"/>
                  <a:pathLst>
                    <a:path w="998" h="946" extrusionOk="0">
                      <a:moveTo>
                        <a:pt x="788" y="1"/>
                      </a:moveTo>
                      <a:cubicBezTo>
                        <a:pt x="525" y="27"/>
                        <a:pt x="289" y="53"/>
                        <a:pt x="53" y="132"/>
                      </a:cubicBezTo>
                      <a:cubicBezTo>
                        <a:pt x="0" y="736"/>
                        <a:pt x="237" y="867"/>
                        <a:pt x="473" y="946"/>
                      </a:cubicBezTo>
                      <a:cubicBezTo>
                        <a:pt x="657" y="920"/>
                        <a:pt x="840" y="841"/>
                        <a:pt x="998" y="710"/>
                      </a:cubicBezTo>
                      <a:cubicBezTo>
                        <a:pt x="945" y="473"/>
                        <a:pt x="893" y="237"/>
                        <a:pt x="788" y="1"/>
                      </a:cubicBezTo>
                      <a:close/>
                    </a:path>
                  </a:pathLst>
                </a:custGeom>
                <a:solidFill>
                  <a:srgbClr val="61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10945803" y="4414673"/>
                  <a:ext cx="77044" cy="65228"/>
                </a:xfrm>
                <a:custGeom>
                  <a:avLst/>
                  <a:gdLst/>
                  <a:ahLst/>
                  <a:cxnLst/>
                  <a:rect l="l" t="t" r="r" b="b"/>
                  <a:pathLst>
                    <a:path w="1917" h="1623" extrusionOk="0">
                      <a:moveTo>
                        <a:pt x="1208" y="1"/>
                      </a:moveTo>
                      <a:cubicBezTo>
                        <a:pt x="669" y="1"/>
                        <a:pt x="1" y="525"/>
                        <a:pt x="1" y="1622"/>
                      </a:cubicBezTo>
                      <a:cubicBezTo>
                        <a:pt x="27" y="1570"/>
                        <a:pt x="53" y="1517"/>
                        <a:pt x="79" y="1491"/>
                      </a:cubicBezTo>
                      <a:cubicBezTo>
                        <a:pt x="342" y="1071"/>
                        <a:pt x="736" y="782"/>
                        <a:pt x="1182" y="677"/>
                      </a:cubicBezTo>
                      <a:cubicBezTo>
                        <a:pt x="1418" y="598"/>
                        <a:pt x="1654" y="572"/>
                        <a:pt x="1917" y="546"/>
                      </a:cubicBezTo>
                      <a:cubicBezTo>
                        <a:pt x="1707" y="126"/>
                        <a:pt x="1471" y="47"/>
                        <a:pt x="1471" y="47"/>
                      </a:cubicBezTo>
                      <a:cubicBezTo>
                        <a:pt x="1390" y="16"/>
                        <a:pt x="1301" y="1"/>
                        <a:pt x="1208" y="1"/>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10785080" y="4538545"/>
                  <a:ext cx="232137" cy="214173"/>
                </a:xfrm>
                <a:custGeom>
                  <a:avLst/>
                  <a:gdLst/>
                  <a:ahLst/>
                  <a:cxnLst/>
                  <a:rect l="l" t="t" r="r" b="b"/>
                  <a:pathLst>
                    <a:path w="5776" h="5329" extrusionOk="0">
                      <a:moveTo>
                        <a:pt x="1575" y="0"/>
                      </a:moveTo>
                      <a:lnTo>
                        <a:pt x="1575" y="0"/>
                      </a:lnTo>
                      <a:cubicBezTo>
                        <a:pt x="1456" y="223"/>
                        <a:pt x="1225" y="345"/>
                        <a:pt x="984" y="345"/>
                      </a:cubicBezTo>
                      <a:cubicBezTo>
                        <a:pt x="855" y="345"/>
                        <a:pt x="723" y="310"/>
                        <a:pt x="604" y="237"/>
                      </a:cubicBezTo>
                      <a:cubicBezTo>
                        <a:pt x="525" y="394"/>
                        <a:pt x="420" y="578"/>
                        <a:pt x="289" y="709"/>
                      </a:cubicBezTo>
                      <a:cubicBezTo>
                        <a:pt x="210" y="814"/>
                        <a:pt x="132" y="919"/>
                        <a:pt x="27" y="1024"/>
                      </a:cubicBezTo>
                      <a:cubicBezTo>
                        <a:pt x="27" y="1208"/>
                        <a:pt x="0" y="1418"/>
                        <a:pt x="0" y="1654"/>
                      </a:cubicBezTo>
                      <a:cubicBezTo>
                        <a:pt x="867" y="3255"/>
                        <a:pt x="2205" y="4515"/>
                        <a:pt x="3833" y="5329"/>
                      </a:cubicBezTo>
                      <a:cubicBezTo>
                        <a:pt x="4542" y="5014"/>
                        <a:pt x="5198" y="4542"/>
                        <a:pt x="5775" y="3990"/>
                      </a:cubicBezTo>
                      <a:lnTo>
                        <a:pt x="5775" y="3597"/>
                      </a:lnTo>
                      <a:cubicBezTo>
                        <a:pt x="4568" y="3387"/>
                        <a:pt x="3413" y="3019"/>
                        <a:pt x="2337" y="2494"/>
                      </a:cubicBezTo>
                      <a:cubicBezTo>
                        <a:pt x="1392" y="1943"/>
                        <a:pt x="1890" y="630"/>
                        <a:pt x="1575" y="0"/>
                      </a:cubicBezTo>
                      <a:close/>
                    </a:path>
                  </a:pathLst>
                </a:custGeom>
                <a:solidFill>
                  <a:srgbClr val="E2A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10948978" y="4440796"/>
                  <a:ext cx="61209" cy="36854"/>
                </a:xfrm>
                <a:custGeom>
                  <a:avLst/>
                  <a:gdLst/>
                  <a:ahLst/>
                  <a:cxnLst/>
                  <a:rect l="l" t="t" r="r" b="b"/>
                  <a:pathLst>
                    <a:path w="1523" h="917" extrusionOk="0">
                      <a:moveTo>
                        <a:pt x="1129" y="1"/>
                      </a:moveTo>
                      <a:cubicBezTo>
                        <a:pt x="657" y="132"/>
                        <a:pt x="263" y="421"/>
                        <a:pt x="0" y="815"/>
                      </a:cubicBezTo>
                      <a:cubicBezTo>
                        <a:pt x="264" y="884"/>
                        <a:pt x="534" y="917"/>
                        <a:pt x="804" y="917"/>
                      </a:cubicBezTo>
                      <a:cubicBezTo>
                        <a:pt x="1046" y="917"/>
                        <a:pt x="1287" y="890"/>
                        <a:pt x="1523" y="841"/>
                      </a:cubicBezTo>
                      <a:cubicBezTo>
                        <a:pt x="1287" y="762"/>
                        <a:pt x="1050" y="605"/>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10750198" y="4443087"/>
                  <a:ext cx="107026" cy="111527"/>
                </a:xfrm>
                <a:custGeom>
                  <a:avLst/>
                  <a:gdLst/>
                  <a:ahLst/>
                  <a:cxnLst/>
                  <a:rect l="l" t="t" r="r" b="b"/>
                  <a:pathLst>
                    <a:path w="2663" h="2775" extrusionOk="0">
                      <a:moveTo>
                        <a:pt x="978" y="0"/>
                      </a:moveTo>
                      <a:cubicBezTo>
                        <a:pt x="0" y="0"/>
                        <a:pt x="184" y="1098"/>
                        <a:pt x="536" y="1755"/>
                      </a:cubicBezTo>
                      <a:cubicBezTo>
                        <a:pt x="615" y="1913"/>
                        <a:pt x="694" y="2044"/>
                        <a:pt x="825" y="2175"/>
                      </a:cubicBezTo>
                      <a:cubicBezTo>
                        <a:pt x="1009" y="2359"/>
                        <a:pt x="1219" y="2516"/>
                        <a:pt x="1455" y="2648"/>
                      </a:cubicBezTo>
                      <a:cubicBezTo>
                        <a:pt x="1571" y="2734"/>
                        <a:pt x="1704" y="2775"/>
                        <a:pt x="1835" y="2775"/>
                      </a:cubicBezTo>
                      <a:cubicBezTo>
                        <a:pt x="2062" y="2775"/>
                        <a:pt x="2284" y="2654"/>
                        <a:pt x="2400" y="2438"/>
                      </a:cubicBezTo>
                      <a:cubicBezTo>
                        <a:pt x="2531" y="2254"/>
                        <a:pt x="2610" y="2070"/>
                        <a:pt x="2663" y="1886"/>
                      </a:cubicBezTo>
                      <a:cubicBezTo>
                        <a:pt x="2636" y="1834"/>
                        <a:pt x="2584" y="1808"/>
                        <a:pt x="2558" y="1781"/>
                      </a:cubicBezTo>
                      <a:cubicBezTo>
                        <a:pt x="2453" y="1650"/>
                        <a:pt x="2348" y="1519"/>
                        <a:pt x="2243" y="1388"/>
                      </a:cubicBezTo>
                      <a:cubicBezTo>
                        <a:pt x="2072" y="1858"/>
                        <a:pt x="1842" y="2034"/>
                        <a:pt x="1616" y="2034"/>
                      </a:cubicBezTo>
                      <a:cubicBezTo>
                        <a:pt x="941" y="2034"/>
                        <a:pt x="291" y="466"/>
                        <a:pt x="1293" y="466"/>
                      </a:cubicBezTo>
                      <a:cubicBezTo>
                        <a:pt x="1398" y="466"/>
                        <a:pt x="1521" y="483"/>
                        <a:pt x="1665" y="521"/>
                      </a:cubicBezTo>
                      <a:cubicBezTo>
                        <a:pt x="1534" y="311"/>
                        <a:pt x="1429" y="154"/>
                        <a:pt x="1376" y="49"/>
                      </a:cubicBezTo>
                      <a:cubicBezTo>
                        <a:pt x="1226" y="16"/>
                        <a:pt x="1094" y="0"/>
                        <a:pt x="978"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10762295" y="4460932"/>
                  <a:ext cx="78049" cy="63460"/>
                </a:xfrm>
                <a:custGeom>
                  <a:avLst/>
                  <a:gdLst/>
                  <a:ahLst/>
                  <a:cxnLst/>
                  <a:rect l="l" t="t" r="r" b="b"/>
                  <a:pathLst>
                    <a:path w="1942" h="1579" extrusionOk="0">
                      <a:moveTo>
                        <a:pt x="1009" y="0"/>
                      </a:moveTo>
                      <a:cubicBezTo>
                        <a:pt x="1" y="0"/>
                        <a:pt x="648" y="1579"/>
                        <a:pt x="1322" y="1579"/>
                      </a:cubicBezTo>
                      <a:cubicBezTo>
                        <a:pt x="1545" y="1579"/>
                        <a:pt x="1772" y="1405"/>
                        <a:pt x="1942" y="944"/>
                      </a:cubicBezTo>
                      <a:cubicBezTo>
                        <a:pt x="1758" y="655"/>
                        <a:pt x="1548" y="340"/>
                        <a:pt x="1364" y="51"/>
                      </a:cubicBezTo>
                      <a:cubicBezTo>
                        <a:pt x="1228" y="16"/>
                        <a:pt x="1110" y="0"/>
                        <a:pt x="1009" y="0"/>
                      </a:cubicBezTo>
                      <a:close/>
                    </a:path>
                  </a:pathLst>
                </a:custGeom>
                <a:solidFill>
                  <a:srgbClr val="B7772C"/>
                </a:solidFill>
                <a:ln w="9525" cap="flat" cmpd="sng">
                  <a:solidFill>
                    <a:srgbClr val="B777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11123041" y="4425002"/>
                  <a:ext cx="20095" cy="12499"/>
                </a:xfrm>
                <a:custGeom>
                  <a:avLst/>
                  <a:gdLst/>
                  <a:ahLst/>
                  <a:cxnLst/>
                  <a:rect l="l" t="t" r="r" b="b"/>
                  <a:pathLst>
                    <a:path w="500" h="311" extrusionOk="0">
                      <a:moveTo>
                        <a:pt x="27" y="0"/>
                      </a:moveTo>
                      <a:lnTo>
                        <a:pt x="27" y="0"/>
                      </a:lnTo>
                      <a:cubicBezTo>
                        <a:pt x="1" y="105"/>
                        <a:pt x="53" y="210"/>
                        <a:pt x="158" y="263"/>
                      </a:cubicBezTo>
                      <a:cubicBezTo>
                        <a:pt x="202" y="296"/>
                        <a:pt x="251" y="310"/>
                        <a:pt x="300" y="310"/>
                      </a:cubicBezTo>
                      <a:cubicBezTo>
                        <a:pt x="368" y="310"/>
                        <a:pt x="438" y="282"/>
                        <a:pt x="499" y="236"/>
                      </a:cubicBezTo>
                      <a:cubicBezTo>
                        <a:pt x="394" y="210"/>
                        <a:pt x="316" y="184"/>
                        <a:pt x="237" y="158"/>
                      </a:cubicBezTo>
                      <a:cubicBezTo>
                        <a:pt x="158" y="105"/>
                        <a:pt x="79" y="53"/>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11005927" y="4439551"/>
                  <a:ext cx="19050" cy="22547"/>
                </a:xfrm>
                <a:custGeom>
                  <a:avLst/>
                  <a:gdLst/>
                  <a:ahLst/>
                  <a:cxnLst/>
                  <a:rect l="l" t="t" r="r" b="b"/>
                  <a:pathLst>
                    <a:path w="474" h="561" extrusionOk="0">
                      <a:moveTo>
                        <a:pt x="199" y="1"/>
                      </a:moveTo>
                      <a:cubicBezTo>
                        <a:pt x="185" y="1"/>
                        <a:pt x="172" y="2"/>
                        <a:pt x="158" y="6"/>
                      </a:cubicBezTo>
                      <a:cubicBezTo>
                        <a:pt x="53" y="32"/>
                        <a:pt x="1" y="163"/>
                        <a:pt x="53" y="321"/>
                      </a:cubicBezTo>
                      <a:cubicBezTo>
                        <a:pt x="77" y="462"/>
                        <a:pt x="185" y="561"/>
                        <a:pt x="283" y="561"/>
                      </a:cubicBezTo>
                      <a:cubicBezTo>
                        <a:pt x="294" y="561"/>
                        <a:pt x="305" y="560"/>
                        <a:pt x="316" y="557"/>
                      </a:cubicBezTo>
                      <a:cubicBezTo>
                        <a:pt x="421" y="531"/>
                        <a:pt x="473" y="373"/>
                        <a:pt x="421" y="216"/>
                      </a:cubicBezTo>
                      <a:cubicBezTo>
                        <a:pt x="398" y="78"/>
                        <a:pt x="295" y="1"/>
                        <a:pt x="199"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11128306" y="4411056"/>
                  <a:ext cx="15875" cy="18407"/>
                </a:xfrm>
                <a:custGeom>
                  <a:avLst/>
                  <a:gdLst/>
                  <a:ahLst/>
                  <a:cxnLst/>
                  <a:rect l="l" t="t" r="r" b="b"/>
                  <a:pathLst>
                    <a:path w="395" h="458" extrusionOk="0">
                      <a:moveTo>
                        <a:pt x="164" y="1"/>
                      </a:moveTo>
                      <a:cubicBezTo>
                        <a:pt x="153" y="1"/>
                        <a:pt x="142" y="3"/>
                        <a:pt x="132" y="6"/>
                      </a:cubicBezTo>
                      <a:cubicBezTo>
                        <a:pt x="53" y="6"/>
                        <a:pt x="1" y="137"/>
                        <a:pt x="53" y="268"/>
                      </a:cubicBezTo>
                      <a:cubicBezTo>
                        <a:pt x="76" y="383"/>
                        <a:pt x="159" y="457"/>
                        <a:pt x="232" y="457"/>
                      </a:cubicBezTo>
                      <a:cubicBezTo>
                        <a:pt x="243" y="457"/>
                        <a:pt x="253" y="456"/>
                        <a:pt x="263" y="452"/>
                      </a:cubicBezTo>
                      <a:cubicBezTo>
                        <a:pt x="342" y="426"/>
                        <a:pt x="395" y="321"/>
                        <a:pt x="368" y="190"/>
                      </a:cubicBezTo>
                      <a:cubicBezTo>
                        <a:pt x="323" y="75"/>
                        <a:pt x="237" y="1"/>
                        <a:pt x="164" y="1"/>
                      </a:cubicBezTo>
                      <a:close/>
                    </a:path>
                  </a:pathLst>
                </a:custGeom>
                <a:solidFill>
                  <a:srgbClr val="19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3"/>
                <p:cNvSpPr/>
                <p:nvPr/>
              </p:nvSpPr>
              <p:spPr>
                <a:xfrm>
                  <a:off x="11092456" y="4294183"/>
                  <a:ext cx="46460" cy="94969"/>
                </a:xfrm>
                <a:custGeom>
                  <a:avLst/>
                  <a:gdLst/>
                  <a:ahLst/>
                  <a:cxnLst/>
                  <a:rect l="l" t="t" r="r" b="b"/>
                  <a:pathLst>
                    <a:path w="1156" h="2363" extrusionOk="0">
                      <a:moveTo>
                        <a:pt x="0" y="0"/>
                      </a:moveTo>
                      <a:lnTo>
                        <a:pt x="0" y="53"/>
                      </a:lnTo>
                      <a:cubicBezTo>
                        <a:pt x="53" y="289"/>
                        <a:pt x="158" y="499"/>
                        <a:pt x="263" y="709"/>
                      </a:cubicBezTo>
                      <a:cubicBezTo>
                        <a:pt x="394" y="893"/>
                        <a:pt x="499" y="1076"/>
                        <a:pt x="604" y="1260"/>
                      </a:cubicBezTo>
                      <a:cubicBezTo>
                        <a:pt x="709" y="1418"/>
                        <a:pt x="788" y="1575"/>
                        <a:pt x="867" y="1733"/>
                      </a:cubicBezTo>
                      <a:cubicBezTo>
                        <a:pt x="893" y="1759"/>
                        <a:pt x="893" y="1811"/>
                        <a:pt x="919" y="1838"/>
                      </a:cubicBezTo>
                      <a:cubicBezTo>
                        <a:pt x="919" y="1864"/>
                        <a:pt x="919" y="1890"/>
                        <a:pt x="919" y="1916"/>
                      </a:cubicBezTo>
                      <a:lnTo>
                        <a:pt x="919" y="1943"/>
                      </a:lnTo>
                      <a:cubicBezTo>
                        <a:pt x="893" y="1943"/>
                        <a:pt x="893" y="1943"/>
                        <a:pt x="919" y="1969"/>
                      </a:cubicBezTo>
                      <a:cubicBezTo>
                        <a:pt x="893" y="2100"/>
                        <a:pt x="945" y="2231"/>
                        <a:pt x="1024" y="2363"/>
                      </a:cubicBezTo>
                      <a:lnTo>
                        <a:pt x="1077" y="2363"/>
                      </a:lnTo>
                      <a:cubicBezTo>
                        <a:pt x="1050" y="2231"/>
                        <a:pt x="1050" y="2126"/>
                        <a:pt x="1103" y="2021"/>
                      </a:cubicBezTo>
                      <a:cubicBezTo>
                        <a:pt x="1129" y="1916"/>
                        <a:pt x="1155" y="1785"/>
                        <a:pt x="1155" y="1680"/>
                      </a:cubicBezTo>
                      <a:cubicBezTo>
                        <a:pt x="1103" y="1444"/>
                        <a:pt x="1024" y="1234"/>
                        <a:pt x="893" y="1024"/>
                      </a:cubicBezTo>
                      <a:cubicBezTo>
                        <a:pt x="788" y="840"/>
                        <a:pt x="630" y="656"/>
                        <a:pt x="473" y="473"/>
                      </a:cubicBezTo>
                      <a:cubicBezTo>
                        <a:pt x="342" y="315"/>
                        <a:pt x="184" y="158"/>
                        <a:pt x="0"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11114601" y="4408122"/>
                  <a:ext cx="20095" cy="34845"/>
                </a:xfrm>
                <a:custGeom>
                  <a:avLst/>
                  <a:gdLst/>
                  <a:ahLst/>
                  <a:cxnLst/>
                  <a:rect l="l" t="t" r="r" b="b"/>
                  <a:pathLst>
                    <a:path w="500" h="867" extrusionOk="0">
                      <a:moveTo>
                        <a:pt x="132" y="0"/>
                      </a:moveTo>
                      <a:cubicBezTo>
                        <a:pt x="79" y="79"/>
                        <a:pt x="27" y="158"/>
                        <a:pt x="27" y="263"/>
                      </a:cubicBezTo>
                      <a:cubicBezTo>
                        <a:pt x="1" y="368"/>
                        <a:pt x="27" y="446"/>
                        <a:pt x="53" y="551"/>
                      </a:cubicBezTo>
                      <a:cubicBezTo>
                        <a:pt x="106" y="630"/>
                        <a:pt x="158" y="709"/>
                        <a:pt x="237" y="761"/>
                      </a:cubicBezTo>
                      <a:cubicBezTo>
                        <a:pt x="316" y="814"/>
                        <a:pt x="394" y="866"/>
                        <a:pt x="499" y="866"/>
                      </a:cubicBezTo>
                      <a:cubicBezTo>
                        <a:pt x="342" y="788"/>
                        <a:pt x="211" y="683"/>
                        <a:pt x="132" y="525"/>
                      </a:cubicBezTo>
                      <a:cubicBezTo>
                        <a:pt x="79" y="368"/>
                        <a:pt x="79" y="184"/>
                        <a:pt x="132" y="26"/>
                      </a:cubicBezTo>
                      <a:lnTo>
                        <a:pt x="132" y="0"/>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10991177" y="4440796"/>
                  <a:ext cx="19010" cy="33800"/>
                </a:xfrm>
                <a:custGeom>
                  <a:avLst/>
                  <a:gdLst/>
                  <a:ahLst/>
                  <a:cxnLst/>
                  <a:rect l="l" t="t" r="r" b="b"/>
                  <a:pathLst>
                    <a:path w="473" h="841" extrusionOk="0">
                      <a:moveTo>
                        <a:pt x="53" y="1"/>
                      </a:moveTo>
                      <a:cubicBezTo>
                        <a:pt x="27" y="80"/>
                        <a:pt x="0" y="185"/>
                        <a:pt x="0" y="263"/>
                      </a:cubicBezTo>
                      <a:cubicBezTo>
                        <a:pt x="0" y="368"/>
                        <a:pt x="0" y="447"/>
                        <a:pt x="27" y="552"/>
                      </a:cubicBezTo>
                      <a:cubicBezTo>
                        <a:pt x="53" y="631"/>
                        <a:pt x="132" y="710"/>
                        <a:pt x="210" y="762"/>
                      </a:cubicBezTo>
                      <a:cubicBezTo>
                        <a:pt x="289" y="815"/>
                        <a:pt x="368" y="841"/>
                        <a:pt x="473" y="841"/>
                      </a:cubicBezTo>
                      <a:cubicBezTo>
                        <a:pt x="394" y="815"/>
                        <a:pt x="315" y="788"/>
                        <a:pt x="237" y="736"/>
                      </a:cubicBezTo>
                      <a:cubicBezTo>
                        <a:pt x="184" y="657"/>
                        <a:pt x="132" y="605"/>
                        <a:pt x="105" y="526"/>
                      </a:cubicBezTo>
                      <a:cubicBezTo>
                        <a:pt x="53" y="368"/>
                        <a:pt x="53" y="185"/>
                        <a:pt x="79" y="27"/>
                      </a:cubicBezTo>
                      <a:lnTo>
                        <a:pt x="53" y="1"/>
                      </a:lnTo>
                      <a:close/>
                    </a:path>
                  </a:pathLst>
                </a:custGeom>
                <a:solidFill>
                  <a:srgbClr val="4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10857604" y="4246385"/>
                  <a:ext cx="235312" cy="170928"/>
                </a:xfrm>
                <a:custGeom>
                  <a:avLst/>
                  <a:gdLst/>
                  <a:ahLst/>
                  <a:cxnLst/>
                  <a:rect l="l" t="t" r="r" b="b"/>
                  <a:pathLst>
                    <a:path w="5855" h="4253" extrusionOk="0">
                      <a:moveTo>
                        <a:pt x="1602" y="0"/>
                      </a:moveTo>
                      <a:cubicBezTo>
                        <a:pt x="1549" y="0"/>
                        <a:pt x="1497" y="26"/>
                        <a:pt x="1444" y="26"/>
                      </a:cubicBezTo>
                      <a:cubicBezTo>
                        <a:pt x="1392" y="53"/>
                        <a:pt x="1339" y="79"/>
                        <a:pt x="1287" y="105"/>
                      </a:cubicBezTo>
                      <a:cubicBezTo>
                        <a:pt x="1129" y="210"/>
                        <a:pt x="972" y="368"/>
                        <a:pt x="919" y="578"/>
                      </a:cubicBezTo>
                      <a:cubicBezTo>
                        <a:pt x="841" y="761"/>
                        <a:pt x="814" y="971"/>
                        <a:pt x="841" y="1155"/>
                      </a:cubicBezTo>
                      <a:cubicBezTo>
                        <a:pt x="841" y="1365"/>
                        <a:pt x="893" y="1549"/>
                        <a:pt x="946" y="1759"/>
                      </a:cubicBezTo>
                      <a:cubicBezTo>
                        <a:pt x="972" y="1943"/>
                        <a:pt x="1051" y="2126"/>
                        <a:pt x="1103" y="2310"/>
                      </a:cubicBezTo>
                      <a:cubicBezTo>
                        <a:pt x="1129" y="2520"/>
                        <a:pt x="1129" y="2704"/>
                        <a:pt x="1077" y="2888"/>
                      </a:cubicBezTo>
                      <a:cubicBezTo>
                        <a:pt x="1024" y="3071"/>
                        <a:pt x="919" y="3255"/>
                        <a:pt x="788" y="3386"/>
                      </a:cubicBezTo>
                      <a:cubicBezTo>
                        <a:pt x="631" y="3518"/>
                        <a:pt x="499" y="3649"/>
                        <a:pt x="342" y="3780"/>
                      </a:cubicBezTo>
                      <a:lnTo>
                        <a:pt x="132" y="3990"/>
                      </a:lnTo>
                      <a:cubicBezTo>
                        <a:pt x="53" y="4043"/>
                        <a:pt x="1" y="4148"/>
                        <a:pt x="1" y="4253"/>
                      </a:cubicBezTo>
                      <a:lnTo>
                        <a:pt x="27" y="4253"/>
                      </a:lnTo>
                      <a:cubicBezTo>
                        <a:pt x="53" y="4174"/>
                        <a:pt x="106" y="4095"/>
                        <a:pt x="184" y="4043"/>
                      </a:cubicBezTo>
                      <a:lnTo>
                        <a:pt x="421" y="3885"/>
                      </a:lnTo>
                      <a:cubicBezTo>
                        <a:pt x="604" y="3754"/>
                        <a:pt x="762" y="3649"/>
                        <a:pt x="919" y="3518"/>
                      </a:cubicBezTo>
                      <a:cubicBezTo>
                        <a:pt x="1103" y="3360"/>
                        <a:pt x="1234" y="3176"/>
                        <a:pt x="1313" y="2966"/>
                      </a:cubicBezTo>
                      <a:cubicBezTo>
                        <a:pt x="1392" y="2730"/>
                        <a:pt x="1418" y="2494"/>
                        <a:pt x="1392" y="2258"/>
                      </a:cubicBezTo>
                      <a:cubicBezTo>
                        <a:pt x="1366" y="2205"/>
                        <a:pt x="1339" y="2153"/>
                        <a:pt x="1339" y="2074"/>
                      </a:cubicBezTo>
                      <a:lnTo>
                        <a:pt x="1313" y="1943"/>
                      </a:lnTo>
                      <a:cubicBezTo>
                        <a:pt x="1287" y="1838"/>
                        <a:pt x="1261" y="1759"/>
                        <a:pt x="1234" y="1680"/>
                      </a:cubicBezTo>
                      <a:cubicBezTo>
                        <a:pt x="1208" y="1496"/>
                        <a:pt x="1182" y="1313"/>
                        <a:pt x="1182" y="1155"/>
                      </a:cubicBezTo>
                      <a:cubicBezTo>
                        <a:pt x="1182" y="998"/>
                        <a:pt x="1208" y="840"/>
                        <a:pt x="1261" y="683"/>
                      </a:cubicBezTo>
                      <a:cubicBezTo>
                        <a:pt x="1287" y="578"/>
                        <a:pt x="1366" y="473"/>
                        <a:pt x="1471" y="420"/>
                      </a:cubicBezTo>
                      <a:lnTo>
                        <a:pt x="1523" y="420"/>
                      </a:lnTo>
                      <a:lnTo>
                        <a:pt x="1549" y="394"/>
                      </a:lnTo>
                      <a:lnTo>
                        <a:pt x="1602" y="394"/>
                      </a:lnTo>
                      <a:cubicBezTo>
                        <a:pt x="1681" y="394"/>
                        <a:pt x="1759" y="394"/>
                        <a:pt x="1838" y="420"/>
                      </a:cubicBezTo>
                      <a:cubicBezTo>
                        <a:pt x="2022" y="446"/>
                        <a:pt x="2206" y="473"/>
                        <a:pt x="2389" y="525"/>
                      </a:cubicBezTo>
                      <a:cubicBezTo>
                        <a:pt x="2757" y="604"/>
                        <a:pt x="3124" y="709"/>
                        <a:pt x="3518" y="814"/>
                      </a:cubicBezTo>
                      <a:lnTo>
                        <a:pt x="4647" y="1129"/>
                      </a:lnTo>
                      <a:cubicBezTo>
                        <a:pt x="4975" y="1238"/>
                        <a:pt x="5303" y="1293"/>
                        <a:pt x="5646" y="1293"/>
                      </a:cubicBezTo>
                      <a:cubicBezTo>
                        <a:pt x="5715" y="1293"/>
                        <a:pt x="5784" y="1291"/>
                        <a:pt x="5854" y="1286"/>
                      </a:cubicBezTo>
                      <a:lnTo>
                        <a:pt x="5828" y="1260"/>
                      </a:lnTo>
                      <a:cubicBezTo>
                        <a:pt x="5434" y="1208"/>
                        <a:pt x="5067" y="1103"/>
                        <a:pt x="4699" y="945"/>
                      </a:cubicBezTo>
                      <a:cubicBezTo>
                        <a:pt x="4332" y="814"/>
                        <a:pt x="3964" y="656"/>
                        <a:pt x="3597" y="525"/>
                      </a:cubicBezTo>
                      <a:cubicBezTo>
                        <a:pt x="3229" y="394"/>
                        <a:pt x="2836" y="289"/>
                        <a:pt x="2468" y="184"/>
                      </a:cubicBezTo>
                      <a:cubicBezTo>
                        <a:pt x="2284" y="131"/>
                        <a:pt x="2074" y="79"/>
                        <a:pt x="1891" y="26"/>
                      </a:cubicBezTo>
                      <a:cubicBezTo>
                        <a:pt x="1786" y="26"/>
                        <a:pt x="1707" y="0"/>
                        <a:pt x="1602"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10855514" y="4222753"/>
                  <a:ext cx="238447" cy="196690"/>
                </a:xfrm>
                <a:custGeom>
                  <a:avLst/>
                  <a:gdLst/>
                  <a:ahLst/>
                  <a:cxnLst/>
                  <a:rect l="l" t="t" r="r" b="b"/>
                  <a:pathLst>
                    <a:path w="5933" h="4894" extrusionOk="0">
                      <a:moveTo>
                        <a:pt x="1553" y="0"/>
                      </a:moveTo>
                      <a:cubicBezTo>
                        <a:pt x="1465" y="0"/>
                        <a:pt x="1382" y="25"/>
                        <a:pt x="1286" y="63"/>
                      </a:cubicBezTo>
                      <a:lnTo>
                        <a:pt x="1234" y="89"/>
                      </a:lnTo>
                      <a:lnTo>
                        <a:pt x="1181" y="89"/>
                      </a:lnTo>
                      <a:cubicBezTo>
                        <a:pt x="1155" y="116"/>
                        <a:pt x="1103" y="142"/>
                        <a:pt x="1050" y="168"/>
                      </a:cubicBezTo>
                      <a:cubicBezTo>
                        <a:pt x="761" y="352"/>
                        <a:pt x="525" y="641"/>
                        <a:pt x="394" y="956"/>
                      </a:cubicBezTo>
                      <a:cubicBezTo>
                        <a:pt x="315" y="1244"/>
                        <a:pt x="289" y="1507"/>
                        <a:pt x="315" y="1796"/>
                      </a:cubicBezTo>
                      <a:cubicBezTo>
                        <a:pt x="341" y="2032"/>
                        <a:pt x="394" y="2268"/>
                        <a:pt x="446" y="2504"/>
                      </a:cubicBezTo>
                      <a:cubicBezTo>
                        <a:pt x="499" y="2636"/>
                        <a:pt x="525" y="2741"/>
                        <a:pt x="578" y="2819"/>
                      </a:cubicBezTo>
                      <a:cubicBezTo>
                        <a:pt x="604" y="2846"/>
                        <a:pt x="630" y="2924"/>
                        <a:pt x="630" y="2951"/>
                      </a:cubicBezTo>
                      <a:cubicBezTo>
                        <a:pt x="656" y="2977"/>
                        <a:pt x="683" y="3003"/>
                        <a:pt x="683" y="3029"/>
                      </a:cubicBezTo>
                      <a:cubicBezTo>
                        <a:pt x="709" y="3161"/>
                        <a:pt x="735" y="3266"/>
                        <a:pt x="735" y="3397"/>
                      </a:cubicBezTo>
                      <a:cubicBezTo>
                        <a:pt x="735" y="3528"/>
                        <a:pt x="683" y="3686"/>
                        <a:pt x="604" y="3791"/>
                      </a:cubicBezTo>
                      <a:cubicBezTo>
                        <a:pt x="499" y="3974"/>
                        <a:pt x="394" y="4132"/>
                        <a:pt x="289" y="4263"/>
                      </a:cubicBezTo>
                      <a:lnTo>
                        <a:pt x="105" y="4526"/>
                      </a:lnTo>
                      <a:cubicBezTo>
                        <a:pt x="26" y="4631"/>
                        <a:pt x="0" y="4762"/>
                        <a:pt x="26" y="4893"/>
                      </a:cubicBezTo>
                      <a:lnTo>
                        <a:pt x="105" y="4893"/>
                      </a:lnTo>
                      <a:cubicBezTo>
                        <a:pt x="105" y="4788"/>
                        <a:pt x="158" y="4709"/>
                        <a:pt x="210" y="4631"/>
                      </a:cubicBezTo>
                      <a:lnTo>
                        <a:pt x="446" y="4447"/>
                      </a:lnTo>
                      <a:cubicBezTo>
                        <a:pt x="604" y="4342"/>
                        <a:pt x="761" y="4211"/>
                        <a:pt x="893" y="4053"/>
                      </a:cubicBezTo>
                      <a:cubicBezTo>
                        <a:pt x="1024" y="3922"/>
                        <a:pt x="1155" y="3738"/>
                        <a:pt x="1208" y="3528"/>
                      </a:cubicBezTo>
                      <a:cubicBezTo>
                        <a:pt x="1286" y="3344"/>
                        <a:pt x="1286" y="3134"/>
                        <a:pt x="1234" y="2924"/>
                      </a:cubicBezTo>
                      <a:cubicBezTo>
                        <a:pt x="1208" y="2714"/>
                        <a:pt x="1129" y="2531"/>
                        <a:pt x="1076" y="2347"/>
                      </a:cubicBezTo>
                      <a:cubicBezTo>
                        <a:pt x="1050" y="2163"/>
                        <a:pt x="998" y="1979"/>
                        <a:pt x="998" y="1769"/>
                      </a:cubicBezTo>
                      <a:cubicBezTo>
                        <a:pt x="998" y="1586"/>
                        <a:pt x="1024" y="1402"/>
                        <a:pt x="1076" y="1218"/>
                      </a:cubicBezTo>
                      <a:cubicBezTo>
                        <a:pt x="1129" y="1061"/>
                        <a:pt x="1260" y="903"/>
                        <a:pt x="1418" y="824"/>
                      </a:cubicBezTo>
                      <a:cubicBezTo>
                        <a:pt x="1444" y="798"/>
                        <a:pt x="1496" y="772"/>
                        <a:pt x="1523" y="746"/>
                      </a:cubicBezTo>
                      <a:lnTo>
                        <a:pt x="1654" y="746"/>
                      </a:lnTo>
                      <a:cubicBezTo>
                        <a:pt x="1733" y="746"/>
                        <a:pt x="1838" y="746"/>
                        <a:pt x="1943" y="772"/>
                      </a:cubicBezTo>
                      <a:cubicBezTo>
                        <a:pt x="2126" y="798"/>
                        <a:pt x="2310" y="824"/>
                        <a:pt x="2494" y="877"/>
                      </a:cubicBezTo>
                      <a:cubicBezTo>
                        <a:pt x="2888" y="956"/>
                        <a:pt x="3255" y="1087"/>
                        <a:pt x="3623" y="1218"/>
                      </a:cubicBezTo>
                      <a:cubicBezTo>
                        <a:pt x="3990" y="1323"/>
                        <a:pt x="4358" y="1481"/>
                        <a:pt x="4725" y="1612"/>
                      </a:cubicBezTo>
                      <a:cubicBezTo>
                        <a:pt x="5119" y="1769"/>
                        <a:pt x="5486" y="1848"/>
                        <a:pt x="5906" y="1901"/>
                      </a:cubicBezTo>
                      <a:lnTo>
                        <a:pt x="5933" y="1822"/>
                      </a:lnTo>
                      <a:cubicBezTo>
                        <a:pt x="5565" y="1664"/>
                        <a:pt x="5224" y="1481"/>
                        <a:pt x="4909" y="1244"/>
                      </a:cubicBezTo>
                      <a:cubicBezTo>
                        <a:pt x="4725" y="1139"/>
                        <a:pt x="4568" y="1034"/>
                        <a:pt x="4384" y="929"/>
                      </a:cubicBezTo>
                      <a:cubicBezTo>
                        <a:pt x="4200" y="851"/>
                        <a:pt x="4016" y="746"/>
                        <a:pt x="3833" y="667"/>
                      </a:cubicBezTo>
                      <a:cubicBezTo>
                        <a:pt x="3465" y="483"/>
                        <a:pt x="3098" y="326"/>
                        <a:pt x="2704" y="194"/>
                      </a:cubicBezTo>
                      <a:cubicBezTo>
                        <a:pt x="2494" y="142"/>
                        <a:pt x="2284" y="63"/>
                        <a:pt x="2074" y="37"/>
                      </a:cubicBezTo>
                      <a:cubicBezTo>
                        <a:pt x="1943" y="11"/>
                        <a:pt x="1785" y="11"/>
                        <a:pt x="1654" y="11"/>
                      </a:cubicBezTo>
                      <a:cubicBezTo>
                        <a:pt x="1619" y="4"/>
                        <a:pt x="1585" y="0"/>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10641966" y="4088089"/>
                  <a:ext cx="526489" cy="427662"/>
                </a:xfrm>
                <a:custGeom>
                  <a:avLst/>
                  <a:gdLst/>
                  <a:ahLst/>
                  <a:cxnLst/>
                  <a:rect l="l" t="t" r="r" b="b"/>
                  <a:pathLst>
                    <a:path w="13100" h="10641" extrusionOk="0">
                      <a:moveTo>
                        <a:pt x="4701" y="0"/>
                      </a:moveTo>
                      <a:cubicBezTo>
                        <a:pt x="4612" y="0"/>
                        <a:pt x="4524" y="3"/>
                        <a:pt x="4437" y="10"/>
                      </a:cubicBezTo>
                      <a:cubicBezTo>
                        <a:pt x="3649" y="62"/>
                        <a:pt x="2914" y="351"/>
                        <a:pt x="2337" y="850"/>
                      </a:cubicBezTo>
                      <a:cubicBezTo>
                        <a:pt x="2048" y="1086"/>
                        <a:pt x="1786" y="1348"/>
                        <a:pt x="1550" y="1637"/>
                      </a:cubicBezTo>
                      <a:cubicBezTo>
                        <a:pt x="1313" y="1952"/>
                        <a:pt x="1156" y="2319"/>
                        <a:pt x="1051" y="2713"/>
                      </a:cubicBezTo>
                      <a:cubicBezTo>
                        <a:pt x="946" y="3107"/>
                        <a:pt x="920" y="3501"/>
                        <a:pt x="998" y="3894"/>
                      </a:cubicBezTo>
                      <a:cubicBezTo>
                        <a:pt x="1025" y="4104"/>
                        <a:pt x="1077" y="4288"/>
                        <a:pt x="1156" y="4472"/>
                      </a:cubicBezTo>
                      <a:cubicBezTo>
                        <a:pt x="1163" y="4500"/>
                        <a:pt x="1172" y="4526"/>
                        <a:pt x="1182" y="4551"/>
                      </a:cubicBezTo>
                      <a:lnTo>
                        <a:pt x="1182" y="4551"/>
                      </a:lnTo>
                      <a:cubicBezTo>
                        <a:pt x="1051" y="4656"/>
                        <a:pt x="920" y="4787"/>
                        <a:pt x="815" y="4918"/>
                      </a:cubicBezTo>
                      <a:cubicBezTo>
                        <a:pt x="552" y="5181"/>
                        <a:pt x="368" y="5496"/>
                        <a:pt x="211" y="5837"/>
                      </a:cubicBezTo>
                      <a:cubicBezTo>
                        <a:pt x="53" y="6204"/>
                        <a:pt x="1" y="6598"/>
                        <a:pt x="53" y="6966"/>
                      </a:cubicBezTo>
                      <a:cubicBezTo>
                        <a:pt x="80" y="7333"/>
                        <a:pt x="211" y="7701"/>
                        <a:pt x="421" y="8016"/>
                      </a:cubicBezTo>
                      <a:cubicBezTo>
                        <a:pt x="500" y="8147"/>
                        <a:pt x="605" y="8278"/>
                        <a:pt x="710" y="8409"/>
                      </a:cubicBezTo>
                      <a:cubicBezTo>
                        <a:pt x="815" y="8541"/>
                        <a:pt x="920" y="8672"/>
                        <a:pt x="1025" y="8777"/>
                      </a:cubicBezTo>
                      <a:cubicBezTo>
                        <a:pt x="1235" y="9039"/>
                        <a:pt x="1445" y="9276"/>
                        <a:pt x="1681" y="9486"/>
                      </a:cubicBezTo>
                      <a:cubicBezTo>
                        <a:pt x="2101" y="9958"/>
                        <a:pt x="2626" y="10326"/>
                        <a:pt x="3203" y="10641"/>
                      </a:cubicBezTo>
                      <a:lnTo>
                        <a:pt x="3229" y="10588"/>
                      </a:lnTo>
                      <a:cubicBezTo>
                        <a:pt x="2705" y="10221"/>
                        <a:pt x="2258" y="9801"/>
                        <a:pt x="1865" y="9328"/>
                      </a:cubicBezTo>
                      <a:cubicBezTo>
                        <a:pt x="1471" y="8856"/>
                        <a:pt x="1103" y="8357"/>
                        <a:pt x="788" y="7832"/>
                      </a:cubicBezTo>
                      <a:cubicBezTo>
                        <a:pt x="631" y="7543"/>
                        <a:pt x="552" y="7254"/>
                        <a:pt x="526" y="6966"/>
                      </a:cubicBezTo>
                      <a:cubicBezTo>
                        <a:pt x="500" y="6651"/>
                        <a:pt x="578" y="6336"/>
                        <a:pt x="710" y="6073"/>
                      </a:cubicBezTo>
                      <a:cubicBezTo>
                        <a:pt x="972" y="5522"/>
                        <a:pt x="1418" y="5076"/>
                        <a:pt x="1943" y="4761"/>
                      </a:cubicBezTo>
                      <a:lnTo>
                        <a:pt x="1996" y="4734"/>
                      </a:lnTo>
                      <a:lnTo>
                        <a:pt x="1970" y="4682"/>
                      </a:lnTo>
                      <a:cubicBezTo>
                        <a:pt x="1628" y="4157"/>
                        <a:pt x="1523" y="3501"/>
                        <a:pt x="1707" y="2897"/>
                      </a:cubicBezTo>
                      <a:cubicBezTo>
                        <a:pt x="1891" y="2319"/>
                        <a:pt x="2285" y="1795"/>
                        <a:pt x="2783" y="1427"/>
                      </a:cubicBezTo>
                      <a:cubicBezTo>
                        <a:pt x="3256" y="1033"/>
                        <a:pt x="3859" y="797"/>
                        <a:pt x="4489" y="771"/>
                      </a:cubicBezTo>
                      <a:cubicBezTo>
                        <a:pt x="4567" y="764"/>
                        <a:pt x="4645" y="761"/>
                        <a:pt x="4723" y="761"/>
                      </a:cubicBezTo>
                      <a:cubicBezTo>
                        <a:pt x="5253" y="761"/>
                        <a:pt x="5794" y="913"/>
                        <a:pt x="6274" y="1165"/>
                      </a:cubicBezTo>
                      <a:lnTo>
                        <a:pt x="6327" y="1165"/>
                      </a:lnTo>
                      <a:cubicBezTo>
                        <a:pt x="6658" y="1067"/>
                        <a:pt x="7003" y="1013"/>
                        <a:pt x="7352" y="1013"/>
                      </a:cubicBezTo>
                      <a:cubicBezTo>
                        <a:pt x="7474" y="1013"/>
                        <a:pt x="7596" y="1020"/>
                        <a:pt x="7718" y="1033"/>
                      </a:cubicBezTo>
                      <a:cubicBezTo>
                        <a:pt x="8164" y="1086"/>
                        <a:pt x="8637" y="1165"/>
                        <a:pt x="9109" y="1243"/>
                      </a:cubicBezTo>
                      <a:cubicBezTo>
                        <a:pt x="9214" y="1296"/>
                        <a:pt x="9346" y="1296"/>
                        <a:pt x="9477" y="1296"/>
                      </a:cubicBezTo>
                      <a:cubicBezTo>
                        <a:pt x="9608" y="1270"/>
                        <a:pt x="9713" y="1243"/>
                        <a:pt x="9818" y="1165"/>
                      </a:cubicBezTo>
                      <a:cubicBezTo>
                        <a:pt x="10107" y="928"/>
                        <a:pt x="10422" y="797"/>
                        <a:pt x="10763" y="718"/>
                      </a:cubicBezTo>
                      <a:cubicBezTo>
                        <a:pt x="10868" y="692"/>
                        <a:pt x="10973" y="666"/>
                        <a:pt x="11078" y="666"/>
                      </a:cubicBezTo>
                      <a:cubicBezTo>
                        <a:pt x="11314" y="692"/>
                        <a:pt x="11524" y="771"/>
                        <a:pt x="11708" y="928"/>
                      </a:cubicBezTo>
                      <a:cubicBezTo>
                        <a:pt x="12023" y="1243"/>
                        <a:pt x="12286" y="1663"/>
                        <a:pt x="12417" y="2109"/>
                      </a:cubicBezTo>
                      <a:cubicBezTo>
                        <a:pt x="12574" y="2529"/>
                        <a:pt x="12679" y="3002"/>
                        <a:pt x="12758" y="3474"/>
                      </a:cubicBezTo>
                      <a:cubicBezTo>
                        <a:pt x="12784" y="3684"/>
                        <a:pt x="12784" y="3921"/>
                        <a:pt x="12758" y="4157"/>
                      </a:cubicBezTo>
                      <a:cubicBezTo>
                        <a:pt x="12732" y="4393"/>
                        <a:pt x="12653" y="4603"/>
                        <a:pt x="12496" y="4761"/>
                      </a:cubicBezTo>
                      <a:cubicBezTo>
                        <a:pt x="12338" y="4944"/>
                        <a:pt x="12128" y="5049"/>
                        <a:pt x="11892" y="5102"/>
                      </a:cubicBezTo>
                      <a:cubicBezTo>
                        <a:pt x="11769" y="5133"/>
                        <a:pt x="11637" y="5145"/>
                        <a:pt x="11501" y="5145"/>
                      </a:cubicBezTo>
                      <a:cubicBezTo>
                        <a:pt x="11405" y="5145"/>
                        <a:pt x="11307" y="5139"/>
                        <a:pt x="11209" y="5128"/>
                      </a:cubicBezTo>
                      <a:lnTo>
                        <a:pt x="11209" y="5207"/>
                      </a:lnTo>
                      <a:cubicBezTo>
                        <a:pt x="11382" y="5245"/>
                        <a:pt x="11569" y="5270"/>
                        <a:pt x="11750" y="5270"/>
                      </a:cubicBezTo>
                      <a:cubicBezTo>
                        <a:pt x="11816" y="5270"/>
                        <a:pt x="11881" y="5266"/>
                        <a:pt x="11944" y="5259"/>
                      </a:cubicBezTo>
                      <a:cubicBezTo>
                        <a:pt x="12207" y="5233"/>
                        <a:pt x="12469" y="5128"/>
                        <a:pt x="12679" y="4944"/>
                      </a:cubicBezTo>
                      <a:cubicBezTo>
                        <a:pt x="12889" y="4734"/>
                        <a:pt x="13021" y="4498"/>
                        <a:pt x="13073" y="4209"/>
                      </a:cubicBezTo>
                      <a:cubicBezTo>
                        <a:pt x="13099" y="4078"/>
                        <a:pt x="13099" y="3947"/>
                        <a:pt x="13099" y="3816"/>
                      </a:cubicBezTo>
                      <a:lnTo>
                        <a:pt x="13099" y="3448"/>
                      </a:lnTo>
                      <a:cubicBezTo>
                        <a:pt x="13099" y="2923"/>
                        <a:pt x="13021" y="2424"/>
                        <a:pt x="12863" y="1952"/>
                      </a:cubicBezTo>
                      <a:cubicBezTo>
                        <a:pt x="12811" y="1716"/>
                        <a:pt x="12706" y="1453"/>
                        <a:pt x="12574" y="1217"/>
                      </a:cubicBezTo>
                      <a:cubicBezTo>
                        <a:pt x="12443" y="955"/>
                        <a:pt x="12286" y="718"/>
                        <a:pt x="12076" y="535"/>
                      </a:cubicBezTo>
                      <a:cubicBezTo>
                        <a:pt x="11813" y="298"/>
                        <a:pt x="11472" y="141"/>
                        <a:pt x="11131" y="115"/>
                      </a:cubicBezTo>
                      <a:lnTo>
                        <a:pt x="10632" y="115"/>
                      </a:lnTo>
                      <a:cubicBezTo>
                        <a:pt x="10501" y="141"/>
                        <a:pt x="10369" y="193"/>
                        <a:pt x="10212" y="220"/>
                      </a:cubicBezTo>
                      <a:cubicBezTo>
                        <a:pt x="10081" y="272"/>
                        <a:pt x="9949" y="325"/>
                        <a:pt x="9792" y="403"/>
                      </a:cubicBezTo>
                      <a:cubicBezTo>
                        <a:pt x="9661" y="482"/>
                        <a:pt x="9529" y="587"/>
                        <a:pt x="9477" y="613"/>
                      </a:cubicBezTo>
                      <a:lnTo>
                        <a:pt x="9346" y="613"/>
                      </a:lnTo>
                      <a:lnTo>
                        <a:pt x="9214" y="587"/>
                      </a:lnTo>
                      <a:cubicBezTo>
                        <a:pt x="8742" y="482"/>
                        <a:pt x="8243" y="377"/>
                        <a:pt x="7771" y="325"/>
                      </a:cubicBezTo>
                      <a:cubicBezTo>
                        <a:pt x="7592" y="300"/>
                        <a:pt x="7416" y="288"/>
                        <a:pt x="7241" y="288"/>
                      </a:cubicBezTo>
                      <a:cubicBezTo>
                        <a:pt x="6946" y="288"/>
                        <a:pt x="6656" y="322"/>
                        <a:pt x="6368" y="386"/>
                      </a:cubicBezTo>
                      <a:lnTo>
                        <a:pt x="6368" y="386"/>
                      </a:lnTo>
                      <a:lnTo>
                        <a:pt x="6353" y="377"/>
                      </a:lnTo>
                      <a:cubicBezTo>
                        <a:pt x="6274" y="351"/>
                        <a:pt x="6196" y="298"/>
                        <a:pt x="6091" y="272"/>
                      </a:cubicBezTo>
                      <a:cubicBezTo>
                        <a:pt x="5933" y="193"/>
                        <a:pt x="5749" y="141"/>
                        <a:pt x="5566" y="115"/>
                      </a:cubicBezTo>
                      <a:cubicBezTo>
                        <a:pt x="5285" y="34"/>
                        <a:pt x="4989" y="0"/>
                        <a:pt x="4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10787170" y="4548030"/>
                  <a:ext cx="23270" cy="32755"/>
                </a:xfrm>
                <a:custGeom>
                  <a:avLst/>
                  <a:gdLst/>
                  <a:ahLst/>
                  <a:cxnLst/>
                  <a:rect l="l" t="t" r="r" b="b"/>
                  <a:pathLst>
                    <a:path w="579" h="815" extrusionOk="0">
                      <a:moveTo>
                        <a:pt x="552" y="1"/>
                      </a:moveTo>
                      <a:cubicBezTo>
                        <a:pt x="473" y="158"/>
                        <a:pt x="395" y="289"/>
                        <a:pt x="290" y="421"/>
                      </a:cubicBezTo>
                      <a:cubicBezTo>
                        <a:pt x="185" y="552"/>
                        <a:pt x="80" y="683"/>
                        <a:pt x="1" y="814"/>
                      </a:cubicBezTo>
                      <a:cubicBezTo>
                        <a:pt x="80" y="788"/>
                        <a:pt x="158" y="736"/>
                        <a:pt x="237" y="683"/>
                      </a:cubicBezTo>
                      <a:cubicBezTo>
                        <a:pt x="316" y="631"/>
                        <a:pt x="368" y="578"/>
                        <a:pt x="421" y="526"/>
                      </a:cubicBezTo>
                      <a:cubicBezTo>
                        <a:pt x="473" y="447"/>
                        <a:pt x="500" y="368"/>
                        <a:pt x="552" y="289"/>
                      </a:cubicBezTo>
                      <a:cubicBezTo>
                        <a:pt x="578" y="184"/>
                        <a:pt x="578" y="106"/>
                        <a:pt x="55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10908868" y="4387866"/>
                  <a:ext cx="116109" cy="44531"/>
                </a:xfrm>
                <a:custGeom>
                  <a:avLst/>
                  <a:gdLst/>
                  <a:ahLst/>
                  <a:cxnLst/>
                  <a:rect l="l" t="t" r="r" b="b"/>
                  <a:pathLst>
                    <a:path w="2889" h="1108" extrusionOk="0">
                      <a:moveTo>
                        <a:pt x="2204" y="0"/>
                      </a:moveTo>
                      <a:cubicBezTo>
                        <a:pt x="2169" y="0"/>
                        <a:pt x="2135" y="2"/>
                        <a:pt x="2101" y="5"/>
                      </a:cubicBezTo>
                      <a:cubicBezTo>
                        <a:pt x="1812" y="32"/>
                        <a:pt x="1550" y="110"/>
                        <a:pt x="1340" y="242"/>
                      </a:cubicBezTo>
                      <a:cubicBezTo>
                        <a:pt x="1077" y="347"/>
                        <a:pt x="867" y="478"/>
                        <a:pt x="631" y="609"/>
                      </a:cubicBezTo>
                      <a:cubicBezTo>
                        <a:pt x="421" y="767"/>
                        <a:pt x="211" y="898"/>
                        <a:pt x="1" y="1055"/>
                      </a:cubicBezTo>
                      <a:lnTo>
                        <a:pt x="27" y="1108"/>
                      </a:lnTo>
                      <a:cubicBezTo>
                        <a:pt x="263" y="1029"/>
                        <a:pt x="526" y="950"/>
                        <a:pt x="762" y="872"/>
                      </a:cubicBezTo>
                      <a:cubicBezTo>
                        <a:pt x="998" y="793"/>
                        <a:pt x="1235" y="740"/>
                        <a:pt x="1471" y="662"/>
                      </a:cubicBezTo>
                      <a:cubicBezTo>
                        <a:pt x="1707" y="609"/>
                        <a:pt x="1970" y="635"/>
                        <a:pt x="2180" y="557"/>
                      </a:cubicBezTo>
                      <a:cubicBezTo>
                        <a:pt x="2285" y="504"/>
                        <a:pt x="2416" y="478"/>
                        <a:pt x="2521" y="425"/>
                      </a:cubicBezTo>
                      <a:cubicBezTo>
                        <a:pt x="2652" y="373"/>
                        <a:pt x="2783" y="320"/>
                        <a:pt x="2888" y="242"/>
                      </a:cubicBezTo>
                      <a:lnTo>
                        <a:pt x="2888" y="189"/>
                      </a:lnTo>
                      <a:cubicBezTo>
                        <a:pt x="2683" y="75"/>
                        <a:pt x="2437" y="0"/>
                        <a:pt x="2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11077666" y="4365119"/>
                  <a:ext cx="80219" cy="14549"/>
                </a:xfrm>
                <a:custGeom>
                  <a:avLst/>
                  <a:gdLst/>
                  <a:ahLst/>
                  <a:cxnLst/>
                  <a:rect l="l" t="t" r="r" b="b"/>
                  <a:pathLst>
                    <a:path w="1996" h="362" extrusionOk="0">
                      <a:moveTo>
                        <a:pt x="1248" y="0"/>
                      </a:moveTo>
                      <a:cubicBezTo>
                        <a:pt x="1156" y="0"/>
                        <a:pt x="1064" y="7"/>
                        <a:pt x="972" y="20"/>
                      </a:cubicBezTo>
                      <a:cubicBezTo>
                        <a:pt x="815" y="46"/>
                        <a:pt x="631" y="73"/>
                        <a:pt x="473" y="125"/>
                      </a:cubicBezTo>
                      <a:cubicBezTo>
                        <a:pt x="316" y="178"/>
                        <a:pt x="132" y="256"/>
                        <a:pt x="1" y="335"/>
                      </a:cubicBezTo>
                      <a:lnTo>
                        <a:pt x="1" y="361"/>
                      </a:lnTo>
                      <a:cubicBezTo>
                        <a:pt x="158" y="335"/>
                        <a:pt x="316" y="309"/>
                        <a:pt x="500" y="309"/>
                      </a:cubicBezTo>
                      <a:lnTo>
                        <a:pt x="972" y="309"/>
                      </a:lnTo>
                      <a:cubicBezTo>
                        <a:pt x="1130" y="335"/>
                        <a:pt x="1313" y="361"/>
                        <a:pt x="1471" y="361"/>
                      </a:cubicBezTo>
                      <a:cubicBezTo>
                        <a:pt x="1628" y="361"/>
                        <a:pt x="1812" y="335"/>
                        <a:pt x="1970" y="283"/>
                      </a:cubicBezTo>
                      <a:lnTo>
                        <a:pt x="1996" y="256"/>
                      </a:lnTo>
                      <a:cubicBezTo>
                        <a:pt x="1865" y="151"/>
                        <a:pt x="1707" y="46"/>
                        <a:pt x="1523" y="20"/>
                      </a:cubicBezTo>
                      <a:cubicBezTo>
                        <a:pt x="1431" y="7"/>
                        <a:pt x="1340"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10945803" y="4437662"/>
                  <a:ext cx="77044" cy="42240"/>
                </a:xfrm>
                <a:custGeom>
                  <a:avLst/>
                  <a:gdLst/>
                  <a:ahLst/>
                  <a:cxnLst/>
                  <a:rect l="l" t="t" r="r" b="b"/>
                  <a:pathLst>
                    <a:path w="1917" h="1051" extrusionOk="0">
                      <a:moveTo>
                        <a:pt x="1891" y="0"/>
                      </a:moveTo>
                      <a:cubicBezTo>
                        <a:pt x="1523" y="0"/>
                        <a:pt x="1129" y="79"/>
                        <a:pt x="788" y="263"/>
                      </a:cubicBezTo>
                      <a:cubicBezTo>
                        <a:pt x="631" y="341"/>
                        <a:pt x="473" y="446"/>
                        <a:pt x="316" y="578"/>
                      </a:cubicBezTo>
                      <a:cubicBezTo>
                        <a:pt x="184" y="735"/>
                        <a:pt x="79" y="866"/>
                        <a:pt x="1" y="1050"/>
                      </a:cubicBezTo>
                      <a:cubicBezTo>
                        <a:pt x="132" y="919"/>
                        <a:pt x="289" y="788"/>
                        <a:pt x="447" y="683"/>
                      </a:cubicBezTo>
                      <a:cubicBezTo>
                        <a:pt x="578" y="578"/>
                        <a:pt x="736" y="499"/>
                        <a:pt x="893" y="394"/>
                      </a:cubicBezTo>
                      <a:cubicBezTo>
                        <a:pt x="1051" y="315"/>
                        <a:pt x="1208" y="236"/>
                        <a:pt x="1366" y="184"/>
                      </a:cubicBezTo>
                      <a:lnTo>
                        <a:pt x="1917"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10945803" y="4435813"/>
                  <a:ext cx="77044" cy="44088"/>
                </a:xfrm>
                <a:custGeom>
                  <a:avLst/>
                  <a:gdLst/>
                  <a:ahLst/>
                  <a:cxnLst/>
                  <a:rect l="l" t="t" r="r" b="b"/>
                  <a:pathLst>
                    <a:path w="1917" h="1097" extrusionOk="0">
                      <a:moveTo>
                        <a:pt x="1615" y="0"/>
                      </a:moveTo>
                      <a:cubicBezTo>
                        <a:pt x="1517" y="0"/>
                        <a:pt x="1418" y="7"/>
                        <a:pt x="1313" y="20"/>
                      </a:cubicBezTo>
                      <a:cubicBezTo>
                        <a:pt x="1129" y="72"/>
                        <a:pt x="946" y="151"/>
                        <a:pt x="788" y="256"/>
                      </a:cubicBezTo>
                      <a:cubicBezTo>
                        <a:pt x="421" y="440"/>
                        <a:pt x="158" y="729"/>
                        <a:pt x="1" y="1096"/>
                      </a:cubicBezTo>
                      <a:lnTo>
                        <a:pt x="27" y="1096"/>
                      </a:lnTo>
                      <a:cubicBezTo>
                        <a:pt x="106" y="939"/>
                        <a:pt x="237" y="781"/>
                        <a:pt x="368" y="676"/>
                      </a:cubicBezTo>
                      <a:cubicBezTo>
                        <a:pt x="526" y="545"/>
                        <a:pt x="683" y="440"/>
                        <a:pt x="841" y="361"/>
                      </a:cubicBezTo>
                      <a:cubicBezTo>
                        <a:pt x="1024" y="309"/>
                        <a:pt x="1182" y="230"/>
                        <a:pt x="1366" y="204"/>
                      </a:cubicBezTo>
                      <a:lnTo>
                        <a:pt x="1917" y="46"/>
                      </a:lnTo>
                      <a:lnTo>
                        <a:pt x="1917" y="20"/>
                      </a:lnTo>
                      <a:cubicBezTo>
                        <a:pt x="1812" y="7"/>
                        <a:pt x="1713" y="0"/>
                        <a:pt x="1615"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10948978" y="4465071"/>
                  <a:ext cx="82309" cy="20095"/>
                </a:xfrm>
                <a:custGeom>
                  <a:avLst/>
                  <a:gdLst/>
                  <a:ahLst/>
                  <a:cxnLst/>
                  <a:rect l="l" t="t" r="r" b="b"/>
                  <a:pathLst>
                    <a:path w="2048" h="500" extrusionOk="0">
                      <a:moveTo>
                        <a:pt x="2048" y="1"/>
                      </a:moveTo>
                      <a:cubicBezTo>
                        <a:pt x="1890" y="106"/>
                        <a:pt x="1733" y="184"/>
                        <a:pt x="1575" y="237"/>
                      </a:cubicBezTo>
                      <a:cubicBezTo>
                        <a:pt x="1392" y="263"/>
                        <a:pt x="1234" y="289"/>
                        <a:pt x="1050" y="316"/>
                      </a:cubicBezTo>
                      <a:cubicBezTo>
                        <a:pt x="970" y="322"/>
                        <a:pt x="888" y="325"/>
                        <a:pt x="805" y="325"/>
                      </a:cubicBezTo>
                      <a:cubicBezTo>
                        <a:pt x="537" y="325"/>
                        <a:pt x="261" y="291"/>
                        <a:pt x="0" y="211"/>
                      </a:cubicBezTo>
                      <a:lnTo>
                        <a:pt x="0" y="237"/>
                      </a:lnTo>
                      <a:cubicBezTo>
                        <a:pt x="158" y="342"/>
                        <a:pt x="342" y="421"/>
                        <a:pt x="499" y="447"/>
                      </a:cubicBezTo>
                      <a:cubicBezTo>
                        <a:pt x="683" y="473"/>
                        <a:pt x="867" y="499"/>
                        <a:pt x="1077" y="499"/>
                      </a:cubicBezTo>
                      <a:cubicBezTo>
                        <a:pt x="1260" y="473"/>
                        <a:pt x="1444" y="421"/>
                        <a:pt x="1602" y="368"/>
                      </a:cubicBezTo>
                      <a:cubicBezTo>
                        <a:pt x="1785" y="289"/>
                        <a:pt x="1943" y="184"/>
                        <a:pt x="2048" y="27"/>
                      </a:cubicBezTo>
                      <a:lnTo>
                        <a:pt x="2048" y="1"/>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11144141" y="4461896"/>
                  <a:ext cx="16920" cy="113979"/>
                </a:xfrm>
                <a:custGeom>
                  <a:avLst/>
                  <a:gdLst/>
                  <a:ahLst/>
                  <a:cxnLst/>
                  <a:rect l="l" t="t" r="r" b="b"/>
                  <a:pathLst>
                    <a:path w="421" h="2836" extrusionOk="0">
                      <a:moveTo>
                        <a:pt x="1" y="1"/>
                      </a:moveTo>
                      <a:cubicBezTo>
                        <a:pt x="132" y="447"/>
                        <a:pt x="211" y="920"/>
                        <a:pt x="237" y="1418"/>
                      </a:cubicBezTo>
                      <a:cubicBezTo>
                        <a:pt x="263" y="1891"/>
                        <a:pt x="237" y="2363"/>
                        <a:pt x="132" y="2836"/>
                      </a:cubicBezTo>
                      <a:lnTo>
                        <a:pt x="158" y="2836"/>
                      </a:lnTo>
                      <a:cubicBezTo>
                        <a:pt x="211" y="2731"/>
                        <a:pt x="263" y="2626"/>
                        <a:pt x="289" y="2521"/>
                      </a:cubicBezTo>
                      <a:cubicBezTo>
                        <a:pt x="342" y="2390"/>
                        <a:pt x="342" y="2258"/>
                        <a:pt x="368" y="2153"/>
                      </a:cubicBezTo>
                      <a:cubicBezTo>
                        <a:pt x="421" y="1891"/>
                        <a:pt x="421" y="1655"/>
                        <a:pt x="421" y="1418"/>
                      </a:cubicBezTo>
                      <a:cubicBezTo>
                        <a:pt x="394" y="1156"/>
                        <a:pt x="368" y="920"/>
                        <a:pt x="289" y="683"/>
                      </a:cubicBezTo>
                      <a:cubicBezTo>
                        <a:pt x="237" y="447"/>
                        <a:pt x="132" y="211"/>
                        <a:pt x="2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11099851" y="4406796"/>
                  <a:ext cx="41155" cy="15071"/>
                </a:xfrm>
                <a:custGeom>
                  <a:avLst/>
                  <a:gdLst/>
                  <a:ahLst/>
                  <a:cxnLst/>
                  <a:rect l="l" t="t" r="r" b="b"/>
                  <a:pathLst>
                    <a:path w="1024" h="375" extrusionOk="0">
                      <a:moveTo>
                        <a:pt x="748" y="0"/>
                      </a:moveTo>
                      <a:cubicBezTo>
                        <a:pt x="656" y="0"/>
                        <a:pt x="564" y="20"/>
                        <a:pt x="473" y="59"/>
                      </a:cubicBezTo>
                      <a:cubicBezTo>
                        <a:pt x="289" y="112"/>
                        <a:pt x="131" y="243"/>
                        <a:pt x="0" y="374"/>
                      </a:cubicBezTo>
                      <a:cubicBezTo>
                        <a:pt x="210" y="322"/>
                        <a:pt x="341" y="243"/>
                        <a:pt x="499" y="191"/>
                      </a:cubicBezTo>
                      <a:cubicBezTo>
                        <a:pt x="578" y="164"/>
                        <a:pt x="656" y="138"/>
                        <a:pt x="735" y="112"/>
                      </a:cubicBezTo>
                      <a:cubicBezTo>
                        <a:pt x="814" y="112"/>
                        <a:pt x="919" y="86"/>
                        <a:pt x="1024" y="86"/>
                      </a:cubicBezTo>
                      <a:lnTo>
                        <a:pt x="1024" y="59"/>
                      </a:lnTo>
                      <a:cubicBezTo>
                        <a:pt x="932" y="20"/>
                        <a:pt x="840" y="0"/>
                        <a:pt x="748"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11099851" y="4404947"/>
                  <a:ext cx="41155" cy="16920"/>
                </a:xfrm>
                <a:custGeom>
                  <a:avLst/>
                  <a:gdLst/>
                  <a:ahLst/>
                  <a:cxnLst/>
                  <a:rect l="l" t="t" r="r" b="b"/>
                  <a:pathLst>
                    <a:path w="1024" h="421" extrusionOk="0">
                      <a:moveTo>
                        <a:pt x="761" y="0"/>
                      </a:moveTo>
                      <a:cubicBezTo>
                        <a:pt x="656" y="0"/>
                        <a:pt x="551" y="0"/>
                        <a:pt x="446" y="53"/>
                      </a:cubicBezTo>
                      <a:cubicBezTo>
                        <a:pt x="289" y="132"/>
                        <a:pt x="131" y="263"/>
                        <a:pt x="0" y="420"/>
                      </a:cubicBezTo>
                      <a:cubicBezTo>
                        <a:pt x="131" y="289"/>
                        <a:pt x="315" y="210"/>
                        <a:pt x="473" y="158"/>
                      </a:cubicBezTo>
                      <a:cubicBezTo>
                        <a:pt x="578" y="132"/>
                        <a:pt x="656" y="132"/>
                        <a:pt x="735" y="132"/>
                      </a:cubicBezTo>
                      <a:lnTo>
                        <a:pt x="1024" y="132"/>
                      </a:lnTo>
                      <a:lnTo>
                        <a:pt x="1024" y="105"/>
                      </a:lnTo>
                      <a:cubicBezTo>
                        <a:pt x="945" y="27"/>
                        <a:pt x="866" y="0"/>
                        <a:pt x="761" y="0"/>
                      </a:cubicBezTo>
                      <a:close/>
                    </a:path>
                  </a:pathLst>
                </a:custGeom>
                <a:solidFill>
                  <a:srgbClr val="5E3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11077666" y="4605374"/>
                  <a:ext cx="66514" cy="17724"/>
                </a:xfrm>
                <a:custGeom>
                  <a:avLst/>
                  <a:gdLst/>
                  <a:ahLst/>
                  <a:cxnLst/>
                  <a:rect l="l" t="t" r="r" b="b"/>
                  <a:pathLst>
                    <a:path w="1655" h="441" extrusionOk="0">
                      <a:moveTo>
                        <a:pt x="1655" y="1"/>
                      </a:moveTo>
                      <a:lnTo>
                        <a:pt x="1655" y="1"/>
                      </a:lnTo>
                      <a:cubicBezTo>
                        <a:pt x="1523" y="80"/>
                        <a:pt x="1392" y="132"/>
                        <a:pt x="1261" y="185"/>
                      </a:cubicBezTo>
                      <a:cubicBezTo>
                        <a:pt x="1130" y="211"/>
                        <a:pt x="998" y="237"/>
                        <a:pt x="841" y="263"/>
                      </a:cubicBezTo>
                      <a:cubicBezTo>
                        <a:pt x="710" y="290"/>
                        <a:pt x="578" y="290"/>
                        <a:pt x="421" y="290"/>
                      </a:cubicBezTo>
                      <a:cubicBezTo>
                        <a:pt x="388" y="296"/>
                        <a:pt x="355" y="299"/>
                        <a:pt x="322" y="299"/>
                      </a:cubicBezTo>
                      <a:cubicBezTo>
                        <a:pt x="224" y="299"/>
                        <a:pt x="126" y="270"/>
                        <a:pt x="27" y="211"/>
                      </a:cubicBezTo>
                      <a:lnTo>
                        <a:pt x="1" y="211"/>
                      </a:lnTo>
                      <a:cubicBezTo>
                        <a:pt x="106" y="342"/>
                        <a:pt x="263" y="421"/>
                        <a:pt x="421" y="421"/>
                      </a:cubicBezTo>
                      <a:cubicBezTo>
                        <a:pt x="500" y="434"/>
                        <a:pt x="572" y="440"/>
                        <a:pt x="644" y="440"/>
                      </a:cubicBezTo>
                      <a:cubicBezTo>
                        <a:pt x="716" y="440"/>
                        <a:pt x="788" y="434"/>
                        <a:pt x="867" y="421"/>
                      </a:cubicBezTo>
                      <a:cubicBezTo>
                        <a:pt x="1025" y="421"/>
                        <a:pt x="1156" y="368"/>
                        <a:pt x="1287" y="290"/>
                      </a:cubicBezTo>
                      <a:cubicBezTo>
                        <a:pt x="1445" y="237"/>
                        <a:pt x="1550" y="132"/>
                        <a:pt x="1655" y="1"/>
                      </a:cubicBezTo>
                      <a:close/>
                    </a:path>
                  </a:pathLst>
                </a:custGeom>
                <a:solidFill>
                  <a:srgbClr val="E6C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11066092" y="4582185"/>
                  <a:ext cx="84439" cy="37658"/>
                </a:xfrm>
                <a:custGeom>
                  <a:avLst/>
                  <a:gdLst/>
                  <a:ahLst/>
                  <a:cxnLst/>
                  <a:rect l="l" t="t" r="r" b="b"/>
                  <a:pathLst>
                    <a:path w="2101" h="937" extrusionOk="0">
                      <a:moveTo>
                        <a:pt x="1890" y="0"/>
                      </a:moveTo>
                      <a:cubicBezTo>
                        <a:pt x="1969" y="79"/>
                        <a:pt x="2021" y="184"/>
                        <a:pt x="2021" y="289"/>
                      </a:cubicBezTo>
                      <a:cubicBezTo>
                        <a:pt x="1995" y="394"/>
                        <a:pt x="1916" y="447"/>
                        <a:pt x="1838" y="499"/>
                      </a:cubicBezTo>
                      <a:cubicBezTo>
                        <a:pt x="1654" y="578"/>
                        <a:pt x="1444" y="657"/>
                        <a:pt x="1208" y="683"/>
                      </a:cubicBezTo>
                      <a:cubicBezTo>
                        <a:pt x="1129" y="709"/>
                        <a:pt x="998" y="735"/>
                        <a:pt x="893" y="735"/>
                      </a:cubicBezTo>
                      <a:cubicBezTo>
                        <a:pt x="788" y="735"/>
                        <a:pt x="656" y="762"/>
                        <a:pt x="551" y="762"/>
                      </a:cubicBezTo>
                      <a:cubicBezTo>
                        <a:pt x="473" y="735"/>
                        <a:pt x="368" y="709"/>
                        <a:pt x="289" y="657"/>
                      </a:cubicBezTo>
                      <a:cubicBezTo>
                        <a:pt x="210" y="578"/>
                        <a:pt x="131" y="473"/>
                        <a:pt x="53" y="394"/>
                      </a:cubicBezTo>
                      <a:lnTo>
                        <a:pt x="0" y="420"/>
                      </a:lnTo>
                      <a:cubicBezTo>
                        <a:pt x="53" y="525"/>
                        <a:pt x="105" y="630"/>
                        <a:pt x="184" y="735"/>
                      </a:cubicBezTo>
                      <a:cubicBezTo>
                        <a:pt x="263" y="840"/>
                        <a:pt x="368" y="919"/>
                        <a:pt x="499" y="919"/>
                      </a:cubicBezTo>
                      <a:cubicBezTo>
                        <a:pt x="608" y="930"/>
                        <a:pt x="712" y="936"/>
                        <a:pt x="813" y="936"/>
                      </a:cubicBezTo>
                      <a:cubicBezTo>
                        <a:pt x="957" y="936"/>
                        <a:pt x="1095" y="924"/>
                        <a:pt x="1234" y="893"/>
                      </a:cubicBezTo>
                      <a:cubicBezTo>
                        <a:pt x="1470" y="867"/>
                        <a:pt x="1706" y="762"/>
                        <a:pt x="1916" y="630"/>
                      </a:cubicBezTo>
                      <a:cubicBezTo>
                        <a:pt x="2021" y="552"/>
                        <a:pt x="2100" y="447"/>
                        <a:pt x="2100" y="315"/>
                      </a:cubicBezTo>
                      <a:cubicBezTo>
                        <a:pt x="2074" y="184"/>
                        <a:pt x="1995" y="79"/>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11112511" y="4437662"/>
                  <a:ext cx="34845" cy="12178"/>
                </a:xfrm>
                <a:custGeom>
                  <a:avLst/>
                  <a:gdLst/>
                  <a:ahLst/>
                  <a:cxnLst/>
                  <a:rect l="l" t="t" r="r" b="b"/>
                  <a:pathLst>
                    <a:path w="867" h="303" extrusionOk="0">
                      <a:moveTo>
                        <a:pt x="866" y="0"/>
                      </a:moveTo>
                      <a:lnTo>
                        <a:pt x="866" y="0"/>
                      </a:lnTo>
                      <a:cubicBezTo>
                        <a:pt x="735" y="79"/>
                        <a:pt x="604" y="131"/>
                        <a:pt x="446" y="184"/>
                      </a:cubicBezTo>
                      <a:cubicBezTo>
                        <a:pt x="368" y="197"/>
                        <a:pt x="289" y="204"/>
                        <a:pt x="213" y="204"/>
                      </a:cubicBezTo>
                      <a:cubicBezTo>
                        <a:pt x="138" y="204"/>
                        <a:pt x="66" y="197"/>
                        <a:pt x="0" y="184"/>
                      </a:cubicBezTo>
                      <a:lnTo>
                        <a:pt x="0" y="184"/>
                      </a:lnTo>
                      <a:cubicBezTo>
                        <a:pt x="53" y="236"/>
                        <a:pt x="131" y="289"/>
                        <a:pt x="210" y="289"/>
                      </a:cubicBezTo>
                      <a:cubicBezTo>
                        <a:pt x="254" y="298"/>
                        <a:pt x="299" y="302"/>
                        <a:pt x="343" y="302"/>
                      </a:cubicBezTo>
                      <a:cubicBezTo>
                        <a:pt x="558" y="302"/>
                        <a:pt x="757" y="196"/>
                        <a:pt x="866"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11067136" y="4522061"/>
                  <a:ext cx="11655" cy="27450"/>
                </a:xfrm>
                <a:custGeom>
                  <a:avLst/>
                  <a:gdLst/>
                  <a:ahLst/>
                  <a:cxnLst/>
                  <a:rect l="l" t="t" r="r" b="b"/>
                  <a:pathLst>
                    <a:path w="290" h="683" extrusionOk="0">
                      <a:moveTo>
                        <a:pt x="289" y="0"/>
                      </a:moveTo>
                      <a:cubicBezTo>
                        <a:pt x="237" y="26"/>
                        <a:pt x="158" y="53"/>
                        <a:pt x="132" y="131"/>
                      </a:cubicBezTo>
                      <a:cubicBezTo>
                        <a:pt x="79" y="158"/>
                        <a:pt x="53" y="236"/>
                        <a:pt x="53" y="289"/>
                      </a:cubicBezTo>
                      <a:cubicBezTo>
                        <a:pt x="0" y="420"/>
                        <a:pt x="27" y="551"/>
                        <a:pt x="105" y="683"/>
                      </a:cubicBezTo>
                      <a:cubicBezTo>
                        <a:pt x="105" y="551"/>
                        <a:pt x="132" y="446"/>
                        <a:pt x="158" y="341"/>
                      </a:cubicBezTo>
                      <a:cubicBezTo>
                        <a:pt x="184" y="236"/>
                        <a:pt x="237" y="105"/>
                        <a:pt x="289" y="26"/>
                      </a:cubicBezTo>
                      <a:lnTo>
                        <a:pt x="289" y="0"/>
                      </a:ln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11116731" y="4542075"/>
                  <a:ext cx="12700" cy="29580"/>
                </a:xfrm>
                <a:custGeom>
                  <a:avLst/>
                  <a:gdLst/>
                  <a:ahLst/>
                  <a:cxnLst/>
                  <a:rect l="l" t="t" r="r" b="b"/>
                  <a:pathLst>
                    <a:path w="316" h="736" extrusionOk="0">
                      <a:moveTo>
                        <a:pt x="0" y="1"/>
                      </a:moveTo>
                      <a:cubicBezTo>
                        <a:pt x="0" y="80"/>
                        <a:pt x="0" y="158"/>
                        <a:pt x="0" y="211"/>
                      </a:cubicBezTo>
                      <a:cubicBezTo>
                        <a:pt x="26" y="290"/>
                        <a:pt x="26" y="342"/>
                        <a:pt x="53" y="395"/>
                      </a:cubicBezTo>
                      <a:cubicBezTo>
                        <a:pt x="79" y="473"/>
                        <a:pt x="131" y="526"/>
                        <a:pt x="158" y="578"/>
                      </a:cubicBezTo>
                      <a:cubicBezTo>
                        <a:pt x="210" y="657"/>
                        <a:pt x="263" y="683"/>
                        <a:pt x="315" y="736"/>
                      </a:cubicBezTo>
                      <a:cubicBezTo>
                        <a:pt x="236" y="631"/>
                        <a:pt x="184" y="500"/>
                        <a:pt x="158" y="368"/>
                      </a:cubicBezTo>
                      <a:cubicBezTo>
                        <a:pt x="79" y="263"/>
                        <a:pt x="53" y="132"/>
                        <a:pt x="0"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11093501" y="4548425"/>
                  <a:ext cx="6390" cy="27450"/>
                </a:xfrm>
                <a:custGeom>
                  <a:avLst/>
                  <a:gdLst/>
                  <a:ahLst/>
                  <a:cxnLst/>
                  <a:rect l="l" t="t" r="r" b="b"/>
                  <a:pathLst>
                    <a:path w="159" h="683" extrusionOk="0">
                      <a:moveTo>
                        <a:pt x="106" y="0"/>
                      </a:moveTo>
                      <a:cubicBezTo>
                        <a:pt x="53" y="53"/>
                        <a:pt x="27" y="105"/>
                        <a:pt x="27" y="158"/>
                      </a:cubicBezTo>
                      <a:cubicBezTo>
                        <a:pt x="1" y="237"/>
                        <a:pt x="1" y="289"/>
                        <a:pt x="1" y="342"/>
                      </a:cubicBezTo>
                      <a:cubicBezTo>
                        <a:pt x="1" y="420"/>
                        <a:pt x="27" y="473"/>
                        <a:pt x="53" y="525"/>
                      </a:cubicBezTo>
                      <a:cubicBezTo>
                        <a:pt x="53" y="578"/>
                        <a:pt x="106" y="630"/>
                        <a:pt x="158" y="683"/>
                      </a:cubicBezTo>
                      <a:cubicBezTo>
                        <a:pt x="106" y="578"/>
                        <a:pt x="79" y="473"/>
                        <a:pt x="79" y="368"/>
                      </a:cubicBezTo>
                      <a:cubicBezTo>
                        <a:pt x="79" y="237"/>
                        <a:pt x="79" y="132"/>
                        <a:pt x="106" y="27"/>
                      </a:cubicBezTo>
                      <a:lnTo>
                        <a:pt x="106"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10978518" y="4511491"/>
                  <a:ext cx="63339" cy="96054"/>
                </a:xfrm>
                <a:custGeom>
                  <a:avLst/>
                  <a:gdLst/>
                  <a:ahLst/>
                  <a:cxnLst/>
                  <a:rect l="l" t="t" r="r" b="b"/>
                  <a:pathLst>
                    <a:path w="1576" h="2390" extrusionOk="0">
                      <a:moveTo>
                        <a:pt x="1444" y="1"/>
                      </a:moveTo>
                      <a:cubicBezTo>
                        <a:pt x="1365" y="211"/>
                        <a:pt x="1234" y="394"/>
                        <a:pt x="1103" y="578"/>
                      </a:cubicBezTo>
                      <a:cubicBezTo>
                        <a:pt x="972" y="762"/>
                        <a:pt x="814" y="919"/>
                        <a:pt x="657" y="1077"/>
                      </a:cubicBezTo>
                      <a:cubicBezTo>
                        <a:pt x="525" y="1261"/>
                        <a:pt x="368" y="1471"/>
                        <a:pt x="263" y="1654"/>
                      </a:cubicBezTo>
                      <a:cubicBezTo>
                        <a:pt x="105" y="1891"/>
                        <a:pt x="27" y="2127"/>
                        <a:pt x="0" y="2389"/>
                      </a:cubicBezTo>
                      <a:cubicBezTo>
                        <a:pt x="184" y="2258"/>
                        <a:pt x="394" y="2101"/>
                        <a:pt x="578" y="1943"/>
                      </a:cubicBezTo>
                      <a:cubicBezTo>
                        <a:pt x="762" y="1786"/>
                        <a:pt x="945" y="1628"/>
                        <a:pt x="1103" y="1444"/>
                      </a:cubicBezTo>
                      <a:cubicBezTo>
                        <a:pt x="1260" y="1234"/>
                        <a:pt x="1392" y="1024"/>
                        <a:pt x="1470" y="788"/>
                      </a:cubicBezTo>
                      <a:cubicBezTo>
                        <a:pt x="1575" y="526"/>
                        <a:pt x="1575" y="237"/>
                        <a:pt x="144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1077666" y="4378582"/>
                  <a:ext cx="72744" cy="162488"/>
                </a:xfrm>
                <a:custGeom>
                  <a:avLst/>
                  <a:gdLst/>
                  <a:ahLst/>
                  <a:cxnLst/>
                  <a:rect l="l" t="t" r="r" b="b"/>
                  <a:pathLst>
                    <a:path w="1810" h="4043" extrusionOk="0">
                      <a:moveTo>
                        <a:pt x="1" y="0"/>
                      </a:moveTo>
                      <a:lnTo>
                        <a:pt x="1" y="53"/>
                      </a:lnTo>
                      <a:cubicBezTo>
                        <a:pt x="263" y="735"/>
                        <a:pt x="552" y="1418"/>
                        <a:pt x="893" y="2074"/>
                      </a:cubicBezTo>
                      <a:cubicBezTo>
                        <a:pt x="1051" y="2389"/>
                        <a:pt x="1208" y="2730"/>
                        <a:pt x="1392" y="3045"/>
                      </a:cubicBezTo>
                      <a:cubicBezTo>
                        <a:pt x="1471" y="3229"/>
                        <a:pt x="1550" y="3386"/>
                        <a:pt x="1628" y="3544"/>
                      </a:cubicBezTo>
                      <a:cubicBezTo>
                        <a:pt x="1681" y="3623"/>
                        <a:pt x="1733" y="3754"/>
                        <a:pt x="1760" y="3780"/>
                      </a:cubicBezTo>
                      <a:cubicBezTo>
                        <a:pt x="1760" y="3833"/>
                        <a:pt x="1786" y="3885"/>
                        <a:pt x="1786" y="3911"/>
                      </a:cubicBezTo>
                      <a:cubicBezTo>
                        <a:pt x="1794" y="3929"/>
                        <a:pt x="1800" y="3943"/>
                        <a:pt x="1803" y="3957"/>
                      </a:cubicBezTo>
                      <a:lnTo>
                        <a:pt x="1803" y="3957"/>
                      </a:lnTo>
                      <a:cubicBezTo>
                        <a:pt x="1809" y="3894"/>
                        <a:pt x="1803" y="3824"/>
                        <a:pt x="1786" y="3754"/>
                      </a:cubicBezTo>
                      <a:cubicBezTo>
                        <a:pt x="1760" y="3675"/>
                        <a:pt x="1733" y="3596"/>
                        <a:pt x="1707" y="3491"/>
                      </a:cubicBezTo>
                      <a:cubicBezTo>
                        <a:pt x="1655" y="3308"/>
                        <a:pt x="1576" y="3150"/>
                        <a:pt x="1497" y="2993"/>
                      </a:cubicBezTo>
                      <a:cubicBezTo>
                        <a:pt x="1366" y="2625"/>
                        <a:pt x="1208" y="2310"/>
                        <a:pt x="1025" y="1969"/>
                      </a:cubicBezTo>
                      <a:cubicBezTo>
                        <a:pt x="710" y="1313"/>
                        <a:pt x="368" y="656"/>
                        <a:pt x="1" y="0"/>
                      </a:cubicBezTo>
                      <a:close/>
                      <a:moveTo>
                        <a:pt x="1803" y="3957"/>
                      </a:moveTo>
                      <a:cubicBezTo>
                        <a:pt x="1800" y="3988"/>
                        <a:pt x="1794" y="4017"/>
                        <a:pt x="1786" y="4043"/>
                      </a:cubicBezTo>
                      <a:cubicBezTo>
                        <a:pt x="1803" y="4007"/>
                        <a:pt x="1809" y="3984"/>
                        <a:pt x="1803" y="3957"/>
                      </a:cubicBezTo>
                      <a:close/>
                    </a:path>
                  </a:pathLst>
                </a:custGeom>
                <a:solidFill>
                  <a:srgbClr val="FFE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11033377" y="4568480"/>
                  <a:ext cx="117154" cy="29580"/>
                </a:xfrm>
                <a:custGeom>
                  <a:avLst/>
                  <a:gdLst/>
                  <a:ahLst/>
                  <a:cxnLst/>
                  <a:rect l="l" t="t" r="r" b="b"/>
                  <a:pathLst>
                    <a:path w="2915" h="736" extrusionOk="0">
                      <a:moveTo>
                        <a:pt x="2389" y="0"/>
                      </a:moveTo>
                      <a:lnTo>
                        <a:pt x="2337" y="26"/>
                      </a:lnTo>
                      <a:cubicBezTo>
                        <a:pt x="2258" y="131"/>
                        <a:pt x="2127" y="184"/>
                        <a:pt x="2022" y="184"/>
                      </a:cubicBezTo>
                      <a:cubicBezTo>
                        <a:pt x="1982" y="197"/>
                        <a:pt x="1949" y="204"/>
                        <a:pt x="1920" y="204"/>
                      </a:cubicBezTo>
                      <a:cubicBezTo>
                        <a:pt x="1890" y="204"/>
                        <a:pt x="1864" y="197"/>
                        <a:pt x="1838" y="184"/>
                      </a:cubicBezTo>
                      <a:cubicBezTo>
                        <a:pt x="1759" y="184"/>
                        <a:pt x="1707" y="158"/>
                        <a:pt x="1654" y="131"/>
                      </a:cubicBezTo>
                      <a:lnTo>
                        <a:pt x="1602" y="105"/>
                      </a:lnTo>
                      <a:lnTo>
                        <a:pt x="1549" y="158"/>
                      </a:lnTo>
                      <a:cubicBezTo>
                        <a:pt x="1470" y="263"/>
                        <a:pt x="1365" y="315"/>
                        <a:pt x="1234" y="368"/>
                      </a:cubicBezTo>
                      <a:cubicBezTo>
                        <a:pt x="1103" y="420"/>
                        <a:pt x="972" y="473"/>
                        <a:pt x="840" y="525"/>
                      </a:cubicBezTo>
                      <a:cubicBezTo>
                        <a:pt x="709" y="551"/>
                        <a:pt x="552" y="604"/>
                        <a:pt x="420" y="630"/>
                      </a:cubicBezTo>
                      <a:cubicBezTo>
                        <a:pt x="289" y="683"/>
                        <a:pt x="158" y="709"/>
                        <a:pt x="0" y="735"/>
                      </a:cubicBezTo>
                      <a:cubicBezTo>
                        <a:pt x="289" y="709"/>
                        <a:pt x="578" y="656"/>
                        <a:pt x="840" y="578"/>
                      </a:cubicBezTo>
                      <a:cubicBezTo>
                        <a:pt x="998" y="551"/>
                        <a:pt x="1129" y="499"/>
                        <a:pt x="1260" y="446"/>
                      </a:cubicBezTo>
                      <a:cubicBezTo>
                        <a:pt x="1392" y="394"/>
                        <a:pt x="1523" y="315"/>
                        <a:pt x="1628" y="210"/>
                      </a:cubicBezTo>
                      <a:cubicBezTo>
                        <a:pt x="1759" y="263"/>
                        <a:pt x="1890" y="289"/>
                        <a:pt x="2022" y="289"/>
                      </a:cubicBezTo>
                      <a:cubicBezTo>
                        <a:pt x="2179" y="263"/>
                        <a:pt x="2310" y="184"/>
                        <a:pt x="2389" y="79"/>
                      </a:cubicBezTo>
                      <a:cubicBezTo>
                        <a:pt x="2468" y="131"/>
                        <a:pt x="2547" y="184"/>
                        <a:pt x="2652" y="236"/>
                      </a:cubicBezTo>
                      <a:cubicBezTo>
                        <a:pt x="2678" y="236"/>
                        <a:pt x="2730" y="263"/>
                        <a:pt x="2783" y="263"/>
                      </a:cubicBezTo>
                      <a:cubicBezTo>
                        <a:pt x="2797" y="270"/>
                        <a:pt x="2811" y="273"/>
                        <a:pt x="2824" y="273"/>
                      </a:cubicBezTo>
                      <a:cubicBezTo>
                        <a:pt x="2862" y="273"/>
                        <a:pt x="2895" y="249"/>
                        <a:pt x="2914" y="210"/>
                      </a:cubicBezTo>
                      <a:lnTo>
                        <a:pt x="2888" y="184"/>
                      </a:lnTo>
                      <a:cubicBezTo>
                        <a:pt x="2869" y="222"/>
                        <a:pt x="2835" y="247"/>
                        <a:pt x="2809" y="247"/>
                      </a:cubicBezTo>
                      <a:cubicBezTo>
                        <a:pt x="2799" y="247"/>
                        <a:pt x="2790" y="243"/>
                        <a:pt x="2783" y="236"/>
                      </a:cubicBezTo>
                      <a:cubicBezTo>
                        <a:pt x="2730" y="236"/>
                        <a:pt x="2678" y="210"/>
                        <a:pt x="2652" y="184"/>
                      </a:cubicBezTo>
                      <a:cubicBezTo>
                        <a:pt x="2573" y="131"/>
                        <a:pt x="2494" y="79"/>
                        <a:pt x="2415" y="26"/>
                      </a:cubicBezTo>
                      <a:lnTo>
                        <a:pt x="2389" y="0"/>
                      </a:ln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11034422" y="4571615"/>
                  <a:ext cx="116109" cy="27490"/>
                </a:xfrm>
                <a:custGeom>
                  <a:avLst/>
                  <a:gdLst/>
                  <a:ahLst/>
                  <a:cxnLst/>
                  <a:rect l="l" t="t" r="r" b="b"/>
                  <a:pathLst>
                    <a:path w="2889" h="684" extrusionOk="0">
                      <a:moveTo>
                        <a:pt x="2337" y="1"/>
                      </a:moveTo>
                      <a:cubicBezTo>
                        <a:pt x="2258" y="106"/>
                        <a:pt x="2127" y="185"/>
                        <a:pt x="1996" y="185"/>
                      </a:cubicBezTo>
                      <a:cubicBezTo>
                        <a:pt x="1960" y="192"/>
                        <a:pt x="1925" y="195"/>
                        <a:pt x="1890" y="195"/>
                      </a:cubicBezTo>
                      <a:cubicBezTo>
                        <a:pt x="1794" y="195"/>
                        <a:pt x="1698" y="171"/>
                        <a:pt x="1602" y="132"/>
                      </a:cubicBezTo>
                      <a:cubicBezTo>
                        <a:pt x="1497" y="211"/>
                        <a:pt x="1392" y="290"/>
                        <a:pt x="1261" y="342"/>
                      </a:cubicBezTo>
                      <a:cubicBezTo>
                        <a:pt x="1129" y="395"/>
                        <a:pt x="998" y="447"/>
                        <a:pt x="841" y="500"/>
                      </a:cubicBezTo>
                      <a:cubicBezTo>
                        <a:pt x="578" y="552"/>
                        <a:pt x="289" y="605"/>
                        <a:pt x="1" y="657"/>
                      </a:cubicBezTo>
                      <a:lnTo>
                        <a:pt x="1" y="683"/>
                      </a:lnTo>
                      <a:lnTo>
                        <a:pt x="447" y="683"/>
                      </a:lnTo>
                      <a:cubicBezTo>
                        <a:pt x="604" y="657"/>
                        <a:pt x="736" y="657"/>
                        <a:pt x="893" y="631"/>
                      </a:cubicBezTo>
                      <a:cubicBezTo>
                        <a:pt x="1024" y="605"/>
                        <a:pt x="1182" y="552"/>
                        <a:pt x="1313" y="500"/>
                      </a:cubicBezTo>
                      <a:cubicBezTo>
                        <a:pt x="1452" y="460"/>
                        <a:pt x="1561" y="390"/>
                        <a:pt x="1663" y="301"/>
                      </a:cubicBezTo>
                      <a:lnTo>
                        <a:pt x="1663" y="301"/>
                      </a:lnTo>
                      <a:cubicBezTo>
                        <a:pt x="1704" y="315"/>
                        <a:pt x="1745" y="328"/>
                        <a:pt x="1786" y="342"/>
                      </a:cubicBezTo>
                      <a:lnTo>
                        <a:pt x="2048" y="342"/>
                      </a:lnTo>
                      <a:cubicBezTo>
                        <a:pt x="2179" y="320"/>
                        <a:pt x="2309" y="244"/>
                        <a:pt x="2410" y="144"/>
                      </a:cubicBezTo>
                      <a:lnTo>
                        <a:pt x="2410" y="144"/>
                      </a:lnTo>
                      <a:cubicBezTo>
                        <a:pt x="2469" y="168"/>
                        <a:pt x="2534" y="195"/>
                        <a:pt x="2599" y="211"/>
                      </a:cubicBezTo>
                      <a:cubicBezTo>
                        <a:pt x="2652" y="211"/>
                        <a:pt x="2704" y="237"/>
                        <a:pt x="2757" y="237"/>
                      </a:cubicBezTo>
                      <a:cubicBezTo>
                        <a:pt x="2783" y="237"/>
                        <a:pt x="2809" y="211"/>
                        <a:pt x="2836" y="211"/>
                      </a:cubicBezTo>
                      <a:cubicBezTo>
                        <a:pt x="2862" y="185"/>
                        <a:pt x="2888" y="158"/>
                        <a:pt x="2888" y="132"/>
                      </a:cubicBezTo>
                      <a:lnTo>
                        <a:pt x="2836" y="132"/>
                      </a:lnTo>
                      <a:cubicBezTo>
                        <a:pt x="2816" y="171"/>
                        <a:pt x="2783" y="195"/>
                        <a:pt x="2756" y="195"/>
                      </a:cubicBezTo>
                      <a:cubicBezTo>
                        <a:pt x="2746" y="195"/>
                        <a:pt x="2738" y="192"/>
                        <a:pt x="2731" y="185"/>
                      </a:cubicBezTo>
                      <a:cubicBezTo>
                        <a:pt x="2678" y="185"/>
                        <a:pt x="2626" y="158"/>
                        <a:pt x="2599" y="158"/>
                      </a:cubicBezTo>
                      <a:cubicBezTo>
                        <a:pt x="2549" y="133"/>
                        <a:pt x="2506" y="109"/>
                        <a:pt x="2465" y="84"/>
                      </a:cubicBezTo>
                      <a:lnTo>
                        <a:pt x="2465" y="84"/>
                      </a:lnTo>
                      <a:cubicBezTo>
                        <a:pt x="2466" y="82"/>
                        <a:pt x="2467" y="81"/>
                        <a:pt x="2468" y="80"/>
                      </a:cubicBezTo>
                      <a:lnTo>
                        <a:pt x="2468" y="80"/>
                      </a:lnTo>
                      <a:lnTo>
                        <a:pt x="2460" y="81"/>
                      </a:lnTo>
                      <a:lnTo>
                        <a:pt x="2460" y="81"/>
                      </a:lnTo>
                      <a:cubicBezTo>
                        <a:pt x="2417" y="54"/>
                        <a:pt x="2377" y="28"/>
                        <a:pt x="2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11043907" y="4122250"/>
                  <a:ext cx="86569" cy="164578"/>
                </a:xfrm>
                <a:custGeom>
                  <a:avLst/>
                  <a:gdLst/>
                  <a:ahLst/>
                  <a:cxnLst/>
                  <a:rect l="l" t="t" r="r" b="b"/>
                  <a:pathLst>
                    <a:path w="2154" h="4095" extrusionOk="0">
                      <a:moveTo>
                        <a:pt x="224" y="0"/>
                      </a:moveTo>
                      <a:cubicBezTo>
                        <a:pt x="150" y="0"/>
                        <a:pt x="76" y="9"/>
                        <a:pt x="1" y="26"/>
                      </a:cubicBezTo>
                      <a:lnTo>
                        <a:pt x="1" y="52"/>
                      </a:lnTo>
                      <a:cubicBezTo>
                        <a:pt x="211" y="105"/>
                        <a:pt x="395" y="236"/>
                        <a:pt x="552" y="393"/>
                      </a:cubicBezTo>
                      <a:cubicBezTo>
                        <a:pt x="683" y="525"/>
                        <a:pt x="815" y="682"/>
                        <a:pt x="946" y="840"/>
                      </a:cubicBezTo>
                      <a:cubicBezTo>
                        <a:pt x="1156" y="1155"/>
                        <a:pt x="1340" y="1522"/>
                        <a:pt x="1471" y="1889"/>
                      </a:cubicBezTo>
                      <a:cubicBezTo>
                        <a:pt x="1576" y="2231"/>
                        <a:pt x="1602" y="2572"/>
                        <a:pt x="1550" y="2939"/>
                      </a:cubicBezTo>
                      <a:cubicBezTo>
                        <a:pt x="1445" y="3359"/>
                        <a:pt x="1261" y="3727"/>
                        <a:pt x="972" y="4042"/>
                      </a:cubicBezTo>
                      <a:lnTo>
                        <a:pt x="998" y="4094"/>
                      </a:lnTo>
                      <a:cubicBezTo>
                        <a:pt x="1208" y="3989"/>
                        <a:pt x="1392" y="3858"/>
                        <a:pt x="1576" y="3701"/>
                      </a:cubicBezTo>
                      <a:cubicBezTo>
                        <a:pt x="1733" y="3517"/>
                        <a:pt x="1865" y="3333"/>
                        <a:pt x="1970" y="3097"/>
                      </a:cubicBezTo>
                      <a:cubicBezTo>
                        <a:pt x="2127" y="2651"/>
                        <a:pt x="2153" y="2178"/>
                        <a:pt x="1996" y="1706"/>
                      </a:cubicBezTo>
                      <a:cubicBezTo>
                        <a:pt x="1838" y="1259"/>
                        <a:pt x="1576" y="866"/>
                        <a:pt x="1261" y="525"/>
                      </a:cubicBezTo>
                      <a:cubicBezTo>
                        <a:pt x="1077" y="367"/>
                        <a:pt x="893" y="236"/>
                        <a:pt x="683" y="131"/>
                      </a:cubicBezTo>
                      <a:cubicBezTo>
                        <a:pt x="540" y="41"/>
                        <a:pt x="38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10691561" y="4241414"/>
                  <a:ext cx="104494" cy="82108"/>
                </a:xfrm>
                <a:custGeom>
                  <a:avLst/>
                  <a:gdLst/>
                  <a:ahLst/>
                  <a:cxnLst/>
                  <a:rect l="l" t="t" r="r" b="b"/>
                  <a:pathLst>
                    <a:path w="2600" h="2043" extrusionOk="0">
                      <a:moveTo>
                        <a:pt x="53" y="1"/>
                      </a:moveTo>
                      <a:lnTo>
                        <a:pt x="53" y="1"/>
                      </a:lnTo>
                      <a:cubicBezTo>
                        <a:pt x="1" y="316"/>
                        <a:pt x="27" y="631"/>
                        <a:pt x="158" y="919"/>
                      </a:cubicBezTo>
                      <a:cubicBezTo>
                        <a:pt x="316" y="1208"/>
                        <a:pt x="526" y="1471"/>
                        <a:pt x="788" y="1654"/>
                      </a:cubicBezTo>
                      <a:cubicBezTo>
                        <a:pt x="1051" y="1838"/>
                        <a:pt x="1339" y="1969"/>
                        <a:pt x="1654" y="2022"/>
                      </a:cubicBezTo>
                      <a:cubicBezTo>
                        <a:pt x="1736" y="2035"/>
                        <a:pt x="1819" y="2042"/>
                        <a:pt x="1902" y="2042"/>
                      </a:cubicBezTo>
                      <a:cubicBezTo>
                        <a:pt x="2142" y="2042"/>
                        <a:pt x="2385" y="1988"/>
                        <a:pt x="2599" y="1891"/>
                      </a:cubicBezTo>
                      <a:cubicBezTo>
                        <a:pt x="2310" y="1812"/>
                        <a:pt x="2048" y="1707"/>
                        <a:pt x="1785" y="1602"/>
                      </a:cubicBezTo>
                      <a:cubicBezTo>
                        <a:pt x="1549" y="1497"/>
                        <a:pt x="1313" y="1366"/>
                        <a:pt x="1103" y="1208"/>
                      </a:cubicBezTo>
                      <a:cubicBezTo>
                        <a:pt x="893" y="1051"/>
                        <a:pt x="709" y="893"/>
                        <a:pt x="552" y="683"/>
                      </a:cubicBezTo>
                      <a:cubicBezTo>
                        <a:pt x="368" y="473"/>
                        <a:pt x="211" y="237"/>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10871974" y="4158100"/>
                  <a:ext cx="111849" cy="94688"/>
                </a:xfrm>
                <a:custGeom>
                  <a:avLst/>
                  <a:gdLst/>
                  <a:ahLst/>
                  <a:cxnLst/>
                  <a:rect l="l" t="t" r="r" b="b"/>
                  <a:pathLst>
                    <a:path w="2783" h="2356" extrusionOk="0">
                      <a:moveTo>
                        <a:pt x="263" y="0"/>
                      </a:moveTo>
                      <a:cubicBezTo>
                        <a:pt x="53" y="315"/>
                        <a:pt x="0" y="709"/>
                        <a:pt x="131" y="1050"/>
                      </a:cubicBezTo>
                      <a:cubicBezTo>
                        <a:pt x="263" y="1417"/>
                        <a:pt x="473" y="1732"/>
                        <a:pt x="788" y="1942"/>
                      </a:cubicBezTo>
                      <a:cubicBezTo>
                        <a:pt x="1076" y="2152"/>
                        <a:pt x="1418" y="2284"/>
                        <a:pt x="1759" y="2336"/>
                      </a:cubicBezTo>
                      <a:cubicBezTo>
                        <a:pt x="1851" y="2349"/>
                        <a:pt x="1941" y="2356"/>
                        <a:pt x="2030" y="2356"/>
                      </a:cubicBezTo>
                      <a:cubicBezTo>
                        <a:pt x="2295" y="2356"/>
                        <a:pt x="2546" y="2297"/>
                        <a:pt x="2783" y="2179"/>
                      </a:cubicBezTo>
                      <a:cubicBezTo>
                        <a:pt x="2468" y="2021"/>
                        <a:pt x="2205" y="1916"/>
                        <a:pt x="1943" y="1785"/>
                      </a:cubicBezTo>
                      <a:cubicBezTo>
                        <a:pt x="1706" y="1654"/>
                        <a:pt x="1470" y="1496"/>
                        <a:pt x="1234" y="1339"/>
                      </a:cubicBezTo>
                      <a:cubicBezTo>
                        <a:pt x="1024" y="1181"/>
                        <a:pt x="814" y="997"/>
                        <a:pt x="656" y="814"/>
                      </a:cubicBezTo>
                      <a:cubicBezTo>
                        <a:pt x="473" y="577"/>
                        <a:pt x="341" y="289"/>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11019672" y="4194994"/>
                  <a:ext cx="74914" cy="78571"/>
                </a:xfrm>
                <a:custGeom>
                  <a:avLst/>
                  <a:gdLst/>
                  <a:ahLst/>
                  <a:cxnLst/>
                  <a:rect l="l" t="t" r="r" b="b"/>
                  <a:pathLst>
                    <a:path w="1864" h="1955" extrusionOk="0">
                      <a:moveTo>
                        <a:pt x="1129" y="1"/>
                      </a:moveTo>
                      <a:lnTo>
                        <a:pt x="1076" y="27"/>
                      </a:lnTo>
                      <a:cubicBezTo>
                        <a:pt x="1260" y="184"/>
                        <a:pt x="1339" y="368"/>
                        <a:pt x="1365" y="578"/>
                      </a:cubicBezTo>
                      <a:cubicBezTo>
                        <a:pt x="1339" y="788"/>
                        <a:pt x="1260" y="998"/>
                        <a:pt x="1129" y="1156"/>
                      </a:cubicBezTo>
                      <a:cubicBezTo>
                        <a:pt x="998" y="1339"/>
                        <a:pt x="840" y="1471"/>
                        <a:pt x="630" y="1549"/>
                      </a:cubicBezTo>
                      <a:cubicBezTo>
                        <a:pt x="420" y="1628"/>
                        <a:pt x="210" y="1654"/>
                        <a:pt x="0" y="1654"/>
                      </a:cubicBezTo>
                      <a:lnTo>
                        <a:pt x="0" y="1707"/>
                      </a:lnTo>
                      <a:cubicBezTo>
                        <a:pt x="199" y="1873"/>
                        <a:pt x="445" y="1955"/>
                        <a:pt x="690" y="1955"/>
                      </a:cubicBezTo>
                      <a:cubicBezTo>
                        <a:pt x="1027" y="1955"/>
                        <a:pt x="1363" y="1801"/>
                        <a:pt x="1575" y="1497"/>
                      </a:cubicBezTo>
                      <a:cubicBezTo>
                        <a:pt x="1785" y="1234"/>
                        <a:pt x="1864" y="893"/>
                        <a:pt x="1785" y="578"/>
                      </a:cubicBezTo>
                      <a:cubicBezTo>
                        <a:pt x="1759" y="421"/>
                        <a:pt x="1680" y="263"/>
                        <a:pt x="1549" y="132"/>
                      </a:cubicBezTo>
                      <a:cubicBezTo>
                        <a:pt x="1418" y="53"/>
                        <a:pt x="1260"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10650406" y="4294183"/>
                  <a:ext cx="118199" cy="124509"/>
                </a:xfrm>
                <a:custGeom>
                  <a:avLst/>
                  <a:gdLst/>
                  <a:ahLst/>
                  <a:cxnLst/>
                  <a:rect l="l" t="t" r="r" b="b"/>
                  <a:pathLst>
                    <a:path w="2941" h="3098" extrusionOk="0">
                      <a:moveTo>
                        <a:pt x="893" y="0"/>
                      </a:moveTo>
                      <a:lnTo>
                        <a:pt x="893" y="0"/>
                      </a:lnTo>
                      <a:cubicBezTo>
                        <a:pt x="447" y="184"/>
                        <a:pt x="132" y="578"/>
                        <a:pt x="53" y="1050"/>
                      </a:cubicBezTo>
                      <a:cubicBezTo>
                        <a:pt x="1" y="1549"/>
                        <a:pt x="132" y="2048"/>
                        <a:pt x="473" y="2415"/>
                      </a:cubicBezTo>
                      <a:cubicBezTo>
                        <a:pt x="788" y="2756"/>
                        <a:pt x="1208" y="2993"/>
                        <a:pt x="1681" y="3071"/>
                      </a:cubicBezTo>
                      <a:cubicBezTo>
                        <a:pt x="1774" y="3089"/>
                        <a:pt x="1869" y="3097"/>
                        <a:pt x="1966" y="3097"/>
                      </a:cubicBezTo>
                      <a:cubicBezTo>
                        <a:pt x="2305" y="3097"/>
                        <a:pt x="2655" y="2993"/>
                        <a:pt x="2941" y="2809"/>
                      </a:cubicBezTo>
                      <a:cubicBezTo>
                        <a:pt x="2547" y="2756"/>
                        <a:pt x="2180" y="2651"/>
                        <a:pt x="1838" y="2520"/>
                      </a:cubicBezTo>
                      <a:cubicBezTo>
                        <a:pt x="1523" y="2363"/>
                        <a:pt x="1235" y="2179"/>
                        <a:pt x="1025" y="1916"/>
                      </a:cubicBezTo>
                      <a:cubicBezTo>
                        <a:pt x="815" y="1680"/>
                        <a:pt x="683" y="1391"/>
                        <a:pt x="631" y="1076"/>
                      </a:cubicBezTo>
                      <a:cubicBezTo>
                        <a:pt x="631" y="709"/>
                        <a:pt x="710" y="341"/>
                        <a:pt x="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10808675" y="4119839"/>
                  <a:ext cx="107629" cy="75195"/>
                </a:xfrm>
                <a:custGeom>
                  <a:avLst/>
                  <a:gdLst/>
                  <a:ahLst/>
                  <a:cxnLst/>
                  <a:rect l="l" t="t" r="r" b="b"/>
                  <a:pathLst>
                    <a:path w="2678" h="1871" extrusionOk="0">
                      <a:moveTo>
                        <a:pt x="1941" y="0"/>
                      </a:moveTo>
                      <a:cubicBezTo>
                        <a:pt x="1889" y="0"/>
                        <a:pt x="1838" y="3"/>
                        <a:pt x="1785" y="7"/>
                      </a:cubicBezTo>
                      <a:cubicBezTo>
                        <a:pt x="1470" y="33"/>
                        <a:pt x="1155" y="112"/>
                        <a:pt x="893" y="270"/>
                      </a:cubicBezTo>
                      <a:cubicBezTo>
                        <a:pt x="604" y="427"/>
                        <a:pt x="368" y="663"/>
                        <a:pt x="210" y="952"/>
                      </a:cubicBezTo>
                      <a:cubicBezTo>
                        <a:pt x="53" y="1241"/>
                        <a:pt x="0" y="1556"/>
                        <a:pt x="53" y="1871"/>
                      </a:cubicBezTo>
                      <a:cubicBezTo>
                        <a:pt x="184" y="1634"/>
                        <a:pt x="368" y="1424"/>
                        <a:pt x="551" y="1215"/>
                      </a:cubicBezTo>
                      <a:cubicBezTo>
                        <a:pt x="735" y="1031"/>
                        <a:pt x="945" y="900"/>
                        <a:pt x="1155" y="768"/>
                      </a:cubicBezTo>
                      <a:cubicBezTo>
                        <a:pt x="1391" y="637"/>
                        <a:pt x="1628" y="532"/>
                        <a:pt x="1864" y="427"/>
                      </a:cubicBezTo>
                      <a:cubicBezTo>
                        <a:pt x="2126" y="348"/>
                        <a:pt x="2389" y="270"/>
                        <a:pt x="2678" y="165"/>
                      </a:cubicBezTo>
                      <a:cubicBezTo>
                        <a:pt x="2437" y="55"/>
                        <a:pt x="2196"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10759080" y="4174779"/>
                  <a:ext cx="102364" cy="49795"/>
                </a:xfrm>
                <a:custGeom>
                  <a:avLst/>
                  <a:gdLst/>
                  <a:ahLst/>
                  <a:cxnLst/>
                  <a:rect l="l" t="t" r="r" b="b"/>
                  <a:pathLst>
                    <a:path w="2547" h="1239" extrusionOk="0">
                      <a:moveTo>
                        <a:pt x="1300" y="0"/>
                      </a:moveTo>
                      <a:cubicBezTo>
                        <a:pt x="1260" y="0"/>
                        <a:pt x="1221" y="2"/>
                        <a:pt x="1182" y="5"/>
                      </a:cubicBezTo>
                      <a:cubicBezTo>
                        <a:pt x="840" y="5"/>
                        <a:pt x="525" y="136"/>
                        <a:pt x="315" y="372"/>
                      </a:cubicBezTo>
                      <a:cubicBezTo>
                        <a:pt x="79" y="609"/>
                        <a:pt x="0" y="924"/>
                        <a:pt x="53" y="1239"/>
                      </a:cubicBezTo>
                      <a:cubicBezTo>
                        <a:pt x="184" y="1029"/>
                        <a:pt x="368" y="845"/>
                        <a:pt x="578" y="714"/>
                      </a:cubicBezTo>
                      <a:cubicBezTo>
                        <a:pt x="762" y="635"/>
                        <a:pt x="972" y="556"/>
                        <a:pt x="1208" y="556"/>
                      </a:cubicBezTo>
                      <a:cubicBezTo>
                        <a:pt x="1418" y="556"/>
                        <a:pt x="1654" y="582"/>
                        <a:pt x="1864" y="635"/>
                      </a:cubicBezTo>
                      <a:cubicBezTo>
                        <a:pt x="2127" y="687"/>
                        <a:pt x="2363" y="819"/>
                        <a:pt x="2520" y="976"/>
                      </a:cubicBezTo>
                      <a:cubicBezTo>
                        <a:pt x="2547" y="845"/>
                        <a:pt x="2494" y="687"/>
                        <a:pt x="2389" y="556"/>
                      </a:cubicBezTo>
                      <a:cubicBezTo>
                        <a:pt x="2310" y="425"/>
                        <a:pt x="2205" y="320"/>
                        <a:pt x="2074" y="241"/>
                      </a:cubicBezTo>
                      <a:cubicBezTo>
                        <a:pt x="1845" y="80"/>
                        <a:pt x="1575" y="0"/>
                        <a:pt x="1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10847699" y="4539985"/>
                  <a:ext cx="315491" cy="156178"/>
                </a:xfrm>
                <a:custGeom>
                  <a:avLst/>
                  <a:gdLst/>
                  <a:ahLst/>
                  <a:cxnLst/>
                  <a:rect l="l" t="t" r="r" b="b"/>
                  <a:pathLst>
                    <a:path w="7850" h="3886" extrusionOk="0">
                      <a:moveTo>
                        <a:pt x="0" y="0"/>
                      </a:moveTo>
                      <a:lnTo>
                        <a:pt x="0" y="27"/>
                      </a:lnTo>
                      <a:cubicBezTo>
                        <a:pt x="79" y="263"/>
                        <a:pt x="132" y="525"/>
                        <a:pt x="132" y="788"/>
                      </a:cubicBezTo>
                      <a:cubicBezTo>
                        <a:pt x="132" y="1024"/>
                        <a:pt x="132" y="1287"/>
                        <a:pt x="158" y="1549"/>
                      </a:cubicBezTo>
                      <a:cubicBezTo>
                        <a:pt x="184" y="1812"/>
                        <a:pt x="289" y="2048"/>
                        <a:pt x="447" y="2258"/>
                      </a:cubicBezTo>
                      <a:cubicBezTo>
                        <a:pt x="604" y="2468"/>
                        <a:pt x="814" y="2599"/>
                        <a:pt x="1077" y="2704"/>
                      </a:cubicBezTo>
                      <a:cubicBezTo>
                        <a:pt x="1549" y="2914"/>
                        <a:pt x="2022" y="3098"/>
                        <a:pt x="2520" y="3229"/>
                      </a:cubicBezTo>
                      <a:cubicBezTo>
                        <a:pt x="2993" y="3387"/>
                        <a:pt x="3492" y="3518"/>
                        <a:pt x="3990" y="3623"/>
                      </a:cubicBezTo>
                      <a:cubicBezTo>
                        <a:pt x="4489" y="3728"/>
                        <a:pt x="5014" y="3807"/>
                        <a:pt x="5513" y="3859"/>
                      </a:cubicBezTo>
                      <a:cubicBezTo>
                        <a:pt x="5775" y="3885"/>
                        <a:pt x="6038" y="3885"/>
                        <a:pt x="6274" y="3885"/>
                      </a:cubicBezTo>
                      <a:cubicBezTo>
                        <a:pt x="6537" y="3859"/>
                        <a:pt x="6799" y="3859"/>
                        <a:pt x="7062" y="3833"/>
                      </a:cubicBezTo>
                      <a:cubicBezTo>
                        <a:pt x="7193" y="3833"/>
                        <a:pt x="7298" y="3807"/>
                        <a:pt x="7429" y="3754"/>
                      </a:cubicBezTo>
                      <a:cubicBezTo>
                        <a:pt x="7560" y="3728"/>
                        <a:pt x="7665" y="3623"/>
                        <a:pt x="7744" y="3518"/>
                      </a:cubicBezTo>
                      <a:cubicBezTo>
                        <a:pt x="7797" y="3413"/>
                        <a:pt x="7849" y="3282"/>
                        <a:pt x="7849" y="3150"/>
                      </a:cubicBezTo>
                      <a:cubicBezTo>
                        <a:pt x="7849" y="3019"/>
                        <a:pt x="7849" y="2888"/>
                        <a:pt x="7849" y="2757"/>
                      </a:cubicBezTo>
                      <a:cubicBezTo>
                        <a:pt x="7823" y="2232"/>
                        <a:pt x="7744" y="1733"/>
                        <a:pt x="7560" y="1260"/>
                      </a:cubicBezTo>
                      <a:lnTo>
                        <a:pt x="7534" y="1260"/>
                      </a:lnTo>
                      <a:cubicBezTo>
                        <a:pt x="7560" y="1365"/>
                        <a:pt x="7587" y="1497"/>
                        <a:pt x="7613" y="1628"/>
                      </a:cubicBezTo>
                      <a:cubicBezTo>
                        <a:pt x="7613" y="1733"/>
                        <a:pt x="7639" y="1864"/>
                        <a:pt x="7639" y="1995"/>
                      </a:cubicBezTo>
                      <a:lnTo>
                        <a:pt x="7639" y="2757"/>
                      </a:lnTo>
                      <a:cubicBezTo>
                        <a:pt x="7639" y="2862"/>
                        <a:pt x="7639" y="2993"/>
                        <a:pt x="7613" y="3098"/>
                      </a:cubicBezTo>
                      <a:cubicBezTo>
                        <a:pt x="7613" y="3203"/>
                        <a:pt x="7587" y="3308"/>
                        <a:pt x="7508" y="3387"/>
                      </a:cubicBezTo>
                      <a:cubicBezTo>
                        <a:pt x="7482" y="3439"/>
                        <a:pt x="7403" y="3465"/>
                        <a:pt x="7324" y="3492"/>
                      </a:cubicBezTo>
                      <a:cubicBezTo>
                        <a:pt x="7219" y="3518"/>
                        <a:pt x="7114" y="3518"/>
                        <a:pt x="7009" y="3518"/>
                      </a:cubicBezTo>
                      <a:lnTo>
                        <a:pt x="6248" y="3518"/>
                      </a:lnTo>
                      <a:cubicBezTo>
                        <a:pt x="6179" y="3525"/>
                        <a:pt x="6109" y="3529"/>
                        <a:pt x="6040" y="3529"/>
                      </a:cubicBezTo>
                      <a:cubicBezTo>
                        <a:pt x="5873" y="3529"/>
                        <a:pt x="5706" y="3510"/>
                        <a:pt x="5539" y="3492"/>
                      </a:cubicBezTo>
                      <a:cubicBezTo>
                        <a:pt x="5040" y="3439"/>
                        <a:pt x="4542" y="3360"/>
                        <a:pt x="4069" y="3229"/>
                      </a:cubicBezTo>
                      <a:cubicBezTo>
                        <a:pt x="3570" y="3150"/>
                        <a:pt x="3072" y="3019"/>
                        <a:pt x="2599" y="2888"/>
                      </a:cubicBezTo>
                      <a:cubicBezTo>
                        <a:pt x="2127" y="2757"/>
                        <a:pt x="1654" y="2599"/>
                        <a:pt x="1182" y="2415"/>
                      </a:cubicBezTo>
                      <a:cubicBezTo>
                        <a:pt x="1077" y="2389"/>
                        <a:pt x="945" y="2337"/>
                        <a:pt x="840" y="2284"/>
                      </a:cubicBezTo>
                      <a:cubicBezTo>
                        <a:pt x="762" y="2232"/>
                        <a:pt x="683" y="2153"/>
                        <a:pt x="604" y="2100"/>
                      </a:cubicBezTo>
                      <a:cubicBezTo>
                        <a:pt x="473" y="1917"/>
                        <a:pt x="368" y="1707"/>
                        <a:pt x="342" y="1497"/>
                      </a:cubicBezTo>
                      <a:cubicBezTo>
                        <a:pt x="289" y="1260"/>
                        <a:pt x="237" y="998"/>
                        <a:pt x="210" y="762"/>
                      </a:cubicBezTo>
                      <a:cubicBezTo>
                        <a:pt x="210" y="499"/>
                        <a:pt x="132" y="237"/>
                        <a:pt x="0"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11034422" y="4575835"/>
                  <a:ext cx="115024" cy="22225"/>
                </a:xfrm>
                <a:custGeom>
                  <a:avLst/>
                  <a:gdLst/>
                  <a:ahLst/>
                  <a:cxnLst/>
                  <a:rect l="l" t="t" r="r" b="b"/>
                  <a:pathLst>
                    <a:path w="2862" h="553" extrusionOk="0">
                      <a:moveTo>
                        <a:pt x="2862" y="1"/>
                      </a:moveTo>
                      <a:lnTo>
                        <a:pt x="2862" y="1"/>
                      </a:lnTo>
                      <a:cubicBezTo>
                        <a:pt x="2809" y="27"/>
                        <a:pt x="2783" y="53"/>
                        <a:pt x="2731" y="80"/>
                      </a:cubicBezTo>
                      <a:lnTo>
                        <a:pt x="2573" y="80"/>
                      </a:lnTo>
                      <a:lnTo>
                        <a:pt x="2521" y="106"/>
                      </a:lnTo>
                      <a:cubicBezTo>
                        <a:pt x="2468" y="158"/>
                        <a:pt x="2389" y="211"/>
                        <a:pt x="2311" y="237"/>
                      </a:cubicBezTo>
                      <a:cubicBezTo>
                        <a:pt x="2232" y="263"/>
                        <a:pt x="2153" y="290"/>
                        <a:pt x="2048" y="290"/>
                      </a:cubicBezTo>
                      <a:cubicBezTo>
                        <a:pt x="1969" y="316"/>
                        <a:pt x="1864" y="316"/>
                        <a:pt x="1786" y="316"/>
                      </a:cubicBezTo>
                      <a:lnTo>
                        <a:pt x="1471" y="316"/>
                      </a:lnTo>
                      <a:cubicBezTo>
                        <a:pt x="1234" y="368"/>
                        <a:pt x="998" y="395"/>
                        <a:pt x="736" y="421"/>
                      </a:cubicBezTo>
                      <a:lnTo>
                        <a:pt x="368" y="473"/>
                      </a:lnTo>
                      <a:cubicBezTo>
                        <a:pt x="263" y="500"/>
                        <a:pt x="132" y="500"/>
                        <a:pt x="1" y="552"/>
                      </a:cubicBezTo>
                      <a:lnTo>
                        <a:pt x="736" y="552"/>
                      </a:lnTo>
                      <a:cubicBezTo>
                        <a:pt x="972" y="552"/>
                        <a:pt x="1234" y="526"/>
                        <a:pt x="1471" y="473"/>
                      </a:cubicBezTo>
                      <a:cubicBezTo>
                        <a:pt x="1558" y="484"/>
                        <a:pt x="1640" y="491"/>
                        <a:pt x="1722" y="491"/>
                      </a:cubicBezTo>
                      <a:cubicBezTo>
                        <a:pt x="1837" y="491"/>
                        <a:pt x="1951" y="478"/>
                        <a:pt x="2074" y="447"/>
                      </a:cubicBezTo>
                      <a:cubicBezTo>
                        <a:pt x="2258" y="421"/>
                        <a:pt x="2442" y="316"/>
                        <a:pt x="2573" y="158"/>
                      </a:cubicBezTo>
                      <a:cubicBezTo>
                        <a:pt x="2626" y="158"/>
                        <a:pt x="2704" y="132"/>
                        <a:pt x="2731" y="106"/>
                      </a:cubicBezTo>
                      <a:cubicBezTo>
                        <a:pt x="2809" y="80"/>
                        <a:pt x="2836" y="53"/>
                        <a:pt x="2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11031247" y="4583230"/>
                  <a:ext cx="10610" cy="24315"/>
                </a:xfrm>
                <a:custGeom>
                  <a:avLst/>
                  <a:gdLst/>
                  <a:ahLst/>
                  <a:cxnLst/>
                  <a:rect l="l" t="t" r="r" b="b"/>
                  <a:pathLst>
                    <a:path w="264" h="605" extrusionOk="0">
                      <a:moveTo>
                        <a:pt x="1" y="1"/>
                      </a:moveTo>
                      <a:cubicBezTo>
                        <a:pt x="1" y="106"/>
                        <a:pt x="1" y="211"/>
                        <a:pt x="27" y="316"/>
                      </a:cubicBezTo>
                      <a:lnTo>
                        <a:pt x="80" y="604"/>
                      </a:lnTo>
                      <a:cubicBezTo>
                        <a:pt x="132" y="578"/>
                        <a:pt x="185" y="526"/>
                        <a:pt x="185" y="447"/>
                      </a:cubicBezTo>
                      <a:cubicBezTo>
                        <a:pt x="263" y="263"/>
                        <a:pt x="158" y="79"/>
                        <a:pt x="1" y="1"/>
                      </a:cubicBezTo>
                      <a:close/>
                    </a:path>
                  </a:pathLst>
                </a:custGeom>
                <a:solidFill>
                  <a:srgbClr val="DE9B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11002792" y="4447749"/>
                  <a:ext cx="8480" cy="6471"/>
                </a:xfrm>
                <a:custGeom>
                  <a:avLst/>
                  <a:gdLst/>
                  <a:ahLst/>
                  <a:cxnLst/>
                  <a:rect l="l" t="t" r="r" b="b"/>
                  <a:pathLst>
                    <a:path w="211" h="161" extrusionOk="0">
                      <a:moveTo>
                        <a:pt x="124" y="1"/>
                      </a:moveTo>
                      <a:cubicBezTo>
                        <a:pt x="110" y="1"/>
                        <a:pt x="94" y="4"/>
                        <a:pt x="79" y="12"/>
                      </a:cubicBezTo>
                      <a:cubicBezTo>
                        <a:pt x="26" y="38"/>
                        <a:pt x="0" y="90"/>
                        <a:pt x="0" y="117"/>
                      </a:cubicBezTo>
                      <a:cubicBezTo>
                        <a:pt x="15" y="147"/>
                        <a:pt x="40" y="160"/>
                        <a:pt x="68" y="160"/>
                      </a:cubicBezTo>
                      <a:cubicBezTo>
                        <a:pt x="88" y="160"/>
                        <a:pt x="110" y="154"/>
                        <a:pt x="131" y="143"/>
                      </a:cubicBezTo>
                      <a:cubicBezTo>
                        <a:pt x="184" y="143"/>
                        <a:pt x="210" y="90"/>
                        <a:pt x="184" y="38"/>
                      </a:cubicBezTo>
                      <a:cubicBezTo>
                        <a:pt x="184" y="19"/>
                        <a:pt x="15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11106161" y="4401772"/>
                  <a:ext cx="6390" cy="5305"/>
                </a:xfrm>
                <a:custGeom>
                  <a:avLst/>
                  <a:gdLst/>
                  <a:ahLst/>
                  <a:cxnLst/>
                  <a:rect l="l" t="t" r="r" b="b"/>
                  <a:pathLst>
                    <a:path w="159" h="132" extrusionOk="0">
                      <a:moveTo>
                        <a:pt x="79" y="1"/>
                      </a:moveTo>
                      <a:cubicBezTo>
                        <a:pt x="27" y="1"/>
                        <a:pt x="1" y="53"/>
                        <a:pt x="1" y="79"/>
                      </a:cubicBezTo>
                      <a:cubicBezTo>
                        <a:pt x="1" y="106"/>
                        <a:pt x="53" y="132"/>
                        <a:pt x="79" y="132"/>
                      </a:cubicBezTo>
                      <a:cubicBezTo>
                        <a:pt x="132" y="132"/>
                        <a:pt x="158" y="79"/>
                        <a:pt x="158" y="53"/>
                      </a:cubicBezTo>
                      <a:cubicBezTo>
                        <a:pt x="158" y="27"/>
                        <a:pt x="106"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10996442" y="4454541"/>
                  <a:ext cx="23270" cy="15232"/>
                </a:xfrm>
                <a:custGeom>
                  <a:avLst/>
                  <a:gdLst/>
                  <a:ahLst/>
                  <a:cxnLst/>
                  <a:rect l="l" t="t" r="r" b="b"/>
                  <a:pathLst>
                    <a:path w="579" h="379" extrusionOk="0">
                      <a:moveTo>
                        <a:pt x="27" y="0"/>
                      </a:moveTo>
                      <a:lnTo>
                        <a:pt x="27" y="0"/>
                      </a:lnTo>
                      <a:cubicBezTo>
                        <a:pt x="1" y="131"/>
                        <a:pt x="79" y="289"/>
                        <a:pt x="211" y="341"/>
                      </a:cubicBezTo>
                      <a:cubicBezTo>
                        <a:pt x="248" y="360"/>
                        <a:pt x="298" y="378"/>
                        <a:pt x="343" y="378"/>
                      </a:cubicBezTo>
                      <a:cubicBezTo>
                        <a:pt x="361" y="378"/>
                        <a:pt x="379" y="375"/>
                        <a:pt x="394" y="368"/>
                      </a:cubicBezTo>
                      <a:cubicBezTo>
                        <a:pt x="473" y="368"/>
                        <a:pt x="526" y="341"/>
                        <a:pt x="578" y="289"/>
                      </a:cubicBezTo>
                      <a:cubicBezTo>
                        <a:pt x="473" y="263"/>
                        <a:pt x="368" y="236"/>
                        <a:pt x="289" y="184"/>
                      </a:cubicBezTo>
                      <a:cubicBezTo>
                        <a:pt x="184" y="131"/>
                        <a:pt x="106" y="79"/>
                        <a:pt x="27" y="0"/>
                      </a:cubicBezTo>
                      <a:close/>
                    </a:path>
                  </a:pathLst>
                </a:custGeom>
                <a:solidFill>
                  <a:srgbClr val="7796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2" name="Google Shape;2242;p43"/>
              <p:cNvGrpSpPr/>
              <p:nvPr/>
            </p:nvGrpSpPr>
            <p:grpSpPr>
              <a:xfrm>
                <a:off x="5709236" y="877203"/>
                <a:ext cx="566010" cy="498185"/>
                <a:chOff x="11242776" y="4454839"/>
                <a:chExt cx="738531" cy="650033"/>
              </a:xfrm>
            </p:grpSpPr>
            <p:sp>
              <p:nvSpPr>
                <p:cNvPr id="2243" name="Google Shape;2243;p43"/>
                <p:cNvSpPr/>
                <p:nvPr/>
              </p:nvSpPr>
              <p:spPr>
                <a:xfrm>
                  <a:off x="11633142" y="4508814"/>
                  <a:ext cx="348166" cy="427260"/>
                </a:xfrm>
                <a:custGeom>
                  <a:avLst/>
                  <a:gdLst/>
                  <a:ahLst/>
                  <a:cxnLst/>
                  <a:rect l="l" t="t" r="r" b="b"/>
                  <a:pathLst>
                    <a:path w="8663" h="10631" extrusionOk="0">
                      <a:moveTo>
                        <a:pt x="1207" y="0"/>
                      </a:moveTo>
                      <a:cubicBezTo>
                        <a:pt x="793" y="0"/>
                        <a:pt x="385" y="76"/>
                        <a:pt x="0" y="236"/>
                      </a:cubicBezTo>
                      <a:cubicBezTo>
                        <a:pt x="341" y="288"/>
                        <a:pt x="656" y="393"/>
                        <a:pt x="971" y="498"/>
                      </a:cubicBezTo>
                      <a:cubicBezTo>
                        <a:pt x="2940" y="1233"/>
                        <a:pt x="5303" y="3202"/>
                        <a:pt x="4883" y="6483"/>
                      </a:cubicBezTo>
                      <a:cubicBezTo>
                        <a:pt x="4883" y="6483"/>
                        <a:pt x="5066" y="8268"/>
                        <a:pt x="4043" y="9056"/>
                      </a:cubicBezTo>
                      <a:cubicBezTo>
                        <a:pt x="3938" y="9161"/>
                        <a:pt x="3859" y="9266"/>
                        <a:pt x="3754" y="9371"/>
                      </a:cubicBezTo>
                      <a:cubicBezTo>
                        <a:pt x="3728" y="9423"/>
                        <a:pt x="3728" y="9476"/>
                        <a:pt x="3728" y="9528"/>
                      </a:cubicBezTo>
                      <a:cubicBezTo>
                        <a:pt x="4095" y="9843"/>
                        <a:pt x="4410" y="10211"/>
                        <a:pt x="4673" y="10631"/>
                      </a:cubicBezTo>
                      <a:cubicBezTo>
                        <a:pt x="4909" y="9134"/>
                        <a:pt x="5539" y="8373"/>
                        <a:pt x="6221" y="8137"/>
                      </a:cubicBezTo>
                      <a:cubicBezTo>
                        <a:pt x="6359" y="8091"/>
                        <a:pt x="6501" y="8069"/>
                        <a:pt x="6642" y="8069"/>
                      </a:cubicBezTo>
                      <a:cubicBezTo>
                        <a:pt x="7142" y="8069"/>
                        <a:pt x="7623" y="8348"/>
                        <a:pt x="7849" y="8819"/>
                      </a:cubicBezTo>
                      <a:cubicBezTo>
                        <a:pt x="7927" y="8662"/>
                        <a:pt x="8006" y="8478"/>
                        <a:pt x="8059" y="8294"/>
                      </a:cubicBezTo>
                      <a:cubicBezTo>
                        <a:pt x="8426" y="7323"/>
                        <a:pt x="8662" y="6273"/>
                        <a:pt x="7927" y="5486"/>
                      </a:cubicBezTo>
                      <a:cubicBezTo>
                        <a:pt x="7927" y="5486"/>
                        <a:pt x="7885" y="5496"/>
                        <a:pt x="7809" y="5496"/>
                      </a:cubicBezTo>
                      <a:cubicBezTo>
                        <a:pt x="7489" y="5496"/>
                        <a:pt x="6572" y="5307"/>
                        <a:pt x="5723" y="3333"/>
                      </a:cubicBezTo>
                      <a:cubicBezTo>
                        <a:pt x="4851" y="1357"/>
                        <a:pt x="2966" y="0"/>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11529733" y="4516250"/>
                  <a:ext cx="316536" cy="252072"/>
                </a:xfrm>
                <a:custGeom>
                  <a:avLst/>
                  <a:gdLst/>
                  <a:ahLst/>
                  <a:cxnLst/>
                  <a:rect l="l" t="t" r="r" b="b"/>
                  <a:pathLst>
                    <a:path w="7876" h="6272" extrusionOk="0">
                      <a:moveTo>
                        <a:pt x="2028" y="1"/>
                      </a:moveTo>
                      <a:cubicBezTo>
                        <a:pt x="1108" y="1"/>
                        <a:pt x="528" y="432"/>
                        <a:pt x="132" y="1048"/>
                      </a:cubicBezTo>
                      <a:cubicBezTo>
                        <a:pt x="79" y="1127"/>
                        <a:pt x="27" y="1179"/>
                        <a:pt x="1" y="1258"/>
                      </a:cubicBezTo>
                      <a:lnTo>
                        <a:pt x="132" y="1206"/>
                      </a:lnTo>
                      <a:cubicBezTo>
                        <a:pt x="132" y="1206"/>
                        <a:pt x="598" y="1103"/>
                        <a:pt x="1302" y="1103"/>
                      </a:cubicBezTo>
                      <a:cubicBezTo>
                        <a:pt x="3068" y="1103"/>
                        <a:pt x="6329" y="1748"/>
                        <a:pt x="7456" y="6272"/>
                      </a:cubicBezTo>
                      <a:cubicBezTo>
                        <a:pt x="7876" y="2991"/>
                        <a:pt x="5487" y="1022"/>
                        <a:pt x="3518" y="313"/>
                      </a:cubicBezTo>
                      <a:cubicBezTo>
                        <a:pt x="3229" y="182"/>
                        <a:pt x="2914" y="103"/>
                        <a:pt x="2599" y="51"/>
                      </a:cubicBezTo>
                      <a:cubicBezTo>
                        <a:pt x="2395" y="17"/>
                        <a:pt x="2205" y="1"/>
                        <a:pt x="2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11435849" y="4560579"/>
                  <a:ext cx="401980" cy="311151"/>
                </a:xfrm>
                <a:custGeom>
                  <a:avLst/>
                  <a:gdLst/>
                  <a:ahLst/>
                  <a:cxnLst/>
                  <a:rect l="l" t="t" r="r" b="b"/>
                  <a:pathLst>
                    <a:path w="10002" h="7742" extrusionOk="0">
                      <a:moveTo>
                        <a:pt x="3638" y="0"/>
                      </a:moveTo>
                      <a:cubicBezTo>
                        <a:pt x="2934" y="0"/>
                        <a:pt x="2468" y="103"/>
                        <a:pt x="2468" y="103"/>
                      </a:cubicBezTo>
                      <a:lnTo>
                        <a:pt x="2337" y="129"/>
                      </a:lnTo>
                      <a:lnTo>
                        <a:pt x="2153" y="208"/>
                      </a:lnTo>
                      <a:cubicBezTo>
                        <a:pt x="1497" y="496"/>
                        <a:pt x="945" y="969"/>
                        <a:pt x="552" y="1573"/>
                      </a:cubicBezTo>
                      <a:cubicBezTo>
                        <a:pt x="499" y="1651"/>
                        <a:pt x="420" y="1730"/>
                        <a:pt x="394" y="1835"/>
                      </a:cubicBezTo>
                      <a:cubicBezTo>
                        <a:pt x="289" y="2019"/>
                        <a:pt x="184" y="2203"/>
                        <a:pt x="132" y="2413"/>
                      </a:cubicBezTo>
                      <a:cubicBezTo>
                        <a:pt x="27" y="2754"/>
                        <a:pt x="0" y="3121"/>
                        <a:pt x="53" y="3463"/>
                      </a:cubicBezTo>
                      <a:cubicBezTo>
                        <a:pt x="158" y="4093"/>
                        <a:pt x="473" y="4644"/>
                        <a:pt x="945" y="5064"/>
                      </a:cubicBezTo>
                      <a:lnTo>
                        <a:pt x="1050" y="5169"/>
                      </a:lnTo>
                      <a:cubicBezTo>
                        <a:pt x="1050" y="5169"/>
                        <a:pt x="1050" y="4198"/>
                        <a:pt x="1549" y="3804"/>
                      </a:cubicBezTo>
                      <a:cubicBezTo>
                        <a:pt x="1549" y="3804"/>
                        <a:pt x="1786" y="4869"/>
                        <a:pt x="2761" y="4869"/>
                      </a:cubicBezTo>
                      <a:cubicBezTo>
                        <a:pt x="3001" y="4869"/>
                        <a:pt x="3286" y="4805"/>
                        <a:pt x="3623" y="4644"/>
                      </a:cubicBezTo>
                      <a:cubicBezTo>
                        <a:pt x="3623" y="4644"/>
                        <a:pt x="2022" y="2045"/>
                        <a:pt x="3885" y="943"/>
                      </a:cubicBezTo>
                      <a:lnTo>
                        <a:pt x="3885" y="943"/>
                      </a:lnTo>
                      <a:cubicBezTo>
                        <a:pt x="3492" y="1651"/>
                        <a:pt x="3492" y="2518"/>
                        <a:pt x="3885" y="3226"/>
                      </a:cubicBezTo>
                      <a:cubicBezTo>
                        <a:pt x="4349" y="3982"/>
                        <a:pt x="5116" y="4378"/>
                        <a:pt x="5730" y="4378"/>
                      </a:cubicBezTo>
                      <a:cubicBezTo>
                        <a:pt x="6055" y="4378"/>
                        <a:pt x="6338" y="4267"/>
                        <a:pt x="6510" y="4040"/>
                      </a:cubicBezTo>
                      <a:cubicBezTo>
                        <a:pt x="6510" y="4040"/>
                        <a:pt x="6852" y="5022"/>
                        <a:pt x="7767" y="5022"/>
                      </a:cubicBezTo>
                      <a:cubicBezTo>
                        <a:pt x="7866" y="5022"/>
                        <a:pt x="7972" y="5011"/>
                        <a:pt x="8085" y="4985"/>
                      </a:cubicBezTo>
                      <a:cubicBezTo>
                        <a:pt x="8243" y="5484"/>
                        <a:pt x="8269" y="6009"/>
                        <a:pt x="8138" y="6508"/>
                      </a:cubicBezTo>
                      <a:cubicBezTo>
                        <a:pt x="8347" y="6090"/>
                        <a:pt x="8648" y="5906"/>
                        <a:pt x="8910" y="5906"/>
                      </a:cubicBezTo>
                      <a:cubicBezTo>
                        <a:pt x="9440" y="5906"/>
                        <a:pt x="9811" y="6654"/>
                        <a:pt x="8952" y="7741"/>
                      </a:cubicBezTo>
                      <a:cubicBezTo>
                        <a:pt x="10002" y="6954"/>
                        <a:pt x="9792" y="5169"/>
                        <a:pt x="9792" y="5169"/>
                      </a:cubicBezTo>
                      <a:cubicBezTo>
                        <a:pt x="8665" y="645"/>
                        <a:pt x="5404" y="0"/>
                        <a:pt x="36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11468323" y="4598438"/>
                  <a:ext cx="359580" cy="472675"/>
                </a:xfrm>
                <a:custGeom>
                  <a:avLst/>
                  <a:gdLst/>
                  <a:ahLst/>
                  <a:cxnLst/>
                  <a:rect l="l" t="t" r="r" b="b"/>
                  <a:pathLst>
                    <a:path w="8947" h="11761" extrusionOk="0">
                      <a:moveTo>
                        <a:pt x="4814" y="5438"/>
                      </a:moveTo>
                      <a:cubicBezTo>
                        <a:pt x="5203" y="5438"/>
                        <a:pt x="5659" y="5753"/>
                        <a:pt x="6038" y="6458"/>
                      </a:cubicBezTo>
                      <a:cubicBezTo>
                        <a:pt x="5674" y="6531"/>
                        <a:pt x="5368" y="6559"/>
                        <a:pt x="5109" y="6559"/>
                      </a:cubicBezTo>
                      <a:cubicBezTo>
                        <a:pt x="4529" y="6559"/>
                        <a:pt x="4190" y="6418"/>
                        <a:pt x="3991" y="6327"/>
                      </a:cubicBezTo>
                      <a:cubicBezTo>
                        <a:pt x="4096" y="5760"/>
                        <a:pt x="4421" y="5438"/>
                        <a:pt x="4814" y="5438"/>
                      </a:cubicBezTo>
                      <a:close/>
                      <a:moveTo>
                        <a:pt x="6217" y="6860"/>
                      </a:moveTo>
                      <a:cubicBezTo>
                        <a:pt x="6421" y="6860"/>
                        <a:pt x="6587" y="6950"/>
                        <a:pt x="6668" y="7167"/>
                      </a:cubicBezTo>
                      <a:cubicBezTo>
                        <a:pt x="6926" y="7881"/>
                        <a:pt x="5670" y="8640"/>
                        <a:pt x="4984" y="8640"/>
                      </a:cubicBezTo>
                      <a:cubicBezTo>
                        <a:pt x="4762" y="8640"/>
                        <a:pt x="4600" y="8560"/>
                        <a:pt x="4568" y="8374"/>
                      </a:cubicBezTo>
                      <a:lnTo>
                        <a:pt x="4594" y="8374"/>
                      </a:lnTo>
                      <a:cubicBezTo>
                        <a:pt x="4494" y="7793"/>
                        <a:pt x="5557" y="6860"/>
                        <a:pt x="6217" y="6860"/>
                      </a:cubicBezTo>
                      <a:close/>
                      <a:moveTo>
                        <a:pt x="3019" y="1"/>
                      </a:moveTo>
                      <a:lnTo>
                        <a:pt x="3019" y="1"/>
                      </a:lnTo>
                      <a:cubicBezTo>
                        <a:pt x="1129" y="1129"/>
                        <a:pt x="2731" y="3702"/>
                        <a:pt x="2731" y="3702"/>
                      </a:cubicBezTo>
                      <a:cubicBezTo>
                        <a:pt x="2389" y="3870"/>
                        <a:pt x="2103" y="3937"/>
                        <a:pt x="1863" y="3937"/>
                      </a:cubicBezTo>
                      <a:cubicBezTo>
                        <a:pt x="902" y="3937"/>
                        <a:pt x="683" y="2862"/>
                        <a:pt x="683" y="2862"/>
                      </a:cubicBezTo>
                      <a:cubicBezTo>
                        <a:pt x="158" y="3256"/>
                        <a:pt x="158" y="4227"/>
                        <a:pt x="158" y="4227"/>
                      </a:cubicBezTo>
                      <a:lnTo>
                        <a:pt x="53" y="4122"/>
                      </a:lnTo>
                      <a:cubicBezTo>
                        <a:pt x="27" y="4332"/>
                        <a:pt x="1" y="4542"/>
                        <a:pt x="1" y="4752"/>
                      </a:cubicBezTo>
                      <a:cubicBezTo>
                        <a:pt x="219" y="4721"/>
                        <a:pt x="458" y="4698"/>
                        <a:pt x="690" y="4698"/>
                      </a:cubicBezTo>
                      <a:cubicBezTo>
                        <a:pt x="1044" y="4698"/>
                        <a:pt x="1380" y="4751"/>
                        <a:pt x="1602" y="4909"/>
                      </a:cubicBezTo>
                      <a:cubicBezTo>
                        <a:pt x="1628" y="5277"/>
                        <a:pt x="1628" y="5644"/>
                        <a:pt x="1576" y="6012"/>
                      </a:cubicBezTo>
                      <a:cubicBezTo>
                        <a:pt x="1549" y="6169"/>
                        <a:pt x="1549" y="6327"/>
                        <a:pt x="1523" y="6458"/>
                      </a:cubicBezTo>
                      <a:cubicBezTo>
                        <a:pt x="1471" y="6747"/>
                        <a:pt x="1366" y="7036"/>
                        <a:pt x="1261" y="7324"/>
                      </a:cubicBezTo>
                      <a:cubicBezTo>
                        <a:pt x="1024" y="7744"/>
                        <a:pt x="919" y="8059"/>
                        <a:pt x="1838" y="8191"/>
                      </a:cubicBezTo>
                      <a:lnTo>
                        <a:pt x="2127" y="8243"/>
                      </a:lnTo>
                      <a:cubicBezTo>
                        <a:pt x="2352" y="7809"/>
                        <a:pt x="2558" y="7483"/>
                        <a:pt x="2737" y="7483"/>
                      </a:cubicBezTo>
                      <a:cubicBezTo>
                        <a:pt x="2851" y="7483"/>
                        <a:pt x="2954" y="7613"/>
                        <a:pt x="3046" y="7928"/>
                      </a:cubicBezTo>
                      <a:cubicBezTo>
                        <a:pt x="3162" y="8298"/>
                        <a:pt x="3005" y="8408"/>
                        <a:pt x="2787" y="8408"/>
                      </a:cubicBezTo>
                      <a:cubicBezTo>
                        <a:pt x="2711" y="8408"/>
                        <a:pt x="2628" y="8395"/>
                        <a:pt x="2547" y="8374"/>
                      </a:cubicBezTo>
                      <a:lnTo>
                        <a:pt x="2547" y="8374"/>
                      </a:lnTo>
                      <a:cubicBezTo>
                        <a:pt x="2573" y="8558"/>
                        <a:pt x="2573" y="8768"/>
                        <a:pt x="2547" y="8952"/>
                      </a:cubicBezTo>
                      <a:cubicBezTo>
                        <a:pt x="2809" y="9136"/>
                        <a:pt x="3098" y="9267"/>
                        <a:pt x="3413" y="9319"/>
                      </a:cubicBezTo>
                      <a:cubicBezTo>
                        <a:pt x="3308" y="9372"/>
                        <a:pt x="3203" y="9424"/>
                        <a:pt x="3098" y="9451"/>
                      </a:cubicBezTo>
                      <a:cubicBezTo>
                        <a:pt x="3098" y="10081"/>
                        <a:pt x="2573" y="10238"/>
                        <a:pt x="2101" y="10238"/>
                      </a:cubicBezTo>
                      <a:cubicBezTo>
                        <a:pt x="1786" y="10238"/>
                        <a:pt x="1313" y="9949"/>
                        <a:pt x="1523" y="9477"/>
                      </a:cubicBezTo>
                      <a:cubicBezTo>
                        <a:pt x="1392" y="9424"/>
                        <a:pt x="1234" y="9346"/>
                        <a:pt x="1103" y="9267"/>
                      </a:cubicBezTo>
                      <a:lnTo>
                        <a:pt x="683" y="9267"/>
                      </a:lnTo>
                      <a:lnTo>
                        <a:pt x="526" y="9319"/>
                      </a:lnTo>
                      <a:cubicBezTo>
                        <a:pt x="788" y="10054"/>
                        <a:pt x="1208" y="10763"/>
                        <a:pt x="1759" y="11340"/>
                      </a:cubicBezTo>
                      <a:cubicBezTo>
                        <a:pt x="1917" y="11524"/>
                        <a:pt x="2127" y="11682"/>
                        <a:pt x="2363" y="11760"/>
                      </a:cubicBezTo>
                      <a:lnTo>
                        <a:pt x="2678" y="11760"/>
                      </a:lnTo>
                      <a:cubicBezTo>
                        <a:pt x="3151" y="11708"/>
                        <a:pt x="3571" y="11603"/>
                        <a:pt x="3991" y="11419"/>
                      </a:cubicBezTo>
                      <a:cubicBezTo>
                        <a:pt x="4253" y="11314"/>
                        <a:pt x="4489" y="11183"/>
                        <a:pt x="4726" y="11052"/>
                      </a:cubicBezTo>
                      <a:cubicBezTo>
                        <a:pt x="6169" y="10238"/>
                        <a:pt x="7482" y="8873"/>
                        <a:pt x="7613" y="8138"/>
                      </a:cubicBezTo>
                      <a:cubicBezTo>
                        <a:pt x="7692" y="7718"/>
                        <a:pt x="7744" y="7456"/>
                        <a:pt x="7771" y="7272"/>
                      </a:cubicBezTo>
                      <a:cubicBezTo>
                        <a:pt x="7771" y="7219"/>
                        <a:pt x="7797" y="7167"/>
                        <a:pt x="7797" y="7114"/>
                      </a:cubicBezTo>
                      <a:cubicBezTo>
                        <a:pt x="7902" y="7009"/>
                        <a:pt x="7981" y="6904"/>
                        <a:pt x="8086" y="6799"/>
                      </a:cubicBezTo>
                      <a:cubicBezTo>
                        <a:pt x="8946" y="5693"/>
                        <a:pt x="8573" y="4938"/>
                        <a:pt x="8050" y="4938"/>
                      </a:cubicBezTo>
                      <a:cubicBezTo>
                        <a:pt x="7792" y="4938"/>
                        <a:pt x="7498" y="5123"/>
                        <a:pt x="7298" y="5539"/>
                      </a:cubicBezTo>
                      <a:cubicBezTo>
                        <a:pt x="7403" y="5041"/>
                        <a:pt x="7377" y="4542"/>
                        <a:pt x="7193" y="4069"/>
                      </a:cubicBezTo>
                      <a:cubicBezTo>
                        <a:pt x="7088" y="4091"/>
                        <a:pt x="6989" y="4101"/>
                        <a:pt x="6897" y="4101"/>
                      </a:cubicBezTo>
                      <a:cubicBezTo>
                        <a:pt x="5970" y="4101"/>
                        <a:pt x="5644" y="3124"/>
                        <a:pt x="5644" y="3124"/>
                      </a:cubicBezTo>
                      <a:cubicBezTo>
                        <a:pt x="5463" y="3351"/>
                        <a:pt x="5174" y="3462"/>
                        <a:pt x="4847" y="3462"/>
                      </a:cubicBezTo>
                      <a:cubicBezTo>
                        <a:pt x="4227" y="3462"/>
                        <a:pt x="3466" y="3066"/>
                        <a:pt x="3019" y="2311"/>
                      </a:cubicBezTo>
                      <a:cubicBezTo>
                        <a:pt x="2599" y="1602"/>
                        <a:pt x="2599" y="709"/>
                        <a:pt x="3019"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11651267" y="4874744"/>
                  <a:ext cx="97782" cy="71860"/>
                </a:xfrm>
                <a:custGeom>
                  <a:avLst/>
                  <a:gdLst/>
                  <a:ahLst/>
                  <a:cxnLst/>
                  <a:rect l="l" t="t" r="r" b="b"/>
                  <a:pathLst>
                    <a:path w="2433" h="1788" extrusionOk="0">
                      <a:moveTo>
                        <a:pt x="1718" y="0"/>
                      </a:moveTo>
                      <a:cubicBezTo>
                        <a:pt x="1058" y="0"/>
                        <a:pt x="0" y="946"/>
                        <a:pt x="100" y="1526"/>
                      </a:cubicBezTo>
                      <a:cubicBezTo>
                        <a:pt x="126" y="1709"/>
                        <a:pt x="280" y="1788"/>
                        <a:pt x="494" y="1788"/>
                      </a:cubicBezTo>
                      <a:cubicBezTo>
                        <a:pt x="1166" y="1788"/>
                        <a:pt x="2433" y="1015"/>
                        <a:pt x="2174" y="318"/>
                      </a:cubicBezTo>
                      <a:cubicBezTo>
                        <a:pt x="2093" y="93"/>
                        <a:pt x="1925" y="0"/>
                        <a:pt x="1718"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11631012" y="4816951"/>
                  <a:ext cx="82349" cy="45093"/>
                </a:xfrm>
                <a:custGeom>
                  <a:avLst/>
                  <a:gdLst/>
                  <a:ahLst/>
                  <a:cxnLst/>
                  <a:rect l="l" t="t" r="r" b="b"/>
                  <a:pathLst>
                    <a:path w="2049" h="1122" extrusionOk="0">
                      <a:moveTo>
                        <a:pt x="824" y="1"/>
                      </a:moveTo>
                      <a:cubicBezTo>
                        <a:pt x="431" y="1"/>
                        <a:pt x="106" y="323"/>
                        <a:pt x="1" y="890"/>
                      </a:cubicBezTo>
                      <a:cubicBezTo>
                        <a:pt x="200" y="981"/>
                        <a:pt x="526" y="1122"/>
                        <a:pt x="1108" y="1122"/>
                      </a:cubicBezTo>
                      <a:cubicBezTo>
                        <a:pt x="1367" y="1122"/>
                        <a:pt x="1676" y="1094"/>
                        <a:pt x="2048" y="1021"/>
                      </a:cubicBezTo>
                      <a:cubicBezTo>
                        <a:pt x="1669" y="316"/>
                        <a:pt x="1213" y="1"/>
                        <a:pt x="824"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11514983" y="4957938"/>
                  <a:ext cx="92879" cy="27731"/>
                </a:xfrm>
                <a:custGeom>
                  <a:avLst/>
                  <a:gdLst/>
                  <a:ahLst/>
                  <a:cxnLst/>
                  <a:rect l="l" t="t" r="r" b="b"/>
                  <a:pathLst>
                    <a:path w="2311" h="690" extrusionOk="0">
                      <a:moveTo>
                        <a:pt x="755" y="0"/>
                      </a:moveTo>
                      <a:cubicBezTo>
                        <a:pt x="742" y="0"/>
                        <a:pt x="735" y="7"/>
                        <a:pt x="735" y="7"/>
                      </a:cubicBezTo>
                      <a:cubicBezTo>
                        <a:pt x="525" y="164"/>
                        <a:pt x="263" y="269"/>
                        <a:pt x="0" y="322"/>
                      </a:cubicBezTo>
                      <a:cubicBezTo>
                        <a:pt x="131" y="401"/>
                        <a:pt x="263" y="479"/>
                        <a:pt x="420" y="532"/>
                      </a:cubicBezTo>
                      <a:cubicBezTo>
                        <a:pt x="670" y="637"/>
                        <a:pt x="932" y="689"/>
                        <a:pt x="1198" y="689"/>
                      </a:cubicBezTo>
                      <a:cubicBezTo>
                        <a:pt x="1464" y="689"/>
                        <a:pt x="1733" y="637"/>
                        <a:pt x="1995" y="532"/>
                      </a:cubicBezTo>
                      <a:cubicBezTo>
                        <a:pt x="2100" y="479"/>
                        <a:pt x="2205" y="427"/>
                        <a:pt x="2310" y="374"/>
                      </a:cubicBezTo>
                      <a:cubicBezTo>
                        <a:pt x="1995" y="296"/>
                        <a:pt x="1706" y="164"/>
                        <a:pt x="1444" y="7"/>
                      </a:cubicBezTo>
                      <a:cubicBezTo>
                        <a:pt x="1286" y="86"/>
                        <a:pt x="1129" y="191"/>
                        <a:pt x="998" y="322"/>
                      </a:cubicBezTo>
                      <a:cubicBezTo>
                        <a:pt x="866" y="41"/>
                        <a:pt x="789"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11556097" y="4898858"/>
                  <a:ext cx="41677" cy="37497"/>
                </a:xfrm>
                <a:custGeom>
                  <a:avLst/>
                  <a:gdLst/>
                  <a:ahLst/>
                  <a:cxnLst/>
                  <a:rect l="l" t="t" r="r" b="b"/>
                  <a:pathLst>
                    <a:path w="1037" h="933" extrusionOk="0">
                      <a:moveTo>
                        <a:pt x="607" y="1"/>
                      </a:moveTo>
                      <a:cubicBezTo>
                        <a:pt x="428" y="1"/>
                        <a:pt x="224" y="321"/>
                        <a:pt x="1" y="768"/>
                      </a:cubicBezTo>
                      <a:cubicBezTo>
                        <a:pt x="132" y="821"/>
                        <a:pt x="290" y="873"/>
                        <a:pt x="421" y="899"/>
                      </a:cubicBezTo>
                      <a:cubicBezTo>
                        <a:pt x="502" y="920"/>
                        <a:pt x="585" y="933"/>
                        <a:pt x="661" y="933"/>
                      </a:cubicBezTo>
                      <a:cubicBezTo>
                        <a:pt x="879" y="933"/>
                        <a:pt x="1036" y="823"/>
                        <a:pt x="920" y="453"/>
                      </a:cubicBezTo>
                      <a:cubicBezTo>
                        <a:pt x="827" y="134"/>
                        <a:pt x="722" y="1"/>
                        <a:pt x="607" y="1"/>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11518118" y="4976144"/>
                  <a:ext cx="84439" cy="34845"/>
                </a:xfrm>
                <a:custGeom>
                  <a:avLst/>
                  <a:gdLst/>
                  <a:ahLst/>
                  <a:cxnLst/>
                  <a:rect l="l" t="t" r="r" b="b"/>
                  <a:pathLst>
                    <a:path w="2101" h="867" extrusionOk="0">
                      <a:moveTo>
                        <a:pt x="2101" y="0"/>
                      </a:moveTo>
                      <a:lnTo>
                        <a:pt x="2101" y="0"/>
                      </a:lnTo>
                      <a:cubicBezTo>
                        <a:pt x="1755" y="115"/>
                        <a:pt x="1400" y="175"/>
                        <a:pt x="1051" y="175"/>
                      </a:cubicBezTo>
                      <a:cubicBezTo>
                        <a:pt x="765" y="175"/>
                        <a:pt x="483" y="135"/>
                        <a:pt x="211" y="53"/>
                      </a:cubicBezTo>
                      <a:lnTo>
                        <a:pt x="211" y="53"/>
                      </a:lnTo>
                      <a:cubicBezTo>
                        <a:pt x="1" y="525"/>
                        <a:pt x="578" y="866"/>
                        <a:pt x="920" y="866"/>
                      </a:cubicBezTo>
                      <a:cubicBezTo>
                        <a:pt x="1366" y="866"/>
                        <a:pt x="2101" y="630"/>
                        <a:pt x="2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11542437" y="4927600"/>
                  <a:ext cx="34851" cy="44375"/>
                </a:xfrm>
                <a:custGeom>
                  <a:avLst/>
                  <a:gdLst/>
                  <a:ahLst/>
                  <a:cxnLst/>
                  <a:rect l="l" t="t" r="r" b="b"/>
                  <a:pathLst>
                    <a:path w="736" h="1104" extrusionOk="0">
                      <a:moveTo>
                        <a:pt x="0" y="1"/>
                      </a:moveTo>
                      <a:lnTo>
                        <a:pt x="0" y="762"/>
                      </a:lnTo>
                      <a:cubicBezTo>
                        <a:pt x="0" y="762"/>
                        <a:pt x="4" y="759"/>
                        <a:pt x="11" y="759"/>
                      </a:cubicBezTo>
                      <a:cubicBezTo>
                        <a:pt x="38" y="759"/>
                        <a:pt x="118" y="792"/>
                        <a:pt x="263" y="1103"/>
                      </a:cubicBezTo>
                      <a:cubicBezTo>
                        <a:pt x="394" y="946"/>
                        <a:pt x="551" y="841"/>
                        <a:pt x="709" y="762"/>
                      </a:cubicBezTo>
                      <a:cubicBezTo>
                        <a:pt x="735" y="578"/>
                        <a:pt x="735" y="368"/>
                        <a:pt x="709" y="184"/>
                      </a:cubicBezTo>
                      <a:cubicBezTo>
                        <a:pt x="578" y="158"/>
                        <a:pt x="420" y="106"/>
                        <a:pt x="289" y="53"/>
                      </a:cubicBezTo>
                      <a:lnTo>
                        <a:pt x="0" y="1"/>
                      </a:ln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11468966" y="4454839"/>
                  <a:ext cx="97742" cy="114099"/>
                </a:xfrm>
                <a:custGeom>
                  <a:avLst/>
                  <a:gdLst/>
                  <a:ahLst/>
                  <a:cxnLst/>
                  <a:rect l="l" t="t" r="r" b="b"/>
                  <a:pathLst>
                    <a:path w="2432" h="2839" extrusionOk="0">
                      <a:moveTo>
                        <a:pt x="1605" y="0"/>
                      </a:moveTo>
                      <a:cubicBezTo>
                        <a:pt x="1153" y="0"/>
                        <a:pt x="0" y="1242"/>
                        <a:pt x="331" y="2261"/>
                      </a:cubicBezTo>
                      <a:cubicBezTo>
                        <a:pt x="349" y="2252"/>
                        <a:pt x="366" y="2250"/>
                        <a:pt x="384" y="2250"/>
                      </a:cubicBezTo>
                      <a:cubicBezTo>
                        <a:pt x="419" y="2250"/>
                        <a:pt x="454" y="2261"/>
                        <a:pt x="489" y="2261"/>
                      </a:cubicBezTo>
                      <a:lnTo>
                        <a:pt x="725" y="2261"/>
                      </a:lnTo>
                      <a:cubicBezTo>
                        <a:pt x="761" y="1718"/>
                        <a:pt x="987" y="1478"/>
                        <a:pt x="1156" y="1478"/>
                      </a:cubicBezTo>
                      <a:cubicBezTo>
                        <a:pt x="1364" y="1478"/>
                        <a:pt x="1485" y="1838"/>
                        <a:pt x="1066" y="2445"/>
                      </a:cubicBezTo>
                      <a:cubicBezTo>
                        <a:pt x="1171" y="2550"/>
                        <a:pt x="1276" y="2681"/>
                        <a:pt x="1329" y="2839"/>
                      </a:cubicBezTo>
                      <a:lnTo>
                        <a:pt x="1486" y="2760"/>
                      </a:lnTo>
                      <a:cubicBezTo>
                        <a:pt x="1539" y="2707"/>
                        <a:pt x="1565" y="2655"/>
                        <a:pt x="1618" y="2576"/>
                      </a:cubicBezTo>
                      <a:cubicBezTo>
                        <a:pt x="2431" y="1369"/>
                        <a:pt x="2064" y="83"/>
                        <a:pt x="1644" y="4"/>
                      </a:cubicBezTo>
                      <a:cubicBezTo>
                        <a:pt x="1632" y="1"/>
                        <a:pt x="1619" y="0"/>
                        <a:pt x="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11470654" y="4787130"/>
                  <a:ext cx="65470" cy="52930"/>
                </a:xfrm>
                <a:custGeom>
                  <a:avLst/>
                  <a:gdLst/>
                  <a:ahLst/>
                  <a:cxnLst/>
                  <a:rect l="l" t="t" r="r" b="b"/>
                  <a:pathLst>
                    <a:path w="1629" h="1317" extrusionOk="0">
                      <a:moveTo>
                        <a:pt x="717" y="1"/>
                      </a:moveTo>
                      <a:cubicBezTo>
                        <a:pt x="477" y="1"/>
                        <a:pt x="228" y="24"/>
                        <a:pt x="1" y="57"/>
                      </a:cubicBezTo>
                      <a:cubicBezTo>
                        <a:pt x="1" y="398"/>
                        <a:pt x="1" y="739"/>
                        <a:pt x="79" y="1081"/>
                      </a:cubicBezTo>
                      <a:cubicBezTo>
                        <a:pt x="269" y="820"/>
                        <a:pt x="502" y="682"/>
                        <a:pt x="741" y="682"/>
                      </a:cubicBezTo>
                      <a:cubicBezTo>
                        <a:pt x="1031" y="682"/>
                        <a:pt x="1331" y="885"/>
                        <a:pt x="1576" y="1317"/>
                      </a:cubicBezTo>
                      <a:cubicBezTo>
                        <a:pt x="1628" y="949"/>
                        <a:pt x="1628" y="556"/>
                        <a:pt x="1602" y="188"/>
                      </a:cubicBezTo>
                      <a:cubicBezTo>
                        <a:pt x="1386" y="49"/>
                        <a:pt x="1060" y="1"/>
                        <a:pt x="717" y="1"/>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11461169" y="4815102"/>
                  <a:ext cx="72824" cy="46661"/>
                </a:xfrm>
                <a:custGeom>
                  <a:avLst/>
                  <a:gdLst/>
                  <a:ahLst/>
                  <a:cxnLst/>
                  <a:rect l="l" t="t" r="r" b="b"/>
                  <a:pathLst>
                    <a:path w="1812" h="1161" extrusionOk="0">
                      <a:moveTo>
                        <a:pt x="992" y="1"/>
                      </a:moveTo>
                      <a:cubicBezTo>
                        <a:pt x="748" y="1"/>
                        <a:pt x="509" y="144"/>
                        <a:pt x="315" y="411"/>
                      </a:cubicBezTo>
                      <a:cubicBezTo>
                        <a:pt x="184" y="595"/>
                        <a:pt x="79" y="778"/>
                        <a:pt x="0" y="988"/>
                      </a:cubicBezTo>
                      <a:cubicBezTo>
                        <a:pt x="132" y="1041"/>
                        <a:pt x="315" y="1067"/>
                        <a:pt x="499" y="1093"/>
                      </a:cubicBezTo>
                      <a:cubicBezTo>
                        <a:pt x="672" y="1139"/>
                        <a:pt x="855" y="1160"/>
                        <a:pt x="1041" y="1160"/>
                      </a:cubicBezTo>
                      <a:cubicBezTo>
                        <a:pt x="1279" y="1160"/>
                        <a:pt x="1523" y="1126"/>
                        <a:pt x="1759" y="1067"/>
                      </a:cubicBezTo>
                      <a:cubicBezTo>
                        <a:pt x="1759" y="936"/>
                        <a:pt x="1785" y="778"/>
                        <a:pt x="1812" y="621"/>
                      </a:cubicBezTo>
                      <a:cubicBezTo>
                        <a:pt x="1571" y="197"/>
                        <a:pt x="1278" y="1"/>
                        <a:pt x="992" y="1"/>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11498103" y="4514401"/>
                  <a:ext cx="30022" cy="38703"/>
                </a:xfrm>
                <a:custGeom>
                  <a:avLst/>
                  <a:gdLst/>
                  <a:ahLst/>
                  <a:cxnLst/>
                  <a:rect l="l" t="t" r="r" b="b"/>
                  <a:pathLst>
                    <a:path w="747" h="963" extrusionOk="0">
                      <a:moveTo>
                        <a:pt x="433" y="0"/>
                      </a:moveTo>
                      <a:cubicBezTo>
                        <a:pt x="265" y="0"/>
                        <a:pt x="36" y="247"/>
                        <a:pt x="0" y="805"/>
                      </a:cubicBezTo>
                      <a:cubicBezTo>
                        <a:pt x="105" y="805"/>
                        <a:pt x="236" y="884"/>
                        <a:pt x="315" y="963"/>
                      </a:cubicBezTo>
                      <a:cubicBezTo>
                        <a:pt x="746" y="360"/>
                        <a:pt x="635" y="0"/>
                        <a:pt x="433"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11455904" y="4545709"/>
                  <a:ext cx="66474" cy="78089"/>
                </a:xfrm>
                <a:custGeom>
                  <a:avLst/>
                  <a:gdLst/>
                  <a:ahLst/>
                  <a:cxnLst/>
                  <a:rect l="l" t="t" r="r" b="b"/>
                  <a:pathLst>
                    <a:path w="1654" h="1943" extrusionOk="0">
                      <a:moveTo>
                        <a:pt x="788" y="0"/>
                      </a:moveTo>
                      <a:cubicBezTo>
                        <a:pt x="289" y="499"/>
                        <a:pt x="0" y="1208"/>
                        <a:pt x="26" y="1943"/>
                      </a:cubicBezTo>
                      <a:cubicBezTo>
                        <a:pt x="420" y="1339"/>
                        <a:pt x="998" y="866"/>
                        <a:pt x="1654" y="578"/>
                      </a:cubicBezTo>
                      <a:cubicBezTo>
                        <a:pt x="1601" y="420"/>
                        <a:pt x="1496" y="289"/>
                        <a:pt x="1391" y="184"/>
                      </a:cubicBezTo>
                      <a:cubicBezTo>
                        <a:pt x="1286" y="79"/>
                        <a:pt x="1155" y="26"/>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11242776" y="4699717"/>
                  <a:ext cx="297567" cy="403829"/>
                </a:xfrm>
                <a:custGeom>
                  <a:avLst/>
                  <a:gdLst/>
                  <a:ahLst/>
                  <a:cxnLst/>
                  <a:rect l="l" t="t" r="r" b="b"/>
                  <a:pathLst>
                    <a:path w="7404" h="10048" extrusionOk="0">
                      <a:moveTo>
                        <a:pt x="4857" y="1"/>
                      </a:moveTo>
                      <a:cubicBezTo>
                        <a:pt x="4752" y="316"/>
                        <a:pt x="4673" y="631"/>
                        <a:pt x="4568" y="946"/>
                      </a:cubicBezTo>
                      <a:cubicBezTo>
                        <a:pt x="3696" y="3720"/>
                        <a:pt x="2633" y="6398"/>
                        <a:pt x="940" y="6398"/>
                      </a:cubicBezTo>
                      <a:cubicBezTo>
                        <a:pt x="647" y="6398"/>
                        <a:pt x="334" y="6318"/>
                        <a:pt x="1" y="6143"/>
                      </a:cubicBezTo>
                      <a:lnTo>
                        <a:pt x="1" y="6143"/>
                      </a:lnTo>
                      <a:cubicBezTo>
                        <a:pt x="1" y="6143"/>
                        <a:pt x="228" y="7669"/>
                        <a:pt x="1887" y="7669"/>
                      </a:cubicBezTo>
                      <a:cubicBezTo>
                        <a:pt x="2100" y="7669"/>
                        <a:pt x="2337" y="7644"/>
                        <a:pt x="2600" y="7587"/>
                      </a:cubicBezTo>
                      <a:lnTo>
                        <a:pt x="2600" y="7587"/>
                      </a:lnTo>
                      <a:cubicBezTo>
                        <a:pt x="2495" y="7876"/>
                        <a:pt x="2285" y="8138"/>
                        <a:pt x="2022" y="8348"/>
                      </a:cubicBezTo>
                      <a:cubicBezTo>
                        <a:pt x="2022" y="8348"/>
                        <a:pt x="2424" y="8513"/>
                        <a:pt x="2943" y="8513"/>
                      </a:cubicBezTo>
                      <a:cubicBezTo>
                        <a:pt x="3303" y="8513"/>
                        <a:pt x="3719" y="8433"/>
                        <a:pt x="4096" y="8164"/>
                      </a:cubicBezTo>
                      <a:lnTo>
                        <a:pt x="4096" y="8164"/>
                      </a:lnTo>
                      <a:cubicBezTo>
                        <a:pt x="4096" y="8164"/>
                        <a:pt x="3571" y="9451"/>
                        <a:pt x="2783" y="9844"/>
                      </a:cubicBezTo>
                      <a:cubicBezTo>
                        <a:pt x="3016" y="9977"/>
                        <a:pt x="3280" y="10047"/>
                        <a:pt x="3543" y="10047"/>
                      </a:cubicBezTo>
                      <a:cubicBezTo>
                        <a:pt x="3695" y="10047"/>
                        <a:pt x="3846" y="10024"/>
                        <a:pt x="3991" y="9975"/>
                      </a:cubicBezTo>
                      <a:cubicBezTo>
                        <a:pt x="4883" y="9372"/>
                        <a:pt x="6248" y="9030"/>
                        <a:pt x="7403" y="8820"/>
                      </a:cubicBezTo>
                      <a:cubicBezTo>
                        <a:pt x="6852" y="8243"/>
                        <a:pt x="6432" y="7561"/>
                        <a:pt x="6169" y="6799"/>
                      </a:cubicBezTo>
                      <a:cubicBezTo>
                        <a:pt x="5828" y="5907"/>
                        <a:pt x="5749" y="4936"/>
                        <a:pt x="5907" y="3964"/>
                      </a:cubicBezTo>
                      <a:cubicBezTo>
                        <a:pt x="5723" y="3938"/>
                        <a:pt x="5566" y="3886"/>
                        <a:pt x="5434" y="3859"/>
                      </a:cubicBezTo>
                      <a:cubicBezTo>
                        <a:pt x="5513" y="3649"/>
                        <a:pt x="5618" y="3466"/>
                        <a:pt x="5749" y="3282"/>
                      </a:cubicBezTo>
                      <a:cubicBezTo>
                        <a:pt x="5671" y="2941"/>
                        <a:pt x="5671" y="2573"/>
                        <a:pt x="5671" y="2232"/>
                      </a:cubicBezTo>
                      <a:cubicBezTo>
                        <a:pt x="5671" y="2022"/>
                        <a:pt x="5697" y="1812"/>
                        <a:pt x="5723" y="1628"/>
                      </a:cubicBezTo>
                      <a:cubicBezTo>
                        <a:pt x="5251" y="1182"/>
                        <a:pt x="4962" y="631"/>
                        <a:pt x="4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11435849" y="4545227"/>
                  <a:ext cx="51725" cy="89141"/>
                </a:xfrm>
                <a:custGeom>
                  <a:avLst/>
                  <a:gdLst/>
                  <a:ahLst/>
                  <a:cxnLst/>
                  <a:rect l="l" t="t" r="r" b="b"/>
                  <a:pathLst>
                    <a:path w="1287" h="2218" extrusionOk="0">
                      <a:moveTo>
                        <a:pt x="1207" y="1"/>
                      </a:moveTo>
                      <a:cubicBezTo>
                        <a:pt x="1190" y="1"/>
                        <a:pt x="1173" y="3"/>
                        <a:pt x="1155" y="12"/>
                      </a:cubicBezTo>
                      <a:cubicBezTo>
                        <a:pt x="683" y="143"/>
                        <a:pt x="315" y="485"/>
                        <a:pt x="132" y="905"/>
                      </a:cubicBezTo>
                      <a:cubicBezTo>
                        <a:pt x="27" y="1088"/>
                        <a:pt x="0" y="1272"/>
                        <a:pt x="0" y="1456"/>
                      </a:cubicBezTo>
                      <a:cubicBezTo>
                        <a:pt x="0" y="1561"/>
                        <a:pt x="27" y="1640"/>
                        <a:pt x="53" y="1718"/>
                      </a:cubicBezTo>
                      <a:cubicBezTo>
                        <a:pt x="105" y="1876"/>
                        <a:pt x="184" y="2033"/>
                        <a:pt x="315" y="2165"/>
                      </a:cubicBezTo>
                      <a:lnTo>
                        <a:pt x="368" y="2217"/>
                      </a:lnTo>
                      <a:cubicBezTo>
                        <a:pt x="420" y="2112"/>
                        <a:pt x="473" y="2033"/>
                        <a:pt x="525" y="1955"/>
                      </a:cubicBezTo>
                      <a:cubicBezTo>
                        <a:pt x="499" y="1220"/>
                        <a:pt x="788" y="537"/>
                        <a:pt x="1287" y="12"/>
                      </a:cubicBezTo>
                      <a:cubicBezTo>
                        <a:pt x="1269" y="12"/>
                        <a:pt x="1240"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11354625" y="4632198"/>
                  <a:ext cx="96014" cy="141429"/>
                </a:xfrm>
                <a:custGeom>
                  <a:avLst/>
                  <a:gdLst/>
                  <a:ahLst/>
                  <a:cxnLst/>
                  <a:rect l="l" t="t" r="r" b="b"/>
                  <a:pathLst>
                    <a:path w="2389" h="3519" extrusionOk="0">
                      <a:moveTo>
                        <a:pt x="2336" y="1"/>
                      </a:moveTo>
                      <a:cubicBezTo>
                        <a:pt x="2153" y="106"/>
                        <a:pt x="1969" y="184"/>
                        <a:pt x="1759" y="263"/>
                      </a:cubicBezTo>
                      <a:cubicBezTo>
                        <a:pt x="0" y="1287"/>
                        <a:pt x="525" y="3518"/>
                        <a:pt x="525" y="3518"/>
                      </a:cubicBezTo>
                      <a:lnTo>
                        <a:pt x="998" y="3387"/>
                      </a:lnTo>
                      <a:cubicBezTo>
                        <a:pt x="998" y="3387"/>
                        <a:pt x="657" y="1182"/>
                        <a:pt x="2153" y="631"/>
                      </a:cubicBezTo>
                      <a:cubicBezTo>
                        <a:pt x="2205" y="421"/>
                        <a:pt x="2284" y="237"/>
                        <a:pt x="2389" y="53"/>
                      </a:cubicBez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11340920" y="4574806"/>
                  <a:ext cx="107629" cy="70734"/>
                </a:xfrm>
                <a:custGeom>
                  <a:avLst/>
                  <a:gdLst/>
                  <a:ahLst/>
                  <a:cxnLst/>
                  <a:rect l="l" t="t" r="r" b="b"/>
                  <a:pathLst>
                    <a:path w="2678" h="1760" extrusionOk="0">
                      <a:moveTo>
                        <a:pt x="1844" y="1"/>
                      </a:moveTo>
                      <a:cubicBezTo>
                        <a:pt x="731" y="1"/>
                        <a:pt x="0" y="1481"/>
                        <a:pt x="0" y="1481"/>
                      </a:cubicBezTo>
                      <a:cubicBezTo>
                        <a:pt x="433" y="1672"/>
                        <a:pt x="900" y="1759"/>
                        <a:pt x="1371" y="1759"/>
                      </a:cubicBezTo>
                      <a:cubicBezTo>
                        <a:pt x="1614" y="1759"/>
                        <a:pt x="1859" y="1736"/>
                        <a:pt x="2100" y="1691"/>
                      </a:cubicBezTo>
                      <a:cubicBezTo>
                        <a:pt x="2310" y="1612"/>
                        <a:pt x="2494" y="1534"/>
                        <a:pt x="2677" y="1402"/>
                      </a:cubicBezTo>
                      <a:cubicBezTo>
                        <a:pt x="2546" y="1297"/>
                        <a:pt x="2467" y="1140"/>
                        <a:pt x="2415" y="982"/>
                      </a:cubicBezTo>
                      <a:cubicBezTo>
                        <a:pt x="2096" y="1148"/>
                        <a:pt x="1868" y="1209"/>
                        <a:pt x="1716" y="1209"/>
                      </a:cubicBezTo>
                      <a:cubicBezTo>
                        <a:pt x="1269" y="1209"/>
                        <a:pt x="1495" y="670"/>
                        <a:pt x="2056" y="670"/>
                      </a:cubicBezTo>
                      <a:cubicBezTo>
                        <a:pt x="2150" y="670"/>
                        <a:pt x="2252" y="685"/>
                        <a:pt x="2362" y="720"/>
                      </a:cubicBezTo>
                      <a:cubicBezTo>
                        <a:pt x="2362" y="536"/>
                        <a:pt x="2389" y="326"/>
                        <a:pt x="2494" y="169"/>
                      </a:cubicBezTo>
                      <a:cubicBezTo>
                        <a:pt x="2266" y="51"/>
                        <a:pt x="2049"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11380990" y="4657517"/>
                  <a:ext cx="60164" cy="110804"/>
                </a:xfrm>
                <a:custGeom>
                  <a:avLst/>
                  <a:gdLst/>
                  <a:ahLst/>
                  <a:cxnLst/>
                  <a:rect l="l" t="t" r="r" b="b"/>
                  <a:pathLst>
                    <a:path w="1497" h="2757" extrusionOk="0">
                      <a:moveTo>
                        <a:pt x="1497" y="1"/>
                      </a:moveTo>
                      <a:lnTo>
                        <a:pt x="1497" y="1"/>
                      </a:lnTo>
                      <a:cubicBezTo>
                        <a:pt x="1" y="552"/>
                        <a:pt x="342" y="2757"/>
                        <a:pt x="342" y="2757"/>
                      </a:cubicBezTo>
                      <a:cubicBezTo>
                        <a:pt x="342" y="2757"/>
                        <a:pt x="552" y="2048"/>
                        <a:pt x="1129" y="1969"/>
                      </a:cubicBezTo>
                      <a:cubicBezTo>
                        <a:pt x="1234" y="1681"/>
                        <a:pt x="1313" y="1366"/>
                        <a:pt x="1418" y="1051"/>
                      </a:cubicBezTo>
                      <a:cubicBezTo>
                        <a:pt x="1365" y="709"/>
                        <a:pt x="1392" y="342"/>
                        <a:pt x="1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11391921" y="4601734"/>
                  <a:ext cx="46058" cy="21703"/>
                </a:xfrm>
                <a:custGeom>
                  <a:avLst/>
                  <a:gdLst/>
                  <a:ahLst/>
                  <a:cxnLst/>
                  <a:rect l="l" t="t" r="r" b="b"/>
                  <a:pathLst>
                    <a:path w="1146" h="540" extrusionOk="0">
                      <a:moveTo>
                        <a:pt x="787" y="0"/>
                      </a:moveTo>
                      <a:cubicBezTo>
                        <a:pt x="226" y="0"/>
                        <a:pt x="0" y="539"/>
                        <a:pt x="447" y="539"/>
                      </a:cubicBezTo>
                      <a:cubicBezTo>
                        <a:pt x="599" y="539"/>
                        <a:pt x="827" y="478"/>
                        <a:pt x="1146" y="312"/>
                      </a:cubicBezTo>
                      <a:cubicBezTo>
                        <a:pt x="1120" y="234"/>
                        <a:pt x="1093" y="129"/>
                        <a:pt x="1093" y="50"/>
                      </a:cubicBezTo>
                      <a:cubicBezTo>
                        <a:pt x="983" y="15"/>
                        <a:pt x="881" y="0"/>
                        <a:pt x="787" y="0"/>
                      </a:cubicBezTo>
                      <a:close/>
                    </a:path>
                  </a:pathLst>
                </a:custGeom>
                <a:solidFill>
                  <a:srgbClr val="DB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11351450" y="5027828"/>
                  <a:ext cx="56989" cy="77044"/>
                </a:xfrm>
                <a:custGeom>
                  <a:avLst/>
                  <a:gdLst/>
                  <a:ahLst/>
                  <a:cxnLst/>
                  <a:rect l="l" t="t" r="r" b="b"/>
                  <a:pathLst>
                    <a:path w="1418" h="1917" extrusionOk="0">
                      <a:moveTo>
                        <a:pt x="1366" y="0"/>
                      </a:moveTo>
                      <a:cubicBezTo>
                        <a:pt x="1234" y="341"/>
                        <a:pt x="1051" y="656"/>
                        <a:pt x="841" y="945"/>
                      </a:cubicBezTo>
                      <a:cubicBezTo>
                        <a:pt x="736" y="1076"/>
                        <a:pt x="604" y="1234"/>
                        <a:pt x="473" y="1339"/>
                      </a:cubicBezTo>
                      <a:cubicBezTo>
                        <a:pt x="342" y="1470"/>
                        <a:pt x="211" y="1575"/>
                        <a:pt x="53" y="1680"/>
                      </a:cubicBezTo>
                      <a:lnTo>
                        <a:pt x="1" y="1706"/>
                      </a:lnTo>
                      <a:lnTo>
                        <a:pt x="53" y="1733"/>
                      </a:lnTo>
                      <a:cubicBezTo>
                        <a:pt x="237" y="1838"/>
                        <a:pt x="447" y="1890"/>
                        <a:pt x="657" y="1916"/>
                      </a:cubicBezTo>
                      <a:cubicBezTo>
                        <a:pt x="867" y="1916"/>
                        <a:pt x="1077" y="1890"/>
                        <a:pt x="1287" y="1838"/>
                      </a:cubicBezTo>
                      <a:lnTo>
                        <a:pt x="1287" y="1811"/>
                      </a:lnTo>
                      <a:cubicBezTo>
                        <a:pt x="1077" y="1759"/>
                        <a:pt x="893" y="1733"/>
                        <a:pt x="683" y="1654"/>
                      </a:cubicBezTo>
                      <a:lnTo>
                        <a:pt x="736" y="1601"/>
                      </a:lnTo>
                      <a:cubicBezTo>
                        <a:pt x="893" y="1470"/>
                        <a:pt x="998" y="1286"/>
                        <a:pt x="1103" y="1129"/>
                      </a:cubicBezTo>
                      <a:cubicBezTo>
                        <a:pt x="1156" y="1024"/>
                        <a:pt x="1182" y="945"/>
                        <a:pt x="1234" y="866"/>
                      </a:cubicBezTo>
                      <a:cubicBezTo>
                        <a:pt x="1261" y="761"/>
                        <a:pt x="1287" y="683"/>
                        <a:pt x="1313" y="578"/>
                      </a:cubicBezTo>
                      <a:cubicBezTo>
                        <a:pt x="1392" y="394"/>
                        <a:pt x="1418" y="21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11494928" y="4508131"/>
                  <a:ext cx="33800" cy="44973"/>
                </a:xfrm>
                <a:custGeom>
                  <a:avLst/>
                  <a:gdLst/>
                  <a:ahLst/>
                  <a:cxnLst/>
                  <a:rect l="l" t="t" r="r" b="b"/>
                  <a:pathLst>
                    <a:path w="841" h="1119" extrusionOk="0">
                      <a:moveTo>
                        <a:pt x="495" y="0"/>
                      </a:moveTo>
                      <a:cubicBezTo>
                        <a:pt x="461" y="0"/>
                        <a:pt x="427" y="6"/>
                        <a:pt x="394" y="16"/>
                      </a:cubicBezTo>
                      <a:cubicBezTo>
                        <a:pt x="342" y="43"/>
                        <a:pt x="263" y="69"/>
                        <a:pt x="237" y="121"/>
                      </a:cubicBezTo>
                      <a:cubicBezTo>
                        <a:pt x="158" y="200"/>
                        <a:pt x="79" y="279"/>
                        <a:pt x="53" y="384"/>
                      </a:cubicBezTo>
                      <a:cubicBezTo>
                        <a:pt x="0" y="568"/>
                        <a:pt x="0" y="778"/>
                        <a:pt x="53" y="961"/>
                      </a:cubicBezTo>
                      <a:lnTo>
                        <a:pt x="79" y="961"/>
                      </a:lnTo>
                      <a:cubicBezTo>
                        <a:pt x="105" y="778"/>
                        <a:pt x="132" y="620"/>
                        <a:pt x="210" y="463"/>
                      </a:cubicBezTo>
                      <a:cubicBezTo>
                        <a:pt x="237" y="384"/>
                        <a:pt x="289" y="305"/>
                        <a:pt x="368" y="253"/>
                      </a:cubicBezTo>
                      <a:cubicBezTo>
                        <a:pt x="406" y="214"/>
                        <a:pt x="459" y="190"/>
                        <a:pt x="515" y="190"/>
                      </a:cubicBezTo>
                      <a:cubicBezTo>
                        <a:pt x="536" y="190"/>
                        <a:pt x="557" y="193"/>
                        <a:pt x="578" y="200"/>
                      </a:cubicBezTo>
                      <a:cubicBezTo>
                        <a:pt x="657" y="253"/>
                        <a:pt x="683" y="331"/>
                        <a:pt x="683" y="410"/>
                      </a:cubicBezTo>
                      <a:cubicBezTo>
                        <a:pt x="683" y="489"/>
                        <a:pt x="683" y="568"/>
                        <a:pt x="657" y="646"/>
                      </a:cubicBezTo>
                      <a:cubicBezTo>
                        <a:pt x="604" y="830"/>
                        <a:pt x="499" y="988"/>
                        <a:pt x="420" y="1119"/>
                      </a:cubicBezTo>
                      <a:cubicBezTo>
                        <a:pt x="578" y="1014"/>
                        <a:pt x="683" y="856"/>
                        <a:pt x="762" y="699"/>
                      </a:cubicBezTo>
                      <a:cubicBezTo>
                        <a:pt x="814" y="594"/>
                        <a:pt x="840" y="489"/>
                        <a:pt x="840" y="384"/>
                      </a:cubicBezTo>
                      <a:cubicBezTo>
                        <a:pt x="840" y="331"/>
                        <a:pt x="840" y="253"/>
                        <a:pt x="814" y="200"/>
                      </a:cubicBezTo>
                      <a:cubicBezTo>
                        <a:pt x="752" y="76"/>
                        <a:pt x="624" y="0"/>
                        <a:pt x="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11392605" y="4598197"/>
                  <a:ext cx="45375" cy="32393"/>
                </a:xfrm>
                <a:custGeom>
                  <a:avLst/>
                  <a:gdLst/>
                  <a:ahLst/>
                  <a:cxnLst/>
                  <a:rect l="l" t="t" r="r" b="b"/>
                  <a:pathLst>
                    <a:path w="1129" h="806" extrusionOk="0">
                      <a:moveTo>
                        <a:pt x="1037" y="153"/>
                      </a:moveTo>
                      <a:cubicBezTo>
                        <a:pt x="1041" y="157"/>
                        <a:pt x="1046" y="160"/>
                        <a:pt x="1050" y="164"/>
                      </a:cubicBezTo>
                      <a:lnTo>
                        <a:pt x="1076" y="164"/>
                      </a:lnTo>
                      <a:cubicBezTo>
                        <a:pt x="1063" y="160"/>
                        <a:pt x="1050" y="157"/>
                        <a:pt x="1037" y="153"/>
                      </a:cubicBezTo>
                      <a:close/>
                      <a:moveTo>
                        <a:pt x="602" y="0"/>
                      </a:moveTo>
                      <a:cubicBezTo>
                        <a:pt x="568" y="0"/>
                        <a:pt x="534" y="2"/>
                        <a:pt x="499" y="7"/>
                      </a:cubicBezTo>
                      <a:cubicBezTo>
                        <a:pt x="394" y="33"/>
                        <a:pt x="289" y="59"/>
                        <a:pt x="210" y="138"/>
                      </a:cubicBezTo>
                      <a:cubicBezTo>
                        <a:pt x="79" y="217"/>
                        <a:pt x="27" y="348"/>
                        <a:pt x="0" y="479"/>
                      </a:cubicBezTo>
                      <a:cubicBezTo>
                        <a:pt x="0" y="584"/>
                        <a:pt x="53" y="663"/>
                        <a:pt x="132" y="715"/>
                      </a:cubicBezTo>
                      <a:cubicBezTo>
                        <a:pt x="184" y="768"/>
                        <a:pt x="263" y="794"/>
                        <a:pt x="342" y="794"/>
                      </a:cubicBezTo>
                      <a:cubicBezTo>
                        <a:pt x="372" y="802"/>
                        <a:pt x="403" y="805"/>
                        <a:pt x="434" y="805"/>
                      </a:cubicBezTo>
                      <a:cubicBezTo>
                        <a:pt x="508" y="805"/>
                        <a:pt x="582" y="786"/>
                        <a:pt x="657" y="768"/>
                      </a:cubicBezTo>
                      <a:cubicBezTo>
                        <a:pt x="840" y="689"/>
                        <a:pt x="998" y="584"/>
                        <a:pt x="1129" y="427"/>
                      </a:cubicBezTo>
                      <a:lnTo>
                        <a:pt x="1129" y="400"/>
                      </a:lnTo>
                      <a:cubicBezTo>
                        <a:pt x="972" y="505"/>
                        <a:pt x="814" y="558"/>
                        <a:pt x="630" y="610"/>
                      </a:cubicBezTo>
                      <a:cubicBezTo>
                        <a:pt x="578" y="610"/>
                        <a:pt x="514" y="622"/>
                        <a:pt x="453" y="622"/>
                      </a:cubicBezTo>
                      <a:cubicBezTo>
                        <a:pt x="423" y="622"/>
                        <a:pt x="394" y="619"/>
                        <a:pt x="368" y="610"/>
                      </a:cubicBezTo>
                      <a:cubicBezTo>
                        <a:pt x="289" y="610"/>
                        <a:pt x="210" y="558"/>
                        <a:pt x="210" y="479"/>
                      </a:cubicBezTo>
                      <a:cubicBezTo>
                        <a:pt x="210" y="374"/>
                        <a:pt x="263" y="295"/>
                        <a:pt x="342" y="269"/>
                      </a:cubicBezTo>
                      <a:cubicBezTo>
                        <a:pt x="394" y="190"/>
                        <a:pt x="473" y="164"/>
                        <a:pt x="552" y="138"/>
                      </a:cubicBezTo>
                      <a:cubicBezTo>
                        <a:pt x="622" y="118"/>
                        <a:pt x="688" y="109"/>
                        <a:pt x="754" y="109"/>
                      </a:cubicBezTo>
                      <a:cubicBezTo>
                        <a:pt x="847" y="109"/>
                        <a:pt x="938" y="127"/>
                        <a:pt x="1037" y="153"/>
                      </a:cubicBezTo>
                      <a:lnTo>
                        <a:pt x="1037" y="153"/>
                      </a:lnTo>
                      <a:cubicBezTo>
                        <a:pt x="909" y="51"/>
                        <a:pt x="764"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11633142" y="4506644"/>
                  <a:ext cx="318626" cy="225024"/>
                </a:xfrm>
                <a:custGeom>
                  <a:avLst/>
                  <a:gdLst/>
                  <a:ahLst/>
                  <a:cxnLst/>
                  <a:rect l="l" t="t" r="r" b="b"/>
                  <a:pathLst>
                    <a:path w="7928" h="5599" extrusionOk="0">
                      <a:moveTo>
                        <a:pt x="1260" y="1"/>
                      </a:moveTo>
                      <a:cubicBezTo>
                        <a:pt x="840" y="1"/>
                        <a:pt x="394" y="80"/>
                        <a:pt x="0" y="263"/>
                      </a:cubicBezTo>
                      <a:lnTo>
                        <a:pt x="0" y="316"/>
                      </a:lnTo>
                      <a:cubicBezTo>
                        <a:pt x="228" y="272"/>
                        <a:pt x="458" y="250"/>
                        <a:pt x="687" y="250"/>
                      </a:cubicBezTo>
                      <a:cubicBezTo>
                        <a:pt x="1278" y="250"/>
                        <a:pt x="1867" y="393"/>
                        <a:pt x="2415" y="657"/>
                      </a:cubicBezTo>
                      <a:cubicBezTo>
                        <a:pt x="2756" y="841"/>
                        <a:pt x="3098" y="1051"/>
                        <a:pt x="3413" y="1287"/>
                      </a:cubicBezTo>
                      <a:cubicBezTo>
                        <a:pt x="3728" y="1523"/>
                        <a:pt x="4016" y="1786"/>
                        <a:pt x="4279" y="2101"/>
                      </a:cubicBezTo>
                      <a:cubicBezTo>
                        <a:pt x="4568" y="2390"/>
                        <a:pt x="4804" y="2705"/>
                        <a:pt x="5014" y="3046"/>
                      </a:cubicBezTo>
                      <a:cubicBezTo>
                        <a:pt x="5119" y="3230"/>
                        <a:pt x="5224" y="3387"/>
                        <a:pt x="5303" y="3571"/>
                      </a:cubicBezTo>
                      <a:cubicBezTo>
                        <a:pt x="5408" y="3781"/>
                        <a:pt x="5513" y="3991"/>
                        <a:pt x="5644" y="4175"/>
                      </a:cubicBezTo>
                      <a:cubicBezTo>
                        <a:pt x="5880" y="4568"/>
                        <a:pt x="6195" y="4936"/>
                        <a:pt x="6589" y="5225"/>
                      </a:cubicBezTo>
                      <a:cubicBezTo>
                        <a:pt x="6772" y="5356"/>
                        <a:pt x="6982" y="5487"/>
                        <a:pt x="7219" y="5540"/>
                      </a:cubicBezTo>
                      <a:cubicBezTo>
                        <a:pt x="7337" y="5579"/>
                        <a:pt x="7455" y="5599"/>
                        <a:pt x="7573" y="5599"/>
                      </a:cubicBezTo>
                      <a:cubicBezTo>
                        <a:pt x="7691" y="5599"/>
                        <a:pt x="7809" y="5579"/>
                        <a:pt x="7927" y="5540"/>
                      </a:cubicBezTo>
                      <a:lnTo>
                        <a:pt x="7927" y="5487"/>
                      </a:lnTo>
                      <a:cubicBezTo>
                        <a:pt x="7878" y="5493"/>
                        <a:pt x="7828" y="5497"/>
                        <a:pt x="7779" y="5497"/>
                      </a:cubicBezTo>
                      <a:cubicBezTo>
                        <a:pt x="7620" y="5497"/>
                        <a:pt x="7464" y="5462"/>
                        <a:pt x="7324" y="5382"/>
                      </a:cubicBezTo>
                      <a:cubicBezTo>
                        <a:pt x="7114" y="5277"/>
                        <a:pt x="6956" y="5172"/>
                        <a:pt x="6799" y="5015"/>
                      </a:cubicBezTo>
                      <a:cubicBezTo>
                        <a:pt x="6484" y="4700"/>
                        <a:pt x="6247" y="4358"/>
                        <a:pt x="6038" y="3965"/>
                      </a:cubicBezTo>
                      <a:cubicBezTo>
                        <a:pt x="5828" y="3597"/>
                        <a:pt x="5696" y="3177"/>
                        <a:pt x="5460" y="2783"/>
                      </a:cubicBezTo>
                      <a:cubicBezTo>
                        <a:pt x="5250" y="2416"/>
                        <a:pt x="4988" y="2048"/>
                        <a:pt x="4699" y="1733"/>
                      </a:cubicBezTo>
                      <a:cubicBezTo>
                        <a:pt x="4121" y="1077"/>
                        <a:pt x="3386" y="552"/>
                        <a:pt x="2546" y="263"/>
                      </a:cubicBezTo>
                      <a:cubicBezTo>
                        <a:pt x="2153" y="106"/>
                        <a:pt x="1706" y="27"/>
                        <a:pt x="1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11441114" y="4776118"/>
                  <a:ext cx="96054" cy="22828"/>
                </a:xfrm>
                <a:custGeom>
                  <a:avLst/>
                  <a:gdLst/>
                  <a:ahLst/>
                  <a:cxnLst/>
                  <a:rect l="l" t="t" r="r" b="b"/>
                  <a:pathLst>
                    <a:path w="2390" h="568" extrusionOk="0">
                      <a:moveTo>
                        <a:pt x="1588" y="0"/>
                      </a:moveTo>
                      <a:cubicBezTo>
                        <a:pt x="1448" y="0"/>
                        <a:pt x="1315" y="18"/>
                        <a:pt x="1182" y="68"/>
                      </a:cubicBezTo>
                      <a:cubicBezTo>
                        <a:pt x="972" y="95"/>
                        <a:pt x="762" y="147"/>
                        <a:pt x="578" y="226"/>
                      </a:cubicBezTo>
                      <a:cubicBezTo>
                        <a:pt x="368" y="305"/>
                        <a:pt x="184" y="383"/>
                        <a:pt x="1" y="462"/>
                      </a:cubicBezTo>
                      <a:lnTo>
                        <a:pt x="1" y="515"/>
                      </a:lnTo>
                      <a:lnTo>
                        <a:pt x="1182" y="515"/>
                      </a:lnTo>
                      <a:cubicBezTo>
                        <a:pt x="1366" y="541"/>
                        <a:pt x="1549" y="567"/>
                        <a:pt x="1733" y="567"/>
                      </a:cubicBezTo>
                      <a:cubicBezTo>
                        <a:pt x="1917" y="567"/>
                        <a:pt x="2074" y="541"/>
                        <a:pt x="2311" y="515"/>
                      </a:cubicBezTo>
                      <a:lnTo>
                        <a:pt x="2389" y="462"/>
                      </a:lnTo>
                      <a:cubicBezTo>
                        <a:pt x="2337" y="331"/>
                        <a:pt x="2258" y="252"/>
                        <a:pt x="2153" y="173"/>
                      </a:cubicBezTo>
                      <a:cubicBezTo>
                        <a:pt x="2048" y="95"/>
                        <a:pt x="1943" y="42"/>
                        <a:pt x="1838" y="16"/>
                      </a:cubicBezTo>
                      <a:cubicBezTo>
                        <a:pt x="1752" y="6"/>
                        <a:pt x="1669" y="0"/>
                        <a:pt x="1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11624702" y="4773144"/>
                  <a:ext cx="113979" cy="23672"/>
                </a:xfrm>
                <a:custGeom>
                  <a:avLst/>
                  <a:gdLst/>
                  <a:ahLst/>
                  <a:cxnLst/>
                  <a:rect l="l" t="t" r="r" b="b"/>
                  <a:pathLst>
                    <a:path w="2836" h="589" extrusionOk="0">
                      <a:moveTo>
                        <a:pt x="1008" y="1"/>
                      </a:moveTo>
                      <a:cubicBezTo>
                        <a:pt x="892" y="1"/>
                        <a:pt x="774" y="14"/>
                        <a:pt x="656" y="37"/>
                      </a:cubicBezTo>
                      <a:cubicBezTo>
                        <a:pt x="525" y="64"/>
                        <a:pt x="394" y="116"/>
                        <a:pt x="289" y="195"/>
                      </a:cubicBezTo>
                      <a:cubicBezTo>
                        <a:pt x="210" y="221"/>
                        <a:pt x="158" y="274"/>
                        <a:pt x="105" y="326"/>
                      </a:cubicBezTo>
                      <a:cubicBezTo>
                        <a:pt x="26" y="379"/>
                        <a:pt x="0" y="457"/>
                        <a:pt x="0" y="536"/>
                      </a:cubicBezTo>
                      <a:lnTo>
                        <a:pt x="53" y="562"/>
                      </a:lnTo>
                      <a:cubicBezTo>
                        <a:pt x="105" y="536"/>
                        <a:pt x="158" y="536"/>
                        <a:pt x="236" y="536"/>
                      </a:cubicBezTo>
                      <a:lnTo>
                        <a:pt x="394" y="536"/>
                      </a:lnTo>
                      <a:cubicBezTo>
                        <a:pt x="499" y="562"/>
                        <a:pt x="604" y="562"/>
                        <a:pt x="709" y="562"/>
                      </a:cubicBezTo>
                      <a:cubicBezTo>
                        <a:pt x="945" y="562"/>
                        <a:pt x="1181" y="536"/>
                        <a:pt x="1418" y="484"/>
                      </a:cubicBezTo>
                      <a:lnTo>
                        <a:pt x="2100" y="484"/>
                      </a:lnTo>
                      <a:cubicBezTo>
                        <a:pt x="2363" y="484"/>
                        <a:pt x="2599" y="536"/>
                        <a:pt x="2809" y="589"/>
                      </a:cubicBezTo>
                      <a:lnTo>
                        <a:pt x="2835" y="536"/>
                      </a:lnTo>
                      <a:cubicBezTo>
                        <a:pt x="2625" y="405"/>
                        <a:pt x="2415" y="274"/>
                        <a:pt x="2153" y="195"/>
                      </a:cubicBezTo>
                      <a:cubicBezTo>
                        <a:pt x="1916" y="142"/>
                        <a:pt x="1680" y="90"/>
                        <a:pt x="1418" y="64"/>
                      </a:cubicBezTo>
                      <a:cubicBezTo>
                        <a:pt x="1288" y="20"/>
                        <a:pt x="1150"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11447464" y="4848741"/>
                  <a:ext cx="84439" cy="18769"/>
                </a:xfrm>
                <a:custGeom>
                  <a:avLst/>
                  <a:gdLst/>
                  <a:ahLst/>
                  <a:cxnLst/>
                  <a:rect l="l" t="t" r="r" b="b"/>
                  <a:pathLst>
                    <a:path w="2101" h="467" extrusionOk="0">
                      <a:moveTo>
                        <a:pt x="276" y="0"/>
                      </a:moveTo>
                      <a:cubicBezTo>
                        <a:pt x="184" y="0"/>
                        <a:pt x="92" y="7"/>
                        <a:pt x="0" y="20"/>
                      </a:cubicBezTo>
                      <a:lnTo>
                        <a:pt x="0" y="73"/>
                      </a:lnTo>
                      <a:cubicBezTo>
                        <a:pt x="131" y="204"/>
                        <a:pt x="289" y="335"/>
                        <a:pt x="473" y="388"/>
                      </a:cubicBezTo>
                      <a:cubicBezTo>
                        <a:pt x="656" y="440"/>
                        <a:pt x="840" y="466"/>
                        <a:pt x="1024" y="466"/>
                      </a:cubicBezTo>
                      <a:cubicBezTo>
                        <a:pt x="1208" y="466"/>
                        <a:pt x="1391" y="466"/>
                        <a:pt x="1575" y="414"/>
                      </a:cubicBezTo>
                      <a:cubicBezTo>
                        <a:pt x="1759" y="388"/>
                        <a:pt x="1916" y="335"/>
                        <a:pt x="2100" y="256"/>
                      </a:cubicBezTo>
                      <a:lnTo>
                        <a:pt x="2074" y="230"/>
                      </a:lnTo>
                      <a:cubicBezTo>
                        <a:pt x="1982" y="243"/>
                        <a:pt x="1897" y="250"/>
                        <a:pt x="1811" y="250"/>
                      </a:cubicBezTo>
                      <a:cubicBezTo>
                        <a:pt x="1726" y="250"/>
                        <a:pt x="1641" y="243"/>
                        <a:pt x="1549" y="230"/>
                      </a:cubicBezTo>
                      <a:cubicBezTo>
                        <a:pt x="1391" y="230"/>
                        <a:pt x="1208" y="204"/>
                        <a:pt x="1050" y="151"/>
                      </a:cubicBezTo>
                      <a:cubicBezTo>
                        <a:pt x="893" y="99"/>
                        <a:pt x="709" y="46"/>
                        <a:pt x="551" y="20"/>
                      </a:cubicBezTo>
                      <a:cubicBezTo>
                        <a:pt x="460" y="7"/>
                        <a:pt x="368"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11620482" y="4843476"/>
                  <a:ext cx="107629" cy="26525"/>
                </a:xfrm>
                <a:custGeom>
                  <a:avLst/>
                  <a:gdLst/>
                  <a:ahLst/>
                  <a:cxnLst/>
                  <a:rect l="l" t="t" r="r" b="b"/>
                  <a:pathLst>
                    <a:path w="2678" h="660" extrusionOk="0">
                      <a:moveTo>
                        <a:pt x="2297" y="0"/>
                      </a:moveTo>
                      <a:cubicBezTo>
                        <a:pt x="2179" y="0"/>
                        <a:pt x="2061" y="7"/>
                        <a:pt x="1943" y="20"/>
                      </a:cubicBezTo>
                      <a:cubicBezTo>
                        <a:pt x="1733" y="46"/>
                        <a:pt x="1549" y="177"/>
                        <a:pt x="1339" y="204"/>
                      </a:cubicBezTo>
                      <a:cubicBezTo>
                        <a:pt x="1129" y="256"/>
                        <a:pt x="919" y="256"/>
                        <a:pt x="709" y="256"/>
                      </a:cubicBezTo>
                      <a:cubicBezTo>
                        <a:pt x="604" y="230"/>
                        <a:pt x="473" y="230"/>
                        <a:pt x="368" y="204"/>
                      </a:cubicBezTo>
                      <a:lnTo>
                        <a:pt x="210" y="151"/>
                      </a:lnTo>
                      <a:cubicBezTo>
                        <a:pt x="171" y="138"/>
                        <a:pt x="138" y="131"/>
                        <a:pt x="105" y="131"/>
                      </a:cubicBezTo>
                      <a:cubicBezTo>
                        <a:pt x="72" y="131"/>
                        <a:pt x="40" y="138"/>
                        <a:pt x="0" y="151"/>
                      </a:cubicBezTo>
                      <a:lnTo>
                        <a:pt x="26" y="204"/>
                      </a:lnTo>
                      <a:cubicBezTo>
                        <a:pt x="53" y="204"/>
                        <a:pt x="105" y="230"/>
                        <a:pt x="158" y="256"/>
                      </a:cubicBezTo>
                      <a:lnTo>
                        <a:pt x="289" y="361"/>
                      </a:lnTo>
                      <a:cubicBezTo>
                        <a:pt x="394" y="414"/>
                        <a:pt x="525" y="466"/>
                        <a:pt x="630" y="519"/>
                      </a:cubicBezTo>
                      <a:cubicBezTo>
                        <a:pt x="866" y="597"/>
                        <a:pt x="1103" y="650"/>
                        <a:pt x="1365" y="650"/>
                      </a:cubicBezTo>
                      <a:cubicBezTo>
                        <a:pt x="1424" y="656"/>
                        <a:pt x="1483" y="660"/>
                        <a:pt x="1542" y="660"/>
                      </a:cubicBezTo>
                      <a:cubicBezTo>
                        <a:pt x="1719" y="660"/>
                        <a:pt x="1897" y="630"/>
                        <a:pt x="2074" y="571"/>
                      </a:cubicBezTo>
                      <a:cubicBezTo>
                        <a:pt x="2205" y="519"/>
                        <a:pt x="2310" y="440"/>
                        <a:pt x="2415" y="361"/>
                      </a:cubicBezTo>
                      <a:cubicBezTo>
                        <a:pt x="2520" y="282"/>
                        <a:pt x="2599" y="204"/>
                        <a:pt x="2678" y="72"/>
                      </a:cubicBezTo>
                      <a:lnTo>
                        <a:pt x="2651" y="20"/>
                      </a:lnTo>
                      <a:cubicBezTo>
                        <a:pt x="2533" y="7"/>
                        <a:pt x="2415" y="0"/>
                        <a:pt x="2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11617307" y="4965574"/>
                  <a:ext cx="9525" cy="21140"/>
                </a:xfrm>
                <a:custGeom>
                  <a:avLst/>
                  <a:gdLst/>
                  <a:ahLst/>
                  <a:cxnLst/>
                  <a:rect l="l" t="t" r="r" b="b"/>
                  <a:pathLst>
                    <a:path w="237" h="526" extrusionOk="0">
                      <a:moveTo>
                        <a:pt x="210" y="1"/>
                      </a:moveTo>
                      <a:cubicBezTo>
                        <a:pt x="53" y="132"/>
                        <a:pt x="0" y="342"/>
                        <a:pt x="79" y="526"/>
                      </a:cubicBezTo>
                      <a:lnTo>
                        <a:pt x="105" y="526"/>
                      </a:lnTo>
                      <a:cubicBezTo>
                        <a:pt x="132" y="473"/>
                        <a:pt x="184" y="421"/>
                        <a:pt x="210" y="368"/>
                      </a:cubicBezTo>
                      <a:cubicBezTo>
                        <a:pt x="210" y="342"/>
                        <a:pt x="237" y="316"/>
                        <a:pt x="237" y="289"/>
                      </a:cubicBezTo>
                      <a:cubicBezTo>
                        <a:pt x="237" y="263"/>
                        <a:pt x="237" y="211"/>
                        <a:pt x="237" y="184"/>
                      </a:cubicBezTo>
                      <a:cubicBezTo>
                        <a:pt x="237" y="158"/>
                        <a:pt x="210" y="106"/>
                        <a:pt x="210" y="27"/>
                      </a:cubicBezTo>
                      <a:lnTo>
                        <a:pt x="210" y="1"/>
                      </a:lnTo>
                      <a:close/>
                    </a:path>
                  </a:pathLst>
                </a:custGeom>
                <a:solidFill>
                  <a:srgbClr val="E0A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11653156" y="4872052"/>
                  <a:ext cx="88659" cy="73266"/>
                </a:xfrm>
                <a:custGeom>
                  <a:avLst/>
                  <a:gdLst/>
                  <a:ahLst/>
                  <a:cxnLst/>
                  <a:rect l="l" t="t" r="r" b="b"/>
                  <a:pathLst>
                    <a:path w="2206" h="1823" extrusionOk="0">
                      <a:moveTo>
                        <a:pt x="1686" y="0"/>
                      </a:moveTo>
                      <a:cubicBezTo>
                        <a:pt x="1632" y="0"/>
                        <a:pt x="1578" y="7"/>
                        <a:pt x="1523" y="18"/>
                      </a:cubicBezTo>
                      <a:cubicBezTo>
                        <a:pt x="1261" y="70"/>
                        <a:pt x="1051" y="201"/>
                        <a:pt x="841" y="359"/>
                      </a:cubicBezTo>
                      <a:cubicBezTo>
                        <a:pt x="631" y="490"/>
                        <a:pt x="447" y="674"/>
                        <a:pt x="290" y="858"/>
                      </a:cubicBezTo>
                      <a:cubicBezTo>
                        <a:pt x="211" y="963"/>
                        <a:pt x="132" y="1068"/>
                        <a:pt x="80" y="1199"/>
                      </a:cubicBezTo>
                      <a:cubicBezTo>
                        <a:pt x="27" y="1304"/>
                        <a:pt x="1" y="1435"/>
                        <a:pt x="27" y="1566"/>
                      </a:cubicBezTo>
                      <a:lnTo>
                        <a:pt x="27" y="1540"/>
                      </a:lnTo>
                      <a:cubicBezTo>
                        <a:pt x="27" y="1619"/>
                        <a:pt x="53" y="1671"/>
                        <a:pt x="106" y="1724"/>
                      </a:cubicBezTo>
                      <a:cubicBezTo>
                        <a:pt x="158" y="1776"/>
                        <a:pt x="211" y="1803"/>
                        <a:pt x="290" y="1803"/>
                      </a:cubicBezTo>
                      <a:cubicBezTo>
                        <a:pt x="185" y="1776"/>
                        <a:pt x="80" y="1698"/>
                        <a:pt x="53" y="1566"/>
                      </a:cubicBezTo>
                      <a:lnTo>
                        <a:pt x="53" y="1566"/>
                      </a:lnTo>
                      <a:lnTo>
                        <a:pt x="80" y="1593"/>
                      </a:lnTo>
                      <a:cubicBezTo>
                        <a:pt x="80" y="1330"/>
                        <a:pt x="185" y="1094"/>
                        <a:pt x="368" y="936"/>
                      </a:cubicBezTo>
                      <a:cubicBezTo>
                        <a:pt x="526" y="753"/>
                        <a:pt x="736" y="621"/>
                        <a:pt x="946" y="516"/>
                      </a:cubicBezTo>
                      <a:cubicBezTo>
                        <a:pt x="1156" y="438"/>
                        <a:pt x="1366" y="385"/>
                        <a:pt x="1576" y="359"/>
                      </a:cubicBezTo>
                      <a:cubicBezTo>
                        <a:pt x="1655" y="359"/>
                        <a:pt x="1707" y="359"/>
                        <a:pt x="1760" y="411"/>
                      </a:cubicBezTo>
                      <a:cubicBezTo>
                        <a:pt x="1786" y="411"/>
                        <a:pt x="1812" y="438"/>
                        <a:pt x="1812" y="490"/>
                      </a:cubicBezTo>
                      <a:cubicBezTo>
                        <a:pt x="1838" y="543"/>
                        <a:pt x="1838" y="621"/>
                        <a:pt x="1812" y="674"/>
                      </a:cubicBezTo>
                      <a:cubicBezTo>
                        <a:pt x="1812" y="753"/>
                        <a:pt x="1760" y="831"/>
                        <a:pt x="1733" y="910"/>
                      </a:cubicBezTo>
                      <a:cubicBezTo>
                        <a:pt x="1602" y="1094"/>
                        <a:pt x="1445" y="1251"/>
                        <a:pt x="1287" y="1409"/>
                      </a:cubicBezTo>
                      <a:cubicBezTo>
                        <a:pt x="1103" y="1566"/>
                        <a:pt x="867" y="1671"/>
                        <a:pt x="657" y="1750"/>
                      </a:cubicBezTo>
                      <a:cubicBezTo>
                        <a:pt x="526" y="1803"/>
                        <a:pt x="421" y="1803"/>
                        <a:pt x="290" y="1803"/>
                      </a:cubicBezTo>
                      <a:cubicBezTo>
                        <a:pt x="355" y="1816"/>
                        <a:pt x="421" y="1822"/>
                        <a:pt x="483" y="1822"/>
                      </a:cubicBezTo>
                      <a:cubicBezTo>
                        <a:pt x="546" y="1822"/>
                        <a:pt x="605" y="1816"/>
                        <a:pt x="657" y="1803"/>
                      </a:cubicBezTo>
                      <a:cubicBezTo>
                        <a:pt x="920" y="1750"/>
                        <a:pt x="1156" y="1671"/>
                        <a:pt x="1366" y="1540"/>
                      </a:cubicBezTo>
                      <a:cubicBezTo>
                        <a:pt x="1602" y="1435"/>
                        <a:pt x="1812" y="1278"/>
                        <a:pt x="1970" y="1068"/>
                      </a:cubicBezTo>
                      <a:cubicBezTo>
                        <a:pt x="2048" y="989"/>
                        <a:pt x="2127" y="858"/>
                        <a:pt x="2153" y="753"/>
                      </a:cubicBezTo>
                      <a:cubicBezTo>
                        <a:pt x="2206" y="621"/>
                        <a:pt x="2206" y="490"/>
                        <a:pt x="2153" y="359"/>
                      </a:cubicBezTo>
                      <a:cubicBezTo>
                        <a:pt x="2127" y="228"/>
                        <a:pt x="2022" y="123"/>
                        <a:pt x="1917" y="44"/>
                      </a:cubicBezTo>
                      <a:cubicBezTo>
                        <a:pt x="1840" y="13"/>
                        <a:pt x="1763" y="0"/>
                        <a:pt x="1686" y="0"/>
                      </a:cubicBezTo>
                      <a:close/>
                    </a:path>
                  </a:pathLst>
                </a:custGeom>
                <a:solidFill>
                  <a:srgbClr val="FFCD7D"/>
                </a:solidFill>
                <a:ln w="9525" cap="flat" cmpd="sng">
                  <a:solidFill>
                    <a:srgbClr val="FFCD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11533953" y="5002508"/>
                  <a:ext cx="45415" cy="22185"/>
                </a:xfrm>
                <a:custGeom>
                  <a:avLst/>
                  <a:gdLst/>
                  <a:ahLst/>
                  <a:cxnLst/>
                  <a:rect l="l" t="t" r="r" b="b"/>
                  <a:pathLst>
                    <a:path w="1130" h="552" extrusionOk="0">
                      <a:moveTo>
                        <a:pt x="27" y="0"/>
                      </a:moveTo>
                      <a:lnTo>
                        <a:pt x="27" y="27"/>
                      </a:lnTo>
                      <a:cubicBezTo>
                        <a:pt x="1" y="79"/>
                        <a:pt x="1" y="105"/>
                        <a:pt x="27" y="158"/>
                      </a:cubicBezTo>
                      <a:cubicBezTo>
                        <a:pt x="27" y="184"/>
                        <a:pt x="27" y="210"/>
                        <a:pt x="53" y="263"/>
                      </a:cubicBezTo>
                      <a:cubicBezTo>
                        <a:pt x="79" y="315"/>
                        <a:pt x="132" y="368"/>
                        <a:pt x="184" y="420"/>
                      </a:cubicBezTo>
                      <a:cubicBezTo>
                        <a:pt x="237" y="473"/>
                        <a:pt x="289" y="499"/>
                        <a:pt x="368" y="525"/>
                      </a:cubicBezTo>
                      <a:cubicBezTo>
                        <a:pt x="394" y="525"/>
                        <a:pt x="421" y="552"/>
                        <a:pt x="473" y="552"/>
                      </a:cubicBezTo>
                      <a:lnTo>
                        <a:pt x="552" y="552"/>
                      </a:lnTo>
                      <a:cubicBezTo>
                        <a:pt x="604" y="552"/>
                        <a:pt x="683" y="525"/>
                        <a:pt x="736" y="525"/>
                      </a:cubicBezTo>
                      <a:cubicBezTo>
                        <a:pt x="788" y="499"/>
                        <a:pt x="841" y="473"/>
                        <a:pt x="893" y="447"/>
                      </a:cubicBezTo>
                      <a:cubicBezTo>
                        <a:pt x="998" y="368"/>
                        <a:pt x="1103" y="263"/>
                        <a:pt x="1129" y="132"/>
                      </a:cubicBezTo>
                      <a:lnTo>
                        <a:pt x="1129" y="79"/>
                      </a:lnTo>
                      <a:cubicBezTo>
                        <a:pt x="946" y="158"/>
                        <a:pt x="736" y="184"/>
                        <a:pt x="552" y="184"/>
                      </a:cubicBezTo>
                      <a:cubicBezTo>
                        <a:pt x="447" y="184"/>
                        <a:pt x="368" y="158"/>
                        <a:pt x="289" y="132"/>
                      </a:cubicBezTo>
                      <a:cubicBezTo>
                        <a:pt x="184" y="105"/>
                        <a:pt x="106" y="53"/>
                        <a:pt x="27" y="0"/>
                      </a:cubicBezTo>
                      <a:close/>
                    </a:path>
                  </a:pathLst>
                </a:custGeom>
                <a:solidFill>
                  <a:srgbClr val="DBB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11523423" y="4976144"/>
                  <a:ext cx="79134" cy="35890"/>
                </a:xfrm>
                <a:custGeom>
                  <a:avLst/>
                  <a:gdLst/>
                  <a:ahLst/>
                  <a:cxnLst/>
                  <a:rect l="l" t="t" r="r" b="b"/>
                  <a:pathLst>
                    <a:path w="1969" h="893" extrusionOk="0">
                      <a:moveTo>
                        <a:pt x="1943" y="0"/>
                      </a:moveTo>
                      <a:cubicBezTo>
                        <a:pt x="1864" y="210"/>
                        <a:pt x="1706" y="368"/>
                        <a:pt x="1523" y="473"/>
                      </a:cubicBezTo>
                      <a:cubicBezTo>
                        <a:pt x="1339" y="551"/>
                        <a:pt x="1129" y="578"/>
                        <a:pt x="945" y="604"/>
                      </a:cubicBezTo>
                      <a:lnTo>
                        <a:pt x="656" y="604"/>
                      </a:lnTo>
                      <a:cubicBezTo>
                        <a:pt x="578" y="578"/>
                        <a:pt x="473" y="551"/>
                        <a:pt x="394" y="525"/>
                      </a:cubicBezTo>
                      <a:cubicBezTo>
                        <a:pt x="210" y="446"/>
                        <a:pt x="53" y="263"/>
                        <a:pt x="79" y="53"/>
                      </a:cubicBezTo>
                      <a:lnTo>
                        <a:pt x="53" y="53"/>
                      </a:lnTo>
                      <a:cubicBezTo>
                        <a:pt x="0" y="158"/>
                        <a:pt x="0" y="289"/>
                        <a:pt x="53" y="420"/>
                      </a:cubicBezTo>
                      <a:cubicBezTo>
                        <a:pt x="79" y="525"/>
                        <a:pt x="158" y="630"/>
                        <a:pt x="263" y="709"/>
                      </a:cubicBezTo>
                      <a:cubicBezTo>
                        <a:pt x="368" y="761"/>
                        <a:pt x="473" y="814"/>
                        <a:pt x="604" y="866"/>
                      </a:cubicBezTo>
                      <a:cubicBezTo>
                        <a:pt x="709" y="893"/>
                        <a:pt x="840" y="893"/>
                        <a:pt x="971" y="893"/>
                      </a:cubicBezTo>
                      <a:cubicBezTo>
                        <a:pt x="1208" y="866"/>
                        <a:pt x="1444" y="761"/>
                        <a:pt x="1654" y="630"/>
                      </a:cubicBezTo>
                      <a:cubicBezTo>
                        <a:pt x="1864" y="499"/>
                        <a:pt x="1969" y="263"/>
                        <a:pt x="1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11522338" y="4976144"/>
                  <a:ext cx="80219" cy="37980"/>
                </a:xfrm>
                <a:custGeom>
                  <a:avLst/>
                  <a:gdLst/>
                  <a:ahLst/>
                  <a:cxnLst/>
                  <a:rect l="l" t="t" r="r" b="b"/>
                  <a:pathLst>
                    <a:path w="1996" h="945" extrusionOk="0">
                      <a:moveTo>
                        <a:pt x="1970" y="0"/>
                      </a:moveTo>
                      <a:cubicBezTo>
                        <a:pt x="1970" y="236"/>
                        <a:pt x="1865" y="473"/>
                        <a:pt x="1655" y="604"/>
                      </a:cubicBezTo>
                      <a:cubicBezTo>
                        <a:pt x="1445" y="735"/>
                        <a:pt x="1235" y="814"/>
                        <a:pt x="998" y="840"/>
                      </a:cubicBezTo>
                      <a:cubicBezTo>
                        <a:pt x="959" y="844"/>
                        <a:pt x="919" y="847"/>
                        <a:pt x="879" y="847"/>
                      </a:cubicBezTo>
                      <a:cubicBezTo>
                        <a:pt x="677" y="847"/>
                        <a:pt x="469" y="792"/>
                        <a:pt x="316" y="683"/>
                      </a:cubicBezTo>
                      <a:cubicBezTo>
                        <a:pt x="211" y="604"/>
                        <a:pt x="132" y="499"/>
                        <a:pt x="106" y="394"/>
                      </a:cubicBezTo>
                      <a:cubicBezTo>
                        <a:pt x="53" y="289"/>
                        <a:pt x="53" y="158"/>
                        <a:pt x="106" y="53"/>
                      </a:cubicBezTo>
                      <a:lnTo>
                        <a:pt x="106" y="26"/>
                      </a:lnTo>
                      <a:cubicBezTo>
                        <a:pt x="27" y="131"/>
                        <a:pt x="1" y="263"/>
                        <a:pt x="53" y="394"/>
                      </a:cubicBezTo>
                      <a:cubicBezTo>
                        <a:pt x="80" y="525"/>
                        <a:pt x="158" y="630"/>
                        <a:pt x="263" y="735"/>
                      </a:cubicBezTo>
                      <a:cubicBezTo>
                        <a:pt x="368" y="814"/>
                        <a:pt x="473" y="866"/>
                        <a:pt x="605" y="893"/>
                      </a:cubicBezTo>
                      <a:cubicBezTo>
                        <a:pt x="657" y="919"/>
                        <a:pt x="736" y="945"/>
                        <a:pt x="788" y="945"/>
                      </a:cubicBezTo>
                      <a:lnTo>
                        <a:pt x="972" y="945"/>
                      </a:lnTo>
                      <a:cubicBezTo>
                        <a:pt x="1235" y="919"/>
                        <a:pt x="1471" y="814"/>
                        <a:pt x="1681" y="683"/>
                      </a:cubicBezTo>
                      <a:cubicBezTo>
                        <a:pt x="1786" y="578"/>
                        <a:pt x="1865" y="499"/>
                        <a:pt x="1917" y="368"/>
                      </a:cubicBezTo>
                      <a:cubicBezTo>
                        <a:pt x="1970" y="263"/>
                        <a:pt x="1996" y="131"/>
                        <a:pt x="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11242776" y="4946604"/>
                  <a:ext cx="164618" cy="96014"/>
                </a:xfrm>
                <a:custGeom>
                  <a:avLst/>
                  <a:gdLst/>
                  <a:ahLst/>
                  <a:cxnLst/>
                  <a:rect l="l" t="t" r="r" b="b"/>
                  <a:pathLst>
                    <a:path w="4096" h="2389" extrusionOk="0">
                      <a:moveTo>
                        <a:pt x="1" y="0"/>
                      </a:moveTo>
                      <a:cubicBezTo>
                        <a:pt x="53" y="289"/>
                        <a:pt x="158" y="551"/>
                        <a:pt x="316" y="788"/>
                      </a:cubicBezTo>
                      <a:cubicBezTo>
                        <a:pt x="473" y="1024"/>
                        <a:pt x="683" y="1208"/>
                        <a:pt x="946" y="1339"/>
                      </a:cubicBezTo>
                      <a:cubicBezTo>
                        <a:pt x="1208" y="1470"/>
                        <a:pt x="1497" y="1549"/>
                        <a:pt x="1760" y="1549"/>
                      </a:cubicBezTo>
                      <a:cubicBezTo>
                        <a:pt x="2022" y="1549"/>
                        <a:pt x="2285" y="1549"/>
                        <a:pt x="2547" y="1496"/>
                      </a:cubicBezTo>
                      <a:lnTo>
                        <a:pt x="2547" y="1496"/>
                      </a:lnTo>
                      <a:cubicBezTo>
                        <a:pt x="2495" y="1601"/>
                        <a:pt x="2416" y="1733"/>
                        <a:pt x="2337" y="1838"/>
                      </a:cubicBezTo>
                      <a:cubicBezTo>
                        <a:pt x="2232" y="1969"/>
                        <a:pt x="2127" y="2074"/>
                        <a:pt x="2022" y="2152"/>
                      </a:cubicBezTo>
                      <a:lnTo>
                        <a:pt x="1970" y="2205"/>
                      </a:lnTo>
                      <a:lnTo>
                        <a:pt x="2022" y="2205"/>
                      </a:lnTo>
                      <a:cubicBezTo>
                        <a:pt x="2180" y="2284"/>
                        <a:pt x="2363" y="2310"/>
                        <a:pt x="2547" y="2362"/>
                      </a:cubicBezTo>
                      <a:cubicBezTo>
                        <a:pt x="2731" y="2389"/>
                        <a:pt x="2915" y="2389"/>
                        <a:pt x="3098" y="2389"/>
                      </a:cubicBezTo>
                      <a:cubicBezTo>
                        <a:pt x="3466" y="2362"/>
                        <a:pt x="3807" y="2231"/>
                        <a:pt x="4096" y="2021"/>
                      </a:cubicBezTo>
                      <a:lnTo>
                        <a:pt x="4096" y="1995"/>
                      </a:lnTo>
                      <a:cubicBezTo>
                        <a:pt x="3912" y="2074"/>
                        <a:pt x="3755" y="2126"/>
                        <a:pt x="3571" y="2152"/>
                      </a:cubicBezTo>
                      <a:cubicBezTo>
                        <a:pt x="3466" y="2152"/>
                        <a:pt x="3361" y="2164"/>
                        <a:pt x="3248" y="2164"/>
                      </a:cubicBezTo>
                      <a:cubicBezTo>
                        <a:pt x="3192" y="2164"/>
                        <a:pt x="3133" y="2161"/>
                        <a:pt x="3072" y="2152"/>
                      </a:cubicBezTo>
                      <a:cubicBezTo>
                        <a:pt x="2915" y="2152"/>
                        <a:pt x="2757" y="2126"/>
                        <a:pt x="2600" y="2074"/>
                      </a:cubicBezTo>
                      <a:lnTo>
                        <a:pt x="2626" y="2047"/>
                      </a:lnTo>
                      <a:cubicBezTo>
                        <a:pt x="2678" y="1969"/>
                        <a:pt x="2731" y="1890"/>
                        <a:pt x="2783" y="1811"/>
                      </a:cubicBezTo>
                      <a:cubicBezTo>
                        <a:pt x="2836" y="1733"/>
                        <a:pt x="2888" y="1628"/>
                        <a:pt x="2915" y="1549"/>
                      </a:cubicBezTo>
                      <a:lnTo>
                        <a:pt x="3151" y="971"/>
                      </a:lnTo>
                      <a:lnTo>
                        <a:pt x="2547" y="1103"/>
                      </a:lnTo>
                      <a:cubicBezTo>
                        <a:pt x="2285" y="1155"/>
                        <a:pt x="2048" y="1181"/>
                        <a:pt x="1786" y="1181"/>
                      </a:cubicBezTo>
                      <a:cubicBezTo>
                        <a:pt x="1550" y="1181"/>
                        <a:pt x="1313" y="1155"/>
                        <a:pt x="1077" y="1076"/>
                      </a:cubicBezTo>
                      <a:cubicBezTo>
                        <a:pt x="972" y="1024"/>
                        <a:pt x="867" y="971"/>
                        <a:pt x="762" y="919"/>
                      </a:cubicBezTo>
                      <a:cubicBezTo>
                        <a:pt x="657" y="840"/>
                        <a:pt x="552" y="761"/>
                        <a:pt x="473" y="656"/>
                      </a:cubicBezTo>
                      <a:cubicBezTo>
                        <a:pt x="290" y="473"/>
                        <a:pt x="132" y="263"/>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11775535" y="4816027"/>
                  <a:ext cx="32072" cy="46218"/>
                </a:xfrm>
                <a:custGeom>
                  <a:avLst/>
                  <a:gdLst/>
                  <a:ahLst/>
                  <a:cxnLst/>
                  <a:rect l="l" t="t" r="r" b="b"/>
                  <a:pathLst>
                    <a:path w="798" h="1150" extrusionOk="0">
                      <a:moveTo>
                        <a:pt x="294" y="1"/>
                      </a:moveTo>
                      <a:cubicBezTo>
                        <a:pt x="195" y="1"/>
                        <a:pt x="88" y="76"/>
                        <a:pt x="1" y="257"/>
                      </a:cubicBezTo>
                      <a:cubicBezTo>
                        <a:pt x="185" y="283"/>
                        <a:pt x="316" y="414"/>
                        <a:pt x="290" y="598"/>
                      </a:cubicBezTo>
                      <a:cubicBezTo>
                        <a:pt x="290" y="782"/>
                        <a:pt x="263" y="965"/>
                        <a:pt x="211" y="1149"/>
                      </a:cubicBezTo>
                      <a:cubicBezTo>
                        <a:pt x="798" y="641"/>
                        <a:pt x="583" y="1"/>
                        <a:pt x="294" y="1"/>
                      </a:cubicBezTo>
                      <a:close/>
                    </a:path>
                  </a:pathLst>
                </a:custGeom>
                <a:solidFill>
                  <a:srgbClr val="B77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11528688" y="4515807"/>
                  <a:ext cx="305966" cy="252514"/>
                </a:xfrm>
                <a:custGeom>
                  <a:avLst/>
                  <a:gdLst/>
                  <a:ahLst/>
                  <a:cxnLst/>
                  <a:rect l="l" t="t" r="r" b="b"/>
                  <a:pathLst>
                    <a:path w="7613" h="6283" extrusionOk="0">
                      <a:moveTo>
                        <a:pt x="2059" y="1"/>
                      </a:moveTo>
                      <a:cubicBezTo>
                        <a:pt x="1709" y="1"/>
                        <a:pt x="1367" y="70"/>
                        <a:pt x="1050" y="219"/>
                      </a:cubicBezTo>
                      <a:cubicBezTo>
                        <a:pt x="604" y="455"/>
                        <a:pt x="237" y="823"/>
                        <a:pt x="0" y="1243"/>
                      </a:cubicBezTo>
                      <a:lnTo>
                        <a:pt x="0" y="1269"/>
                      </a:lnTo>
                      <a:cubicBezTo>
                        <a:pt x="263" y="849"/>
                        <a:pt x="630" y="508"/>
                        <a:pt x="1077" y="298"/>
                      </a:cubicBezTo>
                      <a:cubicBezTo>
                        <a:pt x="1370" y="177"/>
                        <a:pt x="1674" y="113"/>
                        <a:pt x="1983" y="113"/>
                      </a:cubicBezTo>
                      <a:cubicBezTo>
                        <a:pt x="2144" y="113"/>
                        <a:pt x="2306" y="131"/>
                        <a:pt x="2468" y="167"/>
                      </a:cubicBezTo>
                      <a:cubicBezTo>
                        <a:pt x="3413" y="350"/>
                        <a:pt x="4305" y="744"/>
                        <a:pt x="5093" y="1295"/>
                      </a:cubicBezTo>
                      <a:cubicBezTo>
                        <a:pt x="5880" y="1847"/>
                        <a:pt x="6510" y="2608"/>
                        <a:pt x="6957" y="3448"/>
                      </a:cubicBezTo>
                      <a:cubicBezTo>
                        <a:pt x="7167" y="3894"/>
                        <a:pt x="7298" y="4340"/>
                        <a:pt x="7377" y="4839"/>
                      </a:cubicBezTo>
                      <a:cubicBezTo>
                        <a:pt x="7482" y="5312"/>
                        <a:pt x="7508" y="5810"/>
                        <a:pt x="7455" y="6283"/>
                      </a:cubicBezTo>
                      <a:lnTo>
                        <a:pt x="7482" y="6283"/>
                      </a:lnTo>
                      <a:cubicBezTo>
                        <a:pt x="7613" y="5312"/>
                        <a:pt x="7482" y="4314"/>
                        <a:pt x="7088" y="3395"/>
                      </a:cubicBezTo>
                      <a:cubicBezTo>
                        <a:pt x="6668" y="2503"/>
                        <a:pt x="6012" y="1742"/>
                        <a:pt x="5198" y="1164"/>
                      </a:cubicBezTo>
                      <a:cubicBezTo>
                        <a:pt x="4804" y="875"/>
                        <a:pt x="4358" y="639"/>
                        <a:pt x="3912" y="429"/>
                      </a:cubicBezTo>
                      <a:cubicBezTo>
                        <a:pt x="3465" y="245"/>
                        <a:pt x="2967" y="88"/>
                        <a:pt x="2494" y="35"/>
                      </a:cubicBezTo>
                      <a:cubicBezTo>
                        <a:pt x="2349" y="13"/>
                        <a:pt x="2203"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11338790" y="4573922"/>
                  <a:ext cx="108714" cy="72181"/>
                </a:xfrm>
                <a:custGeom>
                  <a:avLst/>
                  <a:gdLst/>
                  <a:ahLst/>
                  <a:cxnLst/>
                  <a:rect l="l" t="t" r="r" b="b"/>
                  <a:pathLst>
                    <a:path w="2705" h="1796" extrusionOk="0">
                      <a:moveTo>
                        <a:pt x="1875" y="0"/>
                      </a:moveTo>
                      <a:cubicBezTo>
                        <a:pt x="1829" y="0"/>
                        <a:pt x="1781" y="3"/>
                        <a:pt x="1733" y="7"/>
                      </a:cubicBezTo>
                      <a:cubicBezTo>
                        <a:pt x="1471" y="33"/>
                        <a:pt x="1234" y="138"/>
                        <a:pt x="998" y="296"/>
                      </a:cubicBezTo>
                      <a:cubicBezTo>
                        <a:pt x="788" y="427"/>
                        <a:pt x="604" y="611"/>
                        <a:pt x="447" y="821"/>
                      </a:cubicBezTo>
                      <a:cubicBezTo>
                        <a:pt x="263" y="1031"/>
                        <a:pt x="132" y="1241"/>
                        <a:pt x="1" y="1477"/>
                      </a:cubicBezTo>
                      <a:lnTo>
                        <a:pt x="1" y="1503"/>
                      </a:lnTo>
                      <a:lnTo>
                        <a:pt x="27" y="1503"/>
                      </a:lnTo>
                      <a:cubicBezTo>
                        <a:pt x="76" y="1522"/>
                        <a:pt x="126" y="1540"/>
                        <a:pt x="176" y="1558"/>
                      </a:cubicBezTo>
                      <a:lnTo>
                        <a:pt x="176" y="1558"/>
                      </a:lnTo>
                      <a:lnTo>
                        <a:pt x="184" y="1582"/>
                      </a:lnTo>
                      <a:cubicBezTo>
                        <a:pt x="187" y="1576"/>
                        <a:pt x="191" y="1571"/>
                        <a:pt x="194" y="1565"/>
                      </a:cubicBezTo>
                      <a:lnTo>
                        <a:pt x="194" y="1565"/>
                      </a:lnTo>
                      <a:cubicBezTo>
                        <a:pt x="350" y="1622"/>
                        <a:pt x="509" y="1675"/>
                        <a:pt x="683" y="1713"/>
                      </a:cubicBezTo>
                      <a:cubicBezTo>
                        <a:pt x="893" y="1766"/>
                        <a:pt x="1129" y="1792"/>
                        <a:pt x="1366" y="1792"/>
                      </a:cubicBezTo>
                      <a:cubicBezTo>
                        <a:pt x="1405" y="1794"/>
                        <a:pt x="1445" y="1795"/>
                        <a:pt x="1484" y="1795"/>
                      </a:cubicBezTo>
                      <a:cubicBezTo>
                        <a:pt x="1917" y="1795"/>
                        <a:pt x="2344" y="1665"/>
                        <a:pt x="2704" y="1424"/>
                      </a:cubicBezTo>
                      <a:lnTo>
                        <a:pt x="2704" y="1424"/>
                      </a:lnTo>
                      <a:cubicBezTo>
                        <a:pt x="2494" y="1529"/>
                        <a:pt x="2258" y="1608"/>
                        <a:pt x="2048" y="1634"/>
                      </a:cubicBezTo>
                      <a:cubicBezTo>
                        <a:pt x="1910" y="1665"/>
                        <a:pt x="1780" y="1678"/>
                        <a:pt x="1655" y="1678"/>
                      </a:cubicBezTo>
                      <a:cubicBezTo>
                        <a:pt x="1566" y="1678"/>
                        <a:pt x="1479" y="1672"/>
                        <a:pt x="1392" y="1661"/>
                      </a:cubicBezTo>
                      <a:cubicBezTo>
                        <a:pt x="1156" y="1634"/>
                        <a:pt x="946" y="1608"/>
                        <a:pt x="736" y="1556"/>
                      </a:cubicBezTo>
                      <a:cubicBezTo>
                        <a:pt x="581" y="1517"/>
                        <a:pt x="426" y="1478"/>
                        <a:pt x="272" y="1429"/>
                      </a:cubicBezTo>
                      <a:lnTo>
                        <a:pt x="272" y="1429"/>
                      </a:lnTo>
                      <a:cubicBezTo>
                        <a:pt x="375" y="1254"/>
                        <a:pt x="482" y="1095"/>
                        <a:pt x="604" y="952"/>
                      </a:cubicBezTo>
                      <a:cubicBezTo>
                        <a:pt x="762" y="742"/>
                        <a:pt x="919" y="584"/>
                        <a:pt x="1129" y="427"/>
                      </a:cubicBezTo>
                      <a:cubicBezTo>
                        <a:pt x="1377" y="212"/>
                        <a:pt x="1678" y="101"/>
                        <a:pt x="1991" y="101"/>
                      </a:cubicBezTo>
                      <a:cubicBezTo>
                        <a:pt x="2174" y="101"/>
                        <a:pt x="2362" y="139"/>
                        <a:pt x="2547" y="217"/>
                      </a:cubicBezTo>
                      <a:lnTo>
                        <a:pt x="2520" y="164"/>
                      </a:lnTo>
                      <a:cubicBezTo>
                        <a:pt x="2324" y="55"/>
                        <a:pt x="2109" y="0"/>
                        <a:pt x="1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11478048" y="4454960"/>
                  <a:ext cx="75999" cy="104494"/>
                </a:xfrm>
                <a:custGeom>
                  <a:avLst/>
                  <a:gdLst/>
                  <a:ahLst/>
                  <a:cxnLst/>
                  <a:rect l="l" t="t" r="r" b="b"/>
                  <a:pathLst>
                    <a:path w="1891" h="2600" extrusionOk="0">
                      <a:moveTo>
                        <a:pt x="1392" y="1"/>
                      </a:moveTo>
                      <a:cubicBezTo>
                        <a:pt x="1260" y="1"/>
                        <a:pt x="1155" y="27"/>
                        <a:pt x="1077" y="106"/>
                      </a:cubicBezTo>
                      <a:cubicBezTo>
                        <a:pt x="972" y="185"/>
                        <a:pt x="867" y="237"/>
                        <a:pt x="788" y="342"/>
                      </a:cubicBezTo>
                      <a:cubicBezTo>
                        <a:pt x="604" y="499"/>
                        <a:pt x="473" y="683"/>
                        <a:pt x="342" y="893"/>
                      </a:cubicBezTo>
                      <a:cubicBezTo>
                        <a:pt x="210" y="1103"/>
                        <a:pt x="132" y="1313"/>
                        <a:pt x="79" y="1549"/>
                      </a:cubicBezTo>
                      <a:cubicBezTo>
                        <a:pt x="0" y="1786"/>
                        <a:pt x="27" y="2022"/>
                        <a:pt x="79" y="2258"/>
                      </a:cubicBezTo>
                      <a:lnTo>
                        <a:pt x="105" y="2258"/>
                      </a:lnTo>
                      <a:cubicBezTo>
                        <a:pt x="79" y="2048"/>
                        <a:pt x="79" y="1812"/>
                        <a:pt x="158" y="1576"/>
                      </a:cubicBezTo>
                      <a:cubicBezTo>
                        <a:pt x="237" y="1366"/>
                        <a:pt x="342" y="1156"/>
                        <a:pt x="473" y="972"/>
                      </a:cubicBezTo>
                      <a:cubicBezTo>
                        <a:pt x="578" y="788"/>
                        <a:pt x="735" y="631"/>
                        <a:pt x="893" y="473"/>
                      </a:cubicBezTo>
                      <a:cubicBezTo>
                        <a:pt x="972" y="394"/>
                        <a:pt x="1077" y="316"/>
                        <a:pt x="1155" y="263"/>
                      </a:cubicBezTo>
                      <a:cubicBezTo>
                        <a:pt x="1234" y="211"/>
                        <a:pt x="1313" y="185"/>
                        <a:pt x="1392" y="185"/>
                      </a:cubicBezTo>
                      <a:cubicBezTo>
                        <a:pt x="1418" y="185"/>
                        <a:pt x="1497" y="237"/>
                        <a:pt x="1549" y="316"/>
                      </a:cubicBezTo>
                      <a:cubicBezTo>
                        <a:pt x="1602" y="394"/>
                        <a:pt x="1628" y="499"/>
                        <a:pt x="1654" y="604"/>
                      </a:cubicBezTo>
                      <a:cubicBezTo>
                        <a:pt x="1707" y="814"/>
                        <a:pt x="1733" y="1024"/>
                        <a:pt x="1733" y="1261"/>
                      </a:cubicBezTo>
                      <a:cubicBezTo>
                        <a:pt x="1733" y="1471"/>
                        <a:pt x="1680" y="1707"/>
                        <a:pt x="1628" y="1943"/>
                      </a:cubicBezTo>
                      <a:cubicBezTo>
                        <a:pt x="1575" y="2153"/>
                        <a:pt x="1497" y="2389"/>
                        <a:pt x="1392" y="2599"/>
                      </a:cubicBezTo>
                      <a:cubicBezTo>
                        <a:pt x="1654" y="2179"/>
                        <a:pt x="1812" y="1733"/>
                        <a:pt x="1864" y="1261"/>
                      </a:cubicBezTo>
                      <a:cubicBezTo>
                        <a:pt x="1890" y="1024"/>
                        <a:pt x="1864" y="762"/>
                        <a:pt x="1812" y="552"/>
                      </a:cubicBezTo>
                      <a:cubicBezTo>
                        <a:pt x="1785" y="421"/>
                        <a:pt x="1733" y="316"/>
                        <a:pt x="1680" y="211"/>
                      </a:cubicBezTo>
                      <a:cubicBezTo>
                        <a:pt x="1628" y="106"/>
                        <a:pt x="1523" y="27"/>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11554008" y="4958179"/>
                  <a:ext cx="66514" cy="19653"/>
                </a:xfrm>
                <a:custGeom>
                  <a:avLst/>
                  <a:gdLst/>
                  <a:ahLst/>
                  <a:cxnLst/>
                  <a:rect l="l" t="t" r="r" b="b"/>
                  <a:pathLst>
                    <a:path w="1655" h="489" extrusionOk="0">
                      <a:moveTo>
                        <a:pt x="473" y="1"/>
                      </a:moveTo>
                      <a:cubicBezTo>
                        <a:pt x="289" y="80"/>
                        <a:pt x="132" y="185"/>
                        <a:pt x="0" y="316"/>
                      </a:cubicBezTo>
                      <a:lnTo>
                        <a:pt x="27" y="342"/>
                      </a:lnTo>
                      <a:lnTo>
                        <a:pt x="263" y="237"/>
                      </a:lnTo>
                      <a:lnTo>
                        <a:pt x="394" y="185"/>
                      </a:lnTo>
                      <a:lnTo>
                        <a:pt x="435" y="168"/>
                      </a:lnTo>
                      <a:lnTo>
                        <a:pt x="435" y="168"/>
                      </a:lnTo>
                      <a:cubicBezTo>
                        <a:pt x="510" y="234"/>
                        <a:pt x="581" y="275"/>
                        <a:pt x="683" y="316"/>
                      </a:cubicBezTo>
                      <a:cubicBezTo>
                        <a:pt x="788" y="368"/>
                        <a:pt x="893" y="395"/>
                        <a:pt x="998" y="421"/>
                      </a:cubicBezTo>
                      <a:cubicBezTo>
                        <a:pt x="1131" y="471"/>
                        <a:pt x="1275" y="489"/>
                        <a:pt x="1416" y="489"/>
                      </a:cubicBezTo>
                      <a:cubicBezTo>
                        <a:pt x="1497" y="489"/>
                        <a:pt x="1577" y="483"/>
                        <a:pt x="1654" y="473"/>
                      </a:cubicBezTo>
                      <a:lnTo>
                        <a:pt x="1654" y="447"/>
                      </a:lnTo>
                      <a:cubicBezTo>
                        <a:pt x="1444" y="395"/>
                        <a:pt x="1234" y="342"/>
                        <a:pt x="1050" y="263"/>
                      </a:cubicBezTo>
                      <a:cubicBezTo>
                        <a:pt x="945" y="237"/>
                        <a:pt x="840" y="185"/>
                        <a:pt x="762" y="158"/>
                      </a:cubicBezTo>
                      <a:cubicBezTo>
                        <a:pt x="657" y="106"/>
                        <a:pt x="552" y="53"/>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11498103" y="4958179"/>
                  <a:ext cx="56989" cy="19050"/>
                </a:xfrm>
                <a:custGeom>
                  <a:avLst/>
                  <a:gdLst/>
                  <a:ahLst/>
                  <a:cxnLst/>
                  <a:rect l="l" t="t" r="r" b="b"/>
                  <a:pathLst>
                    <a:path w="1418" h="474" extrusionOk="0">
                      <a:moveTo>
                        <a:pt x="1155" y="1"/>
                      </a:moveTo>
                      <a:cubicBezTo>
                        <a:pt x="1050" y="80"/>
                        <a:pt x="919" y="158"/>
                        <a:pt x="788" y="211"/>
                      </a:cubicBezTo>
                      <a:cubicBezTo>
                        <a:pt x="615" y="288"/>
                        <a:pt x="414" y="336"/>
                        <a:pt x="215" y="336"/>
                      </a:cubicBezTo>
                      <a:cubicBezTo>
                        <a:pt x="143" y="336"/>
                        <a:pt x="71" y="330"/>
                        <a:pt x="0" y="316"/>
                      </a:cubicBezTo>
                      <a:lnTo>
                        <a:pt x="0" y="342"/>
                      </a:lnTo>
                      <a:cubicBezTo>
                        <a:pt x="131" y="421"/>
                        <a:pt x="289" y="473"/>
                        <a:pt x="446" y="473"/>
                      </a:cubicBezTo>
                      <a:cubicBezTo>
                        <a:pt x="604" y="473"/>
                        <a:pt x="761" y="421"/>
                        <a:pt x="893" y="368"/>
                      </a:cubicBezTo>
                      <a:cubicBezTo>
                        <a:pt x="971" y="342"/>
                        <a:pt x="1024" y="290"/>
                        <a:pt x="1103" y="263"/>
                      </a:cubicBezTo>
                      <a:lnTo>
                        <a:pt x="1181" y="185"/>
                      </a:lnTo>
                      <a:lnTo>
                        <a:pt x="1233" y="159"/>
                      </a:lnTo>
                      <a:lnTo>
                        <a:pt x="1233" y="159"/>
                      </a:lnTo>
                      <a:cubicBezTo>
                        <a:pt x="1242" y="167"/>
                        <a:pt x="1251" y="176"/>
                        <a:pt x="1260" y="185"/>
                      </a:cubicBezTo>
                      <a:cubicBezTo>
                        <a:pt x="1313" y="237"/>
                        <a:pt x="1365" y="263"/>
                        <a:pt x="1418" y="316"/>
                      </a:cubicBezTo>
                      <a:cubicBezTo>
                        <a:pt x="1391" y="263"/>
                        <a:pt x="1365" y="185"/>
                        <a:pt x="1313" y="132"/>
                      </a:cubicBezTo>
                      <a:cubicBezTo>
                        <a:pt x="1313" y="106"/>
                        <a:pt x="1286" y="80"/>
                        <a:pt x="1260" y="53"/>
                      </a:cubicBezTo>
                      <a:cubicBezTo>
                        <a:pt x="1234" y="27"/>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11513898" y="4970839"/>
                  <a:ext cx="93964" cy="14951"/>
                </a:xfrm>
                <a:custGeom>
                  <a:avLst/>
                  <a:gdLst/>
                  <a:ahLst/>
                  <a:cxnLst/>
                  <a:rect l="l" t="t" r="r" b="b"/>
                  <a:pathLst>
                    <a:path w="2338" h="372" extrusionOk="0">
                      <a:moveTo>
                        <a:pt x="1" y="1"/>
                      </a:moveTo>
                      <a:lnTo>
                        <a:pt x="27" y="27"/>
                      </a:lnTo>
                      <a:cubicBezTo>
                        <a:pt x="34" y="29"/>
                        <a:pt x="41" y="30"/>
                        <a:pt x="47" y="32"/>
                      </a:cubicBezTo>
                      <a:lnTo>
                        <a:pt x="47" y="32"/>
                      </a:lnTo>
                      <a:cubicBezTo>
                        <a:pt x="32" y="22"/>
                        <a:pt x="16" y="11"/>
                        <a:pt x="1" y="1"/>
                      </a:cubicBezTo>
                      <a:close/>
                      <a:moveTo>
                        <a:pt x="47" y="32"/>
                      </a:moveTo>
                      <a:cubicBezTo>
                        <a:pt x="378" y="249"/>
                        <a:pt x="755" y="368"/>
                        <a:pt x="1156" y="368"/>
                      </a:cubicBezTo>
                      <a:cubicBezTo>
                        <a:pt x="1192" y="371"/>
                        <a:pt x="1227" y="372"/>
                        <a:pt x="1263" y="372"/>
                      </a:cubicBezTo>
                      <a:cubicBezTo>
                        <a:pt x="1643" y="372"/>
                        <a:pt x="2001" y="245"/>
                        <a:pt x="2337" y="53"/>
                      </a:cubicBezTo>
                      <a:lnTo>
                        <a:pt x="2337" y="53"/>
                      </a:lnTo>
                      <a:cubicBezTo>
                        <a:pt x="2127" y="106"/>
                        <a:pt x="1943" y="158"/>
                        <a:pt x="1733" y="185"/>
                      </a:cubicBezTo>
                      <a:cubicBezTo>
                        <a:pt x="1550" y="211"/>
                        <a:pt x="1366" y="211"/>
                        <a:pt x="1182" y="211"/>
                      </a:cubicBezTo>
                      <a:cubicBezTo>
                        <a:pt x="972" y="211"/>
                        <a:pt x="788" y="185"/>
                        <a:pt x="605" y="158"/>
                      </a:cubicBezTo>
                      <a:cubicBezTo>
                        <a:pt x="427" y="107"/>
                        <a:pt x="249" y="81"/>
                        <a:pt x="47" y="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11570887" y="4989406"/>
                  <a:ext cx="14790" cy="9324"/>
                </a:xfrm>
                <a:custGeom>
                  <a:avLst/>
                  <a:gdLst/>
                  <a:ahLst/>
                  <a:cxnLst/>
                  <a:rect l="l" t="t" r="r" b="b"/>
                  <a:pathLst>
                    <a:path w="368" h="232" extrusionOk="0">
                      <a:moveTo>
                        <a:pt x="224" y="1"/>
                      </a:moveTo>
                      <a:cubicBezTo>
                        <a:pt x="202" y="1"/>
                        <a:pt x="179" y="4"/>
                        <a:pt x="158" y="11"/>
                      </a:cubicBezTo>
                      <a:cubicBezTo>
                        <a:pt x="53" y="38"/>
                        <a:pt x="0" y="90"/>
                        <a:pt x="27" y="169"/>
                      </a:cubicBezTo>
                      <a:cubicBezTo>
                        <a:pt x="27" y="207"/>
                        <a:pt x="83" y="232"/>
                        <a:pt x="144" y="232"/>
                      </a:cubicBezTo>
                      <a:cubicBezTo>
                        <a:pt x="166" y="232"/>
                        <a:pt x="189" y="228"/>
                        <a:pt x="210" y="221"/>
                      </a:cubicBezTo>
                      <a:cubicBezTo>
                        <a:pt x="315" y="195"/>
                        <a:pt x="368" y="116"/>
                        <a:pt x="342" y="64"/>
                      </a:cubicBezTo>
                      <a:cubicBezTo>
                        <a:pt x="342" y="25"/>
                        <a:pt x="285" y="1"/>
                        <a:pt x="22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11512853" y="4795731"/>
                  <a:ext cx="43285" cy="135079"/>
                </a:xfrm>
                <a:custGeom>
                  <a:avLst/>
                  <a:gdLst/>
                  <a:ahLst/>
                  <a:cxnLst/>
                  <a:rect l="l" t="t" r="r" b="b"/>
                  <a:pathLst>
                    <a:path w="1077" h="3361" extrusionOk="0">
                      <a:moveTo>
                        <a:pt x="526" y="0"/>
                      </a:moveTo>
                      <a:cubicBezTo>
                        <a:pt x="552" y="342"/>
                        <a:pt x="552" y="683"/>
                        <a:pt x="499" y="1050"/>
                      </a:cubicBezTo>
                      <a:cubicBezTo>
                        <a:pt x="473" y="1392"/>
                        <a:pt x="394" y="1707"/>
                        <a:pt x="316" y="2048"/>
                      </a:cubicBezTo>
                      <a:cubicBezTo>
                        <a:pt x="289" y="2127"/>
                        <a:pt x="263" y="2205"/>
                        <a:pt x="211" y="2284"/>
                      </a:cubicBezTo>
                      <a:cubicBezTo>
                        <a:pt x="184" y="2363"/>
                        <a:pt x="158" y="2442"/>
                        <a:pt x="106" y="2520"/>
                      </a:cubicBezTo>
                      <a:cubicBezTo>
                        <a:pt x="53" y="2599"/>
                        <a:pt x="27" y="2678"/>
                        <a:pt x="27" y="2783"/>
                      </a:cubicBezTo>
                      <a:cubicBezTo>
                        <a:pt x="1" y="2862"/>
                        <a:pt x="27" y="2967"/>
                        <a:pt x="79" y="3045"/>
                      </a:cubicBezTo>
                      <a:cubicBezTo>
                        <a:pt x="211" y="3177"/>
                        <a:pt x="394" y="3255"/>
                        <a:pt x="578" y="3282"/>
                      </a:cubicBezTo>
                      <a:cubicBezTo>
                        <a:pt x="736" y="3308"/>
                        <a:pt x="919" y="3334"/>
                        <a:pt x="1077" y="3360"/>
                      </a:cubicBezTo>
                      <a:lnTo>
                        <a:pt x="1077" y="3308"/>
                      </a:lnTo>
                      <a:cubicBezTo>
                        <a:pt x="919" y="3229"/>
                        <a:pt x="762" y="3177"/>
                        <a:pt x="604" y="3098"/>
                      </a:cubicBezTo>
                      <a:cubicBezTo>
                        <a:pt x="526" y="3045"/>
                        <a:pt x="473" y="3019"/>
                        <a:pt x="421" y="2967"/>
                      </a:cubicBezTo>
                      <a:cubicBezTo>
                        <a:pt x="342" y="2940"/>
                        <a:pt x="316" y="2888"/>
                        <a:pt x="316" y="2862"/>
                      </a:cubicBezTo>
                      <a:cubicBezTo>
                        <a:pt x="316" y="2848"/>
                        <a:pt x="322" y="2848"/>
                        <a:pt x="329" y="2848"/>
                      </a:cubicBezTo>
                      <a:cubicBezTo>
                        <a:pt x="335" y="2848"/>
                        <a:pt x="342" y="2848"/>
                        <a:pt x="342" y="2835"/>
                      </a:cubicBezTo>
                      <a:cubicBezTo>
                        <a:pt x="368" y="2783"/>
                        <a:pt x="394" y="2730"/>
                        <a:pt x="421" y="2678"/>
                      </a:cubicBezTo>
                      <a:lnTo>
                        <a:pt x="473" y="2573"/>
                      </a:lnTo>
                      <a:cubicBezTo>
                        <a:pt x="499" y="2520"/>
                        <a:pt x="526" y="2494"/>
                        <a:pt x="552" y="2442"/>
                      </a:cubicBezTo>
                      <a:cubicBezTo>
                        <a:pt x="578" y="2337"/>
                        <a:pt x="631" y="2258"/>
                        <a:pt x="657" y="2153"/>
                      </a:cubicBezTo>
                      <a:cubicBezTo>
                        <a:pt x="709" y="1969"/>
                        <a:pt x="736" y="1785"/>
                        <a:pt x="762" y="1602"/>
                      </a:cubicBezTo>
                      <a:cubicBezTo>
                        <a:pt x="788" y="1418"/>
                        <a:pt x="788" y="1260"/>
                        <a:pt x="788" y="1077"/>
                      </a:cubicBezTo>
                      <a:cubicBezTo>
                        <a:pt x="814" y="709"/>
                        <a:pt x="736" y="342"/>
                        <a:pt x="552" y="0"/>
                      </a:cubicBezTo>
                      <a:close/>
                    </a:path>
                  </a:pathLst>
                </a:custGeom>
                <a:solidFill>
                  <a:srgbClr val="F4B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11520248" y="4832665"/>
                  <a:ext cx="23230" cy="83354"/>
                </a:xfrm>
                <a:custGeom>
                  <a:avLst/>
                  <a:gdLst/>
                  <a:ahLst/>
                  <a:cxnLst/>
                  <a:rect l="l" t="t" r="r" b="b"/>
                  <a:pathLst>
                    <a:path w="578" h="2074" extrusionOk="0">
                      <a:moveTo>
                        <a:pt x="499" y="0"/>
                      </a:moveTo>
                      <a:cubicBezTo>
                        <a:pt x="499" y="184"/>
                        <a:pt x="499" y="368"/>
                        <a:pt x="447" y="525"/>
                      </a:cubicBezTo>
                      <a:cubicBezTo>
                        <a:pt x="420" y="709"/>
                        <a:pt x="368" y="893"/>
                        <a:pt x="315" y="1050"/>
                      </a:cubicBezTo>
                      <a:cubicBezTo>
                        <a:pt x="263" y="1208"/>
                        <a:pt x="158" y="1365"/>
                        <a:pt x="79" y="1523"/>
                      </a:cubicBezTo>
                      <a:cubicBezTo>
                        <a:pt x="27" y="1628"/>
                        <a:pt x="0" y="1706"/>
                        <a:pt x="0" y="1811"/>
                      </a:cubicBezTo>
                      <a:cubicBezTo>
                        <a:pt x="0" y="1916"/>
                        <a:pt x="53" y="2021"/>
                        <a:pt x="158" y="2074"/>
                      </a:cubicBezTo>
                      <a:cubicBezTo>
                        <a:pt x="132" y="1995"/>
                        <a:pt x="105" y="1916"/>
                        <a:pt x="132" y="1838"/>
                      </a:cubicBezTo>
                      <a:cubicBezTo>
                        <a:pt x="158" y="1759"/>
                        <a:pt x="210" y="1680"/>
                        <a:pt x="237" y="1628"/>
                      </a:cubicBezTo>
                      <a:cubicBezTo>
                        <a:pt x="342" y="1470"/>
                        <a:pt x="420" y="1286"/>
                        <a:pt x="447" y="1103"/>
                      </a:cubicBezTo>
                      <a:cubicBezTo>
                        <a:pt x="552" y="735"/>
                        <a:pt x="578" y="368"/>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11472784" y="4821050"/>
                  <a:ext cx="27450" cy="24315"/>
                </a:xfrm>
                <a:custGeom>
                  <a:avLst/>
                  <a:gdLst/>
                  <a:ahLst/>
                  <a:cxnLst/>
                  <a:rect l="l" t="t" r="r" b="b"/>
                  <a:pathLst>
                    <a:path w="683" h="605" extrusionOk="0">
                      <a:moveTo>
                        <a:pt x="683" y="0"/>
                      </a:moveTo>
                      <a:cubicBezTo>
                        <a:pt x="499" y="0"/>
                        <a:pt x="341" y="53"/>
                        <a:pt x="210" y="158"/>
                      </a:cubicBezTo>
                      <a:cubicBezTo>
                        <a:pt x="158" y="210"/>
                        <a:pt x="79" y="289"/>
                        <a:pt x="53" y="368"/>
                      </a:cubicBezTo>
                      <a:cubicBezTo>
                        <a:pt x="0" y="447"/>
                        <a:pt x="0" y="525"/>
                        <a:pt x="26" y="604"/>
                      </a:cubicBezTo>
                      <a:cubicBezTo>
                        <a:pt x="79" y="552"/>
                        <a:pt x="131" y="473"/>
                        <a:pt x="158" y="420"/>
                      </a:cubicBezTo>
                      <a:cubicBezTo>
                        <a:pt x="210" y="368"/>
                        <a:pt x="236" y="289"/>
                        <a:pt x="289" y="237"/>
                      </a:cubicBezTo>
                      <a:cubicBezTo>
                        <a:pt x="394" y="132"/>
                        <a:pt x="525" y="53"/>
                        <a:pt x="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11636277" y="4820247"/>
                  <a:ext cx="32755" cy="30384"/>
                </a:xfrm>
                <a:custGeom>
                  <a:avLst/>
                  <a:gdLst/>
                  <a:ahLst/>
                  <a:cxnLst/>
                  <a:rect l="l" t="t" r="r" b="b"/>
                  <a:pathLst>
                    <a:path w="815" h="756" extrusionOk="0">
                      <a:moveTo>
                        <a:pt x="657" y="1"/>
                      </a:moveTo>
                      <a:cubicBezTo>
                        <a:pt x="605" y="1"/>
                        <a:pt x="552" y="7"/>
                        <a:pt x="500" y="20"/>
                      </a:cubicBezTo>
                      <a:cubicBezTo>
                        <a:pt x="421" y="47"/>
                        <a:pt x="316" y="99"/>
                        <a:pt x="237" y="178"/>
                      </a:cubicBezTo>
                      <a:cubicBezTo>
                        <a:pt x="158" y="230"/>
                        <a:pt x="80" y="335"/>
                        <a:pt x="53" y="440"/>
                      </a:cubicBezTo>
                      <a:cubicBezTo>
                        <a:pt x="1" y="545"/>
                        <a:pt x="1" y="650"/>
                        <a:pt x="53" y="755"/>
                      </a:cubicBezTo>
                      <a:cubicBezTo>
                        <a:pt x="106" y="677"/>
                        <a:pt x="158" y="598"/>
                        <a:pt x="211" y="493"/>
                      </a:cubicBezTo>
                      <a:cubicBezTo>
                        <a:pt x="263" y="440"/>
                        <a:pt x="290" y="335"/>
                        <a:pt x="342" y="283"/>
                      </a:cubicBezTo>
                      <a:cubicBezTo>
                        <a:pt x="473" y="125"/>
                        <a:pt x="631" y="47"/>
                        <a:pt x="815" y="20"/>
                      </a:cubicBezTo>
                      <a:cubicBezTo>
                        <a:pt x="762" y="7"/>
                        <a:pt x="710"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11375725" y="4860075"/>
                  <a:ext cx="75999" cy="119244"/>
                </a:xfrm>
                <a:custGeom>
                  <a:avLst/>
                  <a:gdLst/>
                  <a:ahLst/>
                  <a:cxnLst/>
                  <a:rect l="l" t="t" r="r" b="b"/>
                  <a:pathLst>
                    <a:path w="1891" h="2967" extrusionOk="0">
                      <a:moveTo>
                        <a:pt x="1838" y="1"/>
                      </a:moveTo>
                      <a:cubicBezTo>
                        <a:pt x="1680" y="552"/>
                        <a:pt x="1418" y="1077"/>
                        <a:pt x="1103" y="1576"/>
                      </a:cubicBezTo>
                      <a:cubicBezTo>
                        <a:pt x="919" y="1812"/>
                        <a:pt x="709" y="1996"/>
                        <a:pt x="552" y="2232"/>
                      </a:cubicBezTo>
                      <a:cubicBezTo>
                        <a:pt x="368" y="2468"/>
                        <a:pt x="184" y="2678"/>
                        <a:pt x="0" y="2941"/>
                      </a:cubicBezTo>
                      <a:lnTo>
                        <a:pt x="27" y="2967"/>
                      </a:lnTo>
                      <a:cubicBezTo>
                        <a:pt x="315" y="2862"/>
                        <a:pt x="578" y="2704"/>
                        <a:pt x="814" y="2468"/>
                      </a:cubicBezTo>
                      <a:cubicBezTo>
                        <a:pt x="1024" y="2258"/>
                        <a:pt x="1208" y="1996"/>
                        <a:pt x="1339" y="1733"/>
                      </a:cubicBezTo>
                      <a:cubicBezTo>
                        <a:pt x="1496" y="1444"/>
                        <a:pt x="1601" y="1156"/>
                        <a:pt x="1706" y="867"/>
                      </a:cubicBezTo>
                      <a:cubicBezTo>
                        <a:pt x="1785" y="578"/>
                        <a:pt x="1838" y="289"/>
                        <a:pt x="1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11417924" y="4899099"/>
                  <a:ext cx="48550" cy="125594"/>
                </a:xfrm>
                <a:custGeom>
                  <a:avLst/>
                  <a:gdLst/>
                  <a:ahLst/>
                  <a:cxnLst/>
                  <a:rect l="l" t="t" r="r" b="b"/>
                  <a:pathLst>
                    <a:path w="1208" h="3125" extrusionOk="0">
                      <a:moveTo>
                        <a:pt x="1208" y="1"/>
                      </a:moveTo>
                      <a:cubicBezTo>
                        <a:pt x="1129" y="552"/>
                        <a:pt x="998" y="1103"/>
                        <a:pt x="788" y="1628"/>
                      </a:cubicBezTo>
                      <a:cubicBezTo>
                        <a:pt x="683" y="1891"/>
                        <a:pt x="551" y="2127"/>
                        <a:pt x="420" y="2390"/>
                      </a:cubicBezTo>
                      <a:cubicBezTo>
                        <a:pt x="315" y="2626"/>
                        <a:pt x="158" y="2888"/>
                        <a:pt x="0" y="3125"/>
                      </a:cubicBezTo>
                      <a:lnTo>
                        <a:pt x="27" y="3125"/>
                      </a:lnTo>
                      <a:cubicBezTo>
                        <a:pt x="263" y="2941"/>
                        <a:pt x="446" y="2731"/>
                        <a:pt x="578" y="2468"/>
                      </a:cubicBezTo>
                      <a:cubicBezTo>
                        <a:pt x="735" y="2232"/>
                        <a:pt x="840" y="1943"/>
                        <a:pt x="945" y="1681"/>
                      </a:cubicBezTo>
                      <a:cubicBezTo>
                        <a:pt x="1103" y="1130"/>
                        <a:pt x="1208" y="552"/>
                        <a:pt x="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11830394" y="4645902"/>
                  <a:ext cx="101319" cy="141710"/>
                </a:xfrm>
                <a:custGeom>
                  <a:avLst/>
                  <a:gdLst/>
                  <a:ahLst/>
                  <a:cxnLst/>
                  <a:rect l="l" t="t" r="r" b="b"/>
                  <a:pathLst>
                    <a:path w="2521" h="3526" extrusionOk="0">
                      <a:moveTo>
                        <a:pt x="1" y="1"/>
                      </a:moveTo>
                      <a:cubicBezTo>
                        <a:pt x="185" y="736"/>
                        <a:pt x="447" y="1445"/>
                        <a:pt x="788" y="2127"/>
                      </a:cubicBezTo>
                      <a:cubicBezTo>
                        <a:pt x="972" y="2468"/>
                        <a:pt x="1208" y="2783"/>
                        <a:pt x="1471" y="3046"/>
                      </a:cubicBezTo>
                      <a:cubicBezTo>
                        <a:pt x="1602" y="3177"/>
                        <a:pt x="1786" y="3282"/>
                        <a:pt x="1943" y="3387"/>
                      </a:cubicBezTo>
                      <a:cubicBezTo>
                        <a:pt x="2095" y="3474"/>
                        <a:pt x="2248" y="3525"/>
                        <a:pt x="2400" y="3525"/>
                      </a:cubicBezTo>
                      <a:cubicBezTo>
                        <a:pt x="2431" y="3525"/>
                        <a:pt x="2463" y="3523"/>
                        <a:pt x="2494" y="3518"/>
                      </a:cubicBezTo>
                      <a:lnTo>
                        <a:pt x="2521" y="3492"/>
                      </a:lnTo>
                      <a:cubicBezTo>
                        <a:pt x="2153" y="3387"/>
                        <a:pt x="1838" y="3177"/>
                        <a:pt x="1602" y="2915"/>
                      </a:cubicBezTo>
                      <a:cubicBezTo>
                        <a:pt x="1339" y="2652"/>
                        <a:pt x="1130" y="2363"/>
                        <a:pt x="920" y="2048"/>
                      </a:cubicBezTo>
                      <a:cubicBezTo>
                        <a:pt x="736" y="1733"/>
                        <a:pt x="552" y="1392"/>
                        <a:pt x="421" y="1051"/>
                      </a:cubicBezTo>
                      <a:cubicBezTo>
                        <a:pt x="263" y="710"/>
                        <a:pt x="132" y="368"/>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11473829" y="4857985"/>
                  <a:ext cx="70734" cy="116069"/>
                </a:xfrm>
                <a:custGeom>
                  <a:avLst/>
                  <a:gdLst/>
                  <a:ahLst/>
                  <a:cxnLst/>
                  <a:rect l="l" t="t" r="r" b="b"/>
                  <a:pathLst>
                    <a:path w="1760" h="2888" extrusionOk="0">
                      <a:moveTo>
                        <a:pt x="1418" y="0"/>
                      </a:moveTo>
                      <a:lnTo>
                        <a:pt x="1418" y="0"/>
                      </a:lnTo>
                      <a:cubicBezTo>
                        <a:pt x="1196" y="74"/>
                        <a:pt x="958" y="106"/>
                        <a:pt x="716" y="106"/>
                      </a:cubicBezTo>
                      <a:cubicBezTo>
                        <a:pt x="530" y="106"/>
                        <a:pt x="341" y="87"/>
                        <a:pt x="158" y="53"/>
                      </a:cubicBezTo>
                      <a:lnTo>
                        <a:pt x="158" y="53"/>
                      </a:lnTo>
                      <a:cubicBezTo>
                        <a:pt x="0" y="998"/>
                        <a:pt x="79" y="1969"/>
                        <a:pt x="420" y="2888"/>
                      </a:cubicBezTo>
                      <a:lnTo>
                        <a:pt x="604" y="2835"/>
                      </a:lnTo>
                      <a:cubicBezTo>
                        <a:pt x="670" y="2848"/>
                        <a:pt x="735" y="2855"/>
                        <a:pt x="804" y="2855"/>
                      </a:cubicBezTo>
                      <a:cubicBezTo>
                        <a:pt x="873" y="2855"/>
                        <a:pt x="945" y="2848"/>
                        <a:pt x="1024" y="2835"/>
                      </a:cubicBezTo>
                      <a:cubicBezTo>
                        <a:pt x="1287" y="2783"/>
                        <a:pt x="1549" y="2678"/>
                        <a:pt x="1759" y="2494"/>
                      </a:cubicBezTo>
                      <a:lnTo>
                        <a:pt x="1759" y="1733"/>
                      </a:lnTo>
                      <a:cubicBezTo>
                        <a:pt x="840" y="1575"/>
                        <a:pt x="945" y="1286"/>
                        <a:pt x="1182" y="866"/>
                      </a:cubicBezTo>
                      <a:cubicBezTo>
                        <a:pt x="1287" y="604"/>
                        <a:pt x="1392" y="315"/>
                        <a:pt x="1418" y="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4" name="Google Shape;2294;p43"/>
              <p:cNvSpPr/>
              <p:nvPr/>
            </p:nvSpPr>
            <p:spPr>
              <a:xfrm>
                <a:off x="5299656" y="1401669"/>
                <a:ext cx="940083" cy="272802"/>
              </a:xfrm>
              <a:custGeom>
                <a:avLst/>
                <a:gdLst/>
                <a:ahLst/>
                <a:cxnLst/>
                <a:rect l="l" t="t" r="r" b="b"/>
                <a:pathLst>
                  <a:path w="27520" h="7986" extrusionOk="0">
                    <a:moveTo>
                      <a:pt x="24794" y="670"/>
                    </a:moveTo>
                    <a:cubicBezTo>
                      <a:pt x="23885" y="766"/>
                      <a:pt x="19845" y="3204"/>
                      <a:pt x="15015" y="4519"/>
                    </a:cubicBezTo>
                    <a:cubicBezTo>
                      <a:pt x="10951" y="5643"/>
                      <a:pt x="6886" y="5284"/>
                      <a:pt x="4137" y="5715"/>
                    </a:cubicBezTo>
                    <a:cubicBezTo>
                      <a:pt x="2631" y="5954"/>
                      <a:pt x="981" y="4997"/>
                      <a:pt x="814" y="5117"/>
                    </a:cubicBezTo>
                    <a:cubicBezTo>
                      <a:pt x="264" y="5547"/>
                      <a:pt x="1" y="6193"/>
                      <a:pt x="49" y="6886"/>
                    </a:cubicBezTo>
                    <a:cubicBezTo>
                      <a:pt x="144" y="7986"/>
                      <a:pt x="4543" y="6910"/>
                      <a:pt x="4830" y="6886"/>
                    </a:cubicBezTo>
                    <a:cubicBezTo>
                      <a:pt x="8703" y="6767"/>
                      <a:pt x="14322" y="7006"/>
                      <a:pt x="15709" y="6623"/>
                    </a:cubicBezTo>
                    <a:cubicBezTo>
                      <a:pt x="17502" y="6145"/>
                      <a:pt x="22857" y="6025"/>
                      <a:pt x="25870" y="4328"/>
                    </a:cubicBezTo>
                    <a:cubicBezTo>
                      <a:pt x="27519" y="3419"/>
                      <a:pt x="27208" y="1"/>
                      <a:pt x="24794" y="670"/>
                    </a:cubicBezTo>
                    <a:close/>
                  </a:path>
                </a:pathLst>
              </a:custGeom>
              <a:solidFill>
                <a:srgbClr val="FF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43"/>
            <p:cNvGrpSpPr/>
            <p:nvPr/>
          </p:nvGrpSpPr>
          <p:grpSpPr>
            <a:xfrm>
              <a:off x="9467748" y="3348957"/>
              <a:ext cx="3838479" cy="3823458"/>
              <a:chOff x="5305323" y="2720307"/>
              <a:chExt cx="3838479" cy="3823458"/>
            </a:xfrm>
          </p:grpSpPr>
          <p:grpSp>
            <p:nvGrpSpPr>
              <p:cNvPr id="2296" name="Google Shape;2296;p43"/>
              <p:cNvGrpSpPr/>
              <p:nvPr/>
            </p:nvGrpSpPr>
            <p:grpSpPr>
              <a:xfrm>
                <a:off x="5305323" y="2720307"/>
                <a:ext cx="3838479" cy="3823458"/>
                <a:chOff x="6100925" y="2324225"/>
                <a:chExt cx="3411375" cy="3398025"/>
              </a:xfrm>
            </p:grpSpPr>
            <p:sp>
              <p:nvSpPr>
                <p:cNvPr id="2297" name="Google Shape;2297;p43"/>
                <p:cNvSpPr/>
                <p:nvPr/>
              </p:nvSpPr>
              <p:spPr>
                <a:xfrm>
                  <a:off x="8311700" y="2707625"/>
                  <a:ext cx="25050" cy="25025"/>
                </a:xfrm>
                <a:custGeom>
                  <a:avLst/>
                  <a:gdLst/>
                  <a:ahLst/>
                  <a:cxnLst/>
                  <a:rect l="l" t="t" r="r" b="b"/>
                  <a:pathLst>
                    <a:path w="1002" h="1001" extrusionOk="0">
                      <a:moveTo>
                        <a:pt x="1" y="0"/>
                      </a:moveTo>
                      <a:lnTo>
                        <a:pt x="1001" y="1001"/>
                      </a:lnTo>
                      <a:lnTo>
                        <a:pt x="10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8277225" y="2707625"/>
                  <a:ext cx="25025" cy="25025"/>
                </a:xfrm>
                <a:custGeom>
                  <a:avLst/>
                  <a:gdLst/>
                  <a:ahLst/>
                  <a:cxnLst/>
                  <a:rect l="l" t="t" r="r" b="b"/>
                  <a:pathLst>
                    <a:path w="1001" h="1001" extrusionOk="0">
                      <a:moveTo>
                        <a:pt x="0" y="0"/>
                      </a:moveTo>
                      <a:lnTo>
                        <a:pt x="0" y="1001"/>
                      </a:lnTo>
                      <a:lnTo>
                        <a:pt x="10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8360400" y="2761375"/>
                  <a:ext cx="1700" cy="4750"/>
                </a:xfrm>
                <a:custGeom>
                  <a:avLst/>
                  <a:gdLst/>
                  <a:ahLst/>
                  <a:cxnLst/>
                  <a:rect l="l" t="t" r="r" b="b"/>
                  <a:pathLst>
                    <a:path w="68" h="190" extrusionOk="0">
                      <a:moveTo>
                        <a:pt x="0" y="0"/>
                      </a:moveTo>
                      <a:lnTo>
                        <a:pt x="0" y="190"/>
                      </a:lnTo>
                      <a:lnTo>
                        <a:pt x="68" y="190"/>
                      </a:lnTo>
                      <a:lnTo>
                        <a:pt x="68" y="0"/>
                      </a:lnTo>
                      <a:close/>
                    </a:path>
                  </a:pathLst>
                </a:custGeom>
                <a:solidFill>
                  <a:srgbClr val="CC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6763250" y="2838450"/>
                  <a:ext cx="1576875" cy="409475"/>
                </a:xfrm>
                <a:custGeom>
                  <a:avLst/>
                  <a:gdLst/>
                  <a:ahLst/>
                  <a:cxnLst/>
                  <a:rect l="l" t="t" r="r" b="b"/>
                  <a:pathLst>
                    <a:path w="63075" h="16379" extrusionOk="0">
                      <a:moveTo>
                        <a:pt x="63075" y="1"/>
                      </a:moveTo>
                      <a:cubicBezTo>
                        <a:pt x="52194" y="9594"/>
                        <a:pt x="31755" y="11499"/>
                        <a:pt x="17231" y="11499"/>
                      </a:cubicBezTo>
                      <a:cubicBezTo>
                        <a:pt x="7655" y="11499"/>
                        <a:pt x="649" y="10671"/>
                        <a:pt x="649" y="10671"/>
                      </a:cubicBezTo>
                      <a:lnTo>
                        <a:pt x="0" y="16378"/>
                      </a:lnTo>
                      <a:lnTo>
                        <a:pt x="63075" y="16378"/>
                      </a:lnTo>
                      <a:lnTo>
                        <a:pt x="63075" y="1"/>
                      </a:lnTo>
                      <a:close/>
                    </a:path>
                  </a:pathLst>
                </a:custGeom>
                <a:solidFill>
                  <a:srgbClr val="FFFFFF">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8234275" y="2358700"/>
                  <a:ext cx="207275" cy="870950"/>
                </a:xfrm>
                <a:custGeom>
                  <a:avLst/>
                  <a:gdLst/>
                  <a:ahLst/>
                  <a:cxnLst/>
                  <a:rect l="l" t="t" r="r" b="b"/>
                  <a:pathLst>
                    <a:path w="8291" h="34838" extrusionOk="0">
                      <a:moveTo>
                        <a:pt x="1" y="1"/>
                      </a:moveTo>
                      <a:lnTo>
                        <a:pt x="1" y="34838"/>
                      </a:lnTo>
                      <a:lnTo>
                        <a:pt x="6736" y="34838"/>
                      </a:lnTo>
                      <a:cubicBezTo>
                        <a:pt x="7588" y="34838"/>
                        <a:pt x="8291" y="34134"/>
                        <a:pt x="8291" y="33283"/>
                      </a:cubicBezTo>
                      <a:lnTo>
                        <a:pt x="8291" y="1556"/>
                      </a:lnTo>
                      <a:cubicBezTo>
                        <a:pt x="8291" y="690"/>
                        <a:pt x="7588" y="1"/>
                        <a:pt x="6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6691575" y="2358700"/>
                  <a:ext cx="96700" cy="870950"/>
                </a:xfrm>
                <a:custGeom>
                  <a:avLst/>
                  <a:gdLst/>
                  <a:ahLst/>
                  <a:cxnLst/>
                  <a:rect l="l" t="t" r="r" b="b"/>
                  <a:pathLst>
                    <a:path w="3868" h="34838" extrusionOk="0">
                      <a:moveTo>
                        <a:pt x="1555" y="1"/>
                      </a:moveTo>
                      <a:cubicBezTo>
                        <a:pt x="703" y="1"/>
                        <a:pt x="0" y="704"/>
                        <a:pt x="0" y="1556"/>
                      </a:cubicBezTo>
                      <a:lnTo>
                        <a:pt x="0" y="33283"/>
                      </a:lnTo>
                      <a:cubicBezTo>
                        <a:pt x="14" y="34134"/>
                        <a:pt x="703" y="34838"/>
                        <a:pt x="1555" y="34838"/>
                      </a:cubicBezTo>
                      <a:lnTo>
                        <a:pt x="3868" y="34838"/>
                      </a:lnTo>
                      <a:lnTo>
                        <a:pt x="3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6671625" y="2338750"/>
                  <a:ext cx="1789875" cy="910850"/>
                </a:xfrm>
                <a:custGeom>
                  <a:avLst/>
                  <a:gdLst/>
                  <a:ahLst/>
                  <a:cxnLst/>
                  <a:rect l="l" t="t" r="r" b="b"/>
                  <a:pathLst>
                    <a:path w="71595" h="36434" extrusionOk="0">
                      <a:moveTo>
                        <a:pt x="69242" y="799"/>
                      </a:moveTo>
                      <a:cubicBezTo>
                        <a:pt x="70094" y="799"/>
                        <a:pt x="70797" y="1488"/>
                        <a:pt x="70797" y="2354"/>
                      </a:cubicBezTo>
                      <a:lnTo>
                        <a:pt x="70797" y="34081"/>
                      </a:lnTo>
                      <a:cubicBezTo>
                        <a:pt x="70797" y="34932"/>
                        <a:pt x="70094" y="35636"/>
                        <a:pt x="69242" y="35636"/>
                      </a:cubicBezTo>
                      <a:lnTo>
                        <a:pt x="2353" y="35636"/>
                      </a:lnTo>
                      <a:cubicBezTo>
                        <a:pt x="1501" y="35636"/>
                        <a:pt x="812" y="34932"/>
                        <a:pt x="798" y="34081"/>
                      </a:cubicBezTo>
                      <a:lnTo>
                        <a:pt x="798" y="2354"/>
                      </a:lnTo>
                      <a:cubicBezTo>
                        <a:pt x="798" y="1488"/>
                        <a:pt x="1501" y="799"/>
                        <a:pt x="2353" y="799"/>
                      </a:cubicBezTo>
                      <a:close/>
                      <a:moveTo>
                        <a:pt x="2353" y="1"/>
                      </a:moveTo>
                      <a:cubicBezTo>
                        <a:pt x="1055" y="1"/>
                        <a:pt x="14" y="1056"/>
                        <a:pt x="0" y="2354"/>
                      </a:cubicBezTo>
                      <a:lnTo>
                        <a:pt x="0" y="34081"/>
                      </a:lnTo>
                      <a:cubicBezTo>
                        <a:pt x="0" y="35379"/>
                        <a:pt x="1055" y="36434"/>
                        <a:pt x="2353" y="36434"/>
                      </a:cubicBezTo>
                      <a:lnTo>
                        <a:pt x="69242" y="36434"/>
                      </a:lnTo>
                      <a:cubicBezTo>
                        <a:pt x="70540" y="36434"/>
                        <a:pt x="71595" y="35379"/>
                        <a:pt x="71595" y="34081"/>
                      </a:cubicBezTo>
                      <a:lnTo>
                        <a:pt x="71595" y="2354"/>
                      </a:lnTo>
                      <a:cubicBezTo>
                        <a:pt x="71595" y="1056"/>
                        <a:pt x="70540" y="1"/>
                        <a:pt x="69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6665525" y="2324225"/>
                  <a:ext cx="1790225" cy="910850"/>
                </a:xfrm>
                <a:custGeom>
                  <a:avLst/>
                  <a:gdLst/>
                  <a:ahLst/>
                  <a:cxnLst/>
                  <a:rect l="l" t="t" r="r" b="b"/>
                  <a:pathLst>
                    <a:path w="71609" h="36434" extrusionOk="0">
                      <a:moveTo>
                        <a:pt x="69242" y="798"/>
                      </a:moveTo>
                      <a:cubicBezTo>
                        <a:pt x="70094" y="798"/>
                        <a:pt x="70784" y="1501"/>
                        <a:pt x="70797" y="2353"/>
                      </a:cubicBezTo>
                      <a:lnTo>
                        <a:pt x="70797" y="34080"/>
                      </a:lnTo>
                      <a:cubicBezTo>
                        <a:pt x="70784" y="34932"/>
                        <a:pt x="70094" y="35635"/>
                        <a:pt x="69242" y="35635"/>
                      </a:cubicBezTo>
                      <a:lnTo>
                        <a:pt x="2367" y="35635"/>
                      </a:lnTo>
                      <a:cubicBezTo>
                        <a:pt x="1502" y="35635"/>
                        <a:pt x="812" y="34932"/>
                        <a:pt x="812" y="34080"/>
                      </a:cubicBezTo>
                      <a:lnTo>
                        <a:pt x="812" y="2353"/>
                      </a:lnTo>
                      <a:cubicBezTo>
                        <a:pt x="812" y="1501"/>
                        <a:pt x="1502" y="798"/>
                        <a:pt x="2367" y="798"/>
                      </a:cubicBezTo>
                      <a:close/>
                      <a:moveTo>
                        <a:pt x="69267" y="0"/>
                      </a:moveTo>
                      <a:cubicBezTo>
                        <a:pt x="69259" y="0"/>
                        <a:pt x="69250" y="0"/>
                        <a:pt x="69242" y="0"/>
                      </a:cubicBezTo>
                      <a:lnTo>
                        <a:pt x="2367" y="0"/>
                      </a:lnTo>
                      <a:cubicBezTo>
                        <a:pt x="1056" y="0"/>
                        <a:pt x="1" y="1055"/>
                        <a:pt x="1" y="2353"/>
                      </a:cubicBezTo>
                      <a:lnTo>
                        <a:pt x="1" y="34080"/>
                      </a:lnTo>
                      <a:cubicBezTo>
                        <a:pt x="1" y="35378"/>
                        <a:pt x="1056" y="36433"/>
                        <a:pt x="2367" y="36433"/>
                      </a:cubicBezTo>
                      <a:lnTo>
                        <a:pt x="69242" y="36433"/>
                      </a:lnTo>
                      <a:cubicBezTo>
                        <a:pt x="69250" y="36433"/>
                        <a:pt x="69259" y="36433"/>
                        <a:pt x="69267" y="36433"/>
                      </a:cubicBezTo>
                      <a:cubicBezTo>
                        <a:pt x="70554" y="36433"/>
                        <a:pt x="71609" y="35383"/>
                        <a:pt x="71609" y="34080"/>
                      </a:cubicBezTo>
                      <a:lnTo>
                        <a:pt x="71609" y="2353"/>
                      </a:lnTo>
                      <a:cubicBezTo>
                        <a:pt x="71609" y="1050"/>
                        <a:pt x="70554" y="0"/>
                        <a:pt x="69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6828500" y="2391500"/>
                  <a:ext cx="196100" cy="38900"/>
                </a:xfrm>
                <a:custGeom>
                  <a:avLst/>
                  <a:gdLst/>
                  <a:ahLst/>
                  <a:cxnLst/>
                  <a:rect l="l" t="t" r="r" b="b"/>
                  <a:pathLst>
                    <a:path w="7844" h="1556" extrusionOk="0">
                      <a:moveTo>
                        <a:pt x="771" y="0"/>
                      </a:moveTo>
                      <a:cubicBezTo>
                        <a:pt x="352" y="0"/>
                        <a:pt x="0" y="352"/>
                        <a:pt x="0" y="785"/>
                      </a:cubicBezTo>
                      <a:cubicBezTo>
                        <a:pt x="0" y="1204"/>
                        <a:pt x="352" y="1556"/>
                        <a:pt x="771" y="1556"/>
                      </a:cubicBezTo>
                      <a:lnTo>
                        <a:pt x="7060" y="1556"/>
                      </a:lnTo>
                      <a:cubicBezTo>
                        <a:pt x="7492" y="1556"/>
                        <a:pt x="7844" y="1204"/>
                        <a:pt x="7844" y="785"/>
                      </a:cubicBezTo>
                      <a:cubicBezTo>
                        <a:pt x="7844" y="352"/>
                        <a:pt x="7492"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7060775" y="2389125"/>
                  <a:ext cx="1141400" cy="41275"/>
                </a:xfrm>
                <a:custGeom>
                  <a:avLst/>
                  <a:gdLst/>
                  <a:ahLst/>
                  <a:cxnLst/>
                  <a:rect l="l" t="t" r="r" b="b"/>
                  <a:pathLst>
                    <a:path w="45656" h="1651" extrusionOk="0">
                      <a:moveTo>
                        <a:pt x="825" y="1"/>
                      </a:moveTo>
                      <a:cubicBezTo>
                        <a:pt x="365" y="1"/>
                        <a:pt x="0" y="379"/>
                        <a:pt x="0" y="826"/>
                      </a:cubicBezTo>
                      <a:cubicBezTo>
                        <a:pt x="0" y="1286"/>
                        <a:pt x="365" y="1651"/>
                        <a:pt x="825" y="1651"/>
                      </a:cubicBezTo>
                      <a:lnTo>
                        <a:pt x="44845" y="1651"/>
                      </a:lnTo>
                      <a:cubicBezTo>
                        <a:pt x="45291" y="1651"/>
                        <a:pt x="45656" y="1286"/>
                        <a:pt x="45656" y="826"/>
                      </a:cubicBezTo>
                      <a:cubicBezTo>
                        <a:pt x="45656" y="379"/>
                        <a:pt x="45291" y="1"/>
                        <a:pt x="4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7062125" y="2474000"/>
                  <a:ext cx="76425" cy="76775"/>
                </a:xfrm>
                <a:custGeom>
                  <a:avLst/>
                  <a:gdLst/>
                  <a:ahLst/>
                  <a:cxnLst/>
                  <a:rect l="l" t="t" r="r" b="b"/>
                  <a:pathLst>
                    <a:path w="3057" h="3071" extrusionOk="0">
                      <a:moveTo>
                        <a:pt x="0" y="0"/>
                      </a:moveTo>
                      <a:lnTo>
                        <a:pt x="0" y="3070"/>
                      </a:lnTo>
                      <a:lnTo>
                        <a:pt x="30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7894150" y="2474000"/>
                  <a:ext cx="76775" cy="76775"/>
                </a:xfrm>
                <a:custGeom>
                  <a:avLst/>
                  <a:gdLst/>
                  <a:ahLst/>
                  <a:cxnLst/>
                  <a:rect l="l" t="t" r="r" b="b"/>
                  <a:pathLst>
                    <a:path w="3071" h="3071" extrusionOk="0">
                      <a:moveTo>
                        <a:pt x="1" y="0"/>
                      </a:moveTo>
                      <a:lnTo>
                        <a:pt x="3071" y="3070"/>
                      </a:lnTo>
                      <a:lnTo>
                        <a:pt x="3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7894150" y="3080875"/>
                  <a:ext cx="76775" cy="76775"/>
                </a:xfrm>
                <a:custGeom>
                  <a:avLst/>
                  <a:gdLst/>
                  <a:ahLst/>
                  <a:cxnLst/>
                  <a:rect l="l" t="t" r="r" b="b"/>
                  <a:pathLst>
                    <a:path w="3071" h="3071" extrusionOk="0">
                      <a:moveTo>
                        <a:pt x="3071" y="0"/>
                      </a:moveTo>
                      <a:lnTo>
                        <a:pt x="1" y="3070"/>
                      </a:lnTo>
                      <a:lnTo>
                        <a:pt x="3071" y="3070"/>
                      </a:lnTo>
                      <a:lnTo>
                        <a:pt x="3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7062125" y="3080875"/>
                  <a:ext cx="76425" cy="76775"/>
                </a:xfrm>
                <a:custGeom>
                  <a:avLst/>
                  <a:gdLst/>
                  <a:ahLst/>
                  <a:cxnLst/>
                  <a:rect l="l" t="t" r="r" b="b"/>
                  <a:pathLst>
                    <a:path w="3057" h="3071" extrusionOk="0">
                      <a:moveTo>
                        <a:pt x="0" y="0"/>
                      </a:moveTo>
                      <a:lnTo>
                        <a:pt x="0" y="3070"/>
                      </a:lnTo>
                      <a:lnTo>
                        <a:pt x="3056" y="307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6699350" y="2598750"/>
                  <a:ext cx="19300" cy="357050"/>
                </a:xfrm>
                <a:custGeom>
                  <a:avLst/>
                  <a:gdLst/>
                  <a:ahLst/>
                  <a:cxnLst/>
                  <a:rect l="l" t="t" r="r" b="b"/>
                  <a:pathLst>
                    <a:path w="772" h="14282" extrusionOk="0">
                      <a:moveTo>
                        <a:pt x="392" y="0"/>
                      </a:moveTo>
                      <a:cubicBezTo>
                        <a:pt x="176" y="0"/>
                        <a:pt x="0" y="163"/>
                        <a:pt x="0" y="379"/>
                      </a:cubicBezTo>
                      <a:lnTo>
                        <a:pt x="0" y="13889"/>
                      </a:lnTo>
                      <a:cubicBezTo>
                        <a:pt x="0" y="14106"/>
                        <a:pt x="176" y="14282"/>
                        <a:pt x="392" y="14282"/>
                      </a:cubicBezTo>
                      <a:cubicBezTo>
                        <a:pt x="595" y="14282"/>
                        <a:pt x="771" y="14106"/>
                        <a:pt x="771" y="13889"/>
                      </a:cubicBezTo>
                      <a:lnTo>
                        <a:pt x="771" y="379"/>
                      </a:lnTo>
                      <a:cubicBezTo>
                        <a:pt x="771" y="163"/>
                        <a:pt x="59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8408400" y="2598750"/>
                  <a:ext cx="19300" cy="357050"/>
                </a:xfrm>
                <a:custGeom>
                  <a:avLst/>
                  <a:gdLst/>
                  <a:ahLst/>
                  <a:cxnLst/>
                  <a:rect l="l" t="t" r="r" b="b"/>
                  <a:pathLst>
                    <a:path w="772" h="14282" extrusionOk="0">
                      <a:moveTo>
                        <a:pt x="379" y="0"/>
                      </a:moveTo>
                      <a:cubicBezTo>
                        <a:pt x="176" y="0"/>
                        <a:pt x="0" y="163"/>
                        <a:pt x="0" y="379"/>
                      </a:cubicBezTo>
                      <a:lnTo>
                        <a:pt x="0" y="13889"/>
                      </a:lnTo>
                      <a:cubicBezTo>
                        <a:pt x="0" y="14106"/>
                        <a:pt x="176" y="14282"/>
                        <a:pt x="379" y="14282"/>
                      </a:cubicBezTo>
                      <a:cubicBezTo>
                        <a:pt x="595" y="14282"/>
                        <a:pt x="771" y="14106"/>
                        <a:pt x="771" y="13889"/>
                      </a:cubicBezTo>
                      <a:lnTo>
                        <a:pt x="771" y="379"/>
                      </a:lnTo>
                      <a:cubicBezTo>
                        <a:pt x="771" y="163"/>
                        <a:pt x="595" y="0"/>
                        <a:pt x="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8261325" y="2766100"/>
                  <a:ext cx="58175" cy="58175"/>
                </a:xfrm>
                <a:custGeom>
                  <a:avLst/>
                  <a:gdLst/>
                  <a:ahLst/>
                  <a:cxnLst/>
                  <a:rect l="l" t="t" r="r" b="b"/>
                  <a:pathLst>
                    <a:path w="2327" h="2327" extrusionOk="0">
                      <a:moveTo>
                        <a:pt x="1164" y="1"/>
                      </a:moveTo>
                      <a:cubicBezTo>
                        <a:pt x="515" y="1"/>
                        <a:pt x="1" y="528"/>
                        <a:pt x="1" y="1164"/>
                      </a:cubicBezTo>
                      <a:cubicBezTo>
                        <a:pt x="1" y="1813"/>
                        <a:pt x="515" y="2327"/>
                        <a:pt x="1164" y="2327"/>
                      </a:cubicBezTo>
                      <a:cubicBezTo>
                        <a:pt x="1799" y="2327"/>
                        <a:pt x="2327" y="1813"/>
                        <a:pt x="2327" y="1164"/>
                      </a:cubicBezTo>
                      <a:cubicBezTo>
                        <a:pt x="2327" y="528"/>
                        <a:pt x="1799"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8247800" y="2957275"/>
                  <a:ext cx="74400" cy="63450"/>
                </a:xfrm>
                <a:custGeom>
                  <a:avLst/>
                  <a:gdLst/>
                  <a:ahLst/>
                  <a:cxnLst/>
                  <a:rect l="l" t="t" r="r" b="b"/>
                  <a:pathLst>
                    <a:path w="2976" h="2538" extrusionOk="0">
                      <a:moveTo>
                        <a:pt x="1705" y="211"/>
                      </a:moveTo>
                      <a:cubicBezTo>
                        <a:pt x="2286" y="211"/>
                        <a:pt x="2760" y="684"/>
                        <a:pt x="2760" y="1279"/>
                      </a:cubicBezTo>
                      <a:cubicBezTo>
                        <a:pt x="2760" y="1911"/>
                        <a:pt x="2238" y="2333"/>
                        <a:pt x="1692" y="2333"/>
                      </a:cubicBezTo>
                      <a:cubicBezTo>
                        <a:pt x="1432" y="2333"/>
                        <a:pt x="1166" y="2237"/>
                        <a:pt x="947" y="2023"/>
                      </a:cubicBezTo>
                      <a:cubicBezTo>
                        <a:pt x="285" y="1361"/>
                        <a:pt x="758" y="211"/>
                        <a:pt x="1705" y="211"/>
                      </a:cubicBezTo>
                      <a:close/>
                      <a:moveTo>
                        <a:pt x="1692" y="1"/>
                      </a:moveTo>
                      <a:cubicBezTo>
                        <a:pt x="1380" y="1"/>
                        <a:pt x="1060" y="116"/>
                        <a:pt x="799" y="373"/>
                      </a:cubicBezTo>
                      <a:cubicBezTo>
                        <a:pt x="1" y="1171"/>
                        <a:pt x="569" y="2537"/>
                        <a:pt x="1705" y="2537"/>
                      </a:cubicBezTo>
                      <a:cubicBezTo>
                        <a:pt x="2394" y="2537"/>
                        <a:pt x="2962" y="1969"/>
                        <a:pt x="2976" y="1279"/>
                      </a:cubicBezTo>
                      <a:cubicBezTo>
                        <a:pt x="2976" y="510"/>
                        <a:pt x="2349" y="1"/>
                        <a:pt x="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8257600" y="2624775"/>
                  <a:ext cx="25050" cy="25050"/>
                </a:xfrm>
                <a:custGeom>
                  <a:avLst/>
                  <a:gdLst/>
                  <a:ahLst/>
                  <a:cxnLst/>
                  <a:rect l="l" t="t" r="r" b="b"/>
                  <a:pathLst>
                    <a:path w="1002" h="1002" extrusionOk="0">
                      <a:moveTo>
                        <a:pt x="1" y="1"/>
                      </a:moveTo>
                      <a:lnTo>
                        <a:pt x="1" y="1002"/>
                      </a:lnTo>
                      <a:lnTo>
                        <a:pt x="1002" y="100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8292425" y="2624775"/>
                  <a:ext cx="25050" cy="25050"/>
                </a:xfrm>
                <a:custGeom>
                  <a:avLst/>
                  <a:gdLst/>
                  <a:ahLst/>
                  <a:cxnLst/>
                  <a:rect l="l" t="t" r="r" b="b"/>
                  <a:pathLst>
                    <a:path w="1002" h="1002" extrusionOk="0">
                      <a:moveTo>
                        <a:pt x="1002" y="1"/>
                      </a:moveTo>
                      <a:lnTo>
                        <a:pt x="1" y="1002"/>
                      </a:lnTo>
                      <a:lnTo>
                        <a:pt x="1002" y="1002"/>
                      </a:lnTo>
                      <a:lnTo>
                        <a:pt x="1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8093625" y="2658600"/>
                  <a:ext cx="997400" cy="2219600"/>
                </a:xfrm>
                <a:custGeom>
                  <a:avLst/>
                  <a:gdLst/>
                  <a:ahLst/>
                  <a:cxnLst/>
                  <a:rect l="l" t="t" r="r" b="b"/>
                  <a:pathLst>
                    <a:path w="39896" h="88784" extrusionOk="0">
                      <a:moveTo>
                        <a:pt x="15377" y="0"/>
                      </a:moveTo>
                      <a:cubicBezTo>
                        <a:pt x="13186" y="1366"/>
                        <a:pt x="13132" y="4612"/>
                        <a:pt x="14106" y="6992"/>
                      </a:cubicBezTo>
                      <a:cubicBezTo>
                        <a:pt x="15080" y="9386"/>
                        <a:pt x="16811" y="11455"/>
                        <a:pt x="17446" y="13957"/>
                      </a:cubicBezTo>
                      <a:cubicBezTo>
                        <a:pt x="19083" y="20340"/>
                        <a:pt x="15201" y="24492"/>
                        <a:pt x="14715" y="30699"/>
                      </a:cubicBezTo>
                      <a:cubicBezTo>
                        <a:pt x="12389" y="23518"/>
                        <a:pt x="7872" y="19596"/>
                        <a:pt x="1935" y="14917"/>
                      </a:cubicBezTo>
                      <a:lnTo>
                        <a:pt x="1935" y="14917"/>
                      </a:lnTo>
                      <a:cubicBezTo>
                        <a:pt x="1" y="16999"/>
                        <a:pt x="677" y="20448"/>
                        <a:pt x="2219" y="22842"/>
                      </a:cubicBezTo>
                      <a:cubicBezTo>
                        <a:pt x="3747" y="25249"/>
                        <a:pt x="5978" y="27196"/>
                        <a:pt x="7141" y="29806"/>
                      </a:cubicBezTo>
                      <a:cubicBezTo>
                        <a:pt x="9021" y="33972"/>
                        <a:pt x="7763" y="38827"/>
                        <a:pt x="6371" y="43181"/>
                      </a:cubicBezTo>
                      <a:cubicBezTo>
                        <a:pt x="4978" y="47536"/>
                        <a:pt x="3463" y="52229"/>
                        <a:pt x="4896" y="56583"/>
                      </a:cubicBezTo>
                      <a:cubicBezTo>
                        <a:pt x="5857" y="59532"/>
                        <a:pt x="8061" y="61871"/>
                        <a:pt x="9846" y="64414"/>
                      </a:cubicBezTo>
                      <a:cubicBezTo>
                        <a:pt x="14836" y="71541"/>
                        <a:pt x="16513" y="80115"/>
                        <a:pt x="18055" y="88783"/>
                      </a:cubicBezTo>
                      <a:lnTo>
                        <a:pt x="39896" y="88783"/>
                      </a:lnTo>
                      <a:cubicBezTo>
                        <a:pt x="35595" y="78208"/>
                        <a:pt x="29266" y="68281"/>
                        <a:pt x="27738" y="57003"/>
                      </a:cubicBezTo>
                      <a:cubicBezTo>
                        <a:pt x="26291" y="46373"/>
                        <a:pt x="28238" y="35568"/>
                        <a:pt x="27305" y="24884"/>
                      </a:cubicBezTo>
                      <a:cubicBezTo>
                        <a:pt x="26548" y="16066"/>
                        <a:pt x="22180" y="8412"/>
                        <a:pt x="15377" y="0"/>
                      </a:cubicBezTo>
                      <a:close/>
                    </a:path>
                  </a:pathLst>
                </a:custGeom>
                <a:solidFill>
                  <a:srgbClr val="EE9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8421925" y="2658600"/>
                  <a:ext cx="162300" cy="502750"/>
                </a:xfrm>
                <a:custGeom>
                  <a:avLst/>
                  <a:gdLst/>
                  <a:ahLst/>
                  <a:cxnLst/>
                  <a:rect l="l" t="t" r="r" b="b"/>
                  <a:pathLst>
                    <a:path w="6492" h="20110" extrusionOk="0">
                      <a:moveTo>
                        <a:pt x="2245" y="0"/>
                      </a:moveTo>
                      <a:cubicBezTo>
                        <a:pt x="54" y="1366"/>
                        <a:pt x="0" y="4612"/>
                        <a:pt x="974" y="6992"/>
                      </a:cubicBezTo>
                      <a:cubicBezTo>
                        <a:pt x="1948" y="9386"/>
                        <a:pt x="3679" y="11455"/>
                        <a:pt x="4314" y="13943"/>
                      </a:cubicBezTo>
                      <a:cubicBezTo>
                        <a:pt x="4896" y="16229"/>
                        <a:pt x="4774" y="18217"/>
                        <a:pt x="4369" y="20110"/>
                      </a:cubicBezTo>
                      <a:cubicBezTo>
                        <a:pt x="5559" y="17243"/>
                        <a:pt x="6492" y="14403"/>
                        <a:pt x="5166" y="11320"/>
                      </a:cubicBezTo>
                      <a:cubicBezTo>
                        <a:pt x="4517" y="8020"/>
                        <a:pt x="1055" y="4165"/>
                        <a:pt x="2421" y="217"/>
                      </a:cubicBezTo>
                      <a:lnTo>
                        <a:pt x="2245" y="0"/>
                      </a:lnTo>
                      <a:close/>
                    </a:path>
                  </a:pathLst>
                </a:custGeom>
                <a:solidFill>
                  <a:srgbClr val="E5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8100400" y="3062275"/>
                  <a:ext cx="887850" cy="1815925"/>
                </a:xfrm>
                <a:custGeom>
                  <a:avLst/>
                  <a:gdLst/>
                  <a:ahLst/>
                  <a:cxnLst/>
                  <a:rect l="l" t="t" r="r" b="b"/>
                  <a:pathLst>
                    <a:path w="35514" h="72637" extrusionOk="0">
                      <a:moveTo>
                        <a:pt x="879" y="0"/>
                      </a:moveTo>
                      <a:lnTo>
                        <a:pt x="879" y="0"/>
                      </a:lnTo>
                      <a:cubicBezTo>
                        <a:pt x="0" y="2043"/>
                        <a:pt x="690" y="4734"/>
                        <a:pt x="1948" y="6695"/>
                      </a:cubicBezTo>
                      <a:cubicBezTo>
                        <a:pt x="3476" y="9102"/>
                        <a:pt x="5707" y="11049"/>
                        <a:pt x="6870" y="13659"/>
                      </a:cubicBezTo>
                      <a:cubicBezTo>
                        <a:pt x="8737" y="17825"/>
                        <a:pt x="7479" y="22680"/>
                        <a:pt x="6100" y="27034"/>
                      </a:cubicBezTo>
                      <a:cubicBezTo>
                        <a:pt x="4707" y="31389"/>
                        <a:pt x="3192" y="36082"/>
                        <a:pt x="4612" y="40436"/>
                      </a:cubicBezTo>
                      <a:cubicBezTo>
                        <a:pt x="5586" y="43385"/>
                        <a:pt x="7790" y="45724"/>
                        <a:pt x="9575" y="48267"/>
                      </a:cubicBezTo>
                      <a:cubicBezTo>
                        <a:pt x="14565" y="55394"/>
                        <a:pt x="16242" y="63968"/>
                        <a:pt x="17784" y="72636"/>
                      </a:cubicBezTo>
                      <a:lnTo>
                        <a:pt x="35514" y="72636"/>
                      </a:lnTo>
                      <a:cubicBezTo>
                        <a:pt x="22125" y="56543"/>
                        <a:pt x="9819" y="40017"/>
                        <a:pt x="10955" y="17176"/>
                      </a:cubicBezTo>
                      <a:cubicBezTo>
                        <a:pt x="10955" y="11739"/>
                        <a:pt x="3976" y="7871"/>
                        <a:pt x="879" y="2435"/>
                      </a:cubicBezTo>
                      <a:lnTo>
                        <a:pt x="879" y="0"/>
                      </a:lnTo>
                      <a:close/>
                    </a:path>
                  </a:pathLst>
                </a:custGeom>
                <a:solidFill>
                  <a:srgbClr val="E5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6108700" y="2536875"/>
                  <a:ext cx="936875" cy="2341650"/>
                </a:xfrm>
                <a:custGeom>
                  <a:avLst/>
                  <a:gdLst/>
                  <a:ahLst/>
                  <a:cxnLst/>
                  <a:rect l="l" t="t" r="r" b="b"/>
                  <a:pathLst>
                    <a:path w="37475" h="93666" extrusionOk="0">
                      <a:moveTo>
                        <a:pt x="22003" y="1"/>
                      </a:moveTo>
                      <a:lnTo>
                        <a:pt x="22003" y="1"/>
                      </a:lnTo>
                      <a:cubicBezTo>
                        <a:pt x="19434" y="2029"/>
                        <a:pt x="15120" y="13281"/>
                        <a:pt x="12118" y="20651"/>
                      </a:cubicBezTo>
                      <a:cubicBezTo>
                        <a:pt x="10089" y="21233"/>
                        <a:pt x="7858" y="21328"/>
                        <a:pt x="7465" y="22491"/>
                      </a:cubicBezTo>
                      <a:cubicBezTo>
                        <a:pt x="8074" y="24708"/>
                        <a:pt x="7871" y="26940"/>
                        <a:pt x="6018" y="28319"/>
                      </a:cubicBezTo>
                      <a:cubicBezTo>
                        <a:pt x="5437" y="28766"/>
                        <a:pt x="4734" y="29117"/>
                        <a:pt x="4341" y="29739"/>
                      </a:cubicBezTo>
                      <a:cubicBezTo>
                        <a:pt x="3611" y="30902"/>
                        <a:pt x="4233" y="32417"/>
                        <a:pt x="4233" y="33783"/>
                      </a:cubicBezTo>
                      <a:cubicBezTo>
                        <a:pt x="4233" y="35649"/>
                        <a:pt x="2854" y="37380"/>
                        <a:pt x="1096" y="37948"/>
                      </a:cubicBezTo>
                      <a:cubicBezTo>
                        <a:pt x="433" y="38151"/>
                        <a:pt x="0" y="38787"/>
                        <a:pt x="54" y="39476"/>
                      </a:cubicBezTo>
                      <a:lnTo>
                        <a:pt x="988" y="50999"/>
                      </a:lnTo>
                      <a:lnTo>
                        <a:pt x="68" y="53189"/>
                      </a:lnTo>
                      <a:cubicBezTo>
                        <a:pt x="5910" y="58464"/>
                        <a:pt x="9832" y="65550"/>
                        <a:pt x="11211" y="73299"/>
                      </a:cubicBezTo>
                      <a:cubicBezTo>
                        <a:pt x="12402" y="80034"/>
                        <a:pt x="11577" y="86836"/>
                        <a:pt x="10711" y="93666"/>
                      </a:cubicBezTo>
                      <a:lnTo>
                        <a:pt x="29266" y="93666"/>
                      </a:lnTo>
                      <a:cubicBezTo>
                        <a:pt x="28508" y="87810"/>
                        <a:pt x="27913" y="81941"/>
                        <a:pt x="27480" y="76045"/>
                      </a:cubicBezTo>
                      <a:cubicBezTo>
                        <a:pt x="27237" y="72637"/>
                        <a:pt x="27115" y="68918"/>
                        <a:pt x="29103" y="66145"/>
                      </a:cubicBezTo>
                      <a:cubicBezTo>
                        <a:pt x="30740" y="63846"/>
                        <a:pt x="33593" y="62521"/>
                        <a:pt x="34864" y="60005"/>
                      </a:cubicBezTo>
                      <a:cubicBezTo>
                        <a:pt x="36217" y="57328"/>
                        <a:pt x="35378" y="54136"/>
                        <a:pt x="35514" y="51134"/>
                      </a:cubicBezTo>
                      <a:cubicBezTo>
                        <a:pt x="35635" y="48443"/>
                        <a:pt x="36568" y="45833"/>
                        <a:pt x="36798" y="43141"/>
                      </a:cubicBezTo>
                      <a:cubicBezTo>
                        <a:pt x="37474" y="35406"/>
                        <a:pt x="32457" y="27562"/>
                        <a:pt x="34878" y="20178"/>
                      </a:cubicBezTo>
                      <a:cubicBezTo>
                        <a:pt x="34673" y="20011"/>
                        <a:pt x="34394" y="19939"/>
                        <a:pt x="34071" y="19939"/>
                      </a:cubicBezTo>
                      <a:cubicBezTo>
                        <a:pt x="32772" y="19939"/>
                        <a:pt x="30773" y="21107"/>
                        <a:pt x="30145" y="21963"/>
                      </a:cubicBezTo>
                      <a:cubicBezTo>
                        <a:pt x="29360" y="23045"/>
                        <a:pt x="28224" y="25236"/>
                        <a:pt x="28116" y="26548"/>
                      </a:cubicBezTo>
                      <a:cubicBezTo>
                        <a:pt x="28116" y="26548"/>
                        <a:pt x="28116" y="28874"/>
                        <a:pt x="28305" y="33053"/>
                      </a:cubicBezTo>
                      <a:cubicBezTo>
                        <a:pt x="28508" y="37218"/>
                        <a:pt x="26980" y="41356"/>
                        <a:pt x="26980" y="41356"/>
                      </a:cubicBezTo>
                      <a:cubicBezTo>
                        <a:pt x="22477" y="35825"/>
                        <a:pt x="19407" y="33607"/>
                        <a:pt x="19001" y="26480"/>
                      </a:cubicBezTo>
                      <a:cubicBezTo>
                        <a:pt x="18758" y="21977"/>
                        <a:pt x="20286" y="17595"/>
                        <a:pt x="21462" y="13240"/>
                      </a:cubicBezTo>
                      <a:cubicBezTo>
                        <a:pt x="22639" y="8886"/>
                        <a:pt x="25641" y="3043"/>
                        <a:pt x="22003" y="1"/>
                      </a:cubicBezTo>
                      <a:close/>
                    </a:path>
                  </a:pathLst>
                </a:custGeom>
                <a:solidFill>
                  <a:srgbClr val="EE9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6280450" y="2536875"/>
                  <a:ext cx="393900" cy="687025"/>
                </a:xfrm>
                <a:custGeom>
                  <a:avLst/>
                  <a:gdLst/>
                  <a:ahLst/>
                  <a:cxnLst/>
                  <a:rect l="l" t="t" r="r" b="b"/>
                  <a:pathLst>
                    <a:path w="15756" h="27481" extrusionOk="0">
                      <a:moveTo>
                        <a:pt x="15133" y="1"/>
                      </a:moveTo>
                      <a:cubicBezTo>
                        <a:pt x="12564" y="2029"/>
                        <a:pt x="8250" y="13281"/>
                        <a:pt x="5248" y="20651"/>
                      </a:cubicBezTo>
                      <a:cubicBezTo>
                        <a:pt x="3219" y="21233"/>
                        <a:pt x="988" y="21328"/>
                        <a:pt x="595" y="22491"/>
                      </a:cubicBezTo>
                      <a:cubicBezTo>
                        <a:pt x="1096" y="24303"/>
                        <a:pt x="1042" y="26128"/>
                        <a:pt x="0" y="27481"/>
                      </a:cubicBezTo>
                      <a:cubicBezTo>
                        <a:pt x="378" y="27269"/>
                        <a:pt x="787" y="27101"/>
                        <a:pt x="1253" y="27101"/>
                      </a:cubicBezTo>
                      <a:cubicBezTo>
                        <a:pt x="1472" y="27101"/>
                        <a:pt x="1702" y="27138"/>
                        <a:pt x="1948" y="27224"/>
                      </a:cubicBezTo>
                      <a:cubicBezTo>
                        <a:pt x="2367" y="25547"/>
                        <a:pt x="704" y="23451"/>
                        <a:pt x="1948" y="22193"/>
                      </a:cubicBezTo>
                      <a:cubicBezTo>
                        <a:pt x="2262" y="21883"/>
                        <a:pt x="2860" y="21802"/>
                        <a:pt x="3509" y="21802"/>
                      </a:cubicBezTo>
                      <a:cubicBezTo>
                        <a:pt x="4218" y="21802"/>
                        <a:pt x="4991" y="21899"/>
                        <a:pt x="5523" y="21899"/>
                      </a:cubicBezTo>
                      <a:cubicBezTo>
                        <a:pt x="5822" y="21899"/>
                        <a:pt x="6045" y="21869"/>
                        <a:pt x="6140" y="21774"/>
                      </a:cubicBezTo>
                      <a:cubicBezTo>
                        <a:pt x="8777" y="14255"/>
                        <a:pt x="12077" y="7412"/>
                        <a:pt x="15755" y="636"/>
                      </a:cubicBezTo>
                      <a:cubicBezTo>
                        <a:pt x="15566" y="406"/>
                        <a:pt x="15363" y="190"/>
                        <a:pt x="15133" y="1"/>
                      </a:cubicBezTo>
                      <a:close/>
                    </a:path>
                  </a:pathLst>
                </a:custGeom>
                <a:solidFill>
                  <a:srgbClr val="EE9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6198975" y="3253975"/>
                  <a:ext cx="55125" cy="164325"/>
                </a:xfrm>
                <a:custGeom>
                  <a:avLst/>
                  <a:gdLst/>
                  <a:ahLst/>
                  <a:cxnLst/>
                  <a:rect l="l" t="t" r="r" b="b"/>
                  <a:pathLst>
                    <a:path w="2205" h="6573" extrusionOk="0">
                      <a:moveTo>
                        <a:pt x="1893" y="0"/>
                      </a:moveTo>
                      <a:lnTo>
                        <a:pt x="1893" y="0"/>
                      </a:lnTo>
                      <a:cubicBezTo>
                        <a:pt x="1447" y="298"/>
                        <a:pt x="1014" y="609"/>
                        <a:pt x="730" y="1055"/>
                      </a:cubicBezTo>
                      <a:cubicBezTo>
                        <a:pt x="0" y="2218"/>
                        <a:pt x="622" y="3719"/>
                        <a:pt x="622" y="5099"/>
                      </a:cubicBezTo>
                      <a:cubicBezTo>
                        <a:pt x="622" y="5599"/>
                        <a:pt x="528" y="6100"/>
                        <a:pt x="338" y="6573"/>
                      </a:cubicBezTo>
                      <a:cubicBezTo>
                        <a:pt x="744" y="6316"/>
                        <a:pt x="1123" y="6005"/>
                        <a:pt x="1447" y="5640"/>
                      </a:cubicBezTo>
                      <a:cubicBezTo>
                        <a:pt x="2205" y="4504"/>
                        <a:pt x="920" y="2015"/>
                        <a:pt x="1893" y="0"/>
                      </a:cubicBezTo>
                      <a:close/>
                    </a:path>
                  </a:pathLst>
                </a:custGeom>
                <a:solidFill>
                  <a:srgbClr val="EE9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6627000" y="3036575"/>
                  <a:ext cx="418575" cy="1841950"/>
                </a:xfrm>
                <a:custGeom>
                  <a:avLst/>
                  <a:gdLst/>
                  <a:ahLst/>
                  <a:cxnLst/>
                  <a:rect l="l" t="t" r="r" b="b"/>
                  <a:pathLst>
                    <a:path w="16743" h="73678" extrusionOk="0">
                      <a:moveTo>
                        <a:pt x="13740" y="1"/>
                      </a:moveTo>
                      <a:cubicBezTo>
                        <a:pt x="10129" y="7303"/>
                        <a:pt x="15431" y="16067"/>
                        <a:pt x="14065" y="23627"/>
                      </a:cubicBezTo>
                      <a:cubicBezTo>
                        <a:pt x="13294" y="25953"/>
                        <a:pt x="12510" y="29050"/>
                        <a:pt x="11739" y="31376"/>
                      </a:cubicBezTo>
                      <a:cubicBezTo>
                        <a:pt x="9413" y="35257"/>
                        <a:pt x="2434" y="36028"/>
                        <a:pt x="2434" y="39909"/>
                      </a:cubicBezTo>
                      <a:cubicBezTo>
                        <a:pt x="1380" y="51161"/>
                        <a:pt x="338" y="62413"/>
                        <a:pt x="0" y="73678"/>
                      </a:cubicBezTo>
                      <a:lnTo>
                        <a:pt x="8547" y="73678"/>
                      </a:lnTo>
                      <a:cubicBezTo>
                        <a:pt x="7790" y="67822"/>
                        <a:pt x="7195" y="61953"/>
                        <a:pt x="6762" y="56057"/>
                      </a:cubicBezTo>
                      <a:cubicBezTo>
                        <a:pt x="6505" y="52649"/>
                        <a:pt x="6397" y="48930"/>
                        <a:pt x="8385" y="46157"/>
                      </a:cubicBezTo>
                      <a:cubicBezTo>
                        <a:pt x="10008" y="43858"/>
                        <a:pt x="12875" y="42533"/>
                        <a:pt x="14132" y="40017"/>
                      </a:cubicBezTo>
                      <a:cubicBezTo>
                        <a:pt x="15485" y="37340"/>
                        <a:pt x="14660" y="34148"/>
                        <a:pt x="14795" y="31146"/>
                      </a:cubicBezTo>
                      <a:cubicBezTo>
                        <a:pt x="14903" y="28455"/>
                        <a:pt x="15836" y="25845"/>
                        <a:pt x="16066" y="23153"/>
                      </a:cubicBezTo>
                      <a:cubicBezTo>
                        <a:pt x="16742" y="15418"/>
                        <a:pt x="11725" y="7574"/>
                        <a:pt x="14146" y="190"/>
                      </a:cubicBezTo>
                      <a:cubicBezTo>
                        <a:pt x="14024" y="95"/>
                        <a:pt x="13889" y="41"/>
                        <a:pt x="13740" y="1"/>
                      </a:cubicBezTo>
                      <a:close/>
                    </a:path>
                  </a:pathLst>
                </a:custGeom>
                <a:solidFill>
                  <a:srgbClr val="E5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6414675" y="2545325"/>
                  <a:ext cx="238375" cy="507175"/>
                </a:xfrm>
                <a:custGeom>
                  <a:avLst/>
                  <a:gdLst/>
                  <a:ahLst/>
                  <a:cxnLst/>
                  <a:rect l="l" t="t" r="r" b="b"/>
                  <a:pathLst>
                    <a:path w="9535" h="20287" extrusionOk="0">
                      <a:moveTo>
                        <a:pt x="9534" y="1"/>
                      </a:moveTo>
                      <a:lnTo>
                        <a:pt x="9534" y="1"/>
                      </a:lnTo>
                      <a:cubicBezTo>
                        <a:pt x="5369" y="6424"/>
                        <a:pt x="2245" y="12970"/>
                        <a:pt x="0" y="20286"/>
                      </a:cubicBezTo>
                      <a:lnTo>
                        <a:pt x="0" y="20286"/>
                      </a:lnTo>
                      <a:cubicBezTo>
                        <a:pt x="1894" y="15999"/>
                        <a:pt x="3625" y="12145"/>
                        <a:pt x="6032" y="8115"/>
                      </a:cubicBezTo>
                      <a:cubicBezTo>
                        <a:pt x="7560" y="5559"/>
                        <a:pt x="9332" y="2976"/>
                        <a:pt x="9534" y="1"/>
                      </a:cubicBezTo>
                      <a:close/>
                    </a:path>
                  </a:pathLst>
                </a:custGeom>
                <a:solidFill>
                  <a:srgbClr val="FFFFFF">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6262875" y="3075425"/>
                  <a:ext cx="63250" cy="166075"/>
                </a:xfrm>
                <a:custGeom>
                  <a:avLst/>
                  <a:gdLst/>
                  <a:ahLst/>
                  <a:cxnLst/>
                  <a:rect l="l" t="t" r="r" b="b"/>
                  <a:pathLst>
                    <a:path w="2530" h="6643" extrusionOk="0">
                      <a:moveTo>
                        <a:pt x="2469" y="0"/>
                      </a:moveTo>
                      <a:cubicBezTo>
                        <a:pt x="1794" y="0"/>
                        <a:pt x="1253" y="657"/>
                        <a:pt x="1096" y="1327"/>
                      </a:cubicBezTo>
                      <a:cubicBezTo>
                        <a:pt x="933" y="2030"/>
                        <a:pt x="1055" y="2747"/>
                        <a:pt x="1041" y="3464"/>
                      </a:cubicBezTo>
                      <a:cubicBezTo>
                        <a:pt x="1028" y="4519"/>
                        <a:pt x="717" y="5858"/>
                        <a:pt x="0" y="6642"/>
                      </a:cubicBezTo>
                      <a:cubicBezTo>
                        <a:pt x="798" y="6493"/>
                        <a:pt x="1352" y="5533"/>
                        <a:pt x="1636" y="4762"/>
                      </a:cubicBezTo>
                      <a:cubicBezTo>
                        <a:pt x="1920" y="4005"/>
                        <a:pt x="1975" y="3180"/>
                        <a:pt x="2029" y="2369"/>
                      </a:cubicBezTo>
                      <a:cubicBezTo>
                        <a:pt x="2083" y="1557"/>
                        <a:pt x="2164" y="719"/>
                        <a:pt x="2529" y="2"/>
                      </a:cubicBezTo>
                      <a:cubicBezTo>
                        <a:pt x="2509" y="1"/>
                        <a:pt x="2489" y="0"/>
                        <a:pt x="2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6183425" y="3280350"/>
                  <a:ext cx="38550" cy="173800"/>
                </a:xfrm>
                <a:custGeom>
                  <a:avLst/>
                  <a:gdLst/>
                  <a:ahLst/>
                  <a:cxnLst/>
                  <a:rect l="l" t="t" r="r" b="b"/>
                  <a:pathLst>
                    <a:path w="1542" h="6952" extrusionOk="0">
                      <a:moveTo>
                        <a:pt x="1190" y="0"/>
                      </a:moveTo>
                      <a:lnTo>
                        <a:pt x="1190" y="0"/>
                      </a:lnTo>
                      <a:cubicBezTo>
                        <a:pt x="582" y="541"/>
                        <a:pt x="352" y="1407"/>
                        <a:pt x="352" y="2218"/>
                      </a:cubicBezTo>
                      <a:cubicBezTo>
                        <a:pt x="352" y="3030"/>
                        <a:pt x="527" y="3828"/>
                        <a:pt x="568" y="4639"/>
                      </a:cubicBezTo>
                      <a:cubicBezTo>
                        <a:pt x="609" y="5450"/>
                        <a:pt x="500" y="6316"/>
                        <a:pt x="0" y="6951"/>
                      </a:cubicBezTo>
                      <a:cubicBezTo>
                        <a:pt x="473" y="6911"/>
                        <a:pt x="879" y="6532"/>
                        <a:pt x="1082" y="6099"/>
                      </a:cubicBezTo>
                      <a:cubicBezTo>
                        <a:pt x="1258" y="5653"/>
                        <a:pt x="1366" y="5180"/>
                        <a:pt x="1379" y="4693"/>
                      </a:cubicBezTo>
                      <a:cubicBezTo>
                        <a:pt x="1542" y="3003"/>
                        <a:pt x="1068" y="1691"/>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6100925" y="3476700"/>
                  <a:ext cx="56150" cy="237450"/>
                </a:xfrm>
                <a:custGeom>
                  <a:avLst/>
                  <a:gdLst/>
                  <a:ahLst/>
                  <a:cxnLst/>
                  <a:rect l="l" t="t" r="r" b="b"/>
                  <a:pathLst>
                    <a:path w="2246" h="9498" extrusionOk="0">
                      <a:moveTo>
                        <a:pt x="2018" y="0"/>
                      </a:moveTo>
                      <a:cubicBezTo>
                        <a:pt x="1938" y="0"/>
                        <a:pt x="1847" y="23"/>
                        <a:pt x="1799" y="31"/>
                      </a:cubicBezTo>
                      <a:cubicBezTo>
                        <a:pt x="758" y="206"/>
                        <a:pt x="0" y="1113"/>
                        <a:pt x="0" y="2167"/>
                      </a:cubicBezTo>
                      <a:cubicBezTo>
                        <a:pt x="14" y="2762"/>
                        <a:pt x="95" y="3357"/>
                        <a:pt x="244" y="3939"/>
                      </a:cubicBezTo>
                      <a:lnTo>
                        <a:pt x="1474" y="9497"/>
                      </a:lnTo>
                      <a:cubicBezTo>
                        <a:pt x="1677" y="8023"/>
                        <a:pt x="1420" y="6536"/>
                        <a:pt x="1272" y="5048"/>
                      </a:cubicBezTo>
                      <a:cubicBezTo>
                        <a:pt x="1136" y="3831"/>
                        <a:pt x="1096" y="2533"/>
                        <a:pt x="1393" y="1329"/>
                      </a:cubicBezTo>
                      <a:cubicBezTo>
                        <a:pt x="1447" y="1099"/>
                        <a:pt x="1542" y="869"/>
                        <a:pt x="1664" y="653"/>
                      </a:cubicBezTo>
                      <a:lnTo>
                        <a:pt x="1691" y="612"/>
                      </a:lnTo>
                      <a:cubicBezTo>
                        <a:pt x="1758" y="504"/>
                        <a:pt x="1853" y="409"/>
                        <a:pt x="1961" y="328"/>
                      </a:cubicBezTo>
                      <a:cubicBezTo>
                        <a:pt x="2042" y="274"/>
                        <a:pt x="2245" y="166"/>
                        <a:pt x="2151" y="44"/>
                      </a:cubicBezTo>
                      <a:cubicBezTo>
                        <a:pt x="2123" y="11"/>
                        <a:pt x="2073" y="0"/>
                        <a:pt x="2018" y="0"/>
                      </a:cubicBezTo>
                      <a:close/>
                    </a:path>
                  </a:pathLst>
                </a:custGeom>
                <a:solidFill>
                  <a:srgbClr val="FFFFFF">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6312575" y="4265625"/>
                  <a:ext cx="545700" cy="405650"/>
                </a:xfrm>
                <a:custGeom>
                  <a:avLst/>
                  <a:gdLst/>
                  <a:ahLst/>
                  <a:cxnLst/>
                  <a:rect l="l" t="t" r="r" b="b"/>
                  <a:pathLst>
                    <a:path w="21828" h="16226" extrusionOk="0">
                      <a:moveTo>
                        <a:pt x="12879" y="1"/>
                      </a:moveTo>
                      <a:cubicBezTo>
                        <a:pt x="11650" y="1"/>
                        <a:pt x="10413" y="157"/>
                        <a:pt x="9210" y="376"/>
                      </a:cubicBezTo>
                      <a:cubicBezTo>
                        <a:pt x="5937" y="958"/>
                        <a:pt x="2299" y="2378"/>
                        <a:pt x="1190" y="5515"/>
                      </a:cubicBezTo>
                      <a:cubicBezTo>
                        <a:pt x="0" y="8923"/>
                        <a:pt x="2380" y="12683"/>
                        <a:pt x="1745" y="16226"/>
                      </a:cubicBezTo>
                      <a:cubicBezTo>
                        <a:pt x="4030" y="13670"/>
                        <a:pt x="7533" y="12480"/>
                        <a:pt x="10968" y="12304"/>
                      </a:cubicBezTo>
                      <a:cubicBezTo>
                        <a:pt x="11312" y="12286"/>
                        <a:pt x="11656" y="12278"/>
                        <a:pt x="11999" y="12278"/>
                      </a:cubicBezTo>
                      <a:cubicBezTo>
                        <a:pt x="15072" y="12278"/>
                        <a:pt x="18121" y="12948"/>
                        <a:pt x="21138" y="13629"/>
                      </a:cubicBezTo>
                      <a:cubicBezTo>
                        <a:pt x="20380" y="10600"/>
                        <a:pt x="21827" y="7233"/>
                        <a:pt x="20678" y="4339"/>
                      </a:cubicBezTo>
                      <a:cubicBezTo>
                        <a:pt x="19866" y="2296"/>
                        <a:pt x="17865" y="890"/>
                        <a:pt x="15742" y="335"/>
                      </a:cubicBezTo>
                      <a:cubicBezTo>
                        <a:pt x="14807" y="97"/>
                        <a:pt x="13845" y="1"/>
                        <a:pt x="12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6360225" y="4434950"/>
                  <a:ext cx="445650" cy="182250"/>
                </a:xfrm>
                <a:custGeom>
                  <a:avLst/>
                  <a:gdLst/>
                  <a:ahLst/>
                  <a:cxnLst/>
                  <a:rect l="l" t="t" r="r" b="b"/>
                  <a:pathLst>
                    <a:path w="17826" h="7290" extrusionOk="0">
                      <a:moveTo>
                        <a:pt x="8554" y="0"/>
                      </a:moveTo>
                      <a:cubicBezTo>
                        <a:pt x="7858" y="0"/>
                        <a:pt x="7164" y="41"/>
                        <a:pt x="6479" y="149"/>
                      </a:cubicBezTo>
                      <a:cubicBezTo>
                        <a:pt x="4734" y="419"/>
                        <a:pt x="3003" y="1122"/>
                        <a:pt x="1800" y="2407"/>
                      </a:cubicBezTo>
                      <a:cubicBezTo>
                        <a:pt x="596" y="3692"/>
                        <a:pt x="1" y="5626"/>
                        <a:pt x="555" y="7289"/>
                      </a:cubicBezTo>
                      <a:cubicBezTo>
                        <a:pt x="5477" y="5418"/>
                        <a:pt x="10682" y="4453"/>
                        <a:pt x="15936" y="4453"/>
                      </a:cubicBezTo>
                      <a:cubicBezTo>
                        <a:pt x="16529" y="4453"/>
                        <a:pt x="17123" y="4465"/>
                        <a:pt x="17717" y="4490"/>
                      </a:cubicBezTo>
                      <a:cubicBezTo>
                        <a:pt x="17825" y="3137"/>
                        <a:pt x="16879" y="1853"/>
                        <a:pt x="15675" y="1190"/>
                      </a:cubicBezTo>
                      <a:cubicBezTo>
                        <a:pt x="14485" y="527"/>
                        <a:pt x="13105" y="351"/>
                        <a:pt x="11740" y="203"/>
                      </a:cubicBezTo>
                      <a:cubicBezTo>
                        <a:pt x="10686" y="96"/>
                        <a:pt x="9617" y="0"/>
                        <a:pt x="8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8349575" y="4134200"/>
                  <a:ext cx="672475" cy="575625"/>
                </a:xfrm>
                <a:custGeom>
                  <a:avLst/>
                  <a:gdLst/>
                  <a:ahLst/>
                  <a:cxnLst/>
                  <a:rect l="l" t="t" r="r" b="b"/>
                  <a:pathLst>
                    <a:path w="26899" h="23025" extrusionOk="0">
                      <a:moveTo>
                        <a:pt x="19116" y="0"/>
                      </a:moveTo>
                      <a:cubicBezTo>
                        <a:pt x="18305" y="0"/>
                        <a:pt x="17478" y="119"/>
                        <a:pt x="16689" y="264"/>
                      </a:cubicBezTo>
                      <a:cubicBezTo>
                        <a:pt x="13254" y="900"/>
                        <a:pt x="9832" y="1941"/>
                        <a:pt x="6911" y="3902"/>
                      </a:cubicBezTo>
                      <a:cubicBezTo>
                        <a:pt x="4003" y="5849"/>
                        <a:pt x="1623" y="8744"/>
                        <a:pt x="812" y="12152"/>
                      </a:cubicBezTo>
                      <a:cubicBezTo>
                        <a:pt x="0" y="15559"/>
                        <a:pt x="2732" y="20726"/>
                        <a:pt x="5383" y="23025"/>
                      </a:cubicBezTo>
                      <a:cubicBezTo>
                        <a:pt x="10270" y="16955"/>
                        <a:pt x="16686" y="12436"/>
                        <a:pt x="24151" y="12436"/>
                      </a:cubicBezTo>
                      <a:cubicBezTo>
                        <a:pt x="25052" y="12436"/>
                        <a:pt x="25968" y="12501"/>
                        <a:pt x="26899" y="12638"/>
                      </a:cubicBezTo>
                      <a:cubicBezTo>
                        <a:pt x="25425" y="10948"/>
                        <a:pt x="25195" y="8541"/>
                        <a:pt x="24830" y="6323"/>
                      </a:cubicBezTo>
                      <a:cubicBezTo>
                        <a:pt x="24451" y="4118"/>
                        <a:pt x="23707" y="1684"/>
                        <a:pt x="21746" y="602"/>
                      </a:cubicBezTo>
                      <a:cubicBezTo>
                        <a:pt x="20946" y="155"/>
                        <a:pt x="20042" y="0"/>
                        <a:pt x="19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8438825" y="4349400"/>
                  <a:ext cx="533525" cy="336150"/>
                </a:xfrm>
                <a:custGeom>
                  <a:avLst/>
                  <a:gdLst/>
                  <a:ahLst/>
                  <a:cxnLst/>
                  <a:rect l="l" t="t" r="r" b="b"/>
                  <a:pathLst>
                    <a:path w="21341" h="13446" extrusionOk="0">
                      <a:moveTo>
                        <a:pt x="17257" y="0"/>
                      </a:moveTo>
                      <a:cubicBezTo>
                        <a:pt x="10941" y="81"/>
                        <a:pt x="4747" y="3381"/>
                        <a:pt x="1150" y="8588"/>
                      </a:cubicBezTo>
                      <a:cubicBezTo>
                        <a:pt x="636" y="9345"/>
                        <a:pt x="163" y="10157"/>
                        <a:pt x="82" y="11063"/>
                      </a:cubicBezTo>
                      <a:cubicBezTo>
                        <a:pt x="1" y="11969"/>
                        <a:pt x="420" y="12983"/>
                        <a:pt x="1258" y="13321"/>
                      </a:cubicBezTo>
                      <a:cubicBezTo>
                        <a:pt x="1476" y="13407"/>
                        <a:pt x="1693" y="13446"/>
                        <a:pt x="1909" y="13446"/>
                      </a:cubicBezTo>
                      <a:cubicBezTo>
                        <a:pt x="2978" y="13446"/>
                        <a:pt x="4004" y="12493"/>
                        <a:pt x="4815" y="11671"/>
                      </a:cubicBezTo>
                      <a:cubicBezTo>
                        <a:pt x="9170" y="7249"/>
                        <a:pt x="15093" y="4761"/>
                        <a:pt x="21016" y="2935"/>
                      </a:cubicBezTo>
                      <a:cubicBezTo>
                        <a:pt x="21341" y="2056"/>
                        <a:pt x="20786" y="1028"/>
                        <a:pt x="19989" y="555"/>
                      </a:cubicBezTo>
                      <a:cubicBezTo>
                        <a:pt x="19177" y="68"/>
                        <a:pt x="18190" y="0"/>
                        <a:pt x="17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8446950" y="4383050"/>
                  <a:ext cx="1065350" cy="1149350"/>
                </a:xfrm>
                <a:custGeom>
                  <a:avLst/>
                  <a:gdLst/>
                  <a:ahLst/>
                  <a:cxnLst/>
                  <a:rect l="l" t="t" r="r" b="b"/>
                  <a:pathLst>
                    <a:path w="42614" h="45974" extrusionOk="0">
                      <a:moveTo>
                        <a:pt x="17076" y="0"/>
                      </a:moveTo>
                      <a:cubicBezTo>
                        <a:pt x="16086" y="0"/>
                        <a:pt x="15098" y="97"/>
                        <a:pt x="14132" y="291"/>
                      </a:cubicBezTo>
                      <a:cubicBezTo>
                        <a:pt x="9345" y="1251"/>
                        <a:pt x="5153" y="4429"/>
                        <a:pt x="2421" y="8486"/>
                      </a:cubicBezTo>
                      <a:cubicBezTo>
                        <a:pt x="1136" y="10393"/>
                        <a:pt x="122" y="12570"/>
                        <a:pt x="54" y="14869"/>
                      </a:cubicBezTo>
                      <a:cubicBezTo>
                        <a:pt x="0" y="16965"/>
                        <a:pt x="703" y="18994"/>
                        <a:pt x="1298" y="20995"/>
                      </a:cubicBezTo>
                      <a:cubicBezTo>
                        <a:pt x="3679" y="29083"/>
                        <a:pt x="4233" y="37562"/>
                        <a:pt x="4774" y="45974"/>
                      </a:cubicBezTo>
                      <a:lnTo>
                        <a:pt x="42613" y="38400"/>
                      </a:lnTo>
                      <a:cubicBezTo>
                        <a:pt x="36879" y="28907"/>
                        <a:pt x="32281" y="18778"/>
                        <a:pt x="28900" y="8216"/>
                      </a:cubicBezTo>
                      <a:lnTo>
                        <a:pt x="27507" y="4402"/>
                      </a:lnTo>
                      <a:cubicBezTo>
                        <a:pt x="24907" y="1499"/>
                        <a:pt x="20981" y="0"/>
                        <a:pt x="17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8458100" y="4500750"/>
                  <a:ext cx="715900" cy="329425"/>
                </a:xfrm>
                <a:custGeom>
                  <a:avLst/>
                  <a:gdLst/>
                  <a:ahLst/>
                  <a:cxnLst/>
                  <a:rect l="l" t="t" r="r" b="b"/>
                  <a:pathLst>
                    <a:path w="28636" h="13177" extrusionOk="0">
                      <a:moveTo>
                        <a:pt x="20617" y="0"/>
                      </a:moveTo>
                      <a:cubicBezTo>
                        <a:pt x="17270" y="0"/>
                        <a:pt x="13930" y="699"/>
                        <a:pt x="10819" y="2088"/>
                      </a:cubicBezTo>
                      <a:cubicBezTo>
                        <a:pt x="5194" y="4617"/>
                        <a:pt x="2272" y="7538"/>
                        <a:pt x="41" y="12893"/>
                      </a:cubicBezTo>
                      <a:cubicBezTo>
                        <a:pt x="0" y="13001"/>
                        <a:pt x="55" y="13123"/>
                        <a:pt x="163" y="13163"/>
                      </a:cubicBezTo>
                      <a:cubicBezTo>
                        <a:pt x="176" y="13177"/>
                        <a:pt x="203" y="13177"/>
                        <a:pt x="244" y="13177"/>
                      </a:cubicBezTo>
                      <a:cubicBezTo>
                        <a:pt x="325" y="13177"/>
                        <a:pt x="393" y="13123"/>
                        <a:pt x="433" y="13055"/>
                      </a:cubicBezTo>
                      <a:cubicBezTo>
                        <a:pt x="2638" y="7740"/>
                        <a:pt x="5410" y="4968"/>
                        <a:pt x="10982" y="2466"/>
                      </a:cubicBezTo>
                      <a:cubicBezTo>
                        <a:pt x="14042" y="1107"/>
                        <a:pt x="17328" y="421"/>
                        <a:pt x="20622" y="421"/>
                      </a:cubicBezTo>
                      <a:cubicBezTo>
                        <a:pt x="23195" y="421"/>
                        <a:pt x="25772" y="840"/>
                        <a:pt x="28251" y="1682"/>
                      </a:cubicBezTo>
                      <a:cubicBezTo>
                        <a:pt x="28284" y="1697"/>
                        <a:pt x="28316" y="1703"/>
                        <a:pt x="28344" y="1703"/>
                      </a:cubicBezTo>
                      <a:cubicBezTo>
                        <a:pt x="28552" y="1703"/>
                        <a:pt x="28636" y="1361"/>
                        <a:pt x="28387" y="1290"/>
                      </a:cubicBezTo>
                      <a:cubicBezTo>
                        <a:pt x="25863" y="429"/>
                        <a:pt x="23238" y="0"/>
                        <a:pt x="20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8490550" y="4630550"/>
                  <a:ext cx="710725" cy="354150"/>
                </a:xfrm>
                <a:custGeom>
                  <a:avLst/>
                  <a:gdLst/>
                  <a:ahLst/>
                  <a:cxnLst/>
                  <a:rect l="l" t="t" r="r" b="b"/>
                  <a:pathLst>
                    <a:path w="28429" h="14166" extrusionOk="0">
                      <a:moveTo>
                        <a:pt x="23379" y="1"/>
                      </a:moveTo>
                      <a:cubicBezTo>
                        <a:pt x="20179" y="1"/>
                        <a:pt x="17659" y="948"/>
                        <a:pt x="13917" y="2467"/>
                      </a:cubicBezTo>
                      <a:cubicBezTo>
                        <a:pt x="8264" y="4793"/>
                        <a:pt x="3449" y="8756"/>
                        <a:pt x="82" y="13841"/>
                      </a:cubicBezTo>
                      <a:cubicBezTo>
                        <a:pt x="1" y="13976"/>
                        <a:pt x="95" y="14165"/>
                        <a:pt x="258" y="14165"/>
                      </a:cubicBezTo>
                      <a:cubicBezTo>
                        <a:pt x="325" y="14165"/>
                        <a:pt x="393" y="14125"/>
                        <a:pt x="420" y="14071"/>
                      </a:cubicBezTo>
                      <a:cubicBezTo>
                        <a:pt x="3747" y="9053"/>
                        <a:pt x="8494" y="5145"/>
                        <a:pt x="14065" y="2860"/>
                      </a:cubicBezTo>
                      <a:cubicBezTo>
                        <a:pt x="17821" y="1326"/>
                        <a:pt x="20247" y="412"/>
                        <a:pt x="23321" y="412"/>
                      </a:cubicBezTo>
                      <a:cubicBezTo>
                        <a:pt x="24719" y="412"/>
                        <a:pt x="26251" y="601"/>
                        <a:pt x="28103" y="1007"/>
                      </a:cubicBezTo>
                      <a:cubicBezTo>
                        <a:pt x="28115" y="1009"/>
                        <a:pt x="28128" y="1010"/>
                        <a:pt x="28139" y="1010"/>
                      </a:cubicBezTo>
                      <a:cubicBezTo>
                        <a:pt x="28367" y="1010"/>
                        <a:pt x="28428" y="652"/>
                        <a:pt x="28184" y="588"/>
                      </a:cubicBezTo>
                      <a:cubicBezTo>
                        <a:pt x="26340" y="186"/>
                        <a:pt x="24793" y="1"/>
                        <a:pt x="23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8540250" y="4743775"/>
                  <a:ext cx="688725" cy="424175"/>
                </a:xfrm>
                <a:custGeom>
                  <a:avLst/>
                  <a:gdLst/>
                  <a:ahLst/>
                  <a:cxnLst/>
                  <a:rect l="l" t="t" r="r" b="b"/>
                  <a:pathLst>
                    <a:path w="27549" h="16967" extrusionOk="0">
                      <a:moveTo>
                        <a:pt x="25231" y="0"/>
                      </a:moveTo>
                      <a:cubicBezTo>
                        <a:pt x="13032" y="0"/>
                        <a:pt x="6497" y="6412"/>
                        <a:pt x="95" y="16642"/>
                      </a:cubicBezTo>
                      <a:cubicBezTo>
                        <a:pt x="1" y="16777"/>
                        <a:pt x="95" y="16966"/>
                        <a:pt x="258" y="16966"/>
                      </a:cubicBezTo>
                      <a:cubicBezTo>
                        <a:pt x="325" y="16966"/>
                        <a:pt x="393" y="16926"/>
                        <a:pt x="433" y="16872"/>
                      </a:cubicBezTo>
                      <a:cubicBezTo>
                        <a:pt x="6773" y="6754"/>
                        <a:pt x="13221" y="421"/>
                        <a:pt x="25245" y="421"/>
                      </a:cubicBezTo>
                      <a:cubicBezTo>
                        <a:pt x="25919" y="421"/>
                        <a:pt x="26609" y="441"/>
                        <a:pt x="27319" y="481"/>
                      </a:cubicBezTo>
                      <a:cubicBezTo>
                        <a:pt x="27333" y="484"/>
                        <a:pt x="27346" y="485"/>
                        <a:pt x="27360" y="485"/>
                      </a:cubicBezTo>
                      <a:cubicBezTo>
                        <a:pt x="27461" y="485"/>
                        <a:pt x="27535" y="399"/>
                        <a:pt x="27535" y="291"/>
                      </a:cubicBezTo>
                      <a:cubicBezTo>
                        <a:pt x="27548" y="170"/>
                        <a:pt x="27454" y="75"/>
                        <a:pt x="27346" y="62"/>
                      </a:cubicBezTo>
                      <a:cubicBezTo>
                        <a:pt x="26622" y="20"/>
                        <a:pt x="25918" y="0"/>
                        <a:pt x="2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6125950" y="4503575"/>
                  <a:ext cx="997050" cy="1218675"/>
                </a:xfrm>
                <a:custGeom>
                  <a:avLst/>
                  <a:gdLst/>
                  <a:ahLst/>
                  <a:cxnLst/>
                  <a:rect l="l" t="t" r="r" b="b"/>
                  <a:pathLst>
                    <a:path w="39882" h="48747" extrusionOk="0">
                      <a:moveTo>
                        <a:pt x="20937" y="1"/>
                      </a:moveTo>
                      <a:cubicBezTo>
                        <a:pt x="19768" y="1"/>
                        <a:pt x="18587" y="96"/>
                        <a:pt x="17459" y="216"/>
                      </a:cubicBezTo>
                      <a:cubicBezTo>
                        <a:pt x="13984" y="582"/>
                        <a:pt x="10075" y="1190"/>
                        <a:pt x="8060" y="4044"/>
                      </a:cubicBezTo>
                      <a:cubicBezTo>
                        <a:pt x="7073" y="5437"/>
                        <a:pt x="6708" y="7168"/>
                        <a:pt x="6370" y="8845"/>
                      </a:cubicBezTo>
                      <a:lnTo>
                        <a:pt x="0" y="40179"/>
                      </a:lnTo>
                      <a:cubicBezTo>
                        <a:pt x="10725" y="41856"/>
                        <a:pt x="23466" y="48747"/>
                        <a:pt x="34621" y="48747"/>
                      </a:cubicBezTo>
                      <a:cubicBezTo>
                        <a:pt x="36421" y="48747"/>
                        <a:pt x="38179" y="48568"/>
                        <a:pt x="39881" y="48158"/>
                      </a:cubicBezTo>
                      <a:cubicBezTo>
                        <a:pt x="37501" y="37880"/>
                        <a:pt x="34796" y="22585"/>
                        <a:pt x="32687" y="12239"/>
                      </a:cubicBezTo>
                      <a:cubicBezTo>
                        <a:pt x="32254" y="10143"/>
                        <a:pt x="29482" y="3936"/>
                        <a:pt x="28224" y="2543"/>
                      </a:cubicBezTo>
                      <a:cubicBezTo>
                        <a:pt x="26417" y="536"/>
                        <a:pt x="23708" y="1"/>
                        <a:pt x="209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6302075" y="4531775"/>
                  <a:ext cx="589675" cy="122950"/>
                </a:xfrm>
                <a:custGeom>
                  <a:avLst/>
                  <a:gdLst/>
                  <a:ahLst/>
                  <a:cxnLst/>
                  <a:rect l="l" t="t" r="r" b="b"/>
                  <a:pathLst>
                    <a:path w="23587" h="4918" extrusionOk="0">
                      <a:moveTo>
                        <a:pt x="11723" y="1"/>
                      </a:moveTo>
                      <a:cubicBezTo>
                        <a:pt x="7604" y="1"/>
                        <a:pt x="3483" y="1458"/>
                        <a:pt x="190" y="4376"/>
                      </a:cubicBezTo>
                      <a:cubicBezTo>
                        <a:pt x="1" y="4524"/>
                        <a:pt x="147" y="4769"/>
                        <a:pt x="323" y="4769"/>
                      </a:cubicBezTo>
                      <a:cubicBezTo>
                        <a:pt x="373" y="4769"/>
                        <a:pt x="426" y="4749"/>
                        <a:pt x="474" y="4701"/>
                      </a:cubicBezTo>
                      <a:cubicBezTo>
                        <a:pt x="3585" y="1956"/>
                        <a:pt x="7588" y="441"/>
                        <a:pt x="11726" y="427"/>
                      </a:cubicBezTo>
                      <a:lnTo>
                        <a:pt x="11848" y="427"/>
                      </a:lnTo>
                      <a:cubicBezTo>
                        <a:pt x="16040" y="468"/>
                        <a:pt x="20057" y="2050"/>
                        <a:pt x="23167" y="4863"/>
                      </a:cubicBezTo>
                      <a:cubicBezTo>
                        <a:pt x="23208" y="4904"/>
                        <a:pt x="23248" y="4917"/>
                        <a:pt x="23302" y="4917"/>
                      </a:cubicBezTo>
                      <a:cubicBezTo>
                        <a:pt x="23492" y="4917"/>
                        <a:pt x="23586" y="4687"/>
                        <a:pt x="23451" y="4552"/>
                      </a:cubicBezTo>
                      <a:cubicBezTo>
                        <a:pt x="20131" y="1519"/>
                        <a:pt x="15928" y="1"/>
                        <a:pt x="1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6268875" y="4610800"/>
                  <a:ext cx="679325" cy="219725"/>
                </a:xfrm>
                <a:custGeom>
                  <a:avLst/>
                  <a:gdLst/>
                  <a:ahLst/>
                  <a:cxnLst/>
                  <a:rect l="l" t="t" r="r" b="b"/>
                  <a:pathLst>
                    <a:path w="27173" h="8789" extrusionOk="0">
                      <a:moveTo>
                        <a:pt x="12794" y="0"/>
                      </a:moveTo>
                      <a:cubicBezTo>
                        <a:pt x="7893" y="0"/>
                        <a:pt x="3224" y="2205"/>
                        <a:pt x="112" y="6043"/>
                      </a:cubicBezTo>
                      <a:cubicBezTo>
                        <a:pt x="1" y="6205"/>
                        <a:pt x="139" y="6382"/>
                        <a:pt x="289" y="6382"/>
                      </a:cubicBezTo>
                      <a:cubicBezTo>
                        <a:pt x="340" y="6382"/>
                        <a:pt x="392" y="6362"/>
                        <a:pt x="436" y="6314"/>
                      </a:cubicBezTo>
                      <a:cubicBezTo>
                        <a:pt x="3464" y="2560"/>
                        <a:pt x="8026" y="408"/>
                        <a:pt x="12797" y="408"/>
                      </a:cubicBezTo>
                      <a:cubicBezTo>
                        <a:pt x="13269" y="408"/>
                        <a:pt x="13743" y="429"/>
                        <a:pt x="14217" y="471"/>
                      </a:cubicBezTo>
                      <a:cubicBezTo>
                        <a:pt x="19491" y="945"/>
                        <a:pt x="24197" y="4028"/>
                        <a:pt x="26740" y="8680"/>
                      </a:cubicBezTo>
                      <a:cubicBezTo>
                        <a:pt x="26767" y="8748"/>
                        <a:pt x="26848" y="8789"/>
                        <a:pt x="26916" y="8789"/>
                      </a:cubicBezTo>
                      <a:cubicBezTo>
                        <a:pt x="27078" y="8789"/>
                        <a:pt x="27173" y="8613"/>
                        <a:pt x="27105" y="8477"/>
                      </a:cubicBezTo>
                      <a:cubicBezTo>
                        <a:pt x="24495" y="3704"/>
                        <a:pt x="19667" y="553"/>
                        <a:pt x="14258" y="66"/>
                      </a:cubicBezTo>
                      <a:cubicBezTo>
                        <a:pt x="13768" y="22"/>
                        <a:pt x="13280" y="0"/>
                        <a:pt x="1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6212500" y="4767850"/>
                  <a:ext cx="770900" cy="269925"/>
                </a:xfrm>
                <a:custGeom>
                  <a:avLst/>
                  <a:gdLst/>
                  <a:ahLst/>
                  <a:cxnLst/>
                  <a:rect l="l" t="t" r="r" b="b"/>
                  <a:pathLst>
                    <a:path w="30836" h="10797" extrusionOk="0">
                      <a:moveTo>
                        <a:pt x="16494" y="1"/>
                      </a:moveTo>
                      <a:cubicBezTo>
                        <a:pt x="12774" y="1"/>
                        <a:pt x="9550" y="1741"/>
                        <a:pt x="7452" y="3250"/>
                      </a:cubicBezTo>
                      <a:cubicBezTo>
                        <a:pt x="4652" y="5279"/>
                        <a:pt x="2340" y="7916"/>
                        <a:pt x="122" y="10458"/>
                      </a:cubicBezTo>
                      <a:cubicBezTo>
                        <a:pt x="0" y="10594"/>
                        <a:pt x="95" y="10797"/>
                        <a:pt x="271" y="10797"/>
                      </a:cubicBezTo>
                      <a:cubicBezTo>
                        <a:pt x="338" y="10797"/>
                        <a:pt x="392" y="10770"/>
                        <a:pt x="433" y="10729"/>
                      </a:cubicBezTo>
                      <a:cubicBezTo>
                        <a:pt x="2637" y="8200"/>
                        <a:pt x="4936" y="5590"/>
                        <a:pt x="7695" y="3588"/>
                      </a:cubicBezTo>
                      <a:cubicBezTo>
                        <a:pt x="9740" y="2119"/>
                        <a:pt x="12871" y="420"/>
                        <a:pt x="16473" y="420"/>
                      </a:cubicBezTo>
                      <a:cubicBezTo>
                        <a:pt x="16683" y="420"/>
                        <a:pt x="16895" y="425"/>
                        <a:pt x="17108" y="437"/>
                      </a:cubicBezTo>
                      <a:cubicBezTo>
                        <a:pt x="22382" y="721"/>
                        <a:pt x="26791" y="4711"/>
                        <a:pt x="30401" y="8565"/>
                      </a:cubicBezTo>
                      <a:cubicBezTo>
                        <a:pt x="30446" y="8610"/>
                        <a:pt x="30497" y="8629"/>
                        <a:pt x="30546" y="8629"/>
                      </a:cubicBezTo>
                      <a:cubicBezTo>
                        <a:pt x="30701" y="8629"/>
                        <a:pt x="30836" y="8436"/>
                        <a:pt x="30712" y="8281"/>
                      </a:cubicBezTo>
                      <a:cubicBezTo>
                        <a:pt x="27034" y="4359"/>
                        <a:pt x="22558" y="316"/>
                        <a:pt x="17135" y="18"/>
                      </a:cubicBezTo>
                      <a:cubicBezTo>
                        <a:pt x="16919" y="7"/>
                        <a:pt x="16706" y="1"/>
                        <a:pt x="164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6186725" y="4985975"/>
                  <a:ext cx="846350" cy="180275"/>
                </a:xfrm>
                <a:custGeom>
                  <a:avLst/>
                  <a:gdLst/>
                  <a:ahLst/>
                  <a:cxnLst/>
                  <a:rect l="l" t="t" r="r" b="b"/>
                  <a:pathLst>
                    <a:path w="33854" h="7211" extrusionOk="0">
                      <a:moveTo>
                        <a:pt x="16812" y="0"/>
                      </a:moveTo>
                      <a:cubicBezTo>
                        <a:pt x="10816" y="0"/>
                        <a:pt x="4818" y="2212"/>
                        <a:pt x="139" y="6643"/>
                      </a:cubicBezTo>
                      <a:cubicBezTo>
                        <a:pt x="0" y="6802"/>
                        <a:pt x="130" y="7003"/>
                        <a:pt x="290" y="7003"/>
                      </a:cubicBezTo>
                      <a:cubicBezTo>
                        <a:pt x="333" y="7003"/>
                        <a:pt x="379" y="6988"/>
                        <a:pt x="423" y="6954"/>
                      </a:cubicBezTo>
                      <a:cubicBezTo>
                        <a:pt x="5022" y="2595"/>
                        <a:pt x="10922" y="421"/>
                        <a:pt x="16817" y="421"/>
                      </a:cubicBezTo>
                      <a:cubicBezTo>
                        <a:pt x="22813" y="421"/>
                        <a:pt x="28804" y="2670"/>
                        <a:pt x="33420" y="7156"/>
                      </a:cubicBezTo>
                      <a:cubicBezTo>
                        <a:pt x="33461" y="7197"/>
                        <a:pt x="33515" y="7211"/>
                        <a:pt x="33569" y="7211"/>
                      </a:cubicBezTo>
                      <a:cubicBezTo>
                        <a:pt x="33758" y="7211"/>
                        <a:pt x="33853" y="6981"/>
                        <a:pt x="33718" y="6859"/>
                      </a:cubicBezTo>
                      <a:cubicBezTo>
                        <a:pt x="29012" y="2289"/>
                        <a:pt x="22913" y="0"/>
                        <a:pt x="1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6168200" y="5189200"/>
                  <a:ext cx="896175" cy="215075"/>
                </a:xfrm>
                <a:custGeom>
                  <a:avLst/>
                  <a:gdLst/>
                  <a:ahLst/>
                  <a:cxnLst/>
                  <a:rect l="l" t="t" r="r" b="b"/>
                  <a:pathLst>
                    <a:path w="35847" h="8603" extrusionOk="0">
                      <a:moveTo>
                        <a:pt x="22576" y="1"/>
                      </a:moveTo>
                      <a:cubicBezTo>
                        <a:pt x="20914" y="1"/>
                        <a:pt x="19209" y="161"/>
                        <a:pt x="17487" y="488"/>
                      </a:cubicBezTo>
                      <a:cubicBezTo>
                        <a:pt x="10725" y="1759"/>
                        <a:pt x="4693" y="5275"/>
                        <a:pt x="176" y="8210"/>
                      </a:cubicBezTo>
                      <a:cubicBezTo>
                        <a:pt x="0" y="8318"/>
                        <a:pt x="82" y="8602"/>
                        <a:pt x="298" y="8602"/>
                      </a:cubicBezTo>
                      <a:cubicBezTo>
                        <a:pt x="325" y="8589"/>
                        <a:pt x="366" y="8589"/>
                        <a:pt x="406" y="8562"/>
                      </a:cubicBezTo>
                      <a:cubicBezTo>
                        <a:pt x="4883" y="5654"/>
                        <a:pt x="10874" y="2151"/>
                        <a:pt x="17568" y="894"/>
                      </a:cubicBezTo>
                      <a:cubicBezTo>
                        <a:pt x="19268" y="573"/>
                        <a:pt x="20950" y="415"/>
                        <a:pt x="22588" y="415"/>
                      </a:cubicBezTo>
                      <a:cubicBezTo>
                        <a:pt x="27502" y="415"/>
                        <a:pt x="32018" y="1837"/>
                        <a:pt x="35446" y="4545"/>
                      </a:cubicBezTo>
                      <a:cubicBezTo>
                        <a:pt x="35483" y="4570"/>
                        <a:pt x="35521" y="4581"/>
                        <a:pt x="35557" y="4581"/>
                      </a:cubicBezTo>
                      <a:cubicBezTo>
                        <a:pt x="35719" y="4581"/>
                        <a:pt x="35847" y="4364"/>
                        <a:pt x="35703" y="4221"/>
                      </a:cubicBezTo>
                      <a:cubicBezTo>
                        <a:pt x="32200" y="1459"/>
                        <a:pt x="27584" y="1"/>
                        <a:pt x="22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43"/>
              <p:cNvSpPr/>
              <p:nvPr/>
            </p:nvSpPr>
            <p:spPr>
              <a:xfrm>
                <a:off x="5307217" y="4141984"/>
                <a:ext cx="51850" cy="345850"/>
              </a:xfrm>
              <a:custGeom>
                <a:avLst/>
                <a:gdLst/>
                <a:ahLst/>
                <a:cxnLst/>
                <a:rect l="l" t="t" r="r" b="b"/>
                <a:pathLst>
                  <a:path w="2074" h="13834" extrusionOk="0">
                    <a:moveTo>
                      <a:pt x="2024" y="13772"/>
                    </a:moveTo>
                    <a:cubicBezTo>
                      <a:pt x="1834" y="13994"/>
                      <a:pt x="833" y="13439"/>
                      <a:pt x="500" y="12629"/>
                    </a:cubicBezTo>
                    <a:cubicBezTo>
                      <a:pt x="167" y="11819"/>
                      <a:pt x="72" y="10724"/>
                      <a:pt x="24" y="8914"/>
                    </a:cubicBezTo>
                    <a:cubicBezTo>
                      <a:pt x="-24" y="7104"/>
                      <a:pt x="103" y="3168"/>
                      <a:pt x="214" y="1771"/>
                    </a:cubicBezTo>
                    <a:cubicBezTo>
                      <a:pt x="325" y="374"/>
                      <a:pt x="437" y="-611"/>
                      <a:pt x="691" y="532"/>
                    </a:cubicBezTo>
                    <a:cubicBezTo>
                      <a:pt x="945" y="1675"/>
                      <a:pt x="1579" y="6835"/>
                      <a:pt x="1738" y="8629"/>
                    </a:cubicBezTo>
                    <a:cubicBezTo>
                      <a:pt x="1897" y="10423"/>
                      <a:pt x="1595" y="10439"/>
                      <a:pt x="1643" y="11296"/>
                    </a:cubicBezTo>
                    <a:cubicBezTo>
                      <a:pt x="1691" y="12153"/>
                      <a:pt x="2215" y="13550"/>
                      <a:pt x="2024" y="13772"/>
                    </a:cubicBezTo>
                    <a:close/>
                  </a:path>
                </a:pathLst>
              </a:custGeom>
              <a:solidFill>
                <a:srgbClr val="EE9D96"/>
              </a:solidFill>
              <a:ln>
                <a:noFill/>
              </a:ln>
            </p:spPr>
          </p:sp>
        </p:grpSp>
        <p:sp>
          <p:nvSpPr>
            <p:cNvPr id="2343" name="Google Shape;2343;p43"/>
            <p:cNvSpPr/>
            <p:nvPr/>
          </p:nvSpPr>
          <p:spPr>
            <a:xfrm>
              <a:off x="10537025" y="4388650"/>
              <a:ext cx="1109700" cy="269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4" name="Google Shape;2344;p43"/>
          <p:cNvSpPr/>
          <p:nvPr/>
        </p:nvSpPr>
        <p:spPr>
          <a:xfrm>
            <a:off x="4775329" y="577624"/>
            <a:ext cx="364001" cy="228360"/>
          </a:xfrm>
          <a:custGeom>
            <a:avLst/>
            <a:gdLst/>
            <a:ahLst/>
            <a:cxnLst/>
            <a:rect l="l" t="t" r="r" b="b"/>
            <a:pathLst>
              <a:path w="9057" h="5682" extrusionOk="0">
                <a:moveTo>
                  <a:pt x="3492" y="0"/>
                </a:moveTo>
                <a:cubicBezTo>
                  <a:pt x="3465" y="27"/>
                  <a:pt x="1654" y="1497"/>
                  <a:pt x="0" y="1707"/>
                </a:cubicBezTo>
                <a:lnTo>
                  <a:pt x="132" y="2573"/>
                </a:lnTo>
                <a:cubicBezTo>
                  <a:pt x="289" y="2547"/>
                  <a:pt x="473" y="2520"/>
                  <a:pt x="657" y="2468"/>
                </a:cubicBezTo>
                <a:lnTo>
                  <a:pt x="1077" y="2888"/>
                </a:lnTo>
                <a:lnTo>
                  <a:pt x="3702" y="5460"/>
                </a:lnTo>
                <a:cubicBezTo>
                  <a:pt x="3851" y="5610"/>
                  <a:pt x="4053" y="5681"/>
                  <a:pt x="4272" y="5681"/>
                </a:cubicBezTo>
                <a:cubicBezTo>
                  <a:pt x="4590" y="5681"/>
                  <a:pt x="4944" y="5530"/>
                  <a:pt x="5224" y="5250"/>
                </a:cubicBezTo>
                <a:cubicBezTo>
                  <a:pt x="5670" y="4752"/>
                  <a:pt x="5749" y="4069"/>
                  <a:pt x="5382" y="3702"/>
                </a:cubicBezTo>
                <a:cubicBezTo>
                  <a:pt x="5222" y="3563"/>
                  <a:pt x="5014" y="3494"/>
                  <a:pt x="4794" y="3494"/>
                </a:cubicBezTo>
                <a:cubicBezTo>
                  <a:pt x="4472" y="3494"/>
                  <a:pt x="4124" y="3642"/>
                  <a:pt x="3859" y="3938"/>
                </a:cubicBezTo>
                <a:cubicBezTo>
                  <a:pt x="3623" y="4148"/>
                  <a:pt x="3492" y="4437"/>
                  <a:pt x="3465" y="4752"/>
                </a:cubicBezTo>
                <a:lnTo>
                  <a:pt x="1024" y="2363"/>
                </a:lnTo>
                <a:cubicBezTo>
                  <a:pt x="2022" y="2022"/>
                  <a:pt x="2967" y="1523"/>
                  <a:pt x="3833" y="867"/>
                </a:cubicBezTo>
                <a:lnTo>
                  <a:pt x="3964" y="998"/>
                </a:lnTo>
                <a:lnTo>
                  <a:pt x="4384" y="1392"/>
                </a:lnTo>
                <a:lnTo>
                  <a:pt x="7009" y="3990"/>
                </a:lnTo>
                <a:cubicBezTo>
                  <a:pt x="7158" y="4129"/>
                  <a:pt x="7360" y="4198"/>
                  <a:pt x="7578" y="4198"/>
                </a:cubicBezTo>
                <a:cubicBezTo>
                  <a:pt x="7896" y="4198"/>
                  <a:pt x="8251" y="4050"/>
                  <a:pt x="8532" y="3754"/>
                </a:cubicBezTo>
                <a:cubicBezTo>
                  <a:pt x="8978" y="3282"/>
                  <a:pt x="9057" y="2573"/>
                  <a:pt x="8663" y="2232"/>
                </a:cubicBezTo>
                <a:cubicBezTo>
                  <a:pt x="8515" y="2084"/>
                  <a:pt x="8316" y="2012"/>
                  <a:pt x="8100" y="2012"/>
                </a:cubicBezTo>
                <a:cubicBezTo>
                  <a:pt x="7780" y="2012"/>
                  <a:pt x="7423" y="2170"/>
                  <a:pt x="7140" y="2468"/>
                </a:cubicBezTo>
                <a:cubicBezTo>
                  <a:pt x="6930" y="2678"/>
                  <a:pt x="6799" y="2967"/>
                  <a:pt x="6773" y="3282"/>
                </a:cubicBezTo>
                <a:lnTo>
                  <a:pt x="3754" y="342"/>
                </a:lnTo>
                <a:lnTo>
                  <a:pt x="34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0" name="Google Shape;2350;p44"/>
          <p:cNvSpPr txBox="1"/>
          <p:nvPr/>
        </p:nvSpPr>
        <p:spPr>
          <a:xfrm>
            <a:off x="939509" y="132100"/>
            <a:ext cx="2173086"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3000" dirty="0">
                <a:solidFill>
                  <a:schemeClr val="dk1"/>
                </a:solidFill>
                <a:latin typeface="Limelight"/>
                <a:ea typeface="Limelight"/>
                <a:cs typeface="Limelight"/>
                <a:sym typeface="Limelight"/>
              </a:rPr>
              <a:t>P</a:t>
            </a:r>
            <a:r>
              <a:rPr lang="en" sz="3000" dirty="0">
                <a:solidFill>
                  <a:schemeClr val="dk1"/>
                </a:solidFill>
                <a:latin typeface="Limelight"/>
                <a:ea typeface="Limelight"/>
                <a:cs typeface="Limelight"/>
                <a:sym typeface="Limelight"/>
              </a:rPr>
              <a:t>ulso musical</a:t>
            </a:r>
            <a:endParaRPr sz="3000" dirty="0">
              <a:solidFill>
                <a:schemeClr val="dk1"/>
              </a:solidFill>
              <a:latin typeface="Limelight"/>
              <a:ea typeface="Limelight"/>
              <a:cs typeface="Limelight"/>
              <a:sym typeface="Limelight"/>
            </a:endParaRPr>
          </a:p>
        </p:txBody>
      </p:sp>
      <p:sp>
        <p:nvSpPr>
          <p:cNvPr id="2354" name="Google Shape;2354;p44"/>
          <p:cNvSpPr txBox="1"/>
          <p:nvPr/>
        </p:nvSpPr>
        <p:spPr>
          <a:xfrm>
            <a:off x="170447" y="1099537"/>
            <a:ext cx="3965618" cy="1129187"/>
          </a:xfrm>
          <a:prstGeom prst="rect">
            <a:avLst/>
          </a:prstGeom>
          <a:noFill/>
          <a:ln>
            <a:noFill/>
          </a:ln>
        </p:spPr>
        <p:txBody>
          <a:bodyPr spcFirstLastPara="1" wrap="square" lIns="91425" tIns="91425" rIns="91425" bIns="91425" anchor="t" anchorCtr="0">
            <a:noAutofit/>
          </a:bodyPr>
          <a:lstStyle/>
          <a:p>
            <a:pPr marL="0" lvl="0" indent="0" rtl="0">
              <a:lnSpc>
                <a:spcPct val="80000"/>
              </a:lnSpc>
              <a:spcBef>
                <a:spcPts val="0"/>
              </a:spcBef>
              <a:spcAft>
                <a:spcPts val="0"/>
              </a:spcAft>
              <a:buNone/>
            </a:pPr>
            <a:r>
              <a:rPr lang="es-MX" dirty="0">
                <a:solidFill>
                  <a:schemeClr val="accent1"/>
                </a:solidFill>
                <a:latin typeface="Red Hat Display" panose="020B0604020202020204" charset="0"/>
                <a:ea typeface="Red Hat Display" panose="020B0604020202020204" charset="0"/>
                <a:cs typeface="Red Hat Display" panose="020B0604020202020204" charset="0"/>
                <a:sym typeface="Leckerli One"/>
              </a:rPr>
              <a:t>Son los tiempos o pulsaciones regulares sobre los que se desenvuelve y cobra vida el ritmo.</a:t>
            </a:r>
          </a:p>
          <a:p>
            <a:pPr marL="0" lvl="0" indent="0" rtl="0">
              <a:lnSpc>
                <a:spcPct val="80000"/>
              </a:lnSpc>
              <a:spcBef>
                <a:spcPts val="0"/>
              </a:spcBef>
              <a:spcAft>
                <a:spcPts val="0"/>
              </a:spcAft>
              <a:buNone/>
            </a:pPr>
            <a:r>
              <a:rPr lang="es-MX" dirty="0">
                <a:solidFill>
                  <a:schemeClr val="accent1"/>
                </a:solidFill>
                <a:latin typeface="Red Hat Display" panose="020B0604020202020204" charset="0"/>
                <a:ea typeface="Red Hat Display" panose="020B0604020202020204" charset="0"/>
                <a:cs typeface="Red Hat Display" panose="020B0604020202020204" charset="0"/>
                <a:sym typeface="Leckerli One"/>
              </a:rPr>
              <a:t>Al pulso también se le denomina, beat. </a:t>
            </a:r>
          </a:p>
          <a:p>
            <a:pPr marL="0" lvl="0" indent="0" rtl="0">
              <a:lnSpc>
                <a:spcPct val="80000"/>
              </a:lnSpc>
              <a:spcBef>
                <a:spcPts val="0"/>
              </a:spcBef>
              <a:spcAft>
                <a:spcPts val="0"/>
              </a:spcAft>
              <a:buNone/>
            </a:pPr>
            <a:r>
              <a:rPr lang="es-MX" dirty="0">
                <a:solidFill>
                  <a:schemeClr val="accent1"/>
                </a:solidFill>
                <a:latin typeface="Red Hat Display" panose="020B0604020202020204" charset="0"/>
                <a:ea typeface="Red Hat Display" panose="020B0604020202020204" charset="0"/>
                <a:cs typeface="Red Hat Display" panose="020B0604020202020204" charset="0"/>
                <a:sym typeface="Leckerli One"/>
              </a:rPr>
              <a:t>Es el latido de la música. Para su mejor comprensión diremos que es semejante al tic-tac continuo y regular de un reloj.</a:t>
            </a:r>
          </a:p>
          <a:p>
            <a:pPr marL="0" lvl="0" indent="0" rtl="0">
              <a:lnSpc>
                <a:spcPct val="80000"/>
              </a:lnSpc>
              <a:spcBef>
                <a:spcPts val="0"/>
              </a:spcBef>
              <a:spcAft>
                <a:spcPts val="0"/>
              </a:spcAft>
              <a:buNone/>
            </a:pPr>
            <a:r>
              <a:rPr lang="es-MX" dirty="0">
                <a:solidFill>
                  <a:schemeClr val="accent1"/>
                </a:solidFill>
                <a:latin typeface="Red Hat Display" panose="020B0604020202020204" charset="0"/>
                <a:ea typeface="Red Hat Display" panose="020B0604020202020204" charset="0"/>
                <a:cs typeface="Red Hat Display" panose="020B0604020202020204" charset="0"/>
                <a:sym typeface="Leckerli One"/>
              </a:rPr>
              <a:t>Cuando analizamos una melodía, ritmo base que perdura durante toda la melodía y que corresponde a sucesión continua e ininterrumpida de pulsos; dicha pulsación es fácil identificar en las melodías que generalmente se utilizan para realizar actividades coreográficas.</a:t>
            </a:r>
            <a:endParaRPr dirty="0">
              <a:solidFill>
                <a:schemeClr val="accent1"/>
              </a:solidFill>
              <a:latin typeface="Red Hat Display" panose="020B0604020202020204" charset="0"/>
              <a:ea typeface="Red Hat Display" panose="020B0604020202020204" charset="0"/>
              <a:cs typeface="Red Hat Display" panose="020B0604020202020204" charset="0"/>
              <a:sym typeface="Leckerli One"/>
            </a:endParaRPr>
          </a:p>
        </p:txBody>
      </p:sp>
      <p:sp>
        <p:nvSpPr>
          <p:cNvPr id="2362" name="Google Shape;2362;p44"/>
          <p:cNvSpPr txBox="1"/>
          <p:nvPr/>
        </p:nvSpPr>
        <p:spPr>
          <a:xfrm>
            <a:off x="6185507" y="1076964"/>
            <a:ext cx="17832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Limelight"/>
                <a:ea typeface="Limelight"/>
                <a:cs typeface="Limelight"/>
                <a:sym typeface="Limelight"/>
              </a:rPr>
              <a:t>TEMPO</a:t>
            </a:r>
            <a:endParaRPr sz="2400" dirty="0">
              <a:solidFill>
                <a:schemeClr val="lt1"/>
              </a:solidFill>
              <a:latin typeface="Limelight"/>
              <a:ea typeface="Limelight"/>
              <a:cs typeface="Limelight"/>
              <a:sym typeface="Limelight"/>
            </a:endParaRPr>
          </a:p>
        </p:txBody>
      </p:sp>
      <p:sp>
        <p:nvSpPr>
          <p:cNvPr id="2363" name="Google Shape;2363;p44"/>
          <p:cNvSpPr txBox="1"/>
          <p:nvPr/>
        </p:nvSpPr>
        <p:spPr>
          <a:xfrm>
            <a:off x="4499830" y="1453037"/>
            <a:ext cx="4418495"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MX" sz="1500" dirty="0">
                <a:solidFill>
                  <a:schemeClr val="dk1"/>
                </a:solidFill>
                <a:latin typeface="Red Hat Display"/>
                <a:ea typeface="Red Hat Display"/>
                <a:cs typeface="Red Hat Display"/>
                <a:sym typeface="Red Hat Display"/>
              </a:rPr>
              <a:t>Es la frecuencia media del pulso musicar. Es decir, el número de pulsaciones o beats de una melodía en un minuto. Este tempo o frecuencia de pulsación, es un aspecto importante a considerar a la hora de escoger una melodía para trabajar corporalmente . No es lo mismo trabajar con una melodía  que tenga 100 pulsaciones/minuto, ya que en dicha melodía en intervalo de tiempo que transcurre entre dos pulsos es bastante mayor que si dicha melodía tuviera 170 pulsaciones /minuto. Estos dos casos , provocan una influencia respecto a la velocidad a la que deben ejecutarse los movimientos que se realicen al ritmo de la música.</a:t>
            </a:r>
            <a:endParaRPr sz="1500" dirty="0">
              <a:solidFill>
                <a:schemeClr val="dk1"/>
              </a:solidFill>
              <a:latin typeface="Red Hat Display"/>
              <a:ea typeface="Red Hat Display"/>
              <a:cs typeface="Red Hat Display"/>
              <a:sym typeface="Red Hat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grpSp>
        <p:nvGrpSpPr>
          <p:cNvPr id="2428" name="Google Shape;2428;p45"/>
          <p:cNvGrpSpPr/>
          <p:nvPr/>
        </p:nvGrpSpPr>
        <p:grpSpPr>
          <a:xfrm>
            <a:off x="7722634" y="3744520"/>
            <a:ext cx="1400072" cy="1398980"/>
            <a:chOff x="4825025" y="1577075"/>
            <a:chExt cx="2533150" cy="2531175"/>
          </a:xfrm>
        </p:grpSpPr>
        <p:sp>
          <p:nvSpPr>
            <p:cNvPr id="2429" name="Google Shape;2429;p45"/>
            <p:cNvSpPr/>
            <p:nvPr/>
          </p:nvSpPr>
          <p:spPr>
            <a:xfrm>
              <a:off x="6008075" y="1577075"/>
              <a:ext cx="177925" cy="589075"/>
            </a:xfrm>
            <a:custGeom>
              <a:avLst/>
              <a:gdLst/>
              <a:ahLst/>
              <a:cxnLst/>
              <a:rect l="l" t="t" r="r" b="b"/>
              <a:pathLst>
                <a:path w="7117" h="23563" extrusionOk="0">
                  <a:moveTo>
                    <a:pt x="3321" y="1"/>
                  </a:moveTo>
                  <a:cubicBezTo>
                    <a:pt x="2214" y="1"/>
                    <a:pt x="1107" y="40"/>
                    <a:pt x="0" y="119"/>
                  </a:cubicBezTo>
                  <a:lnTo>
                    <a:pt x="1542" y="23563"/>
                  </a:lnTo>
                  <a:cubicBezTo>
                    <a:pt x="2135" y="23523"/>
                    <a:pt x="2728" y="23484"/>
                    <a:pt x="3321" y="23484"/>
                  </a:cubicBezTo>
                  <a:cubicBezTo>
                    <a:pt x="4033" y="23484"/>
                    <a:pt x="4705" y="23523"/>
                    <a:pt x="5377" y="23563"/>
                  </a:cubicBezTo>
                  <a:lnTo>
                    <a:pt x="7116" y="159"/>
                  </a:lnTo>
                  <a:cubicBezTo>
                    <a:pt x="5851" y="40"/>
                    <a:pt x="4586" y="1"/>
                    <a:pt x="3321"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5"/>
            <p:cNvSpPr/>
            <p:nvPr/>
          </p:nvSpPr>
          <p:spPr>
            <a:xfrm>
              <a:off x="5695750" y="1596850"/>
              <a:ext cx="276750" cy="600925"/>
            </a:xfrm>
            <a:custGeom>
              <a:avLst/>
              <a:gdLst/>
              <a:ahLst/>
              <a:cxnLst/>
              <a:rect l="l" t="t" r="r" b="b"/>
              <a:pathLst>
                <a:path w="11070" h="24037" extrusionOk="0">
                  <a:moveTo>
                    <a:pt x="6919" y="0"/>
                  </a:moveTo>
                  <a:cubicBezTo>
                    <a:pt x="4586" y="396"/>
                    <a:pt x="2293" y="989"/>
                    <a:pt x="0" y="1740"/>
                  </a:cubicBezTo>
                  <a:lnTo>
                    <a:pt x="7354" y="24037"/>
                  </a:lnTo>
                  <a:cubicBezTo>
                    <a:pt x="8579" y="23641"/>
                    <a:pt x="9805" y="23325"/>
                    <a:pt x="11070" y="23127"/>
                  </a:cubicBezTo>
                  <a:lnTo>
                    <a:pt x="6919"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5"/>
            <p:cNvSpPr/>
            <p:nvPr/>
          </p:nvSpPr>
          <p:spPr>
            <a:xfrm>
              <a:off x="5410125" y="1690725"/>
              <a:ext cx="400300" cy="580200"/>
            </a:xfrm>
            <a:custGeom>
              <a:avLst/>
              <a:gdLst/>
              <a:ahLst/>
              <a:cxnLst/>
              <a:rect l="l" t="t" r="r" b="b"/>
              <a:pathLst>
                <a:path w="16012" h="23208" extrusionOk="0">
                  <a:moveTo>
                    <a:pt x="6246" y="1"/>
                  </a:moveTo>
                  <a:cubicBezTo>
                    <a:pt x="4072" y="989"/>
                    <a:pt x="1977" y="2136"/>
                    <a:pt x="0" y="3440"/>
                  </a:cubicBezTo>
                  <a:lnTo>
                    <a:pt x="12651" y="23207"/>
                  </a:lnTo>
                  <a:cubicBezTo>
                    <a:pt x="13718" y="22496"/>
                    <a:pt x="14825" y="21903"/>
                    <a:pt x="16011" y="21389"/>
                  </a:cubicBezTo>
                  <a:lnTo>
                    <a:pt x="624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5"/>
            <p:cNvSpPr/>
            <p:nvPr/>
          </p:nvSpPr>
          <p:spPr>
            <a:xfrm>
              <a:off x="5165000" y="1858750"/>
              <a:ext cx="500125" cy="521875"/>
            </a:xfrm>
            <a:custGeom>
              <a:avLst/>
              <a:gdLst/>
              <a:ahLst/>
              <a:cxnLst/>
              <a:rect l="l" t="t" r="r" b="b"/>
              <a:pathLst>
                <a:path w="20005" h="20875" extrusionOk="0">
                  <a:moveTo>
                    <a:pt x="5259" y="1"/>
                  </a:moveTo>
                  <a:cubicBezTo>
                    <a:pt x="3401" y="1463"/>
                    <a:pt x="1622" y="3084"/>
                    <a:pt x="1" y="4863"/>
                  </a:cubicBezTo>
                  <a:lnTo>
                    <a:pt x="17198" y="20874"/>
                  </a:lnTo>
                  <a:cubicBezTo>
                    <a:pt x="18068" y="19926"/>
                    <a:pt x="18977" y="19056"/>
                    <a:pt x="20005" y="18265"/>
                  </a:cubicBezTo>
                  <a:lnTo>
                    <a:pt x="5259"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5"/>
            <p:cNvSpPr/>
            <p:nvPr/>
          </p:nvSpPr>
          <p:spPr>
            <a:xfrm>
              <a:off x="4979200" y="2087050"/>
              <a:ext cx="567325" cy="430950"/>
            </a:xfrm>
            <a:custGeom>
              <a:avLst/>
              <a:gdLst/>
              <a:ahLst/>
              <a:cxnLst/>
              <a:rect l="l" t="t" r="r" b="b"/>
              <a:pathLst>
                <a:path w="22693" h="17238" extrusionOk="0">
                  <a:moveTo>
                    <a:pt x="3875" y="1"/>
                  </a:moveTo>
                  <a:cubicBezTo>
                    <a:pt x="2452" y="1899"/>
                    <a:pt x="1147" y="3915"/>
                    <a:pt x="0" y="6010"/>
                  </a:cubicBezTo>
                  <a:lnTo>
                    <a:pt x="20637" y="17238"/>
                  </a:lnTo>
                  <a:cubicBezTo>
                    <a:pt x="21230" y="16131"/>
                    <a:pt x="21942" y="15063"/>
                    <a:pt x="22693" y="14035"/>
                  </a:cubicBezTo>
                  <a:lnTo>
                    <a:pt x="387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5"/>
            <p:cNvSpPr/>
            <p:nvPr/>
          </p:nvSpPr>
          <p:spPr>
            <a:xfrm>
              <a:off x="4863550" y="2363800"/>
              <a:ext cx="598975" cy="313325"/>
            </a:xfrm>
            <a:custGeom>
              <a:avLst/>
              <a:gdLst/>
              <a:ahLst/>
              <a:cxnLst/>
              <a:rect l="l" t="t" r="r" b="b"/>
              <a:pathLst>
                <a:path w="23959" h="12533" extrusionOk="0">
                  <a:moveTo>
                    <a:pt x="2215" y="0"/>
                  </a:moveTo>
                  <a:cubicBezTo>
                    <a:pt x="1306" y="2175"/>
                    <a:pt x="554" y="4468"/>
                    <a:pt x="1" y="6761"/>
                  </a:cubicBezTo>
                  <a:lnTo>
                    <a:pt x="22733" y="12533"/>
                  </a:lnTo>
                  <a:cubicBezTo>
                    <a:pt x="23049" y="11268"/>
                    <a:pt x="23484" y="10082"/>
                    <a:pt x="23958" y="8896"/>
                  </a:cubicBezTo>
                  <a:lnTo>
                    <a:pt x="2215"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5"/>
            <p:cNvSpPr/>
            <p:nvPr/>
          </p:nvSpPr>
          <p:spPr>
            <a:xfrm>
              <a:off x="4825025" y="2670175"/>
              <a:ext cx="593025" cy="177925"/>
            </a:xfrm>
            <a:custGeom>
              <a:avLst/>
              <a:gdLst/>
              <a:ahLst/>
              <a:cxnLst/>
              <a:rect l="l" t="t" r="r" b="b"/>
              <a:pathLst>
                <a:path w="23721" h="7117" extrusionOk="0">
                  <a:moveTo>
                    <a:pt x="475" y="1"/>
                  </a:moveTo>
                  <a:cubicBezTo>
                    <a:pt x="158" y="2294"/>
                    <a:pt x="0" y="4587"/>
                    <a:pt x="0" y="6919"/>
                  </a:cubicBezTo>
                  <a:lnTo>
                    <a:pt x="0" y="7117"/>
                  </a:lnTo>
                  <a:lnTo>
                    <a:pt x="23444" y="7038"/>
                  </a:lnTo>
                  <a:cubicBezTo>
                    <a:pt x="23483" y="6998"/>
                    <a:pt x="23483" y="6959"/>
                    <a:pt x="23483" y="6919"/>
                  </a:cubicBezTo>
                  <a:cubicBezTo>
                    <a:pt x="23483" y="5694"/>
                    <a:pt x="23562" y="4429"/>
                    <a:pt x="23720" y="3203"/>
                  </a:cubicBezTo>
                  <a:lnTo>
                    <a:pt x="47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5"/>
            <p:cNvSpPr/>
            <p:nvPr/>
          </p:nvSpPr>
          <p:spPr>
            <a:xfrm>
              <a:off x="4832925" y="2921225"/>
              <a:ext cx="600925" cy="241175"/>
            </a:xfrm>
            <a:custGeom>
              <a:avLst/>
              <a:gdLst/>
              <a:ahLst/>
              <a:cxnLst/>
              <a:rect l="l" t="t" r="r" b="b"/>
              <a:pathLst>
                <a:path w="24037" h="9647" extrusionOk="0">
                  <a:moveTo>
                    <a:pt x="23325" y="0"/>
                  </a:moveTo>
                  <a:lnTo>
                    <a:pt x="0" y="2649"/>
                  </a:lnTo>
                  <a:cubicBezTo>
                    <a:pt x="277" y="5021"/>
                    <a:pt x="712" y="7354"/>
                    <a:pt x="1305" y="9647"/>
                  </a:cubicBezTo>
                  <a:lnTo>
                    <a:pt x="24037" y="3717"/>
                  </a:lnTo>
                  <a:cubicBezTo>
                    <a:pt x="23721" y="2491"/>
                    <a:pt x="23483" y="1266"/>
                    <a:pt x="23325" y="0"/>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5"/>
            <p:cNvSpPr/>
            <p:nvPr/>
          </p:nvSpPr>
          <p:spPr>
            <a:xfrm>
              <a:off x="4908050" y="3086275"/>
              <a:ext cx="589075" cy="371650"/>
            </a:xfrm>
            <a:custGeom>
              <a:avLst/>
              <a:gdLst/>
              <a:ahLst/>
              <a:cxnLst/>
              <a:rect l="l" t="t" r="r" b="b"/>
              <a:pathLst>
                <a:path w="23563" h="14866" extrusionOk="0">
                  <a:moveTo>
                    <a:pt x="21941" y="1"/>
                  </a:moveTo>
                  <a:lnTo>
                    <a:pt x="0" y="8382"/>
                  </a:lnTo>
                  <a:cubicBezTo>
                    <a:pt x="870" y="10635"/>
                    <a:pt x="1858" y="12770"/>
                    <a:pt x="3044" y="14865"/>
                  </a:cubicBezTo>
                  <a:lnTo>
                    <a:pt x="23562" y="3480"/>
                  </a:lnTo>
                  <a:cubicBezTo>
                    <a:pt x="22930" y="2373"/>
                    <a:pt x="22416" y="1187"/>
                    <a:pt x="21941"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5"/>
            <p:cNvSpPr/>
            <p:nvPr/>
          </p:nvSpPr>
          <p:spPr>
            <a:xfrm>
              <a:off x="5058275" y="3236500"/>
              <a:ext cx="539650" cy="477400"/>
            </a:xfrm>
            <a:custGeom>
              <a:avLst/>
              <a:gdLst/>
              <a:ahLst/>
              <a:cxnLst/>
              <a:rect l="l" t="t" r="r" b="b"/>
              <a:pathLst>
                <a:path w="21586" h="19096" extrusionOk="0">
                  <a:moveTo>
                    <a:pt x="19134" y="1"/>
                  </a:moveTo>
                  <a:lnTo>
                    <a:pt x="0" y="13561"/>
                  </a:lnTo>
                  <a:cubicBezTo>
                    <a:pt x="1384" y="15498"/>
                    <a:pt x="2886" y="17356"/>
                    <a:pt x="4507" y="19095"/>
                  </a:cubicBezTo>
                  <a:lnTo>
                    <a:pt x="21586" y="2966"/>
                  </a:lnTo>
                  <a:cubicBezTo>
                    <a:pt x="20716" y="2017"/>
                    <a:pt x="19886" y="1029"/>
                    <a:pt x="1913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5"/>
            <p:cNvSpPr/>
            <p:nvPr/>
          </p:nvSpPr>
          <p:spPr>
            <a:xfrm>
              <a:off x="5275700" y="3363000"/>
              <a:ext cx="452700" cy="550550"/>
            </a:xfrm>
            <a:custGeom>
              <a:avLst/>
              <a:gdLst/>
              <a:ahLst/>
              <a:cxnLst/>
              <a:rect l="l" t="t" r="r" b="b"/>
              <a:pathLst>
                <a:path w="18108" h="22022" extrusionOk="0">
                  <a:moveTo>
                    <a:pt x="15102" y="1"/>
                  </a:moveTo>
                  <a:lnTo>
                    <a:pt x="1" y="17949"/>
                  </a:lnTo>
                  <a:cubicBezTo>
                    <a:pt x="1740" y="19412"/>
                    <a:pt x="3598" y="20796"/>
                    <a:pt x="5535" y="22021"/>
                  </a:cubicBezTo>
                  <a:lnTo>
                    <a:pt x="18107" y="2175"/>
                  </a:lnTo>
                  <a:cubicBezTo>
                    <a:pt x="17040" y="1503"/>
                    <a:pt x="16051" y="792"/>
                    <a:pt x="15102"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5"/>
            <p:cNvSpPr/>
            <p:nvPr/>
          </p:nvSpPr>
          <p:spPr>
            <a:xfrm>
              <a:off x="5538600" y="3454925"/>
              <a:ext cx="345950" cy="595000"/>
            </a:xfrm>
            <a:custGeom>
              <a:avLst/>
              <a:gdLst/>
              <a:ahLst/>
              <a:cxnLst/>
              <a:rect l="l" t="t" r="r" b="b"/>
              <a:pathLst>
                <a:path w="13838" h="23800" extrusionOk="0">
                  <a:moveTo>
                    <a:pt x="10240" y="1"/>
                  </a:moveTo>
                  <a:lnTo>
                    <a:pt x="1" y="21151"/>
                  </a:lnTo>
                  <a:cubicBezTo>
                    <a:pt x="2135" y="22179"/>
                    <a:pt x="4349" y="23049"/>
                    <a:pt x="6603" y="23800"/>
                  </a:cubicBezTo>
                  <a:lnTo>
                    <a:pt x="13837" y="1424"/>
                  </a:lnTo>
                  <a:cubicBezTo>
                    <a:pt x="12612" y="1029"/>
                    <a:pt x="11386" y="554"/>
                    <a:pt x="10240"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5"/>
            <p:cNvSpPr/>
            <p:nvPr/>
          </p:nvSpPr>
          <p:spPr>
            <a:xfrm>
              <a:off x="5839050" y="3509275"/>
              <a:ext cx="212525" cy="597975"/>
            </a:xfrm>
            <a:custGeom>
              <a:avLst/>
              <a:gdLst/>
              <a:ahLst/>
              <a:cxnLst/>
              <a:rect l="l" t="t" r="r" b="b"/>
              <a:pathLst>
                <a:path w="8501" h="23919" extrusionOk="0">
                  <a:moveTo>
                    <a:pt x="4666" y="1"/>
                  </a:moveTo>
                  <a:lnTo>
                    <a:pt x="1" y="23010"/>
                  </a:lnTo>
                  <a:cubicBezTo>
                    <a:pt x="2333" y="23484"/>
                    <a:pt x="4705" y="23800"/>
                    <a:pt x="7077" y="23919"/>
                  </a:cubicBezTo>
                  <a:lnTo>
                    <a:pt x="8501" y="515"/>
                  </a:lnTo>
                  <a:cubicBezTo>
                    <a:pt x="7196" y="436"/>
                    <a:pt x="5931" y="278"/>
                    <a:pt x="4666"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5"/>
            <p:cNvSpPr/>
            <p:nvPr/>
          </p:nvSpPr>
          <p:spPr>
            <a:xfrm>
              <a:off x="6125675" y="3510275"/>
              <a:ext cx="207575" cy="597975"/>
            </a:xfrm>
            <a:custGeom>
              <a:avLst/>
              <a:gdLst/>
              <a:ahLst/>
              <a:cxnLst/>
              <a:rect l="l" t="t" r="r" b="b"/>
              <a:pathLst>
                <a:path w="8303" h="23919" extrusionOk="0">
                  <a:moveTo>
                    <a:pt x="3835" y="1"/>
                  </a:moveTo>
                  <a:cubicBezTo>
                    <a:pt x="2570" y="238"/>
                    <a:pt x="1305" y="396"/>
                    <a:pt x="1" y="475"/>
                  </a:cubicBezTo>
                  <a:lnTo>
                    <a:pt x="1226" y="23918"/>
                  </a:lnTo>
                  <a:cubicBezTo>
                    <a:pt x="3598" y="23800"/>
                    <a:pt x="5970" y="23523"/>
                    <a:pt x="8303" y="23049"/>
                  </a:cubicBezTo>
                  <a:lnTo>
                    <a:pt x="383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5"/>
            <p:cNvSpPr/>
            <p:nvPr/>
          </p:nvSpPr>
          <p:spPr>
            <a:xfrm>
              <a:off x="6293700" y="3457900"/>
              <a:ext cx="341000" cy="595000"/>
            </a:xfrm>
            <a:custGeom>
              <a:avLst/>
              <a:gdLst/>
              <a:ahLst/>
              <a:cxnLst/>
              <a:rect l="l" t="t" r="r" b="b"/>
              <a:pathLst>
                <a:path w="13640" h="23800" extrusionOk="0">
                  <a:moveTo>
                    <a:pt x="3558" y="0"/>
                  </a:moveTo>
                  <a:cubicBezTo>
                    <a:pt x="2412" y="514"/>
                    <a:pt x="1226" y="989"/>
                    <a:pt x="0" y="1384"/>
                  </a:cubicBezTo>
                  <a:lnTo>
                    <a:pt x="6998" y="23800"/>
                  </a:lnTo>
                  <a:cubicBezTo>
                    <a:pt x="9251" y="23088"/>
                    <a:pt x="11465" y="22218"/>
                    <a:pt x="13639" y="21190"/>
                  </a:cubicBezTo>
                  <a:lnTo>
                    <a:pt x="3558"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5"/>
            <p:cNvSpPr/>
            <p:nvPr/>
          </p:nvSpPr>
          <p:spPr>
            <a:xfrm>
              <a:off x="6448875" y="3365975"/>
              <a:ext cx="453675" cy="555475"/>
            </a:xfrm>
            <a:custGeom>
              <a:avLst/>
              <a:gdLst/>
              <a:ahLst/>
              <a:cxnLst/>
              <a:rect l="l" t="t" r="r" b="b"/>
              <a:pathLst>
                <a:path w="18147" h="22219" extrusionOk="0">
                  <a:moveTo>
                    <a:pt x="3123" y="1"/>
                  </a:moveTo>
                  <a:cubicBezTo>
                    <a:pt x="2135" y="791"/>
                    <a:pt x="1068" y="1542"/>
                    <a:pt x="0" y="2214"/>
                  </a:cubicBezTo>
                  <a:lnTo>
                    <a:pt x="12335" y="22219"/>
                  </a:lnTo>
                  <a:cubicBezTo>
                    <a:pt x="14351" y="20953"/>
                    <a:pt x="16288" y="19530"/>
                    <a:pt x="18146" y="18028"/>
                  </a:cubicBezTo>
                  <a:lnTo>
                    <a:pt x="3123"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5"/>
            <p:cNvSpPr/>
            <p:nvPr/>
          </p:nvSpPr>
          <p:spPr>
            <a:xfrm>
              <a:off x="6581300" y="3241450"/>
              <a:ext cx="536700" cy="480350"/>
            </a:xfrm>
            <a:custGeom>
              <a:avLst/>
              <a:gdLst/>
              <a:ahLst/>
              <a:cxnLst/>
              <a:rect l="l" t="t" r="r" b="b"/>
              <a:pathLst>
                <a:path w="21468" h="19214" extrusionOk="0">
                  <a:moveTo>
                    <a:pt x="2452" y="0"/>
                  </a:moveTo>
                  <a:cubicBezTo>
                    <a:pt x="1701" y="1028"/>
                    <a:pt x="870" y="2017"/>
                    <a:pt x="1" y="2926"/>
                  </a:cubicBezTo>
                  <a:lnTo>
                    <a:pt x="16921" y="19214"/>
                  </a:lnTo>
                  <a:cubicBezTo>
                    <a:pt x="18542" y="17474"/>
                    <a:pt x="20084" y="15656"/>
                    <a:pt x="21468" y="13719"/>
                  </a:cubicBezTo>
                  <a:lnTo>
                    <a:pt x="2452"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5"/>
            <p:cNvSpPr/>
            <p:nvPr/>
          </p:nvSpPr>
          <p:spPr>
            <a:xfrm>
              <a:off x="6683100" y="3091225"/>
              <a:ext cx="587100" cy="375600"/>
            </a:xfrm>
            <a:custGeom>
              <a:avLst/>
              <a:gdLst/>
              <a:ahLst/>
              <a:cxnLst/>
              <a:rect l="l" t="t" r="r" b="b"/>
              <a:pathLst>
                <a:path w="23484" h="15024" extrusionOk="0">
                  <a:moveTo>
                    <a:pt x="1661" y="0"/>
                  </a:moveTo>
                  <a:cubicBezTo>
                    <a:pt x="1187" y="1186"/>
                    <a:pt x="633" y="2372"/>
                    <a:pt x="1" y="3479"/>
                  </a:cubicBezTo>
                  <a:lnTo>
                    <a:pt x="20440" y="15023"/>
                  </a:lnTo>
                  <a:cubicBezTo>
                    <a:pt x="21586" y="12967"/>
                    <a:pt x="22614" y="10832"/>
                    <a:pt x="23484" y="8619"/>
                  </a:cubicBezTo>
                  <a:lnTo>
                    <a:pt x="1661"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5"/>
            <p:cNvSpPr/>
            <p:nvPr/>
          </p:nvSpPr>
          <p:spPr>
            <a:xfrm>
              <a:off x="6747350" y="2926175"/>
              <a:ext cx="600925" cy="247100"/>
            </a:xfrm>
            <a:custGeom>
              <a:avLst/>
              <a:gdLst/>
              <a:ahLst/>
              <a:cxnLst/>
              <a:rect l="l" t="t" r="r" b="b"/>
              <a:pathLst>
                <a:path w="24037" h="9884" extrusionOk="0">
                  <a:moveTo>
                    <a:pt x="751" y="0"/>
                  </a:moveTo>
                  <a:cubicBezTo>
                    <a:pt x="593" y="1265"/>
                    <a:pt x="356" y="2530"/>
                    <a:pt x="0" y="3756"/>
                  </a:cubicBezTo>
                  <a:lnTo>
                    <a:pt x="22693" y="9884"/>
                  </a:lnTo>
                  <a:cubicBezTo>
                    <a:pt x="23286" y="7591"/>
                    <a:pt x="23760" y="5258"/>
                    <a:pt x="24037" y="2886"/>
                  </a:cubicBezTo>
                  <a:lnTo>
                    <a:pt x="751"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5"/>
            <p:cNvSpPr/>
            <p:nvPr/>
          </p:nvSpPr>
          <p:spPr>
            <a:xfrm>
              <a:off x="6765125" y="2681050"/>
              <a:ext cx="593050" cy="177925"/>
            </a:xfrm>
            <a:custGeom>
              <a:avLst/>
              <a:gdLst/>
              <a:ahLst/>
              <a:cxnLst/>
              <a:rect l="l" t="t" r="r" b="b"/>
              <a:pathLst>
                <a:path w="23722" h="7117" extrusionOk="0">
                  <a:moveTo>
                    <a:pt x="23286" y="1"/>
                  </a:moveTo>
                  <a:lnTo>
                    <a:pt x="1" y="3005"/>
                  </a:lnTo>
                  <a:cubicBezTo>
                    <a:pt x="159" y="4152"/>
                    <a:pt x="238" y="5338"/>
                    <a:pt x="238" y="6484"/>
                  </a:cubicBezTo>
                  <a:lnTo>
                    <a:pt x="238" y="6840"/>
                  </a:lnTo>
                  <a:lnTo>
                    <a:pt x="23721" y="7117"/>
                  </a:lnTo>
                  <a:lnTo>
                    <a:pt x="23721" y="6484"/>
                  </a:lnTo>
                  <a:cubicBezTo>
                    <a:pt x="23721" y="4310"/>
                    <a:pt x="23563" y="2136"/>
                    <a:pt x="23286"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5"/>
            <p:cNvSpPr/>
            <p:nvPr/>
          </p:nvSpPr>
          <p:spPr>
            <a:xfrm>
              <a:off x="6722625" y="2373675"/>
              <a:ext cx="598975" cy="308400"/>
            </a:xfrm>
            <a:custGeom>
              <a:avLst/>
              <a:gdLst/>
              <a:ahLst/>
              <a:cxnLst/>
              <a:rect l="l" t="t" r="r" b="b"/>
              <a:pathLst>
                <a:path w="23959" h="12336" extrusionOk="0">
                  <a:moveTo>
                    <a:pt x="21784" y="1"/>
                  </a:moveTo>
                  <a:lnTo>
                    <a:pt x="1" y="8698"/>
                  </a:lnTo>
                  <a:cubicBezTo>
                    <a:pt x="475" y="9884"/>
                    <a:pt x="871" y="11110"/>
                    <a:pt x="1147" y="12335"/>
                  </a:cubicBezTo>
                  <a:lnTo>
                    <a:pt x="23958" y="6801"/>
                  </a:lnTo>
                  <a:cubicBezTo>
                    <a:pt x="23405" y="4468"/>
                    <a:pt x="22693" y="2215"/>
                    <a:pt x="2178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5"/>
            <p:cNvSpPr/>
            <p:nvPr/>
          </p:nvSpPr>
          <p:spPr>
            <a:xfrm>
              <a:off x="6639625" y="2095950"/>
              <a:ext cx="569300" cy="427000"/>
            </a:xfrm>
            <a:custGeom>
              <a:avLst/>
              <a:gdLst/>
              <a:ahLst/>
              <a:cxnLst/>
              <a:rect l="l" t="t" r="r" b="b"/>
              <a:pathLst>
                <a:path w="22772" h="17080" extrusionOk="0">
                  <a:moveTo>
                    <a:pt x="18937" y="1"/>
                  </a:moveTo>
                  <a:lnTo>
                    <a:pt x="0" y="13838"/>
                  </a:lnTo>
                  <a:cubicBezTo>
                    <a:pt x="751" y="14865"/>
                    <a:pt x="1423" y="15972"/>
                    <a:pt x="2056" y="17079"/>
                  </a:cubicBezTo>
                  <a:lnTo>
                    <a:pt x="22772" y="6049"/>
                  </a:lnTo>
                  <a:cubicBezTo>
                    <a:pt x="21625" y="3915"/>
                    <a:pt x="20360" y="1898"/>
                    <a:pt x="18937"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5"/>
            <p:cNvSpPr/>
            <p:nvPr/>
          </p:nvSpPr>
          <p:spPr>
            <a:xfrm>
              <a:off x="6523000" y="1864675"/>
              <a:ext cx="502100" cy="519900"/>
            </a:xfrm>
            <a:custGeom>
              <a:avLst/>
              <a:gdLst/>
              <a:ahLst/>
              <a:cxnLst/>
              <a:rect l="l" t="t" r="r" b="b"/>
              <a:pathLst>
                <a:path w="20084" h="20796" extrusionOk="0">
                  <a:moveTo>
                    <a:pt x="14904" y="1"/>
                  </a:moveTo>
                  <a:lnTo>
                    <a:pt x="0" y="18147"/>
                  </a:lnTo>
                  <a:cubicBezTo>
                    <a:pt x="989" y="18977"/>
                    <a:pt x="1898" y="19847"/>
                    <a:pt x="2768" y="20796"/>
                  </a:cubicBezTo>
                  <a:lnTo>
                    <a:pt x="20083" y="4943"/>
                  </a:lnTo>
                  <a:cubicBezTo>
                    <a:pt x="18462" y="3164"/>
                    <a:pt x="16723" y="1543"/>
                    <a:pt x="1490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5"/>
            <p:cNvSpPr/>
            <p:nvPr/>
          </p:nvSpPr>
          <p:spPr>
            <a:xfrm>
              <a:off x="6378700" y="1695675"/>
              <a:ext cx="404250" cy="578200"/>
            </a:xfrm>
            <a:custGeom>
              <a:avLst/>
              <a:gdLst/>
              <a:ahLst/>
              <a:cxnLst/>
              <a:rect l="l" t="t" r="r" b="b"/>
              <a:pathLst>
                <a:path w="16170" h="23128" extrusionOk="0">
                  <a:moveTo>
                    <a:pt x="9923" y="1"/>
                  </a:moveTo>
                  <a:lnTo>
                    <a:pt x="0" y="21270"/>
                  </a:lnTo>
                  <a:cubicBezTo>
                    <a:pt x="1147" y="21823"/>
                    <a:pt x="2254" y="22456"/>
                    <a:pt x="3321" y="23128"/>
                  </a:cubicBezTo>
                  <a:lnTo>
                    <a:pt x="16170" y="3480"/>
                  </a:lnTo>
                  <a:cubicBezTo>
                    <a:pt x="14153" y="2175"/>
                    <a:pt x="12098" y="1029"/>
                    <a:pt x="9923"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5"/>
            <p:cNvSpPr/>
            <p:nvPr/>
          </p:nvSpPr>
          <p:spPr>
            <a:xfrm>
              <a:off x="6216600" y="1598825"/>
              <a:ext cx="280725" cy="600925"/>
            </a:xfrm>
            <a:custGeom>
              <a:avLst/>
              <a:gdLst/>
              <a:ahLst/>
              <a:cxnLst/>
              <a:rect l="l" t="t" r="r" b="b"/>
              <a:pathLst>
                <a:path w="11229" h="24037" extrusionOk="0">
                  <a:moveTo>
                    <a:pt x="4310" y="0"/>
                  </a:moveTo>
                  <a:lnTo>
                    <a:pt x="1" y="23088"/>
                  </a:lnTo>
                  <a:cubicBezTo>
                    <a:pt x="1226" y="23325"/>
                    <a:pt x="2491" y="23641"/>
                    <a:pt x="3717" y="24037"/>
                  </a:cubicBezTo>
                  <a:lnTo>
                    <a:pt x="11228" y="1819"/>
                  </a:lnTo>
                  <a:cubicBezTo>
                    <a:pt x="8975" y="1028"/>
                    <a:pt x="6642" y="435"/>
                    <a:pt x="4310" y="0"/>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5"/>
            <p:cNvSpPr/>
            <p:nvPr/>
          </p:nvSpPr>
          <p:spPr>
            <a:xfrm>
              <a:off x="5411100" y="2164150"/>
              <a:ext cx="1360000" cy="1359000"/>
            </a:xfrm>
            <a:custGeom>
              <a:avLst/>
              <a:gdLst/>
              <a:ahLst/>
              <a:cxnLst/>
              <a:rect l="l" t="t" r="r" b="b"/>
              <a:pathLst>
                <a:path w="54400" h="54360" extrusionOk="0">
                  <a:moveTo>
                    <a:pt x="27200" y="1"/>
                  </a:moveTo>
                  <a:cubicBezTo>
                    <a:pt x="26607" y="1"/>
                    <a:pt x="26014" y="1"/>
                    <a:pt x="25381" y="40"/>
                  </a:cubicBezTo>
                  <a:cubicBezTo>
                    <a:pt x="11110" y="1028"/>
                    <a:pt x="40" y="12849"/>
                    <a:pt x="1" y="27160"/>
                  </a:cubicBezTo>
                  <a:lnTo>
                    <a:pt x="1" y="27239"/>
                  </a:lnTo>
                  <a:cubicBezTo>
                    <a:pt x="1" y="28267"/>
                    <a:pt x="80" y="29256"/>
                    <a:pt x="198" y="30244"/>
                  </a:cubicBezTo>
                  <a:cubicBezTo>
                    <a:pt x="1661" y="43369"/>
                    <a:pt x="12375" y="53529"/>
                    <a:pt x="25579" y="54280"/>
                  </a:cubicBezTo>
                  <a:cubicBezTo>
                    <a:pt x="26133" y="54320"/>
                    <a:pt x="26646" y="54359"/>
                    <a:pt x="27200" y="54359"/>
                  </a:cubicBezTo>
                  <a:cubicBezTo>
                    <a:pt x="27674" y="54359"/>
                    <a:pt x="28109" y="54320"/>
                    <a:pt x="28584" y="54320"/>
                  </a:cubicBezTo>
                  <a:cubicBezTo>
                    <a:pt x="30837" y="54201"/>
                    <a:pt x="33090" y="53806"/>
                    <a:pt x="35304" y="53134"/>
                  </a:cubicBezTo>
                  <a:cubicBezTo>
                    <a:pt x="38704" y="52066"/>
                    <a:pt x="41867" y="50327"/>
                    <a:pt x="44634" y="48074"/>
                  </a:cubicBezTo>
                  <a:cubicBezTo>
                    <a:pt x="47125" y="45939"/>
                    <a:pt x="49260" y="43409"/>
                    <a:pt x="50881" y="40562"/>
                  </a:cubicBezTo>
                  <a:cubicBezTo>
                    <a:pt x="52620" y="37439"/>
                    <a:pt x="53767" y="34039"/>
                    <a:pt x="54201" y="30481"/>
                  </a:cubicBezTo>
                  <a:cubicBezTo>
                    <a:pt x="54320" y="29493"/>
                    <a:pt x="54399" y="28504"/>
                    <a:pt x="54399" y="27516"/>
                  </a:cubicBezTo>
                  <a:lnTo>
                    <a:pt x="54399" y="27200"/>
                  </a:lnTo>
                  <a:cubicBezTo>
                    <a:pt x="54399" y="26014"/>
                    <a:pt x="54320" y="24867"/>
                    <a:pt x="54162" y="23681"/>
                  </a:cubicBezTo>
                  <a:cubicBezTo>
                    <a:pt x="53450" y="18147"/>
                    <a:pt x="51039" y="12968"/>
                    <a:pt x="47244" y="8817"/>
                  </a:cubicBezTo>
                  <a:cubicBezTo>
                    <a:pt x="44832" y="6207"/>
                    <a:pt x="41906" y="4073"/>
                    <a:pt x="38704" y="2531"/>
                  </a:cubicBezTo>
                  <a:cubicBezTo>
                    <a:pt x="35700" y="1147"/>
                    <a:pt x="32497" y="317"/>
                    <a:pt x="29216" y="80"/>
                  </a:cubicBezTo>
                  <a:cubicBezTo>
                    <a:pt x="28544" y="1"/>
                    <a:pt x="27872" y="1"/>
                    <a:pt x="27200" y="1"/>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4" name="Google Shape;2394;p45"/>
          <p:cNvSpPr txBox="1">
            <a:spLocks noGrp="1"/>
          </p:cNvSpPr>
          <p:nvPr>
            <p:ph type="title"/>
          </p:nvPr>
        </p:nvSpPr>
        <p:spPr>
          <a:xfrm>
            <a:off x="-13640" y="1405956"/>
            <a:ext cx="226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ACENTO</a:t>
            </a:r>
            <a:endParaRPr dirty="0"/>
          </a:p>
        </p:txBody>
      </p:sp>
      <p:sp>
        <p:nvSpPr>
          <p:cNvPr id="2395" name="Google Shape;2395;p45"/>
          <p:cNvSpPr txBox="1">
            <a:spLocks noGrp="1"/>
          </p:cNvSpPr>
          <p:nvPr>
            <p:ph type="subTitle" idx="1"/>
          </p:nvPr>
        </p:nvSpPr>
        <p:spPr>
          <a:xfrm>
            <a:off x="241993" y="2722400"/>
            <a:ext cx="4814240" cy="73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Son las pulsaciones o beats que se destacan en intensidad y se repiten de forma periódica dentro del conjunto de pulsaciones. Estos puntos acentuados se caracterizan por concentrar una cantidad de energía mayor que la de los restantes. Si escuchamos detenidamente una pieza musical moderna, nos podremos dar cuenta que dentro de la repetición constante y regular del ritmo base, hay pulsos o beats que suenan más fuertes que otros, con más intensidad. De ahí, hay lo que llamamos pulsos o beats fuertes y débiles. </a:t>
            </a:r>
            <a:endParaRPr dirty="0"/>
          </a:p>
        </p:txBody>
      </p:sp>
      <p:sp>
        <p:nvSpPr>
          <p:cNvPr id="2398" name="Google Shape;2398;p45"/>
          <p:cNvSpPr txBox="1">
            <a:spLocks noGrp="1"/>
          </p:cNvSpPr>
          <p:nvPr>
            <p:ph type="title" idx="4"/>
          </p:nvPr>
        </p:nvSpPr>
        <p:spPr>
          <a:xfrm>
            <a:off x="6202735" y="309588"/>
            <a:ext cx="2267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COMPÁS</a:t>
            </a:r>
            <a:endParaRPr dirty="0"/>
          </a:p>
        </p:txBody>
      </p:sp>
      <p:sp>
        <p:nvSpPr>
          <p:cNvPr id="2487" name="Google Shape;2487;p45"/>
          <p:cNvSpPr/>
          <p:nvPr/>
        </p:nvSpPr>
        <p:spPr>
          <a:xfrm>
            <a:off x="8224982" y="4270648"/>
            <a:ext cx="392639" cy="346679"/>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9" name="Google Shape;2399;p45"/>
          <p:cNvSpPr txBox="1">
            <a:spLocks noGrp="1"/>
          </p:cNvSpPr>
          <p:nvPr>
            <p:ph type="subTitle" idx="5"/>
          </p:nvPr>
        </p:nvSpPr>
        <p:spPr>
          <a:xfrm>
            <a:off x="5026845" y="2256678"/>
            <a:ext cx="3777934" cy="735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MX" dirty="0">
                <a:solidFill>
                  <a:srgbClr val="7030A0"/>
                </a:solidFill>
              </a:rPr>
              <a:t>Es un instrumento que permite ordenar los distintos ritmos naturales, con la finalidad de hacer más fácil su lectura y ejecución. Existen distintos tipos de compases según el acento base se repita cada dos, tres o cuatro pulsaciones.</a:t>
            </a:r>
          </a:p>
          <a:p>
            <a:pPr marL="0" lvl="0" indent="0" algn="r" rtl="0">
              <a:spcBef>
                <a:spcPts val="0"/>
              </a:spcBef>
              <a:spcAft>
                <a:spcPts val="0"/>
              </a:spcAft>
              <a:buNone/>
            </a:pPr>
            <a:r>
              <a:rPr lang="es-MX" dirty="0">
                <a:solidFill>
                  <a:srgbClr val="7030A0"/>
                </a:solidFill>
              </a:rPr>
              <a:t>          En danza, gran parte de la música que se utiliza para bailar es contada y el compás musical nos indica cómo se debe contar la pieza que se está coreografiando o interpretando. Así por ejemplo un compás binario se contaría “ un y dos y tres y cuatro ….”. Un compás ternario sería por ejemplo “ 123, 223, 323, 423…”. Las palabras que se utilicen en una frase de movimiento pueden ser diferentes ( 1ya, 2ya, 3ya, 4ya…), pero la medida no varia</a:t>
            </a:r>
            <a:r>
              <a:rPr lang="es-MX" dirty="0"/>
              <a:t>. </a:t>
            </a:r>
            <a:endParaRPr dirty="0"/>
          </a:p>
        </p:txBody>
      </p:sp>
      <p:grpSp>
        <p:nvGrpSpPr>
          <p:cNvPr id="2401" name="Google Shape;2401;p45"/>
          <p:cNvGrpSpPr/>
          <p:nvPr/>
        </p:nvGrpSpPr>
        <p:grpSpPr>
          <a:xfrm>
            <a:off x="0" y="0"/>
            <a:ext cx="1400072" cy="1398980"/>
            <a:chOff x="4825025" y="1577075"/>
            <a:chExt cx="2533150" cy="2531175"/>
          </a:xfrm>
        </p:grpSpPr>
        <p:sp>
          <p:nvSpPr>
            <p:cNvPr id="2402" name="Google Shape;2402;p45"/>
            <p:cNvSpPr/>
            <p:nvPr/>
          </p:nvSpPr>
          <p:spPr>
            <a:xfrm>
              <a:off x="6008075" y="1577075"/>
              <a:ext cx="177925" cy="589075"/>
            </a:xfrm>
            <a:custGeom>
              <a:avLst/>
              <a:gdLst/>
              <a:ahLst/>
              <a:cxnLst/>
              <a:rect l="l" t="t" r="r" b="b"/>
              <a:pathLst>
                <a:path w="7117" h="23563" extrusionOk="0">
                  <a:moveTo>
                    <a:pt x="3321" y="1"/>
                  </a:moveTo>
                  <a:cubicBezTo>
                    <a:pt x="2214" y="1"/>
                    <a:pt x="1107" y="40"/>
                    <a:pt x="0" y="119"/>
                  </a:cubicBezTo>
                  <a:lnTo>
                    <a:pt x="1542" y="23563"/>
                  </a:lnTo>
                  <a:cubicBezTo>
                    <a:pt x="2135" y="23523"/>
                    <a:pt x="2728" y="23484"/>
                    <a:pt x="3321" y="23484"/>
                  </a:cubicBezTo>
                  <a:cubicBezTo>
                    <a:pt x="4033" y="23484"/>
                    <a:pt x="4705" y="23523"/>
                    <a:pt x="5377" y="23563"/>
                  </a:cubicBezTo>
                  <a:lnTo>
                    <a:pt x="7116" y="159"/>
                  </a:lnTo>
                  <a:cubicBezTo>
                    <a:pt x="5851" y="40"/>
                    <a:pt x="4586" y="1"/>
                    <a:pt x="3321"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a:off x="5695750" y="1596850"/>
              <a:ext cx="276750" cy="600925"/>
            </a:xfrm>
            <a:custGeom>
              <a:avLst/>
              <a:gdLst/>
              <a:ahLst/>
              <a:cxnLst/>
              <a:rect l="l" t="t" r="r" b="b"/>
              <a:pathLst>
                <a:path w="11070" h="24037" extrusionOk="0">
                  <a:moveTo>
                    <a:pt x="6919" y="0"/>
                  </a:moveTo>
                  <a:cubicBezTo>
                    <a:pt x="4586" y="396"/>
                    <a:pt x="2293" y="989"/>
                    <a:pt x="0" y="1740"/>
                  </a:cubicBezTo>
                  <a:lnTo>
                    <a:pt x="7354" y="24037"/>
                  </a:lnTo>
                  <a:cubicBezTo>
                    <a:pt x="8579" y="23641"/>
                    <a:pt x="9805" y="23325"/>
                    <a:pt x="11070" y="23127"/>
                  </a:cubicBezTo>
                  <a:lnTo>
                    <a:pt x="6919"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a:off x="5410125" y="1690725"/>
              <a:ext cx="400300" cy="580200"/>
            </a:xfrm>
            <a:custGeom>
              <a:avLst/>
              <a:gdLst/>
              <a:ahLst/>
              <a:cxnLst/>
              <a:rect l="l" t="t" r="r" b="b"/>
              <a:pathLst>
                <a:path w="16012" h="23208" extrusionOk="0">
                  <a:moveTo>
                    <a:pt x="6246" y="1"/>
                  </a:moveTo>
                  <a:cubicBezTo>
                    <a:pt x="4072" y="989"/>
                    <a:pt x="1977" y="2136"/>
                    <a:pt x="0" y="3440"/>
                  </a:cubicBezTo>
                  <a:lnTo>
                    <a:pt x="12651" y="23207"/>
                  </a:lnTo>
                  <a:cubicBezTo>
                    <a:pt x="13718" y="22496"/>
                    <a:pt x="14825" y="21903"/>
                    <a:pt x="16011" y="21389"/>
                  </a:cubicBezTo>
                  <a:lnTo>
                    <a:pt x="6246"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a:off x="5165000" y="1858750"/>
              <a:ext cx="500125" cy="521875"/>
            </a:xfrm>
            <a:custGeom>
              <a:avLst/>
              <a:gdLst/>
              <a:ahLst/>
              <a:cxnLst/>
              <a:rect l="l" t="t" r="r" b="b"/>
              <a:pathLst>
                <a:path w="20005" h="20875" extrusionOk="0">
                  <a:moveTo>
                    <a:pt x="5259" y="1"/>
                  </a:moveTo>
                  <a:cubicBezTo>
                    <a:pt x="3401" y="1463"/>
                    <a:pt x="1622" y="3084"/>
                    <a:pt x="1" y="4863"/>
                  </a:cubicBezTo>
                  <a:lnTo>
                    <a:pt x="17198" y="20874"/>
                  </a:lnTo>
                  <a:cubicBezTo>
                    <a:pt x="18068" y="19926"/>
                    <a:pt x="18977" y="19056"/>
                    <a:pt x="20005" y="18265"/>
                  </a:cubicBezTo>
                  <a:lnTo>
                    <a:pt x="5259"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a:off x="4979200" y="2087050"/>
              <a:ext cx="567325" cy="430950"/>
            </a:xfrm>
            <a:custGeom>
              <a:avLst/>
              <a:gdLst/>
              <a:ahLst/>
              <a:cxnLst/>
              <a:rect l="l" t="t" r="r" b="b"/>
              <a:pathLst>
                <a:path w="22693" h="17238" extrusionOk="0">
                  <a:moveTo>
                    <a:pt x="3875" y="1"/>
                  </a:moveTo>
                  <a:cubicBezTo>
                    <a:pt x="2452" y="1899"/>
                    <a:pt x="1147" y="3915"/>
                    <a:pt x="0" y="6010"/>
                  </a:cubicBezTo>
                  <a:lnTo>
                    <a:pt x="20637" y="17238"/>
                  </a:lnTo>
                  <a:cubicBezTo>
                    <a:pt x="21230" y="16131"/>
                    <a:pt x="21942" y="15063"/>
                    <a:pt x="22693" y="14035"/>
                  </a:cubicBezTo>
                  <a:lnTo>
                    <a:pt x="387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a:off x="4863550" y="2363800"/>
              <a:ext cx="598975" cy="313325"/>
            </a:xfrm>
            <a:custGeom>
              <a:avLst/>
              <a:gdLst/>
              <a:ahLst/>
              <a:cxnLst/>
              <a:rect l="l" t="t" r="r" b="b"/>
              <a:pathLst>
                <a:path w="23959" h="12533" extrusionOk="0">
                  <a:moveTo>
                    <a:pt x="2215" y="0"/>
                  </a:moveTo>
                  <a:cubicBezTo>
                    <a:pt x="1306" y="2175"/>
                    <a:pt x="554" y="4468"/>
                    <a:pt x="1" y="6761"/>
                  </a:cubicBezTo>
                  <a:lnTo>
                    <a:pt x="22733" y="12533"/>
                  </a:lnTo>
                  <a:cubicBezTo>
                    <a:pt x="23049" y="11268"/>
                    <a:pt x="23484" y="10082"/>
                    <a:pt x="23958" y="8896"/>
                  </a:cubicBezTo>
                  <a:lnTo>
                    <a:pt x="2215"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a:off x="4825025" y="2670175"/>
              <a:ext cx="593025" cy="177925"/>
            </a:xfrm>
            <a:custGeom>
              <a:avLst/>
              <a:gdLst/>
              <a:ahLst/>
              <a:cxnLst/>
              <a:rect l="l" t="t" r="r" b="b"/>
              <a:pathLst>
                <a:path w="23721" h="7117" extrusionOk="0">
                  <a:moveTo>
                    <a:pt x="475" y="1"/>
                  </a:moveTo>
                  <a:cubicBezTo>
                    <a:pt x="158" y="2294"/>
                    <a:pt x="0" y="4587"/>
                    <a:pt x="0" y="6919"/>
                  </a:cubicBezTo>
                  <a:lnTo>
                    <a:pt x="0" y="7117"/>
                  </a:lnTo>
                  <a:lnTo>
                    <a:pt x="23444" y="7038"/>
                  </a:lnTo>
                  <a:cubicBezTo>
                    <a:pt x="23483" y="6998"/>
                    <a:pt x="23483" y="6959"/>
                    <a:pt x="23483" y="6919"/>
                  </a:cubicBezTo>
                  <a:cubicBezTo>
                    <a:pt x="23483" y="5694"/>
                    <a:pt x="23562" y="4429"/>
                    <a:pt x="23720" y="3203"/>
                  </a:cubicBezTo>
                  <a:lnTo>
                    <a:pt x="47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a:off x="4832925" y="2921225"/>
              <a:ext cx="600925" cy="241175"/>
            </a:xfrm>
            <a:custGeom>
              <a:avLst/>
              <a:gdLst/>
              <a:ahLst/>
              <a:cxnLst/>
              <a:rect l="l" t="t" r="r" b="b"/>
              <a:pathLst>
                <a:path w="24037" h="9647" extrusionOk="0">
                  <a:moveTo>
                    <a:pt x="23325" y="0"/>
                  </a:moveTo>
                  <a:lnTo>
                    <a:pt x="0" y="2649"/>
                  </a:lnTo>
                  <a:cubicBezTo>
                    <a:pt x="277" y="5021"/>
                    <a:pt x="712" y="7354"/>
                    <a:pt x="1305" y="9647"/>
                  </a:cubicBezTo>
                  <a:lnTo>
                    <a:pt x="24037" y="3717"/>
                  </a:lnTo>
                  <a:cubicBezTo>
                    <a:pt x="23721" y="2491"/>
                    <a:pt x="23483" y="1266"/>
                    <a:pt x="23325" y="0"/>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a:off x="4908050" y="3086275"/>
              <a:ext cx="589075" cy="371650"/>
            </a:xfrm>
            <a:custGeom>
              <a:avLst/>
              <a:gdLst/>
              <a:ahLst/>
              <a:cxnLst/>
              <a:rect l="l" t="t" r="r" b="b"/>
              <a:pathLst>
                <a:path w="23563" h="14866" extrusionOk="0">
                  <a:moveTo>
                    <a:pt x="21941" y="1"/>
                  </a:moveTo>
                  <a:lnTo>
                    <a:pt x="0" y="8382"/>
                  </a:lnTo>
                  <a:cubicBezTo>
                    <a:pt x="870" y="10635"/>
                    <a:pt x="1858" y="12770"/>
                    <a:pt x="3044" y="14865"/>
                  </a:cubicBezTo>
                  <a:lnTo>
                    <a:pt x="23562" y="3480"/>
                  </a:lnTo>
                  <a:cubicBezTo>
                    <a:pt x="22930" y="2373"/>
                    <a:pt x="22416" y="1187"/>
                    <a:pt x="21941"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a:off x="5058275" y="3236500"/>
              <a:ext cx="539650" cy="477400"/>
            </a:xfrm>
            <a:custGeom>
              <a:avLst/>
              <a:gdLst/>
              <a:ahLst/>
              <a:cxnLst/>
              <a:rect l="l" t="t" r="r" b="b"/>
              <a:pathLst>
                <a:path w="21586" h="19096" extrusionOk="0">
                  <a:moveTo>
                    <a:pt x="19134" y="1"/>
                  </a:moveTo>
                  <a:lnTo>
                    <a:pt x="0" y="13561"/>
                  </a:lnTo>
                  <a:cubicBezTo>
                    <a:pt x="1384" y="15498"/>
                    <a:pt x="2886" y="17356"/>
                    <a:pt x="4507" y="19095"/>
                  </a:cubicBezTo>
                  <a:lnTo>
                    <a:pt x="21586" y="2966"/>
                  </a:lnTo>
                  <a:cubicBezTo>
                    <a:pt x="20716" y="2017"/>
                    <a:pt x="19886" y="1029"/>
                    <a:pt x="1913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a:off x="5275700" y="3363000"/>
              <a:ext cx="452700" cy="550550"/>
            </a:xfrm>
            <a:custGeom>
              <a:avLst/>
              <a:gdLst/>
              <a:ahLst/>
              <a:cxnLst/>
              <a:rect l="l" t="t" r="r" b="b"/>
              <a:pathLst>
                <a:path w="18108" h="22022" extrusionOk="0">
                  <a:moveTo>
                    <a:pt x="15102" y="1"/>
                  </a:moveTo>
                  <a:lnTo>
                    <a:pt x="1" y="17949"/>
                  </a:lnTo>
                  <a:cubicBezTo>
                    <a:pt x="1740" y="19412"/>
                    <a:pt x="3598" y="20796"/>
                    <a:pt x="5535" y="22021"/>
                  </a:cubicBezTo>
                  <a:lnTo>
                    <a:pt x="18107" y="2175"/>
                  </a:lnTo>
                  <a:cubicBezTo>
                    <a:pt x="17040" y="1503"/>
                    <a:pt x="16051" y="792"/>
                    <a:pt x="15102"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a:off x="5538600" y="3454925"/>
              <a:ext cx="345950" cy="595000"/>
            </a:xfrm>
            <a:custGeom>
              <a:avLst/>
              <a:gdLst/>
              <a:ahLst/>
              <a:cxnLst/>
              <a:rect l="l" t="t" r="r" b="b"/>
              <a:pathLst>
                <a:path w="13838" h="23800" extrusionOk="0">
                  <a:moveTo>
                    <a:pt x="10240" y="1"/>
                  </a:moveTo>
                  <a:lnTo>
                    <a:pt x="1" y="21151"/>
                  </a:lnTo>
                  <a:cubicBezTo>
                    <a:pt x="2135" y="22179"/>
                    <a:pt x="4349" y="23049"/>
                    <a:pt x="6603" y="23800"/>
                  </a:cubicBezTo>
                  <a:lnTo>
                    <a:pt x="13837" y="1424"/>
                  </a:lnTo>
                  <a:cubicBezTo>
                    <a:pt x="12612" y="1029"/>
                    <a:pt x="11386" y="554"/>
                    <a:pt x="10240"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a:off x="5839050" y="3509275"/>
              <a:ext cx="212525" cy="597975"/>
            </a:xfrm>
            <a:custGeom>
              <a:avLst/>
              <a:gdLst/>
              <a:ahLst/>
              <a:cxnLst/>
              <a:rect l="l" t="t" r="r" b="b"/>
              <a:pathLst>
                <a:path w="8501" h="23919" extrusionOk="0">
                  <a:moveTo>
                    <a:pt x="4666" y="1"/>
                  </a:moveTo>
                  <a:lnTo>
                    <a:pt x="1" y="23010"/>
                  </a:lnTo>
                  <a:cubicBezTo>
                    <a:pt x="2333" y="23484"/>
                    <a:pt x="4705" y="23800"/>
                    <a:pt x="7077" y="23919"/>
                  </a:cubicBezTo>
                  <a:lnTo>
                    <a:pt x="8501" y="515"/>
                  </a:lnTo>
                  <a:cubicBezTo>
                    <a:pt x="7196" y="436"/>
                    <a:pt x="5931" y="278"/>
                    <a:pt x="4666"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a:off x="6125675" y="3510275"/>
              <a:ext cx="207575" cy="597975"/>
            </a:xfrm>
            <a:custGeom>
              <a:avLst/>
              <a:gdLst/>
              <a:ahLst/>
              <a:cxnLst/>
              <a:rect l="l" t="t" r="r" b="b"/>
              <a:pathLst>
                <a:path w="8303" h="23919" extrusionOk="0">
                  <a:moveTo>
                    <a:pt x="3835" y="1"/>
                  </a:moveTo>
                  <a:cubicBezTo>
                    <a:pt x="2570" y="238"/>
                    <a:pt x="1305" y="396"/>
                    <a:pt x="1" y="475"/>
                  </a:cubicBezTo>
                  <a:lnTo>
                    <a:pt x="1226" y="23918"/>
                  </a:lnTo>
                  <a:cubicBezTo>
                    <a:pt x="3598" y="23800"/>
                    <a:pt x="5970" y="23523"/>
                    <a:pt x="8303" y="23049"/>
                  </a:cubicBezTo>
                  <a:lnTo>
                    <a:pt x="3835"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a:off x="6293700" y="3457900"/>
              <a:ext cx="341000" cy="595000"/>
            </a:xfrm>
            <a:custGeom>
              <a:avLst/>
              <a:gdLst/>
              <a:ahLst/>
              <a:cxnLst/>
              <a:rect l="l" t="t" r="r" b="b"/>
              <a:pathLst>
                <a:path w="13640" h="23800" extrusionOk="0">
                  <a:moveTo>
                    <a:pt x="3558" y="0"/>
                  </a:moveTo>
                  <a:cubicBezTo>
                    <a:pt x="2412" y="514"/>
                    <a:pt x="1226" y="989"/>
                    <a:pt x="0" y="1384"/>
                  </a:cubicBezTo>
                  <a:lnTo>
                    <a:pt x="6998" y="23800"/>
                  </a:lnTo>
                  <a:cubicBezTo>
                    <a:pt x="9251" y="23088"/>
                    <a:pt x="11465" y="22218"/>
                    <a:pt x="13639" y="21190"/>
                  </a:cubicBezTo>
                  <a:lnTo>
                    <a:pt x="3558"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a:off x="6448875" y="3365975"/>
              <a:ext cx="453675" cy="555475"/>
            </a:xfrm>
            <a:custGeom>
              <a:avLst/>
              <a:gdLst/>
              <a:ahLst/>
              <a:cxnLst/>
              <a:rect l="l" t="t" r="r" b="b"/>
              <a:pathLst>
                <a:path w="18147" h="22219" extrusionOk="0">
                  <a:moveTo>
                    <a:pt x="3123" y="1"/>
                  </a:moveTo>
                  <a:cubicBezTo>
                    <a:pt x="2135" y="791"/>
                    <a:pt x="1068" y="1542"/>
                    <a:pt x="0" y="2214"/>
                  </a:cubicBezTo>
                  <a:lnTo>
                    <a:pt x="12335" y="22219"/>
                  </a:lnTo>
                  <a:cubicBezTo>
                    <a:pt x="14351" y="20953"/>
                    <a:pt x="16288" y="19530"/>
                    <a:pt x="18146" y="18028"/>
                  </a:cubicBezTo>
                  <a:lnTo>
                    <a:pt x="3123" y="1"/>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a:off x="6581300" y="3241450"/>
              <a:ext cx="536700" cy="480350"/>
            </a:xfrm>
            <a:custGeom>
              <a:avLst/>
              <a:gdLst/>
              <a:ahLst/>
              <a:cxnLst/>
              <a:rect l="l" t="t" r="r" b="b"/>
              <a:pathLst>
                <a:path w="21468" h="19214" extrusionOk="0">
                  <a:moveTo>
                    <a:pt x="2452" y="0"/>
                  </a:moveTo>
                  <a:cubicBezTo>
                    <a:pt x="1701" y="1028"/>
                    <a:pt x="870" y="2017"/>
                    <a:pt x="1" y="2926"/>
                  </a:cubicBezTo>
                  <a:lnTo>
                    <a:pt x="16921" y="19214"/>
                  </a:lnTo>
                  <a:cubicBezTo>
                    <a:pt x="18542" y="17474"/>
                    <a:pt x="20084" y="15656"/>
                    <a:pt x="21468" y="13719"/>
                  </a:cubicBezTo>
                  <a:lnTo>
                    <a:pt x="2452"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6683100" y="3091225"/>
              <a:ext cx="587100" cy="375600"/>
            </a:xfrm>
            <a:custGeom>
              <a:avLst/>
              <a:gdLst/>
              <a:ahLst/>
              <a:cxnLst/>
              <a:rect l="l" t="t" r="r" b="b"/>
              <a:pathLst>
                <a:path w="23484" h="15024" extrusionOk="0">
                  <a:moveTo>
                    <a:pt x="1661" y="0"/>
                  </a:moveTo>
                  <a:cubicBezTo>
                    <a:pt x="1187" y="1186"/>
                    <a:pt x="633" y="2372"/>
                    <a:pt x="1" y="3479"/>
                  </a:cubicBezTo>
                  <a:lnTo>
                    <a:pt x="20440" y="15023"/>
                  </a:lnTo>
                  <a:cubicBezTo>
                    <a:pt x="21586" y="12967"/>
                    <a:pt x="22614" y="10832"/>
                    <a:pt x="23484" y="8619"/>
                  </a:cubicBezTo>
                  <a:lnTo>
                    <a:pt x="1661"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6747350" y="2926175"/>
              <a:ext cx="600925" cy="247100"/>
            </a:xfrm>
            <a:custGeom>
              <a:avLst/>
              <a:gdLst/>
              <a:ahLst/>
              <a:cxnLst/>
              <a:rect l="l" t="t" r="r" b="b"/>
              <a:pathLst>
                <a:path w="24037" h="9884" extrusionOk="0">
                  <a:moveTo>
                    <a:pt x="751" y="0"/>
                  </a:moveTo>
                  <a:cubicBezTo>
                    <a:pt x="593" y="1265"/>
                    <a:pt x="356" y="2530"/>
                    <a:pt x="0" y="3756"/>
                  </a:cubicBezTo>
                  <a:lnTo>
                    <a:pt x="22693" y="9884"/>
                  </a:lnTo>
                  <a:cubicBezTo>
                    <a:pt x="23286" y="7591"/>
                    <a:pt x="23760" y="5258"/>
                    <a:pt x="24037" y="2886"/>
                  </a:cubicBezTo>
                  <a:lnTo>
                    <a:pt x="751" y="0"/>
                  </a:ln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6765125" y="2681050"/>
              <a:ext cx="593050" cy="177925"/>
            </a:xfrm>
            <a:custGeom>
              <a:avLst/>
              <a:gdLst/>
              <a:ahLst/>
              <a:cxnLst/>
              <a:rect l="l" t="t" r="r" b="b"/>
              <a:pathLst>
                <a:path w="23722" h="7117" extrusionOk="0">
                  <a:moveTo>
                    <a:pt x="23286" y="1"/>
                  </a:moveTo>
                  <a:lnTo>
                    <a:pt x="1" y="3005"/>
                  </a:lnTo>
                  <a:cubicBezTo>
                    <a:pt x="159" y="4152"/>
                    <a:pt x="238" y="5338"/>
                    <a:pt x="238" y="6484"/>
                  </a:cubicBezTo>
                  <a:lnTo>
                    <a:pt x="238" y="6840"/>
                  </a:lnTo>
                  <a:lnTo>
                    <a:pt x="23721" y="7117"/>
                  </a:lnTo>
                  <a:lnTo>
                    <a:pt x="23721" y="6484"/>
                  </a:lnTo>
                  <a:cubicBezTo>
                    <a:pt x="23721" y="4310"/>
                    <a:pt x="23563" y="2136"/>
                    <a:pt x="23286"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6722625" y="2373675"/>
              <a:ext cx="598975" cy="308400"/>
            </a:xfrm>
            <a:custGeom>
              <a:avLst/>
              <a:gdLst/>
              <a:ahLst/>
              <a:cxnLst/>
              <a:rect l="l" t="t" r="r" b="b"/>
              <a:pathLst>
                <a:path w="23959" h="12336" extrusionOk="0">
                  <a:moveTo>
                    <a:pt x="21784" y="1"/>
                  </a:moveTo>
                  <a:lnTo>
                    <a:pt x="1" y="8698"/>
                  </a:lnTo>
                  <a:cubicBezTo>
                    <a:pt x="475" y="9884"/>
                    <a:pt x="871" y="11110"/>
                    <a:pt x="1147" y="12335"/>
                  </a:cubicBezTo>
                  <a:lnTo>
                    <a:pt x="23958" y="6801"/>
                  </a:lnTo>
                  <a:cubicBezTo>
                    <a:pt x="23405" y="4468"/>
                    <a:pt x="22693" y="2215"/>
                    <a:pt x="2178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6639625" y="2095950"/>
              <a:ext cx="569300" cy="427000"/>
            </a:xfrm>
            <a:custGeom>
              <a:avLst/>
              <a:gdLst/>
              <a:ahLst/>
              <a:cxnLst/>
              <a:rect l="l" t="t" r="r" b="b"/>
              <a:pathLst>
                <a:path w="22772" h="17080" extrusionOk="0">
                  <a:moveTo>
                    <a:pt x="18937" y="1"/>
                  </a:moveTo>
                  <a:lnTo>
                    <a:pt x="0" y="13838"/>
                  </a:lnTo>
                  <a:cubicBezTo>
                    <a:pt x="751" y="14865"/>
                    <a:pt x="1423" y="15972"/>
                    <a:pt x="2056" y="17079"/>
                  </a:cubicBezTo>
                  <a:lnTo>
                    <a:pt x="22772" y="6049"/>
                  </a:lnTo>
                  <a:cubicBezTo>
                    <a:pt x="21625" y="3915"/>
                    <a:pt x="20360" y="1898"/>
                    <a:pt x="18937"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6523000" y="1864675"/>
              <a:ext cx="502100" cy="519900"/>
            </a:xfrm>
            <a:custGeom>
              <a:avLst/>
              <a:gdLst/>
              <a:ahLst/>
              <a:cxnLst/>
              <a:rect l="l" t="t" r="r" b="b"/>
              <a:pathLst>
                <a:path w="20084" h="20796" extrusionOk="0">
                  <a:moveTo>
                    <a:pt x="14904" y="1"/>
                  </a:moveTo>
                  <a:lnTo>
                    <a:pt x="0" y="18147"/>
                  </a:lnTo>
                  <a:cubicBezTo>
                    <a:pt x="989" y="18977"/>
                    <a:pt x="1898" y="19847"/>
                    <a:pt x="2768" y="20796"/>
                  </a:cubicBezTo>
                  <a:lnTo>
                    <a:pt x="20083" y="4943"/>
                  </a:lnTo>
                  <a:cubicBezTo>
                    <a:pt x="18462" y="3164"/>
                    <a:pt x="16723" y="1543"/>
                    <a:pt x="14904"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6378700" y="1695675"/>
              <a:ext cx="404250" cy="578200"/>
            </a:xfrm>
            <a:custGeom>
              <a:avLst/>
              <a:gdLst/>
              <a:ahLst/>
              <a:cxnLst/>
              <a:rect l="l" t="t" r="r" b="b"/>
              <a:pathLst>
                <a:path w="16170" h="23128" extrusionOk="0">
                  <a:moveTo>
                    <a:pt x="9923" y="1"/>
                  </a:moveTo>
                  <a:lnTo>
                    <a:pt x="0" y="21270"/>
                  </a:lnTo>
                  <a:cubicBezTo>
                    <a:pt x="1147" y="21823"/>
                    <a:pt x="2254" y="22456"/>
                    <a:pt x="3321" y="23128"/>
                  </a:cubicBezTo>
                  <a:lnTo>
                    <a:pt x="16170" y="3480"/>
                  </a:lnTo>
                  <a:cubicBezTo>
                    <a:pt x="14153" y="2175"/>
                    <a:pt x="12098" y="1029"/>
                    <a:pt x="9923" y="1"/>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a:off x="6216600" y="1598825"/>
              <a:ext cx="280725" cy="600925"/>
            </a:xfrm>
            <a:custGeom>
              <a:avLst/>
              <a:gdLst/>
              <a:ahLst/>
              <a:cxnLst/>
              <a:rect l="l" t="t" r="r" b="b"/>
              <a:pathLst>
                <a:path w="11229" h="24037" extrusionOk="0">
                  <a:moveTo>
                    <a:pt x="4310" y="0"/>
                  </a:moveTo>
                  <a:lnTo>
                    <a:pt x="1" y="23088"/>
                  </a:lnTo>
                  <a:cubicBezTo>
                    <a:pt x="1226" y="23325"/>
                    <a:pt x="2491" y="23641"/>
                    <a:pt x="3717" y="24037"/>
                  </a:cubicBezTo>
                  <a:lnTo>
                    <a:pt x="11228" y="1819"/>
                  </a:lnTo>
                  <a:cubicBezTo>
                    <a:pt x="8975" y="1028"/>
                    <a:pt x="6642" y="435"/>
                    <a:pt x="4310" y="0"/>
                  </a:cubicBezTo>
                  <a:close/>
                </a:path>
              </a:pathLst>
            </a:custGeom>
            <a:solidFill>
              <a:srgbClr val="5AA3A2">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5"/>
            <p:cNvSpPr/>
            <p:nvPr/>
          </p:nvSpPr>
          <p:spPr>
            <a:xfrm>
              <a:off x="5411100" y="2164150"/>
              <a:ext cx="1360000" cy="1359000"/>
            </a:xfrm>
            <a:custGeom>
              <a:avLst/>
              <a:gdLst/>
              <a:ahLst/>
              <a:cxnLst/>
              <a:rect l="l" t="t" r="r" b="b"/>
              <a:pathLst>
                <a:path w="54400" h="54360" extrusionOk="0">
                  <a:moveTo>
                    <a:pt x="27200" y="1"/>
                  </a:moveTo>
                  <a:cubicBezTo>
                    <a:pt x="26607" y="1"/>
                    <a:pt x="26014" y="1"/>
                    <a:pt x="25381" y="40"/>
                  </a:cubicBezTo>
                  <a:cubicBezTo>
                    <a:pt x="11110" y="1028"/>
                    <a:pt x="40" y="12849"/>
                    <a:pt x="1" y="27160"/>
                  </a:cubicBezTo>
                  <a:lnTo>
                    <a:pt x="1" y="27239"/>
                  </a:lnTo>
                  <a:cubicBezTo>
                    <a:pt x="1" y="28267"/>
                    <a:pt x="80" y="29256"/>
                    <a:pt x="198" y="30244"/>
                  </a:cubicBezTo>
                  <a:cubicBezTo>
                    <a:pt x="1661" y="43369"/>
                    <a:pt x="12375" y="53529"/>
                    <a:pt x="25579" y="54280"/>
                  </a:cubicBezTo>
                  <a:cubicBezTo>
                    <a:pt x="26133" y="54320"/>
                    <a:pt x="26646" y="54359"/>
                    <a:pt x="27200" y="54359"/>
                  </a:cubicBezTo>
                  <a:cubicBezTo>
                    <a:pt x="27674" y="54359"/>
                    <a:pt x="28109" y="54320"/>
                    <a:pt x="28584" y="54320"/>
                  </a:cubicBezTo>
                  <a:cubicBezTo>
                    <a:pt x="30837" y="54201"/>
                    <a:pt x="33090" y="53806"/>
                    <a:pt x="35304" y="53134"/>
                  </a:cubicBezTo>
                  <a:cubicBezTo>
                    <a:pt x="38704" y="52066"/>
                    <a:pt x="41867" y="50327"/>
                    <a:pt x="44634" y="48074"/>
                  </a:cubicBezTo>
                  <a:cubicBezTo>
                    <a:pt x="47125" y="45939"/>
                    <a:pt x="49260" y="43409"/>
                    <a:pt x="50881" y="40562"/>
                  </a:cubicBezTo>
                  <a:cubicBezTo>
                    <a:pt x="52620" y="37439"/>
                    <a:pt x="53767" y="34039"/>
                    <a:pt x="54201" y="30481"/>
                  </a:cubicBezTo>
                  <a:cubicBezTo>
                    <a:pt x="54320" y="29493"/>
                    <a:pt x="54399" y="28504"/>
                    <a:pt x="54399" y="27516"/>
                  </a:cubicBezTo>
                  <a:lnTo>
                    <a:pt x="54399" y="27200"/>
                  </a:lnTo>
                  <a:cubicBezTo>
                    <a:pt x="54399" y="26014"/>
                    <a:pt x="54320" y="24867"/>
                    <a:pt x="54162" y="23681"/>
                  </a:cubicBezTo>
                  <a:cubicBezTo>
                    <a:pt x="53450" y="18147"/>
                    <a:pt x="51039" y="12968"/>
                    <a:pt x="47244" y="8817"/>
                  </a:cubicBezTo>
                  <a:cubicBezTo>
                    <a:pt x="44832" y="6207"/>
                    <a:pt x="41906" y="4073"/>
                    <a:pt x="38704" y="2531"/>
                  </a:cubicBezTo>
                  <a:cubicBezTo>
                    <a:pt x="35700" y="1147"/>
                    <a:pt x="32497" y="317"/>
                    <a:pt x="29216" y="80"/>
                  </a:cubicBezTo>
                  <a:cubicBezTo>
                    <a:pt x="28544" y="1"/>
                    <a:pt x="27872" y="1"/>
                    <a:pt x="27200" y="1"/>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45"/>
          <p:cNvGrpSpPr/>
          <p:nvPr/>
        </p:nvGrpSpPr>
        <p:grpSpPr>
          <a:xfrm>
            <a:off x="502348" y="479135"/>
            <a:ext cx="392639" cy="392639"/>
            <a:chOff x="5651375" y="3806450"/>
            <a:chExt cx="481825" cy="481825"/>
          </a:xfrm>
        </p:grpSpPr>
        <p:sp>
          <p:nvSpPr>
            <p:cNvPr id="2489" name="Google Shape;2489;p45"/>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90" name="Google Shape;2490;p45"/>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91" name="Google Shape;2491;p45"/>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92" name="Google Shape;2492;p45"/>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theme/theme1.xml><?xml version="1.0" encoding="utf-8"?>
<a:theme xmlns:a="http://schemas.openxmlformats.org/drawingml/2006/main" name="Retro Dance Social Media by Slidesgo">
  <a:themeElements>
    <a:clrScheme name="Simple Light">
      <a:dk1>
        <a:srgbClr val="FFFFFF"/>
      </a:dk1>
      <a:lt1>
        <a:srgbClr val="262626"/>
      </a:lt1>
      <a:dk2>
        <a:srgbClr val="79C2C1"/>
      </a:dk2>
      <a:lt2>
        <a:srgbClr val="5AA3A2"/>
      </a:lt2>
      <a:accent1>
        <a:srgbClr val="D4052F"/>
      </a:accent1>
      <a:accent2>
        <a:srgbClr val="EB9999"/>
      </a:accent2>
      <a:accent3>
        <a:srgbClr val="D9D9D9"/>
      </a:accent3>
      <a:accent4>
        <a:srgbClr val="999999"/>
      </a:accent4>
      <a:accent5>
        <a:srgbClr val="141414"/>
      </a:accent5>
      <a:accent6>
        <a:srgbClr val="B6353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1634</Words>
  <Application>Microsoft Office PowerPoint</Application>
  <PresentationFormat>Presentación en pantalla (16:9)</PresentationFormat>
  <Paragraphs>65</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Limelight</vt:lpstr>
      <vt:lpstr>Red Hat Display</vt:lpstr>
      <vt:lpstr>Leckerli One</vt:lpstr>
      <vt:lpstr>Arial</vt:lpstr>
      <vt:lpstr>Retro Dance Social Media by Slidesgo</vt:lpstr>
      <vt:lpstr>ACTIVIDADES COREOGRÁFICAS EN LA ESCUELA </vt:lpstr>
      <vt:lpstr>Presentación de PowerPoint</vt:lpstr>
      <vt:lpstr>Presentación de PowerPoint</vt:lpstr>
      <vt:lpstr>Presentación de PowerPoint</vt:lpstr>
      <vt:lpstr>Presentación de PowerPoint</vt:lpstr>
      <vt:lpstr>Presentación de PowerPoint</vt:lpstr>
      <vt:lpstr>CONSULTAS</vt:lpstr>
      <vt:lpstr>Presentación de PowerPoint</vt:lpstr>
      <vt:lpstr>ACENTO</vt:lpstr>
      <vt:lpstr>Motricidad fina</vt:lpstr>
      <vt:lpstr>Presentación de PowerPoint</vt:lpstr>
      <vt:lpstr>Presentación de PowerPoint</vt:lpstr>
      <vt:lpstr>Centros de proyección</vt:lpstr>
      <vt:lpstr>DESPLAZAMIENTOS</vt:lpstr>
      <vt:lpstr>saltos</vt:lpstr>
      <vt:lpstr>GIROS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COREOGRÁFICAS EN LA ESCUELA </dc:title>
  <dc:creator>Aracely Lara Hernández</dc:creator>
  <cp:lastModifiedBy>ARACELY LARA HERNANDEZ</cp:lastModifiedBy>
  <cp:revision>3</cp:revision>
  <dcterms:modified xsi:type="dcterms:W3CDTF">2022-05-04T03:17:20Z</dcterms:modified>
</cp:coreProperties>
</file>