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7" r:id="rId3"/>
    <p:sldId id="269" r:id="rId4"/>
    <p:sldId id="270" r:id="rId5"/>
    <p:sldId id="271" r:id="rId6"/>
    <p:sldId id="272" r:id="rId7"/>
    <p:sldId id="273" r:id="rId8"/>
    <p:sldId id="274" r:id="rId9"/>
    <p:sldId id="261" r:id="rId10"/>
    <p:sldId id="260" r:id="rId11"/>
    <p:sldId id="262" r:id="rId12"/>
    <p:sldId id="275" r:id="rId13"/>
    <p:sldId id="276" r:id="rId14"/>
    <p:sldId id="277" r:id="rId15"/>
    <p:sldId id="263" r:id="rId16"/>
  </p:sldIdLst>
  <p:sldSz cx="9144000" cy="5143500" type="screen16x9"/>
  <p:notesSz cx="6858000" cy="9144000"/>
  <p:embeddedFontLst>
    <p:embeddedFont>
      <p:font typeface="Anaheim" panose="020B0604020202020204" charset="0"/>
      <p:regular r:id="rId18"/>
    </p:embeddedFont>
    <p:embeddedFont>
      <p:font typeface="Archivo Black" panose="020B0604020202020204" charset="0"/>
      <p:regular r:id="rId19"/>
    </p:embeddedFont>
    <p:embeddedFont>
      <p:font typeface="Century Gothic" panose="020B0502020202020204" pitchFamily="34" charset="0"/>
      <p:regular r:id="rId20"/>
      <p:bold r:id="rId21"/>
      <p:italic r:id="rId22"/>
      <p:boldItalic r:id="rId23"/>
    </p:embeddedFont>
    <p:embeddedFont>
      <p:font typeface="Merriweather" panose="000005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
      <p:font typeface="Tahoma" panose="020B0604030504040204" pitchFamily="34" charset="0"/>
      <p:regular r:id="rId36"/>
      <p:bold r:id="rId37"/>
    </p:embeddedFont>
    <p:embeddedFont>
      <p:font typeface="Tenor Sans"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48B117-4559-4F28-A484-EBDFB27E1E1D}">
  <a:tblStyle styleId="{7E48B117-4559-4F28-A484-EBDFB27E1E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e3e8626ec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e3e8626ec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9e6cbc3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9e6cbc3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e2a7b9e96e_0_5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e2a7b9e96e_0_5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e49e6cbc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e49e6cbc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666025"/>
            <a:ext cx="2166300" cy="2149900"/>
            <a:chOff x="-11000" y="2155400"/>
            <a:chExt cx="2166300" cy="2149900"/>
          </a:xfrm>
        </p:grpSpPr>
        <p:sp>
          <p:nvSpPr>
            <p:cNvPr id="10" name="Google Shape;10;p2"/>
            <p:cNvSpPr/>
            <p:nvPr/>
          </p:nvSpPr>
          <p:spPr>
            <a:xfrm>
              <a:off x="-11000" y="2155400"/>
              <a:ext cx="2166300" cy="214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2" y="2193900"/>
              <a:ext cx="2111400" cy="2111400"/>
              <a:chOff x="2911288" y="-358950"/>
              <a:chExt cx="2111400" cy="2111400"/>
            </a:xfrm>
          </p:grpSpPr>
          <p:grpSp>
            <p:nvGrpSpPr>
              <p:cNvPr id="12" name="Google Shape;12;p2"/>
              <p:cNvGrpSpPr/>
              <p:nvPr/>
            </p:nvGrpSpPr>
            <p:grpSpPr>
              <a:xfrm>
                <a:off x="3209575" y="-358950"/>
                <a:ext cx="1514825" cy="2111400"/>
                <a:chOff x="3057175" y="-358950"/>
                <a:chExt cx="1514825" cy="2111400"/>
              </a:xfrm>
            </p:grpSpPr>
            <p:cxnSp>
              <p:nvCxnSpPr>
                <p:cNvPr id="13" name="Google Shape;13;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17" name="Google Shape;17;p2"/>
              <p:cNvGrpSpPr/>
              <p:nvPr/>
            </p:nvGrpSpPr>
            <p:grpSpPr>
              <a:xfrm rot="5400000">
                <a:off x="3209575" y="-206550"/>
                <a:ext cx="1514825" cy="2111400"/>
                <a:chOff x="3057175" y="-358950"/>
                <a:chExt cx="1514825" cy="2111400"/>
              </a:xfrm>
            </p:grpSpPr>
            <p:cxnSp>
              <p:nvCxnSpPr>
                <p:cNvPr id="18" name="Google Shape;18;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grpSp>
      <p:grpSp>
        <p:nvGrpSpPr>
          <p:cNvPr id="22" name="Google Shape;22;p2"/>
          <p:cNvGrpSpPr/>
          <p:nvPr/>
        </p:nvGrpSpPr>
        <p:grpSpPr>
          <a:xfrm>
            <a:off x="-418217" y="3432649"/>
            <a:ext cx="2477822" cy="2251705"/>
            <a:chOff x="-481830" y="3473586"/>
            <a:chExt cx="2477822" cy="2251705"/>
          </a:xfrm>
        </p:grpSpPr>
        <p:sp>
          <p:nvSpPr>
            <p:cNvPr id="23" name="Google Shape;23;p2"/>
            <p:cNvSpPr/>
            <p:nvPr/>
          </p:nvSpPr>
          <p:spPr>
            <a:xfrm>
              <a:off x="-481830" y="3473586"/>
              <a:ext cx="2477822" cy="225170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5"/>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322" y="4099264"/>
              <a:ext cx="261660" cy="429908"/>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72804" y="4099264"/>
              <a:ext cx="261660" cy="429908"/>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407" y="4555260"/>
              <a:ext cx="1625507" cy="792303"/>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9403" y="4797955"/>
              <a:ext cx="1039138" cy="561185"/>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764" y="4555260"/>
              <a:ext cx="1625864" cy="796054"/>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0" y="0"/>
            <a:ext cx="2259900" cy="21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2"/>
          <p:cNvPicPr preferRelativeResize="0"/>
          <p:nvPr/>
        </p:nvPicPr>
        <p:blipFill rotWithShape="1">
          <a:blip r:embed="rId2">
            <a:alphaModFix/>
          </a:blip>
          <a:srcRect l="9618" t="12472" r="65666" b="44205"/>
          <a:stretch/>
        </p:blipFill>
        <p:spPr>
          <a:xfrm>
            <a:off x="0" y="-6537"/>
            <a:ext cx="2259901" cy="2206976"/>
          </a:xfrm>
          <a:prstGeom prst="rect">
            <a:avLst/>
          </a:prstGeom>
          <a:noFill/>
          <a:ln>
            <a:noFill/>
          </a:ln>
        </p:spPr>
      </p:pic>
      <p:sp>
        <p:nvSpPr>
          <p:cNvPr id="31" name="Google Shape;31;p2"/>
          <p:cNvSpPr/>
          <p:nvPr/>
        </p:nvSpPr>
        <p:spPr>
          <a:xfrm>
            <a:off x="6992300" y="3049200"/>
            <a:ext cx="2166300" cy="214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6992295" y="3017551"/>
            <a:ext cx="2166296" cy="2166296"/>
            <a:chOff x="2911288" y="-358950"/>
            <a:chExt cx="2111400" cy="2111400"/>
          </a:xfrm>
        </p:grpSpPr>
        <p:grpSp>
          <p:nvGrpSpPr>
            <p:cNvPr id="33" name="Google Shape;33;p2"/>
            <p:cNvGrpSpPr/>
            <p:nvPr/>
          </p:nvGrpSpPr>
          <p:grpSpPr>
            <a:xfrm>
              <a:off x="3209575" y="-358950"/>
              <a:ext cx="1514825" cy="2111400"/>
              <a:chOff x="3057175" y="-358950"/>
              <a:chExt cx="1514825" cy="2111400"/>
            </a:xfrm>
          </p:grpSpPr>
          <p:cxnSp>
            <p:nvCxnSpPr>
              <p:cNvPr id="34" name="Google Shape;34;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38" name="Google Shape;38;p2"/>
            <p:cNvGrpSpPr/>
            <p:nvPr/>
          </p:nvGrpSpPr>
          <p:grpSpPr>
            <a:xfrm rot="5400000">
              <a:off x="3209575" y="-206550"/>
              <a:ext cx="1514825" cy="2111400"/>
              <a:chOff x="3057175" y="-358950"/>
              <a:chExt cx="1514825" cy="2111400"/>
            </a:xfrm>
          </p:grpSpPr>
          <p:cxnSp>
            <p:nvCxnSpPr>
              <p:cNvPr id="39" name="Google Shape;39;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1" name="Google Shape;41;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 name="Google Shape;42;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pic>
        <p:nvPicPr>
          <p:cNvPr id="43" name="Google Shape;43;p2"/>
          <p:cNvPicPr preferRelativeResize="0"/>
          <p:nvPr/>
        </p:nvPicPr>
        <p:blipFill rotWithShape="1">
          <a:blip r:embed="rId3">
            <a:alphaModFix/>
          </a:blip>
          <a:srcRect l="19870" t="1974" r="50388" b="79044"/>
          <a:stretch/>
        </p:blipFill>
        <p:spPr>
          <a:xfrm>
            <a:off x="6558375" y="1608313"/>
            <a:ext cx="2746926" cy="1440875"/>
          </a:xfrm>
          <a:prstGeom prst="rect">
            <a:avLst/>
          </a:prstGeom>
          <a:noFill/>
          <a:ln>
            <a:noFill/>
          </a:ln>
        </p:spPr>
      </p:pic>
      <p:sp>
        <p:nvSpPr>
          <p:cNvPr id="44" name="Google Shape;44;p2"/>
          <p:cNvSpPr/>
          <p:nvPr/>
        </p:nvSpPr>
        <p:spPr>
          <a:xfrm>
            <a:off x="890400" y="-1064050"/>
            <a:ext cx="3530400" cy="35304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2"/>
          <p:cNvPicPr preferRelativeResize="0"/>
          <p:nvPr/>
        </p:nvPicPr>
        <p:blipFill rotWithShape="1">
          <a:blip r:embed="rId4">
            <a:alphaModFix/>
          </a:blip>
          <a:srcRect l="44278" t="82247" r="22289" b="4022"/>
          <a:stretch/>
        </p:blipFill>
        <p:spPr>
          <a:xfrm>
            <a:off x="3841625" y="4117650"/>
            <a:ext cx="3150674" cy="657676"/>
          </a:xfrm>
          <a:prstGeom prst="rect">
            <a:avLst/>
          </a:prstGeom>
          <a:noFill/>
          <a:ln>
            <a:noFill/>
          </a:ln>
        </p:spPr>
      </p:pic>
      <p:sp>
        <p:nvSpPr>
          <p:cNvPr id="46" name="Google Shape;46;p2"/>
          <p:cNvSpPr/>
          <p:nvPr/>
        </p:nvSpPr>
        <p:spPr>
          <a:xfrm>
            <a:off x="-56575" y="1549550"/>
            <a:ext cx="1539600" cy="15396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6443985" y="-194201"/>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7032274" y="-194201"/>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7782576" y="-194201"/>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txBox="1"/>
          <p:nvPr/>
        </p:nvSpPr>
        <p:spPr>
          <a:xfrm>
            <a:off x="2392501" y="3103450"/>
            <a:ext cx="4266900" cy="37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enor Sans"/>
                <a:ea typeface="Tenor Sans"/>
                <a:cs typeface="Tenor Sans"/>
                <a:sym typeface="Tenor Sans"/>
              </a:rPr>
              <a:t>Here is where your presentation begins</a:t>
            </a:r>
            <a:endParaRPr>
              <a:latin typeface="Tenor Sans"/>
              <a:ea typeface="Tenor Sans"/>
              <a:cs typeface="Tenor Sans"/>
              <a:sym typeface="Tenor Sans"/>
            </a:endParaRPr>
          </a:p>
        </p:txBody>
      </p:sp>
      <p:grpSp>
        <p:nvGrpSpPr>
          <p:cNvPr id="51" name="Google Shape;51;p2"/>
          <p:cNvGrpSpPr/>
          <p:nvPr/>
        </p:nvGrpSpPr>
        <p:grpSpPr>
          <a:xfrm>
            <a:off x="839355" y="1374911"/>
            <a:ext cx="465578" cy="423091"/>
            <a:chOff x="7785830" y="3426911"/>
            <a:chExt cx="465578" cy="423091"/>
          </a:xfrm>
        </p:grpSpPr>
        <p:sp>
          <p:nvSpPr>
            <p:cNvPr id="52" name="Google Shape;52;p2"/>
            <p:cNvSpPr/>
            <p:nvPr/>
          </p:nvSpPr>
          <p:spPr>
            <a:xfrm>
              <a:off x="7785830" y="3426911"/>
              <a:ext cx="465578" cy="423091"/>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rgbClr val="FFC139"/>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913630" y="3544476"/>
              <a:ext cx="49165" cy="80779"/>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77945" y="3544476"/>
              <a:ext cx="49165" cy="80779"/>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870840" y="3630157"/>
              <a:ext cx="305430" cy="148872"/>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rgbClr val="000868"/>
            </a:solidFill>
            <a:ln w="6800" cap="rnd" cmpd="sng">
              <a:solidFill>
                <a:srgbClr val="000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921349" y="3675759"/>
              <a:ext cx="195252" cy="105446"/>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70773" y="3630157"/>
              <a:ext cx="305497" cy="149577"/>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txBox="1"/>
          <p:nvPr/>
        </p:nvSpPr>
        <p:spPr>
          <a:xfrm>
            <a:off x="2484599" y="3179650"/>
            <a:ext cx="4266900" cy="377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endParaRPr sz="1600"/>
          </a:p>
        </p:txBody>
      </p:sp>
      <p:grpSp>
        <p:nvGrpSpPr>
          <p:cNvPr id="59" name="Google Shape;59;p2"/>
          <p:cNvGrpSpPr/>
          <p:nvPr/>
        </p:nvGrpSpPr>
        <p:grpSpPr>
          <a:xfrm>
            <a:off x="7362588" y="572988"/>
            <a:ext cx="751317" cy="950076"/>
            <a:chOff x="7738088" y="641200"/>
            <a:chExt cx="751317" cy="950076"/>
          </a:xfrm>
        </p:grpSpPr>
        <p:sp>
          <p:nvSpPr>
            <p:cNvPr id="60" name="Google Shape;60;p2"/>
            <p:cNvSpPr/>
            <p:nvPr/>
          </p:nvSpPr>
          <p:spPr>
            <a:xfrm>
              <a:off x="7807809" y="641200"/>
              <a:ext cx="563922" cy="949267"/>
            </a:xfrm>
            <a:custGeom>
              <a:avLst/>
              <a:gdLst/>
              <a:ahLst/>
              <a:cxnLst/>
              <a:rect l="l" t="t" r="r" b="b"/>
              <a:pathLst>
                <a:path w="14842" h="24984" extrusionOk="0">
                  <a:moveTo>
                    <a:pt x="5698" y="20213"/>
                  </a:moveTo>
                  <a:cubicBezTo>
                    <a:pt x="6158" y="20213"/>
                    <a:pt x="6807" y="20506"/>
                    <a:pt x="7539" y="21050"/>
                  </a:cubicBezTo>
                  <a:cubicBezTo>
                    <a:pt x="7581" y="21092"/>
                    <a:pt x="7602" y="21113"/>
                    <a:pt x="7623" y="21113"/>
                  </a:cubicBezTo>
                  <a:lnTo>
                    <a:pt x="4777" y="21782"/>
                  </a:lnTo>
                  <a:cubicBezTo>
                    <a:pt x="4672" y="21426"/>
                    <a:pt x="4756" y="20778"/>
                    <a:pt x="5112" y="20422"/>
                  </a:cubicBezTo>
                  <a:cubicBezTo>
                    <a:pt x="5279" y="20297"/>
                    <a:pt x="5447" y="20213"/>
                    <a:pt x="5698" y="20213"/>
                  </a:cubicBezTo>
                  <a:close/>
                  <a:moveTo>
                    <a:pt x="11138" y="1"/>
                  </a:moveTo>
                  <a:cubicBezTo>
                    <a:pt x="11054" y="1"/>
                    <a:pt x="10887" y="22"/>
                    <a:pt x="10678" y="63"/>
                  </a:cubicBezTo>
                  <a:cubicBezTo>
                    <a:pt x="9087" y="315"/>
                    <a:pt x="4338" y="1528"/>
                    <a:pt x="1994" y="2114"/>
                  </a:cubicBezTo>
                  <a:cubicBezTo>
                    <a:pt x="1199" y="2323"/>
                    <a:pt x="697" y="2470"/>
                    <a:pt x="697" y="2470"/>
                  </a:cubicBezTo>
                  <a:cubicBezTo>
                    <a:pt x="676" y="2470"/>
                    <a:pt x="613" y="2491"/>
                    <a:pt x="530" y="2532"/>
                  </a:cubicBezTo>
                  <a:cubicBezTo>
                    <a:pt x="1" y="2817"/>
                    <a:pt x="1232" y="5573"/>
                    <a:pt x="1455" y="5573"/>
                  </a:cubicBezTo>
                  <a:cubicBezTo>
                    <a:pt x="1461" y="5573"/>
                    <a:pt x="1466" y="5571"/>
                    <a:pt x="1471" y="5566"/>
                  </a:cubicBezTo>
                  <a:cubicBezTo>
                    <a:pt x="1534" y="5524"/>
                    <a:pt x="1576" y="5462"/>
                    <a:pt x="1618" y="5420"/>
                  </a:cubicBezTo>
                  <a:cubicBezTo>
                    <a:pt x="1673" y="5333"/>
                    <a:pt x="1707" y="5297"/>
                    <a:pt x="1728" y="5297"/>
                  </a:cubicBezTo>
                  <a:cubicBezTo>
                    <a:pt x="1761" y="5297"/>
                    <a:pt x="1756" y="5394"/>
                    <a:pt x="1743" y="5524"/>
                  </a:cubicBezTo>
                  <a:lnTo>
                    <a:pt x="1743" y="5545"/>
                  </a:lnTo>
                  <a:cubicBezTo>
                    <a:pt x="1785" y="5462"/>
                    <a:pt x="1827" y="5399"/>
                    <a:pt x="1848" y="5315"/>
                  </a:cubicBezTo>
                  <a:cubicBezTo>
                    <a:pt x="1973" y="4897"/>
                    <a:pt x="1785" y="4436"/>
                    <a:pt x="1618" y="4164"/>
                  </a:cubicBezTo>
                  <a:lnTo>
                    <a:pt x="3124" y="3872"/>
                  </a:lnTo>
                  <a:lnTo>
                    <a:pt x="3208" y="4039"/>
                  </a:lnTo>
                  <a:cubicBezTo>
                    <a:pt x="3250" y="4185"/>
                    <a:pt x="3333" y="4332"/>
                    <a:pt x="3396" y="4499"/>
                  </a:cubicBezTo>
                  <a:cubicBezTo>
                    <a:pt x="3459" y="4729"/>
                    <a:pt x="3522" y="5001"/>
                    <a:pt x="3564" y="5294"/>
                  </a:cubicBezTo>
                  <a:lnTo>
                    <a:pt x="2099" y="5504"/>
                  </a:lnTo>
                  <a:lnTo>
                    <a:pt x="1743" y="5545"/>
                  </a:lnTo>
                  <a:cubicBezTo>
                    <a:pt x="1722" y="5629"/>
                    <a:pt x="1722" y="5734"/>
                    <a:pt x="1680" y="5817"/>
                  </a:cubicBezTo>
                  <a:cubicBezTo>
                    <a:pt x="1659" y="5922"/>
                    <a:pt x="1639" y="6027"/>
                    <a:pt x="1639" y="6048"/>
                  </a:cubicBezTo>
                  <a:lnTo>
                    <a:pt x="1639" y="6069"/>
                  </a:lnTo>
                  <a:lnTo>
                    <a:pt x="2078" y="5985"/>
                  </a:lnTo>
                  <a:lnTo>
                    <a:pt x="2099" y="5985"/>
                  </a:lnTo>
                  <a:lnTo>
                    <a:pt x="3626" y="5734"/>
                  </a:lnTo>
                  <a:lnTo>
                    <a:pt x="3856" y="5671"/>
                  </a:lnTo>
                  <a:lnTo>
                    <a:pt x="3856" y="5755"/>
                  </a:lnTo>
                  <a:cubicBezTo>
                    <a:pt x="3856" y="6382"/>
                    <a:pt x="3836" y="10881"/>
                    <a:pt x="2392" y="17242"/>
                  </a:cubicBezTo>
                  <a:cubicBezTo>
                    <a:pt x="1994" y="18937"/>
                    <a:pt x="1973" y="20297"/>
                    <a:pt x="2141" y="21343"/>
                  </a:cubicBezTo>
                  <a:cubicBezTo>
                    <a:pt x="2203" y="21824"/>
                    <a:pt x="2308" y="22242"/>
                    <a:pt x="2455" y="22577"/>
                  </a:cubicBezTo>
                  <a:cubicBezTo>
                    <a:pt x="3229" y="24607"/>
                    <a:pt x="4861" y="24983"/>
                    <a:pt x="4861" y="24983"/>
                  </a:cubicBezTo>
                  <a:cubicBezTo>
                    <a:pt x="4861" y="24983"/>
                    <a:pt x="8481" y="24230"/>
                    <a:pt x="9882" y="23100"/>
                  </a:cubicBezTo>
                  <a:cubicBezTo>
                    <a:pt x="12304" y="21154"/>
                    <a:pt x="13211" y="18287"/>
                    <a:pt x="12865" y="18287"/>
                  </a:cubicBezTo>
                  <a:cubicBezTo>
                    <a:pt x="12861" y="18287"/>
                    <a:pt x="12858" y="18287"/>
                    <a:pt x="12854" y="18288"/>
                  </a:cubicBezTo>
                  <a:cubicBezTo>
                    <a:pt x="12665" y="18309"/>
                    <a:pt x="12603" y="18309"/>
                    <a:pt x="12603" y="18309"/>
                  </a:cubicBezTo>
                  <a:cubicBezTo>
                    <a:pt x="12603" y="18309"/>
                    <a:pt x="12561" y="18225"/>
                    <a:pt x="12561" y="18079"/>
                  </a:cubicBezTo>
                  <a:cubicBezTo>
                    <a:pt x="12519" y="17660"/>
                    <a:pt x="12456" y="16656"/>
                    <a:pt x="12644" y="15359"/>
                  </a:cubicBezTo>
                  <a:cubicBezTo>
                    <a:pt x="13147" y="11906"/>
                    <a:pt x="14841" y="6089"/>
                    <a:pt x="14130" y="2491"/>
                  </a:cubicBezTo>
                  <a:cubicBezTo>
                    <a:pt x="13983" y="1633"/>
                    <a:pt x="13377" y="1047"/>
                    <a:pt x="12854" y="628"/>
                  </a:cubicBezTo>
                  <a:cubicBezTo>
                    <a:pt x="12603" y="419"/>
                    <a:pt x="12310" y="273"/>
                    <a:pt x="12038" y="168"/>
                  </a:cubicBezTo>
                  <a:cubicBezTo>
                    <a:pt x="11807" y="84"/>
                    <a:pt x="11577" y="1"/>
                    <a:pt x="11347"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05994" y="810128"/>
              <a:ext cx="298147" cy="85527"/>
            </a:xfrm>
            <a:custGeom>
              <a:avLst/>
              <a:gdLst/>
              <a:ahLst/>
              <a:cxnLst/>
              <a:rect l="l" t="t" r="r" b="b"/>
              <a:pathLst>
                <a:path w="7847" h="2251" extrusionOk="0">
                  <a:moveTo>
                    <a:pt x="7582" y="1"/>
                  </a:moveTo>
                  <a:cubicBezTo>
                    <a:pt x="7558" y="1"/>
                    <a:pt x="7534" y="4"/>
                    <a:pt x="7512" y="11"/>
                  </a:cubicBezTo>
                  <a:lnTo>
                    <a:pt x="210" y="1727"/>
                  </a:lnTo>
                  <a:cubicBezTo>
                    <a:pt x="84" y="1748"/>
                    <a:pt x="0" y="1915"/>
                    <a:pt x="21" y="2041"/>
                  </a:cubicBezTo>
                  <a:cubicBezTo>
                    <a:pt x="63" y="2167"/>
                    <a:pt x="168" y="2250"/>
                    <a:pt x="293" y="2250"/>
                  </a:cubicBezTo>
                  <a:cubicBezTo>
                    <a:pt x="293" y="2250"/>
                    <a:pt x="314" y="2250"/>
                    <a:pt x="335" y="2229"/>
                  </a:cubicBezTo>
                  <a:lnTo>
                    <a:pt x="7638" y="493"/>
                  </a:lnTo>
                  <a:cubicBezTo>
                    <a:pt x="7763" y="472"/>
                    <a:pt x="7847" y="325"/>
                    <a:pt x="7826" y="179"/>
                  </a:cubicBezTo>
                  <a:cubicBezTo>
                    <a:pt x="7809" y="75"/>
                    <a:pt x="7692"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01207" y="889615"/>
              <a:ext cx="298185" cy="85527"/>
            </a:xfrm>
            <a:custGeom>
              <a:avLst/>
              <a:gdLst/>
              <a:ahLst/>
              <a:cxnLst/>
              <a:rect l="l" t="t" r="r" b="b"/>
              <a:pathLst>
                <a:path w="7848" h="2251" extrusionOk="0">
                  <a:moveTo>
                    <a:pt x="7580" y="1"/>
                  </a:moveTo>
                  <a:cubicBezTo>
                    <a:pt x="7558" y="1"/>
                    <a:pt x="7535" y="4"/>
                    <a:pt x="7513" y="12"/>
                  </a:cubicBezTo>
                  <a:lnTo>
                    <a:pt x="210" y="1727"/>
                  </a:lnTo>
                  <a:cubicBezTo>
                    <a:pt x="85" y="1748"/>
                    <a:pt x="1" y="1916"/>
                    <a:pt x="22" y="2041"/>
                  </a:cubicBezTo>
                  <a:cubicBezTo>
                    <a:pt x="43" y="2167"/>
                    <a:pt x="147" y="2251"/>
                    <a:pt x="294" y="2251"/>
                  </a:cubicBezTo>
                  <a:cubicBezTo>
                    <a:pt x="294" y="2251"/>
                    <a:pt x="315" y="2251"/>
                    <a:pt x="336" y="2230"/>
                  </a:cubicBezTo>
                  <a:lnTo>
                    <a:pt x="7638" y="493"/>
                  </a:lnTo>
                  <a:cubicBezTo>
                    <a:pt x="7764" y="472"/>
                    <a:pt x="7847" y="326"/>
                    <a:pt x="7805" y="179"/>
                  </a:cubicBezTo>
                  <a:cubicBezTo>
                    <a:pt x="7788" y="76"/>
                    <a:pt x="7686" y="1"/>
                    <a:pt x="7580"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997255" y="959869"/>
              <a:ext cx="298147" cy="86021"/>
            </a:xfrm>
            <a:custGeom>
              <a:avLst/>
              <a:gdLst/>
              <a:ahLst/>
              <a:cxnLst/>
              <a:rect l="l" t="t" r="r" b="b"/>
              <a:pathLst>
                <a:path w="7847" h="2264" extrusionOk="0">
                  <a:moveTo>
                    <a:pt x="7551" y="1"/>
                  </a:moveTo>
                  <a:cubicBezTo>
                    <a:pt x="7538" y="1"/>
                    <a:pt x="7525" y="2"/>
                    <a:pt x="7512" y="4"/>
                  </a:cubicBezTo>
                  <a:lnTo>
                    <a:pt x="210" y="1741"/>
                  </a:lnTo>
                  <a:cubicBezTo>
                    <a:pt x="63" y="1762"/>
                    <a:pt x="0" y="1929"/>
                    <a:pt x="21" y="2055"/>
                  </a:cubicBezTo>
                  <a:cubicBezTo>
                    <a:pt x="42" y="2180"/>
                    <a:pt x="147" y="2264"/>
                    <a:pt x="293" y="2264"/>
                  </a:cubicBezTo>
                  <a:cubicBezTo>
                    <a:pt x="314" y="2264"/>
                    <a:pt x="314" y="2264"/>
                    <a:pt x="335" y="2222"/>
                  </a:cubicBezTo>
                  <a:lnTo>
                    <a:pt x="7637" y="506"/>
                  </a:lnTo>
                  <a:cubicBezTo>
                    <a:pt x="7763" y="485"/>
                    <a:pt x="7847" y="318"/>
                    <a:pt x="7805" y="192"/>
                  </a:cubicBezTo>
                  <a:cubicBezTo>
                    <a:pt x="7786" y="80"/>
                    <a:pt x="7666" y="1"/>
                    <a:pt x="755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985325" y="1409167"/>
              <a:ext cx="112123" cy="59690"/>
            </a:xfrm>
            <a:custGeom>
              <a:avLst/>
              <a:gdLst/>
              <a:ahLst/>
              <a:cxnLst/>
              <a:rect l="l" t="t" r="r" b="b"/>
              <a:pathLst>
                <a:path w="2951" h="1571" extrusionOk="0">
                  <a:moveTo>
                    <a:pt x="1026" y="1"/>
                  </a:moveTo>
                  <a:cubicBezTo>
                    <a:pt x="775" y="1"/>
                    <a:pt x="607" y="85"/>
                    <a:pt x="440" y="210"/>
                  </a:cubicBezTo>
                  <a:cubicBezTo>
                    <a:pt x="84" y="566"/>
                    <a:pt x="0" y="1214"/>
                    <a:pt x="105" y="1570"/>
                  </a:cubicBezTo>
                  <a:lnTo>
                    <a:pt x="2951" y="922"/>
                  </a:lnTo>
                  <a:lnTo>
                    <a:pt x="2867" y="838"/>
                  </a:lnTo>
                  <a:cubicBezTo>
                    <a:pt x="2135" y="294"/>
                    <a:pt x="1486" y="1"/>
                    <a:pt x="1026"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67049" y="1145098"/>
              <a:ext cx="298147" cy="85261"/>
            </a:xfrm>
            <a:custGeom>
              <a:avLst/>
              <a:gdLst/>
              <a:ahLst/>
              <a:cxnLst/>
              <a:rect l="l" t="t" r="r" b="b"/>
              <a:pathLst>
                <a:path w="7847" h="2244" extrusionOk="0">
                  <a:moveTo>
                    <a:pt x="7560" y="0"/>
                  </a:moveTo>
                  <a:cubicBezTo>
                    <a:pt x="7544" y="0"/>
                    <a:pt x="7528" y="2"/>
                    <a:pt x="7512" y="4"/>
                  </a:cubicBezTo>
                  <a:lnTo>
                    <a:pt x="209" y="1720"/>
                  </a:lnTo>
                  <a:cubicBezTo>
                    <a:pt x="84" y="1741"/>
                    <a:pt x="0" y="1908"/>
                    <a:pt x="42" y="2034"/>
                  </a:cubicBezTo>
                  <a:cubicBezTo>
                    <a:pt x="63" y="2159"/>
                    <a:pt x="168" y="2243"/>
                    <a:pt x="293" y="2243"/>
                  </a:cubicBezTo>
                  <a:cubicBezTo>
                    <a:pt x="314" y="2243"/>
                    <a:pt x="314" y="2243"/>
                    <a:pt x="335" y="2222"/>
                  </a:cubicBezTo>
                  <a:lnTo>
                    <a:pt x="7637" y="485"/>
                  </a:lnTo>
                  <a:cubicBezTo>
                    <a:pt x="7784" y="465"/>
                    <a:pt x="7847" y="318"/>
                    <a:pt x="7826" y="193"/>
                  </a:cubicBezTo>
                  <a:cubicBezTo>
                    <a:pt x="7807" y="64"/>
                    <a:pt x="7677" y="0"/>
                    <a:pt x="7560"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52725" y="1225382"/>
              <a:ext cx="297387" cy="86059"/>
            </a:xfrm>
            <a:custGeom>
              <a:avLst/>
              <a:gdLst/>
              <a:ahLst/>
              <a:cxnLst/>
              <a:rect l="l" t="t" r="r" b="b"/>
              <a:pathLst>
                <a:path w="7827" h="2265" extrusionOk="0">
                  <a:moveTo>
                    <a:pt x="7546" y="1"/>
                  </a:moveTo>
                  <a:cubicBezTo>
                    <a:pt x="7528" y="1"/>
                    <a:pt x="7510" y="2"/>
                    <a:pt x="7491" y="5"/>
                  </a:cubicBezTo>
                  <a:lnTo>
                    <a:pt x="189" y="1741"/>
                  </a:lnTo>
                  <a:cubicBezTo>
                    <a:pt x="63" y="1762"/>
                    <a:pt x="1" y="1909"/>
                    <a:pt x="22" y="2055"/>
                  </a:cubicBezTo>
                  <a:cubicBezTo>
                    <a:pt x="42" y="2181"/>
                    <a:pt x="147" y="2264"/>
                    <a:pt x="273" y="2264"/>
                  </a:cubicBezTo>
                  <a:cubicBezTo>
                    <a:pt x="273" y="2264"/>
                    <a:pt x="314" y="2222"/>
                    <a:pt x="335" y="2222"/>
                  </a:cubicBezTo>
                  <a:lnTo>
                    <a:pt x="7638" y="507"/>
                  </a:lnTo>
                  <a:cubicBezTo>
                    <a:pt x="7763" y="486"/>
                    <a:pt x="7826" y="318"/>
                    <a:pt x="7805" y="193"/>
                  </a:cubicBezTo>
                  <a:cubicBezTo>
                    <a:pt x="7787" y="65"/>
                    <a:pt x="7672" y="1"/>
                    <a:pt x="7546"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38400" y="1295066"/>
              <a:ext cx="298185" cy="85527"/>
            </a:xfrm>
            <a:custGeom>
              <a:avLst/>
              <a:gdLst/>
              <a:ahLst/>
              <a:cxnLst/>
              <a:rect l="l" t="t" r="r" b="b"/>
              <a:pathLst>
                <a:path w="7848" h="2251" extrusionOk="0">
                  <a:moveTo>
                    <a:pt x="7582" y="1"/>
                  </a:moveTo>
                  <a:cubicBezTo>
                    <a:pt x="7558" y="1"/>
                    <a:pt x="7535" y="4"/>
                    <a:pt x="7513" y="12"/>
                  </a:cubicBezTo>
                  <a:lnTo>
                    <a:pt x="210" y="1728"/>
                  </a:lnTo>
                  <a:cubicBezTo>
                    <a:pt x="85" y="1748"/>
                    <a:pt x="1" y="1916"/>
                    <a:pt x="22" y="2041"/>
                  </a:cubicBezTo>
                  <a:cubicBezTo>
                    <a:pt x="64" y="2167"/>
                    <a:pt x="168" y="2251"/>
                    <a:pt x="294" y="2251"/>
                  </a:cubicBezTo>
                  <a:cubicBezTo>
                    <a:pt x="315" y="2251"/>
                    <a:pt x="336" y="2251"/>
                    <a:pt x="336" y="2230"/>
                  </a:cubicBezTo>
                  <a:lnTo>
                    <a:pt x="7638" y="493"/>
                  </a:lnTo>
                  <a:cubicBezTo>
                    <a:pt x="7764" y="472"/>
                    <a:pt x="7847" y="305"/>
                    <a:pt x="7826" y="179"/>
                  </a:cubicBezTo>
                  <a:cubicBezTo>
                    <a:pt x="7809" y="76"/>
                    <a:pt x="7693"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738088" y="731858"/>
              <a:ext cx="197194" cy="153728"/>
            </a:xfrm>
            <a:custGeom>
              <a:avLst/>
              <a:gdLst/>
              <a:ahLst/>
              <a:cxnLst/>
              <a:rect l="l" t="t" r="r" b="b"/>
              <a:pathLst>
                <a:path w="5190" h="4046" extrusionOk="0">
                  <a:moveTo>
                    <a:pt x="3078" y="0"/>
                  </a:moveTo>
                  <a:cubicBezTo>
                    <a:pt x="2885" y="0"/>
                    <a:pt x="2675" y="26"/>
                    <a:pt x="2448" y="84"/>
                  </a:cubicBezTo>
                  <a:cubicBezTo>
                    <a:pt x="2427" y="84"/>
                    <a:pt x="2365" y="105"/>
                    <a:pt x="2302" y="146"/>
                  </a:cubicBezTo>
                  <a:cubicBezTo>
                    <a:pt x="1737" y="439"/>
                    <a:pt x="0" y="1548"/>
                    <a:pt x="879" y="3118"/>
                  </a:cubicBezTo>
                  <a:cubicBezTo>
                    <a:pt x="1293" y="3841"/>
                    <a:pt x="1837" y="4046"/>
                    <a:pt x="2313" y="4046"/>
                  </a:cubicBezTo>
                  <a:cubicBezTo>
                    <a:pt x="2897" y="4046"/>
                    <a:pt x="3378" y="3738"/>
                    <a:pt x="3390" y="3703"/>
                  </a:cubicBezTo>
                  <a:cubicBezTo>
                    <a:pt x="3443" y="3631"/>
                    <a:pt x="3479" y="3529"/>
                    <a:pt x="3502" y="3431"/>
                  </a:cubicBezTo>
                  <a:lnTo>
                    <a:pt x="3502" y="3431"/>
                  </a:lnTo>
                  <a:lnTo>
                    <a:pt x="3913" y="3118"/>
                  </a:lnTo>
                  <a:lnTo>
                    <a:pt x="5189" y="2113"/>
                  </a:lnTo>
                  <a:lnTo>
                    <a:pt x="5022" y="1444"/>
                  </a:lnTo>
                  <a:lnTo>
                    <a:pt x="5043" y="1360"/>
                  </a:lnTo>
                  <a:cubicBezTo>
                    <a:pt x="5043" y="1360"/>
                    <a:pt x="4492" y="0"/>
                    <a:pt x="3078"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58116" y="780340"/>
              <a:ext cx="94646" cy="98597"/>
            </a:xfrm>
            <a:custGeom>
              <a:avLst/>
              <a:gdLst/>
              <a:ahLst/>
              <a:cxnLst/>
              <a:rect l="l" t="t" r="r" b="b"/>
              <a:pathLst>
                <a:path w="2491" h="2595" extrusionOk="0">
                  <a:moveTo>
                    <a:pt x="1863" y="0"/>
                  </a:moveTo>
                  <a:lnTo>
                    <a:pt x="43" y="419"/>
                  </a:lnTo>
                  <a:cubicBezTo>
                    <a:pt x="859" y="1318"/>
                    <a:pt x="43" y="2532"/>
                    <a:pt x="1" y="2595"/>
                  </a:cubicBezTo>
                  <a:lnTo>
                    <a:pt x="2491" y="2072"/>
                  </a:lnTo>
                  <a:cubicBezTo>
                    <a:pt x="2407" y="1590"/>
                    <a:pt x="2281" y="795"/>
                    <a:pt x="2114" y="419"/>
                  </a:cubicBezTo>
                  <a:cubicBezTo>
                    <a:pt x="2093" y="377"/>
                    <a:pt x="1884" y="63"/>
                    <a:pt x="1863"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90112" y="1318548"/>
              <a:ext cx="499292" cy="272728"/>
            </a:xfrm>
            <a:custGeom>
              <a:avLst/>
              <a:gdLst/>
              <a:ahLst/>
              <a:cxnLst/>
              <a:rect l="l" t="t" r="r" b="b"/>
              <a:pathLst>
                <a:path w="13141" h="7178" extrusionOk="0">
                  <a:moveTo>
                    <a:pt x="10587" y="1"/>
                  </a:moveTo>
                  <a:cubicBezTo>
                    <a:pt x="10587" y="1"/>
                    <a:pt x="8286" y="294"/>
                    <a:pt x="7491" y="482"/>
                  </a:cubicBezTo>
                  <a:cubicBezTo>
                    <a:pt x="5649" y="879"/>
                    <a:pt x="293" y="2595"/>
                    <a:pt x="293" y="2595"/>
                  </a:cubicBezTo>
                  <a:cubicBezTo>
                    <a:pt x="628" y="2762"/>
                    <a:pt x="2302" y="2909"/>
                    <a:pt x="2720" y="3223"/>
                  </a:cubicBezTo>
                  <a:cubicBezTo>
                    <a:pt x="2908" y="3348"/>
                    <a:pt x="3473" y="4395"/>
                    <a:pt x="3118" y="5148"/>
                  </a:cubicBezTo>
                  <a:cubicBezTo>
                    <a:pt x="2950" y="5441"/>
                    <a:pt x="2302" y="6424"/>
                    <a:pt x="0" y="7177"/>
                  </a:cubicBezTo>
                  <a:lnTo>
                    <a:pt x="12240" y="4143"/>
                  </a:lnTo>
                  <a:cubicBezTo>
                    <a:pt x="13098" y="3390"/>
                    <a:pt x="13140" y="2637"/>
                    <a:pt x="12847" y="1654"/>
                  </a:cubicBezTo>
                  <a:cubicBezTo>
                    <a:pt x="12554" y="524"/>
                    <a:pt x="11299" y="42"/>
                    <a:pt x="10985" y="42"/>
                  </a:cubicBezTo>
                  <a:lnTo>
                    <a:pt x="10587" y="1"/>
                  </a:ln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488351" y="357425"/>
            <a:ext cx="8167299" cy="4428650"/>
            <a:chOff x="4262663" y="283725"/>
            <a:chExt cx="8167299" cy="4428650"/>
          </a:xfrm>
        </p:grpSpPr>
        <p:sp>
          <p:nvSpPr>
            <p:cNvPr id="72" name="Google Shape;72;p2"/>
            <p:cNvSpPr/>
            <p:nvPr/>
          </p:nvSpPr>
          <p:spPr>
            <a:xfrm>
              <a:off x="4539062" y="283725"/>
              <a:ext cx="78909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00862" y="379875"/>
              <a:ext cx="79350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62663" y="475775"/>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p:nvPr/>
        </p:nvSpPr>
        <p:spPr>
          <a:xfrm rot="-2700000">
            <a:off x="7840759" y="3869789"/>
            <a:ext cx="923623" cy="923623"/>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7660884" y="3869789"/>
            <a:ext cx="923623" cy="92362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2"/>
          <p:cNvGrpSpPr/>
          <p:nvPr/>
        </p:nvGrpSpPr>
        <p:grpSpPr>
          <a:xfrm>
            <a:off x="7890588" y="4120130"/>
            <a:ext cx="464202" cy="422957"/>
            <a:chOff x="7760525" y="3977380"/>
            <a:chExt cx="464202" cy="422957"/>
          </a:xfrm>
        </p:grpSpPr>
        <p:sp>
          <p:nvSpPr>
            <p:cNvPr id="78" name="Google Shape;78;p2"/>
            <p:cNvSpPr/>
            <p:nvPr/>
          </p:nvSpPr>
          <p:spPr>
            <a:xfrm>
              <a:off x="7760525" y="3977380"/>
              <a:ext cx="464202" cy="422957"/>
            </a:xfrm>
            <a:custGeom>
              <a:avLst/>
              <a:gdLst/>
              <a:ahLst/>
              <a:cxnLst/>
              <a:rect l="l" t="t" r="r" b="b"/>
              <a:pathLst>
                <a:path w="13832" h="12603" extrusionOk="0">
                  <a:moveTo>
                    <a:pt x="6919" y="1"/>
                  </a:moveTo>
                  <a:cubicBezTo>
                    <a:pt x="5305" y="1"/>
                    <a:pt x="3694" y="618"/>
                    <a:pt x="2470" y="1853"/>
                  </a:cubicBezTo>
                  <a:cubicBezTo>
                    <a:pt x="1" y="4301"/>
                    <a:pt x="1" y="8297"/>
                    <a:pt x="2470" y="10766"/>
                  </a:cubicBezTo>
                  <a:cubicBezTo>
                    <a:pt x="3694" y="11990"/>
                    <a:pt x="5305" y="12602"/>
                    <a:pt x="6919" y="12602"/>
                  </a:cubicBezTo>
                  <a:cubicBezTo>
                    <a:pt x="8532" y="12602"/>
                    <a:pt x="10149" y="11990"/>
                    <a:pt x="11383" y="10766"/>
                  </a:cubicBezTo>
                  <a:cubicBezTo>
                    <a:pt x="13831" y="8297"/>
                    <a:pt x="13831" y="4301"/>
                    <a:pt x="11383" y="1853"/>
                  </a:cubicBezTo>
                  <a:cubicBezTo>
                    <a:pt x="10149" y="618"/>
                    <a:pt x="8532" y="1"/>
                    <a:pt x="6919" y="1"/>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954340" y="4253722"/>
              <a:ext cx="78698" cy="34"/>
            </a:xfrm>
            <a:custGeom>
              <a:avLst/>
              <a:gdLst/>
              <a:ahLst/>
              <a:cxnLst/>
              <a:rect l="l" t="t" r="r" b="b"/>
              <a:pathLst>
                <a:path w="2345" h="1" fill="none" extrusionOk="0">
                  <a:moveTo>
                    <a:pt x="1" y="0"/>
                  </a:moveTo>
                  <a:lnTo>
                    <a:pt x="2344" y="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886949" y="4113973"/>
              <a:ext cx="49165" cy="80779"/>
            </a:xfrm>
            <a:custGeom>
              <a:avLst/>
              <a:gdLst/>
              <a:ahLst/>
              <a:cxnLst/>
              <a:rect l="l" t="t" r="r" b="b"/>
              <a:pathLst>
                <a:path w="1465" h="2407" extrusionOk="0">
                  <a:moveTo>
                    <a:pt x="732" y="0"/>
                  </a:moveTo>
                  <a:cubicBezTo>
                    <a:pt x="335" y="0"/>
                    <a:pt x="0" y="544"/>
                    <a:pt x="0" y="1214"/>
                  </a:cubicBezTo>
                  <a:cubicBezTo>
                    <a:pt x="0" y="1863"/>
                    <a:pt x="314" y="2407"/>
                    <a:pt x="732" y="2407"/>
                  </a:cubicBezTo>
                  <a:cubicBezTo>
                    <a:pt x="1109" y="2407"/>
                    <a:pt x="1465" y="1863"/>
                    <a:pt x="1465" y="1214"/>
                  </a:cubicBezTo>
                  <a:cubicBezTo>
                    <a:pt x="1465" y="544"/>
                    <a:pt x="1109"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50559" y="4113973"/>
              <a:ext cx="49165" cy="80779"/>
            </a:xfrm>
            <a:custGeom>
              <a:avLst/>
              <a:gdLst/>
              <a:ahLst/>
              <a:cxnLst/>
              <a:rect l="l" t="t" r="r" b="b"/>
              <a:pathLst>
                <a:path w="1465" h="2407" extrusionOk="0">
                  <a:moveTo>
                    <a:pt x="733" y="0"/>
                  </a:moveTo>
                  <a:cubicBezTo>
                    <a:pt x="356" y="0"/>
                    <a:pt x="0" y="544"/>
                    <a:pt x="0" y="1214"/>
                  </a:cubicBezTo>
                  <a:cubicBezTo>
                    <a:pt x="0" y="1863"/>
                    <a:pt x="356" y="2407"/>
                    <a:pt x="733" y="2407"/>
                  </a:cubicBezTo>
                  <a:cubicBezTo>
                    <a:pt x="1130" y="2407"/>
                    <a:pt x="1465" y="1863"/>
                    <a:pt x="1465" y="1214"/>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28654" y="4211569"/>
              <a:ext cx="96921" cy="96250"/>
            </a:xfrm>
            <a:custGeom>
              <a:avLst/>
              <a:gdLst/>
              <a:ahLst/>
              <a:cxnLst/>
              <a:rect l="l" t="t" r="r" b="b"/>
              <a:pathLst>
                <a:path w="2888" h="2868" extrusionOk="0">
                  <a:moveTo>
                    <a:pt x="1444" y="1"/>
                  </a:moveTo>
                  <a:cubicBezTo>
                    <a:pt x="649" y="1"/>
                    <a:pt x="0" y="649"/>
                    <a:pt x="0" y="1424"/>
                  </a:cubicBezTo>
                  <a:cubicBezTo>
                    <a:pt x="0"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056868" y="4211569"/>
              <a:ext cx="96955" cy="96250"/>
            </a:xfrm>
            <a:custGeom>
              <a:avLst/>
              <a:gdLst/>
              <a:ahLst/>
              <a:cxnLst/>
              <a:rect l="l" t="t" r="r" b="b"/>
              <a:pathLst>
                <a:path w="2889" h="2868" extrusionOk="0">
                  <a:moveTo>
                    <a:pt x="1444" y="1"/>
                  </a:moveTo>
                  <a:cubicBezTo>
                    <a:pt x="649" y="1"/>
                    <a:pt x="1" y="649"/>
                    <a:pt x="1" y="1424"/>
                  </a:cubicBezTo>
                  <a:cubicBezTo>
                    <a:pt x="1"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039316" y="4035340"/>
              <a:ext cx="70946" cy="36547"/>
            </a:xfrm>
            <a:custGeom>
              <a:avLst/>
              <a:gdLst/>
              <a:ahLst/>
              <a:cxnLst/>
              <a:rect l="l" t="t" r="r" b="b"/>
              <a:pathLst>
                <a:path w="2114" h="1089" fill="none" extrusionOk="0">
                  <a:moveTo>
                    <a:pt x="2114" y="1088"/>
                  </a:moveTo>
                  <a:cubicBezTo>
                    <a:pt x="2114" y="1088"/>
                    <a:pt x="1130" y="0"/>
                    <a:pt x="1"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875001" y="4035340"/>
              <a:ext cx="71651" cy="36547"/>
            </a:xfrm>
            <a:custGeom>
              <a:avLst/>
              <a:gdLst/>
              <a:ahLst/>
              <a:cxnLst/>
              <a:rect l="l" t="t" r="r" b="b"/>
              <a:pathLst>
                <a:path w="2135" h="1089" fill="none" extrusionOk="0">
                  <a:moveTo>
                    <a:pt x="2135" y="1088"/>
                  </a:moveTo>
                  <a:cubicBezTo>
                    <a:pt x="2135" y="1088"/>
                    <a:pt x="1130" y="0"/>
                    <a:pt x="0"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txBox="1">
            <a:spLocks noGrp="1"/>
          </p:cNvSpPr>
          <p:nvPr>
            <p:ph type="ctrTitle"/>
          </p:nvPr>
        </p:nvSpPr>
        <p:spPr>
          <a:xfrm>
            <a:off x="1157700" y="1333030"/>
            <a:ext cx="6828600" cy="19440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2654068" y="3433370"/>
            <a:ext cx="3892200" cy="3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8" name="Google Shape;88;p2"/>
          <p:cNvSpPr txBox="1">
            <a:spLocks noGrp="1"/>
          </p:cNvSpPr>
          <p:nvPr>
            <p:ph type="title" idx="2" hasCustomPrompt="1"/>
          </p:nvPr>
        </p:nvSpPr>
        <p:spPr>
          <a:xfrm>
            <a:off x="6645850" y="665350"/>
            <a:ext cx="17034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3"/>
          <p:cNvSpPr/>
          <p:nvPr/>
        </p:nvSpPr>
        <p:spPr>
          <a:xfrm rot="5400000">
            <a:off x="2702888" y="3578674"/>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0" y="2989125"/>
            <a:ext cx="2166300" cy="214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5" y="2989126"/>
            <a:ext cx="2166296" cy="2166296"/>
            <a:chOff x="2911288" y="-358950"/>
            <a:chExt cx="2111400" cy="2111400"/>
          </a:xfrm>
        </p:grpSpPr>
        <p:grpSp>
          <p:nvGrpSpPr>
            <p:cNvPr id="93" name="Google Shape;93;p3"/>
            <p:cNvGrpSpPr/>
            <p:nvPr/>
          </p:nvGrpSpPr>
          <p:grpSpPr>
            <a:xfrm>
              <a:off x="3209575" y="-358950"/>
              <a:ext cx="1514825" cy="2111400"/>
              <a:chOff x="3057175" y="-358950"/>
              <a:chExt cx="1514825" cy="2111400"/>
            </a:xfrm>
          </p:grpSpPr>
          <p:cxnSp>
            <p:nvCxnSpPr>
              <p:cNvPr id="94" name="Google Shape;94;p3"/>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8" name="Google Shape;98;p3"/>
            <p:cNvGrpSpPr/>
            <p:nvPr/>
          </p:nvGrpSpPr>
          <p:grpSpPr>
            <a:xfrm rot="5400000">
              <a:off x="3209575" y="-206550"/>
              <a:ext cx="1514825" cy="2111400"/>
              <a:chOff x="3057175" y="-358950"/>
              <a:chExt cx="1514825" cy="2111400"/>
            </a:xfrm>
          </p:grpSpPr>
          <p:cxnSp>
            <p:nvCxnSpPr>
              <p:cNvPr id="99" name="Google Shape;99;p3"/>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103" name="Google Shape;103;p3"/>
          <p:cNvSpPr/>
          <p:nvPr/>
        </p:nvSpPr>
        <p:spPr>
          <a:xfrm rot="5400000">
            <a:off x="2114598" y="3578674"/>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5400000">
            <a:off x="1364297" y="3578674"/>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3"/>
          <p:cNvPicPr preferRelativeResize="0"/>
          <p:nvPr/>
        </p:nvPicPr>
        <p:blipFill rotWithShape="1">
          <a:blip r:embed="rId2">
            <a:alphaModFix/>
          </a:blip>
          <a:srcRect l="69" t="1975" r="50386" b="64144"/>
          <a:stretch/>
        </p:blipFill>
        <p:spPr>
          <a:xfrm>
            <a:off x="4572000" y="0"/>
            <a:ext cx="4575724" cy="2571749"/>
          </a:xfrm>
          <a:prstGeom prst="rect">
            <a:avLst/>
          </a:prstGeom>
          <a:noFill/>
          <a:ln>
            <a:noFill/>
          </a:ln>
        </p:spPr>
      </p:pic>
      <p:sp>
        <p:nvSpPr>
          <p:cNvPr id="106" name="Google Shape;106;p3"/>
          <p:cNvSpPr/>
          <p:nvPr/>
        </p:nvSpPr>
        <p:spPr>
          <a:xfrm>
            <a:off x="6195500" y="806550"/>
            <a:ext cx="3530400" cy="353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582450" y="369450"/>
            <a:ext cx="8109875" cy="4404600"/>
            <a:chOff x="582450" y="285450"/>
            <a:chExt cx="8109875" cy="4404600"/>
          </a:xfrm>
        </p:grpSpPr>
        <p:sp>
          <p:nvSpPr>
            <p:cNvPr id="108" name="Google Shape;108;p3"/>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47838" y="369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3"/>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3"/>
          <p:cNvSpPr txBox="1">
            <a:spLocks noGrp="1"/>
          </p:cNvSpPr>
          <p:nvPr>
            <p:ph type="title" idx="2" hasCustomPrompt="1"/>
          </p:nvPr>
        </p:nvSpPr>
        <p:spPr>
          <a:xfrm>
            <a:off x="1828800" y="1119569"/>
            <a:ext cx="5486400" cy="11205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3"/>
          <p:cNvSpPr txBox="1">
            <a:spLocks noGrp="1"/>
          </p:cNvSpPr>
          <p:nvPr>
            <p:ph type="subTitle" idx="1"/>
          </p:nvPr>
        </p:nvSpPr>
        <p:spPr>
          <a:xfrm>
            <a:off x="1828800" y="3723031"/>
            <a:ext cx="5486400" cy="300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4"/>
          <p:cNvSpPr/>
          <p:nvPr/>
        </p:nvSpPr>
        <p:spPr>
          <a:xfrm>
            <a:off x="7018575" y="0"/>
            <a:ext cx="2166300" cy="214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a:off x="7018570" y="-16399"/>
            <a:ext cx="2166296" cy="2166296"/>
            <a:chOff x="2911288" y="-358950"/>
            <a:chExt cx="2111400" cy="2111400"/>
          </a:xfrm>
        </p:grpSpPr>
        <p:grpSp>
          <p:nvGrpSpPr>
            <p:cNvPr id="117" name="Google Shape;117;p4"/>
            <p:cNvGrpSpPr/>
            <p:nvPr/>
          </p:nvGrpSpPr>
          <p:grpSpPr>
            <a:xfrm>
              <a:off x="3209575" y="-358950"/>
              <a:ext cx="1514825" cy="2111400"/>
              <a:chOff x="3057175" y="-358950"/>
              <a:chExt cx="1514825" cy="2111400"/>
            </a:xfrm>
          </p:grpSpPr>
          <p:cxnSp>
            <p:nvCxnSpPr>
              <p:cNvPr id="118" name="Google Shape;118;p4"/>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4"/>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4"/>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4"/>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122" name="Google Shape;122;p4"/>
            <p:cNvGrpSpPr/>
            <p:nvPr/>
          </p:nvGrpSpPr>
          <p:grpSpPr>
            <a:xfrm rot="5400000">
              <a:off x="3209575" y="-206550"/>
              <a:ext cx="1514825" cy="2111400"/>
              <a:chOff x="3057175" y="-358950"/>
              <a:chExt cx="1514825" cy="2111400"/>
            </a:xfrm>
          </p:grpSpPr>
          <p:cxnSp>
            <p:nvCxnSpPr>
              <p:cNvPr id="123" name="Google Shape;123;p4"/>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4"/>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4"/>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4"/>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127" name="Google Shape;127;p4"/>
          <p:cNvSpPr/>
          <p:nvPr/>
        </p:nvSpPr>
        <p:spPr>
          <a:xfrm>
            <a:off x="6665575" y="1948350"/>
            <a:ext cx="3530400" cy="3530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1682400" y="4369125"/>
            <a:ext cx="1539600" cy="15396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4"/>
          <p:cNvPicPr preferRelativeResize="0"/>
          <p:nvPr/>
        </p:nvPicPr>
        <p:blipFill rotWithShape="1">
          <a:blip r:embed="rId2">
            <a:alphaModFix/>
          </a:blip>
          <a:srcRect l="19870" t="1974" r="50388" b="79044"/>
          <a:stretch/>
        </p:blipFill>
        <p:spPr>
          <a:xfrm>
            <a:off x="-277450" y="4094275"/>
            <a:ext cx="2746926" cy="1440875"/>
          </a:xfrm>
          <a:prstGeom prst="rect">
            <a:avLst/>
          </a:prstGeom>
          <a:noFill/>
          <a:ln>
            <a:noFill/>
          </a:ln>
        </p:spPr>
      </p:pic>
      <p:sp>
        <p:nvSpPr>
          <p:cNvPr id="130" name="Google Shape;130;p4"/>
          <p:cNvSpPr/>
          <p:nvPr/>
        </p:nvSpPr>
        <p:spPr>
          <a:xfrm>
            <a:off x="-79500" y="-68800"/>
            <a:ext cx="3244200" cy="65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4"/>
          <p:cNvPicPr preferRelativeResize="0"/>
          <p:nvPr/>
        </p:nvPicPr>
        <p:blipFill rotWithShape="1">
          <a:blip r:embed="rId3">
            <a:alphaModFix/>
          </a:blip>
          <a:srcRect l="43285" t="82247" r="22289" b="4022"/>
          <a:stretch/>
        </p:blipFill>
        <p:spPr>
          <a:xfrm>
            <a:off x="-80075" y="-68800"/>
            <a:ext cx="3244201" cy="657676"/>
          </a:xfrm>
          <a:prstGeom prst="rect">
            <a:avLst/>
          </a:prstGeom>
          <a:noFill/>
          <a:ln>
            <a:noFill/>
          </a:ln>
        </p:spPr>
      </p:pic>
      <p:grpSp>
        <p:nvGrpSpPr>
          <p:cNvPr id="132" name="Google Shape;132;p4"/>
          <p:cNvGrpSpPr/>
          <p:nvPr/>
        </p:nvGrpSpPr>
        <p:grpSpPr>
          <a:xfrm>
            <a:off x="517063" y="369450"/>
            <a:ext cx="8109875" cy="4404600"/>
            <a:chOff x="582450" y="285450"/>
            <a:chExt cx="8109875" cy="4404600"/>
          </a:xfrm>
        </p:grpSpPr>
        <p:sp>
          <p:nvSpPr>
            <p:cNvPr id="133" name="Google Shape;133;p4"/>
            <p:cNvSpPr/>
            <p:nvPr/>
          </p:nvSpPr>
          <p:spPr>
            <a:xfrm>
              <a:off x="713225" y="285450"/>
              <a:ext cx="79791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647838" y="369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4"/>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7" name="Google Shape;137;p4"/>
          <p:cNvGrpSpPr/>
          <p:nvPr/>
        </p:nvGrpSpPr>
        <p:grpSpPr>
          <a:xfrm>
            <a:off x="-498530" y="3512750"/>
            <a:ext cx="997059" cy="908469"/>
            <a:chOff x="7760525" y="3977380"/>
            <a:chExt cx="464202" cy="422957"/>
          </a:xfrm>
        </p:grpSpPr>
        <p:sp>
          <p:nvSpPr>
            <p:cNvPr id="138" name="Google Shape;138;p4"/>
            <p:cNvSpPr/>
            <p:nvPr/>
          </p:nvSpPr>
          <p:spPr>
            <a:xfrm>
              <a:off x="7760525" y="3977380"/>
              <a:ext cx="464202" cy="422957"/>
            </a:xfrm>
            <a:custGeom>
              <a:avLst/>
              <a:gdLst/>
              <a:ahLst/>
              <a:cxnLst/>
              <a:rect l="l" t="t" r="r" b="b"/>
              <a:pathLst>
                <a:path w="13832" h="12603" extrusionOk="0">
                  <a:moveTo>
                    <a:pt x="6919" y="1"/>
                  </a:moveTo>
                  <a:cubicBezTo>
                    <a:pt x="5305" y="1"/>
                    <a:pt x="3694" y="618"/>
                    <a:pt x="2470" y="1853"/>
                  </a:cubicBezTo>
                  <a:cubicBezTo>
                    <a:pt x="1" y="4301"/>
                    <a:pt x="1" y="8297"/>
                    <a:pt x="2470" y="10766"/>
                  </a:cubicBezTo>
                  <a:cubicBezTo>
                    <a:pt x="3694" y="11990"/>
                    <a:pt x="5305" y="12602"/>
                    <a:pt x="6919" y="12602"/>
                  </a:cubicBezTo>
                  <a:cubicBezTo>
                    <a:pt x="8532" y="12602"/>
                    <a:pt x="10149" y="11990"/>
                    <a:pt x="11383" y="10766"/>
                  </a:cubicBezTo>
                  <a:cubicBezTo>
                    <a:pt x="13831" y="8297"/>
                    <a:pt x="13831" y="4301"/>
                    <a:pt x="11383" y="1853"/>
                  </a:cubicBezTo>
                  <a:cubicBezTo>
                    <a:pt x="10149" y="618"/>
                    <a:pt x="8532" y="1"/>
                    <a:pt x="6919" y="1"/>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7954340" y="4253722"/>
              <a:ext cx="78698" cy="34"/>
            </a:xfrm>
            <a:custGeom>
              <a:avLst/>
              <a:gdLst/>
              <a:ahLst/>
              <a:cxnLst/>
              <a:rect l="l" t="t" r="r" b="b"/>
              <a:pathLst>
                <a:path w="2345" h="1" fill="none" extrusionOk="0">
                  <a:moveTo>
                    <a:pt x="1" y="0"/>
                  </a:moveTo>
                  <a:lnTo>
                    <a:pt x="2344" y="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7886949" y="4113973"/>
              <a:ext cx="49165" cy="80779"/>
            </a:xfrm>
            <a:custGeom>
              <a:avLst/>
              <a:gdLst/>
              <a:ahLst/>
              <a:cxnLst/>
              <a:rect l="l" t="t" r="r" b="b"/>
              <a:pathLst>
                <a:path w="1465" h="2407" extrusionOk="0">
                  <a:moveTo>
                    <a:pt x="732" y="0"/>
                  </a:moveTo>
                  <a:cubicBezTo>
                    <a:pt x="335" y="0"/>
                    <a:pt x="0" y="544"/>
                    <a:pt x="0" y="1214"/>
                  </a:cubicBezTo>
                  <a:cubicBezTo>
                    <a:pt x="0" y="1863"/>
                    <a:pt x="314" y="2407"/>
                    <a:pt x="732" y="2407"/>
                  </a:cubicBezTo>
                  <a:cubicBezTo>
                    <a:pt x="1109" y="2407"/>
                    <a:pt x="1465" y="1863"/>
                    <a:pt x="1465" y="1214"/>
                  </a:cubicBezTo>
                  <a:cubicBezTo>
                    <a:pt x="1465" y="544"/>
                    <a:pt x="1109"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050559" y="4113973"/>
              <a:ext cx="49165" cy="80779"/>
            </a:xfrm>
            <a:custGeom>
              <a:avLst/>
              <a:gdLst/>
              <a:ahLst/>
              <a:cxnLst/>
              <a:rect l="l" t="t" r="r" b="b"/>
              <a:pathLst>
                <a:path w="1465" h="2407" extrusionOk="0">
                  <a:moveTo>
                    <a:pt x="733" y="0"/>
                  </a:moveTo>
                  <a:cubicBezTo>
                    <a:pt x="356" y="0"/>
                    <a:pt x="0" y="544"/>
                    <a:pt x="0" y="1214"/>
                  </a:cubicBezTo>
                  <a:cubicBezTo>
                    <a:pt x="0" y="1863"/>
                    <a:pt x="356" y="2407"/>
                    <a:pt x="733" y="2407"/>
                  </a:cubicBezTo>
                  <a:cubicBezTo>
                    <a:pt x="1130" y="2407"/>
                    <a:pt x="1465" y="1863"/>
                    <a:pt x="1465" y="1214"/>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7828654" y="4211569"/>
              <a:ext cx="96921" cy="96250"/>
            </a:xfrm>
            <a:custGeom>
              <a:avLst/>
              <a:gdLst/>
              <a:ahLst/>
              <a:cxnLst/>
              <a:rect l="l" t="t" r="r" b="b"/>
              <a:pathLst>
                <a:path w="2888" h="2868" extrusionOk="0">
                  <a:moveTo>
                    <a:pt x="1444" y="1"/>
                  </a:moveTo>
                  <a:cubicBezTo>
                    <a:pt x="649" y="1"/>
                    <a:pt x="0" y="649"/>
                    <a:pt x="0" y="1424"/>
                  </a:cubicBezTo>
                  <a:cubicBezTo>
                    <a:pt x="0"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056868" y="4211569"/>
              <a:ext cx="96955" cy="96250"/>
            </a:xfrm>
            <a:custGeom>
              <a:avLst/>
              <a:gdLst/>
              <a:ahLst/>
              <a:cxnLst/>
              <a:rect l="l" t="t" r="r" b="b"/>
              <a:pathLst>
                <a:path w="2889" h="2868" extrusionOk="0">
                  <a:moveTo>
                    <a:pt x="1444" y="1"/>
                  </a:moveTo>
                  <a:cubicBezTo>
                    <a:pt x="649" y="1"/>
                    <a:pt x="1" y="649"/>
                    <a:pt x="1" y="1424"/>
                  </a:cubicBezTo>
                  <a:cubicBezTo>
                    <a:pt x="1"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8039316" y="4035340"/>
              <a:ext cx="70946" cy="36547"/>
            </a:xfrm>
            <a:custGeom>
              <a:avLst/>
              <a:gdLst/>
              <a:ahLst/>
              <a:cxnLst/>
              <a:rect l="l" t="t" r="r" b="b"/>
              <a:pathLst>
                <a:path w="2114" h="1089" fill="none" extrusionOk="0">
                  <a:moveTo>
                    <a:pt x="2114" y="1088"/>
                  </a:moveTo>
                  <a:cubicBezTo>
                    <a:pt x="2114" y="1088"/>
                    <a:pt x="1130" y="0"/>
                    <a:pt x="1"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875001" y="4035340"/>
              <a:ext cx="71651" cy="36547"/>
            </a:xfrm>
            <a:custGeom>
              <a:avLst/>
              <a:gdLst/>
              <a:ahLst/>
              <a:cxnLst/>
              <a:rect l="l" t="t" r="r" b="b"/>
              <a:pathLst>
                <a:path w="2135" h="1089" fill="none" extrusionOk="0">
                  <a:moveTo>
                    <a:pt x="2135" y="1088"/>
                  </a:moveTo>
                  <a:cubicBezTo>
                    <a:pt x="2135" y="1088"/>
                    <a:pt x="1130" y="0"/>
                    <a:pt x="0"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4"/>
          <p:cNvSpPr txBox="1">
            <a:spLocks noGrp="1"/>
          </p:cNvSpPr>
          <p:nvPr>
            <p:ph type="subTitle" idx="1"/>
          </p:nvPr>
        </p:nvSpPr>
        <p:spPr>
          <a:xfrm>
            <a:off x="713225" y="1255450"/>
            <a:ext cx="7717500" cy="3267900"/>
          </a:xfrm>
          <a:prstGeom prst="rect">
            <a:avLst/>
          </a:prstGeom>
          <a:noFill/>
          <a:ln>
            <a:noFill/>
          </a:ln>
        </p:spPr>
        <p:txBody>
          <a:bodyPr spcFirstLastPara="1" wrap="square" lIns="0" tIns="0" rIns="0" bIns="0" anchor="t" anchorCtr="0">
            <a:noAutofit/>
          </a:bodyPr>
          <a:lstStyle>
            <a:lvl1pPr marR="457200" lvl="0" rtl="0">
              <a:lnSpc>
                <a:spcPct val="100000"/>
              </a:lnSpc>
              <a:spcBef>
                <a:spcPts val="0"/>
              </a:spcBef>
              <a:spcAft>
                <a:spcPts val="0"/>
              </a:spcAft>
              <a:buSzPts val="1200"/>
              <a:buFont typeface="Anaheim"/>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2"/>
        <p:cNvGrpSpPr/>
        <p:nvPr/>
      </p:nvGrpSpPr>
      <p:grpSpPr>
        <a:xfrm>
          <a:off x="0" y="0"/>
          <a:ext cx="0" cy="0"/>
          <a:chOff x="0" y="0"/>
          <a:chExt cx="0" cy="0"/>
        </a:xfrm>
      </p:grpSpPr>
      <p:sp>
        <p:nvSpPr>
          <p:cNvPr id="223" name="Google Shape;223;p7"/>
          <p:cNvSpPr/>
          <p:nvPr/>
        </p:nvSpPr>
        <p:spPr>
          <a:xfrm>
            <a:off x="6977700" y="2993600"/>
            <a:ext cx="2166300" cy="214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7"/>
          <p:cNvGrpSpPr/>
          <p:nvPr/>
        </p:nvGrpSpPr>
        <p:grpSpPr>
          <a:xfrm>
            <a:off x="6977783" y="2993695"/>
            <a:ext cx="2192055" cy="2149827"/>
            <a:chOff x="2911288" y="-358950"/>
            <a:chExt cx="2111400" cy="2111400"/>
          </a:xfrm>
        </p:grpSpPr>
        <p:grpSp>
          <p:nvGrpSpPr>
            <p:cNvPr id="225" name="Google Shape;225;p7"/>
            <p:cNvGrpSpPr/>
            <p:nvPr/>
          </p:nvGrpSpPr>
          <p:grpSpPr>
            <a:xfrm>
              <a:off x="3209575" y="-358950"/>
              <a:ext cx="1514825" cy="2111400"/>
              <a:chOff x="3057175" y="-358950"/>
              <a:chExt cx="1514825" cy="2111400"/>
            </a:xfrm>
          </p:grpSpPr>
          <p:cxnSp>
            <p:nvCxnSpPr>
              <p:cNvPr id="226" name="Google Shape;226;p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230" name="Google Shape;230;p7"/>
            <p:cNvGrpSpPr/>
            <p:nvPr/>
          </p:nvGrpSpPr>
          <p:grpSpPr>
            <a:xfrm rot="5400000">
              <a:off x="3209575" y="-206550"/>
              <a:ext cx="1514825" cy="2111400"/>
              <a:chOff x="3057175" y="-358950"/>
              <a:chExt cx="1514825" cy="2111400"/>
            </a:xfrm>
          </p:grpSpPr>
          <p:cxnSp>
            <p:nvCxnSpPr>
              <p:cNvPr id="231" name="Google Shape;231;p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235" name="Google Shape;235;p7"/>
          <p:cNvSpPr/>
          <p:nvPr/>
        </p:nvSpPr>
        <p:spPr>
          <a:xfrm>
            <a:off x="0" y="0"/>
            <a:ext cx="2259900" cy="21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713225" y="2938500"/>
            <a:ext cx="2259900" cy="224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7"/>
          <p:cNvPicPr preferRelativeResize="0"/>
          <p:nvPr/>
        </p:nvPicPr>
        <p:blipFill rotWithShape="1">
          <a:blip r:embed="rId2">
            <a:alphaModFix/>
          </a:blip>
          <a:srcRect l="9688" t="10922" r="65597" b="45088"/>
          <a:stretch/>
        </p:blipFill>
        <p:spPr>
          <a:xfrm>
            <a:off x="713225" y="2931950"/>
            <a:ext cx="2259901" cy="2241001"/>
          </a:xfrm>
          <a:prstGeom prst="rect">
            <a:avLst/>
          </a:prstGeom>
          <a:noFill/>
          <a:ln>
            <a:noFill/>
          </a:ln>
        </p:spPr>
      </p:pic>
      <p:sp>
        <p:nvSpPr>
          <p:cNvPr id="238" name="Google Shape;238;p7"/>
          <p:cNvSpPr/>
          <p:nvPr/>
        </p:nvSpPr>
        <p:spPr>
          <a:xfrm>
            <a:off x="-1765212" y="3373725"/>
            <a:ext cx="3530400" cy="35304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7"/>
          <p:cNvPicPr preferRelativeResize="0"/>
          <p:nvPr/>
        </p:nvPicPr>
        <p:blipFill rotWithShape="1">
          <a:blip r:embed="rId3">
            <a:alphaModFix/>
          </a:blip>
          <a:srcRect l="19870" t="1974" r="50388" b="79044"/>
          <a:stretch/>
        </p:blipFill>
        <p:spPr>
          <a:xfrm flipH="1">
            <a:off x="6487675" y="0"/>
            <a:ext cx="2746926" cy="1440875"/>
          </a:xfrm>
          <a:prstGeom prst="rect">
            <a:avLst/>
          </a:prstGeom>
          <a:noFill/>
          <a:ln>
            <a:noFill/>
          </a:ln>
        </p:spPr>
      </p:pic>
      <p:pic>
        <p:nvPicPr>
          <p:cNvPr id="240" name="Google Shape;240;p7"/>
          <p:cNvPicPr preferRelativeResize="0"/>
          <p:nvPr/>
        </p:nvPicPr>
        <p:blipFill rotWithShape="1">
          <a:blip r:embed="rId2">
            <a:alphaModFix/>
          </a:blip>
          <a:srcRect l="9618" t="12472" r="65666" b="44205"/>
          <a:stretch/>
        </p:blipFill>
        <p:spPr>
          <a:xfrm>
            <a:off x="0" y="-6550"/>
            <a:ext cx="2259901" cy="2206976"/>
          </a:xfrm>
          <a:prstGeom prst="rect">
            <a:avLst/>
          </a:prstGeom>
          <a:noFill/>
          <a:ln>
            <a:noFill/>
          </a:ln>
        </p:spPr>
      </p:pic>
      <p:grpSp>
        <p:nvGrpSpPr>
          <p:cNvPr id="241" name="Google Shape;241;p7"/>
          <p:cNvGrpSpPr/>
          <p:nvPr/>
        </p:nvGrpSpPr>
        <p:grpSpPr>
          <a:xfrm>
            <a:off x="517063" y="369450"/>
            <a:ext cx="8109875" cy="4404600"/>
            <a:chOff x="582450" y="285450"/>
            <a:chExt cx="8109875" cy="4404600"/>
          </a:xfrm>
        </p:grpSpPr>
        <p:sp>
          <p:nvSpPr>
            <p:cNvPr id="242" name="Google Shape;242;p7"/>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47838" y="369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7"/>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6" name="Google Shape;246;p7"/>
          <p:cNvSpPr txBox="1">
            <a:spLocks noGrp="1"/>
          </p:cNvSpPr>
          <p:nvPr>
            <p:ph type="subTitle" idx="1"/>
          </p:nvPr>
        </p:nvSpPr>
        <p:spPr>
          <a:xfrm>
            <a:off x="2928500" y="1612225"/>
            <a:ext cx="4955100" cy="2284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9"/>
        <p:cNvGrpSpPr/>
        <p:nvPr/>
      </p:nvGrpSpPr>
      <p:grpSpPr>
        <a:xfrm>
          <a:off x="0" y="0"/>
          <a:ext cx="0" cy="0"/>
          <a:chOff x="0" y="0"/>
          <a:chExt cx="0" cy="0"/>
        </a:xfrm>
      </p:grpSpPr>
      <p:grpSp>
        <p:nvGrpSpPr>
          <p:cNvPr id="260" name="Google Shape;260;p9"/>
          <p:cNvGrpSpPr/>
          <p:nvPr/>
        </p:nvGrpSpPr>
        <p:grpSpPr>
          <a:xfrm>
            <a:off x="2639390" y="2571419"/>
            <a:ext cx="5061169" cy="2572319"/>
            <a:chOff x="2639390" y="2571419"/>
            <a:chExt cx="5061169" cy="2572319"/>
          </a:xfrm>
        </p:grpSpPr>
        <p:grpSp>
          <p:nvGrpSpPr>
            <p:cNvPr id="261" name="Google Shape;261;p9"/>
            <p:cNvGrpSpPr/>
            <p:nvPr/>
          </p:nvGrpSpPr>
          <p:grpSpPr>
            <a:xfrm>
              <a:off x="2639390" y="2571419"/>
              <a:ext cx="2572319" cy="2572319"/>
              <a:chOff x="2911288" y="-358950"/>
              <a:chExt cx="2111400" cy="2111400"/>
            </a:xfrm>
          </p:grpSpPr>
          <p:grpSp>
            <p:nvGrpSpPr>
              <p:cNvPr id="262" name="Google Shape;262;p9"/>
              <p:cNvGrpSpPr/>
              <p:nvPr/>
            </p:nvGrpSpPr>
            <p:grpSpPr>
              <a:xfrm>
                <a:off x="3209575" y="-358950"/>
                <a:ext cx="1514825" cy="2111400"/>
                <a:chOff x="3057175" y="-358950"/>
                <a:chExt cx="1514825" cy="2111400"/>
              </a:xfrm>
            </p:grpSpPr>
            <p:cxnSp>
              <p:nvCxnSpPr>
                <p:cNvPr id="263" name="Google Shape;263;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4" name="Google Shape;264;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5" name="Google Shape;265;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6" name="Google Shape;266;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nvGrpSpPr>
              <p:cNvPr id="267" name="Google Shape;267;p9"/>
              <p:cNvGrpSpPr/>
              <p:nvPr/>
            </p:nvGrpSpPr>
            <p:grpSpPr>
              <a:xfrm rot="5400000">
                <a:off x="3209575" y="-206550"/>
                <a:ext cx="1514825" cy="2111400"/>
                <a:chOff x="3057175" y="-358950"/>
                <a:chExt cx="1514825" cy="2111400"/>
              </a:xfrm>
            </p:grpSpPr>
            <p:cxnSp>
              <p:nvCxnSpPr>
                <p:cNvPr id="268" name="Google Shape;268;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9" name="Google Shape;269;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0" name="Google Shape;270;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1" name="Google Shape;271;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grpSp>
          <p:nvGrpSpPr>
            <p:cNvPr id="272" name="Google Shape;272;p9"/>
            <p:cNvGrpSpPr/>
            <p:nvPr/>
          </p:nvGrpSpPr>
          <p:grpSpPr>
            <a:xfrm>
              <a:off x="5128240" y="2571419"/>
              <a:ext cx="2572319" cy="2572319"/>
              <a:chOff x="2911288" y="-358950"/>
              <a:chExt cx="2111400" cy="2111400"/>
            </a:xfrm>
          </p:grpSpPr>
          <p:grpSp>
            <p:nvGrpSpPr>
              <p:cNvPr id="273" name="Google Shape;273;p9"/>
              <p:cNvGrpSpPr/>
              <p:nvPr/>
            </p:nvGrpSpPr>
            <p:grpSpPr>
              <a:xfrm>
                <a:off x="3209575" y="-358950"/>
                <a:ext cx="1514825" cy="2111400"/>
                <a:chOff x="3057175" y="-358950"/>
                <a:chExt cx="1514825" cy="2111400"/>
              </a:xfrm>
            </p:grpSpPr>
            <p:cxnSp>
              <p:nvCxnSpPr>
                <p:cNvPr id="274" name="Google Shape;274;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5" name="Google Shape;275;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6" name="Google Shape;276;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7" name="Google Shape;277;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nvGrpSpPr>
              <p:cNvPr id="278" name="Google Shape;278;p9"/>
              <p:cNvGrpSpPr/>
              <p:nvPr/>
            </p:nvGrpSpPr>
            <p:grpSpPr>
              <a:xfrm rot="5400000">
                <a:off x="3209575" y="-206550"/>
                <a:ext cx="1514825" cy="2111400"/>
                <a:chOff x="3057175" y="-358950"/>
                <a:chExt cx="1514825" cy="2111400"/>
              </a:xfrm>
            </p:grpSpPr>
            <p:cxnSp>
              <p:nvCxnSpPr>
                <p:cNvPr id="279" name="Google Shape;279;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0" name="Google Shape;280;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1" name="Google Shape;281;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2" name="Google Shape;282;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grpSp>
      <p:sp>
        <p:nvSpPr>
          <p:cNvPr id="283" name="Google Shape;283;p9"/>
          <p:cNvSpPr/>
          <p:nvPr/>
        </p:nvSpPr>
        <p:spPr>
          <a:xfrm>
            <a:off x="0" y="2547925"/>
            <a:ext cx="2639400" cy="2619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sp>
        <p:nvSpPr>
          <p:cNvPr id="284" name="Google Shape;284;p9"/>
          <p:cNvSpPr/>
          <p:nvPr/>
        </p:nvSpPr>
        <p:spPr>
          <a:xfrm>
            <a:off x="6884100" y="2938475"/>
            <a:ext cx="2259900" cy="2193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pic>
        <p:nvPicPr>
          <p:cNvPr id="285" name="Google Shape;285;p9"/>
          <p:cNvPicPr preferRelativeResize="0"/>
          <p:nvPr/>
        </p:nvPicPr>
        <p:blipFill rotWithShape="1">
          <a:blip r:embed="rId2">
            <a:alphaModFix/>
          </a:blip>
          <a:srcRect l="9618" t="12472" r="65666" b="44205"/>
          <a:stretch/>
        </p:blipFill>
        <p:spPr>
          <a:xfrm>
            <a:off x="6884100" y="2931938"/>
            <a:ext cx="2259901" cy="2206976"/>
          </a:xfrm>
          <a:prstGeom prst="rect">
            <a:avLst/>
          </a:prstGeom>
          <a:noFill/>
          <a:ln>
            <a:noFill/>
          </a:ln>
        </p:spPr>
      </p:pic>
      <p:sp>
        <p:nvSpPr>
          <p:cNvPr id="286" name="Google Shape;286;p9"/>
          <p:cNvSpPr/>
          <p:nvPr/>
        </p:nvSpPr>
        <p:spPr>
          <a:xfrm rot="5400000">
            <a:off x="1093993" y="875751"/>
            <a:ext cx="2788200" cy="24111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sp>
        <p:nvSpPr>
          <p:cNvPr id="287" name="Google Shape;287;p9"/>
          <p:cNvSpPr/>
          <p:nvPr/>
        </p:nvSpPr>
        <p:spPr>
          <a:xfrm rot="5400000">
            <a:off x="-454584" y="875751"/>
            <a:ext cx="2788200" cy="2411100"/>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grpSp>
        <p:nvGrpSpPr>
          <p:cNvPr id="288" name="Google Shape;288;p9"/>
          <p:cNvGrpSpPr/>
          <p:nvPr/>
        </p:nvGrpSpPr>
        <p:grpSpPr>
          <a:xfrm rot="4530842">
            <a:off x="845292" y="3025850"/>
            <a:ext cx="1973356" cy="2019160"/>
            <a:chOff x="2664800" y="3960935"/>
            <a:chExt cx="924211" cy="945663"/>
          </a:xfrm>
        </p:grpSpPr>
        <p:sp>
          <p:nvSpPr>
            <p:cNvPr id="289" name="Google Shape;289;p9"/>
            <p:cNvSpPr/>
            <p:nvPr/>
          </p:nvSpPr>
          <p:spPr>
            <a:xfrm rot="-2378124">
              <a:off x="3108706" y="4003726"/>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rot="-2378124">
              <a:off x="2745320" y="4442581"/>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rot="-2378124">
              <a:off x="3249830" y="4517989"/>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9"/>
          <p:cNvSpPr/>
          <p:nvPr/>
        </p:nvSpPr>
        <p:spPr>
          <a:xfrm rot="5400000">
            <a:off x="-377607" y="3528176"/>
            <a:ext cx="2788200" cy="24111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grpSp>
        <p:nvGrpSpPr>
          <p:cNvPr id="293" name="Google Shape;293;p9"/>
          <p:cNvGrpSpPr/>
          <p:nvPr/>
        </p:nvGrpSpPr>
        <p:grpSpPr>
          <a:xfrm>
            <a:off x="517063" y="369450"/>
            <a:ext cx="8109875" cy="4404600"/>
            <a:chOff x="582450" y="285450"/>
            <a:chExt cx="8109875" cy="4404600"/>
          </a:xfrm>
        </p:grpSpPr>
        <p:sp>
          <p:nvSpPr>
            <p:cNvPr id="294" name="Google Shape;294;p9"/>
            <p:cNvSpPr/>
            <p:nvPr/>
          </p:nvSpPr>
          <p:spPr>
            <a:xfrm>
              <a:off x="713225" y="285450"/>
              <a:ext cx="79791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9"/>
          <p:cNvSpPr txBox="1">
            <a:spLocks noGrp="1"/>
          </p:cNvSpPr>
          <p:nvPr>
            <p:ph type="title"/>
          </p:nvPr>
        </p:nvSpPr>
        <p:spPr>
          <a:xfrm>
            <a:off x="2148900" y="1515726"/>
            <a:ext cx="4846200" cy="762900"/>
          </a:xfrm>
          <a:prstGeom prst="rect">
            <a:avLst/>
          </a:prstGeom>
        </p:spPr>
        <p:txBody>
          <a:bodyPr spcFirstLastPara="1" wrap="square" lIns="0" tIns="0" rIns="0" bIns="0"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8" name="Google Shape;298;p9"/>
          <p:cNvSpPr txBox="1">
            <a:spLocks noGrp="1"/>
          </p:cNvSpPr>
          <p:nvPr>
            <p:ph type="subTitle" idx="1"/>
          </p:nvPr>
        </p:nvSpPr>
        <p:spPr>
          <a:xfrm>
            <a:off x="2148900" y="2353674"/>
            <a:ext cx="4846200" cy="1274100"/>
          </a:xfrm>
          <a:prstGeom prst="rect">
            <a:avLst/>
          </a:prstGeom>
        </p:spPr>
        <p:txBody>
          <a:bodyPr spcFirstLastPara="1" wrap="square" lIns="0" tIns="0" rIns="0" bIns="0" anchor="t" anchorCtr="0">
            <a:noAutofit/>
          </a:bodyPr>
          <a:lstStyle>
            <a:lvl1pPr marR="91440"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99" name="Google Shape;299;p9"/>
          <p:cNvGrpSpPr/>
          <p:nvPr/>
        </p:nvGrpSpPr>
        <p:grpSpPr>
          <a:xfrm>
            <a:off x="7058517" y="-345310"/>
            <a:ext cx="2325939" cy="2396331"/>
            <a:chOff x="559600" y="3432650"/>
            <a:chExt cx="1268579" cy="1306971"/>
          </a:xfrm>
        </p:grpSpPr>
        <p:grpSp>
          <p:nvGrpSpPr>
            <p:cNvPr id="300" name="Google Shape;300;p9"/>
            <p:cNvGrpSpPr/>
            <p:nvPr/>
          </p:nvGrpSpPr>
          <p:grpSpPr>
            <a:xfrm>
              <a:off x="559600" y="3432650"/>
              <a:ext cx="1113929" cy="1118014"/>
              <a:chOff x="559600" y="3432650"/>
              <a:chExt cx="1113929" cy="1118014"/>
            </a:xfrm>
          </p:grpSpPr>
          <p:sp>
            <p:nvSpPr>
              <p:cNvPr id="301" name="Google Shape;301;p9"/>
              <p:cNvSpPr/>
              <p:nvPr/>
            </p:nvSpPr>
            <p:spPr>
              <a:xfrm>
                <a:off x="559600" y="3432650"/>
                <a:ext cx="1113929" cy="1118014"/>
              </a:xfrm>
              <a:custGeom>
                <a:avLst/>
                <a:gdLst/>
                <a:ahLst/>
                <a:cxnLst/>
                <a:rect l="l" t="t" r="r" b="b"/>
                <a:pathLst>
                  <a:path w="17179" h="17242" extrusionOk="0">
                    <a:moveTo>
                      <a:pt x="10880" y="0"/>
                    </a:moveTo>
                    <a:lnTo>
                      <a:pt x="0" y="10964"/>
                    </a:lnTo>
                    <a:cubicBezTo>
                      <a:pt x="921" y="11906"/>
                      <a:pt x="921" y="13391"/>
                      <a:pt x="0" y="14333"/>
                    </a:cubicBezTo>
                    <a:lnTo>
                      <a:pt x="2929" y="17241"/>
                    </a:lnTo>
                    <a:cubicBezTo>
                      <a:pt x="3400" y="16791"/>
                      <a:pt x="4007" y="16566"/>
                      <a:pt x="4614" y="16566"/>
                    </a:cubicBezTo>
                    <a:cubicBezTo>
                      <a:pt x="5221" y="16566"/>
                      <a:pt x="5827" y="16791"/>
                      <a:pt x="6298" y="17241"/>
                    </a:cubicBezTo>
                    <a:lnTo>
                      <a:pt x="17178" y="6298"/>
                    </a:lnTo>
                    <a:cubicBezTo>
                      <a:pt x="16279" y="5356"/>
                      <a:pt x="16279" y="3850"/>
                      <a:pt x="17178" y="2908"/>
                    </a:cubicBezTo>
                    <a:lnTo>
                      <a:pt x="14249" y="21"/>
                    </a:lnTo>
                    <a:cubicBezTo>
                      <a:pt x="13802" y="489"/>
                      <a:pt x="13199" y="725"/>
                      <a:pt x="12590" y="725"/>
                    </a:cubicBezTo>
                    <a:cubicBezTo>
                      <a:pt x="11975" y="725"/>
                      <a:pt x="11354" y="484"/>
                      <a:pt x="10880"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943531" y="3820667"/>
                <a:ext cx="189989" cy="187265"/>
              </a:xfrm>
              <a:custGeom>
                <a:avLst/>
                <a:gdLst/>
                <a:ahLst/>
                <a:cxnLst/>
                <a:rect l="l" t="t" r="r" b="b"/>
                <a:pathLst>
                  <a:path w="2930" h="2888" extrusionOk="0">
                    <a:moveTo>
                      <a:pt x="2135" y="0"/>
                    </a:moveTo>
                    <a:lnTo>
                      <a:pt x="1319" y="774"/>
                    </a:lnTo>
                    <a:lnTo>
                      <a:pt x="335" y="230"/>
                    </a:lnTo>
                    <a:lnTo>
                      <a:pt x="837" y="1256"/>
                    </a:lnTo>
                    <a:lnTo>
                      <a:pt x="0" y="2030"/>
                    </a:lnTo>
                    <a:lnTo>
                      <a:pt x="1109" y="1883"/>
                    </a:lnTo>
                    <a:lnTo>
                      <a:pt x="1591" y="2888"/>
                    </a:lnTo>
                    <a:lnTo>
                      <a:pt x="1800" y="1800"/>
                    </a:lnTo>
                    <a:lnTo>
                      <a:pt x="2930" y="1632"/>
                    </a:lnTo>
                    <a:lnTo>
                      <a:pt x="1925" y="1109"/>
                    </a:lnTo>
                    <a:lnTo>
                      <a:pt x="2135" y="0"/>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803796" y="4032312"/>
                <a:ext cx="135715" cy="134354"/>
              </a:xfrm>
              <a:custGeom>
                <a:avLst/>
                <a:gdLst/>
                <a:ahLst/>
                <a:cxnLst/>
                <a:rect l="l" t="t" r="r" b="b"/>
                <a:pathLst>
                  <a:path w="2093" h="2072" extrusionOk="0">
                    <a:moveTo>
                      <a:pt x="1549" y="0"/>
                    </a:moveTo>
                    <a:lnTo>
                      <a:pt x="942" y="544"/>
                    </a:lnTo>
                    <a:lnTo>
                      <a:pt x="230" y="147"/>
                    </a:lnTo>
                    <a:lnTo>
                      <a:pt x="586" y="879"/>
                    </a:lnTo>
                    <a:lnTo>
                      <a:pt x="0" y="1444"/>
                    </a:lnTo>
                    <a:lnTo>
                      <a:pt x="816" y="1339"/>
                    </a:lnTo>
                    <a:lnTo>
                      <a:pt x="1151" y="2072"/>
                    </a:lnTo>
                    <a:lnTo>
                      <a:pt x="1277" y="1277"/>
                    </a:lnTo>
                    <a:lnTo>
                      <a:pt x="2093" y="1172"/>
                    </a:lnTo>
                    <a:lnTo>
                      <a:pt x="1381" y="774"/>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155177" y="3680931"/>
                <a:ext cx="135715" cy="134354"/>
              </a:xfrm>
              <a:custGeom>
                <a:avLst/>
                <a:gdLst/>
                <a:ahLst/>
                <a:cxnLst/>
                <a:rect l="l" t="t" r="r" b="b"/>
                <a:pathLst>
                  <a:path w="2093" h="2072" extrusionOk="0">
                    <a:moveTo>
                      <a:pt x="1507" y="0"/>
                    </a:moveTo>
                    <a:lnTo>
                      <a:pt x="942" y="544"/>
                    </a:lnTo>
                    <a:lnTo>
                      <a:pt x="231" y="188"/>
                    </a:lnTo>
                    <a:lnTo>
                      <a:pt x="565" y="900"/>
                    </a:lnTo>
                    <a:lnTo>
                      <a:pt x="1" y="1465"/>
                    </a:lnTo>
                    <a:lnTo>
                      <a:pt x="1" y="1465"/>
                    </a:lnTo>
                    <a:lnTo>
                      <a:pt x="775" y="1360"/>
                    </a:lnTo>
                    <a:lnTo>
                      <a:pt x="1130" y="2072"/>
                    </a:lnTo>
                    <a:lnTo>
                      <a:pt x="1277" y="1276"/>
                    </a:lnTo>
                    <a:lnTo>
                      <a:pt x="2093" y="1172"/>
                    </a:lnTo>
                    <a:lnTo>
                      <a:pt x="1382" y="795"/>
                    </a:lnTo>
                    <a:lnTo>
                      <a:pt x="1507" y="0"/>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929979" y="3808671"/>
                <a:ext cx="503372" cy="499287"/>
              </a:xfrm>
              <a:custGeom>
                <a:avLst/>
                <a:gdLst/>
                <a:ahLst/>
                <a:cxnLst/>
                <a:rect l="l" t="t" r="r" b="b"/>
                <a:pathLst>
                  <a:path w="7763" h="7700" extrusionOk="0">
                    <a:moveTo>
                      <a:pt x="7031" y="0"/>
                    </a:moveTo>
                    <a:cubicBezTo>
                      <a:pt x="6945" y="0"/>
                      <a:pt x="6848" y="46"/>
                      <a:pt x="6759" y="122"/>
                    </a:cubicBezTo>
                    <a:lnTo>
                      <a:pt x="147" y="6734"/>
                    </a:lnTo>
                    <a:cubicBezTo>
                      <a:pt x="21" y="6860"/>
                      <a:pt x="0" y="7048"/>
                      <a:pt x="105" y="7153"/>
                    </a:cubicBezTo>
                    <a:lnTo>
                      <a:pt x="565" y="7634"/>
                    </a:lnTo>
                    <a:cubicBezTo>
                      <a:pt x="609" y="7678"/>
                      <a:pt x="667" y="7699"/>
                      <a:pt x="729" y="7699"/>
                    </a:cubicBezTo>
                    <a:cubicBezTo>
                      <a:pt x="816" y="7699"/>
                      <a:pt x="910" y="7657"/>
                      <a:pt x="984" y="7571"/>
                    </a:cubicBezTo>
                    <a:lnTo>
                      <a:pt x="7595" y="959"/>
                    </a:lnTo>
                    <a:cubicBezTo>
                      <a:pt x="7742" y="834"/>
                      <a:pt x="7763" y="646"/>
                      <a:pt x="7658" y="541"/>
                    </a:cubicBezTo>
                    <a:lnTo>
                      <a:pt x="7177" y="60"/>
                    </a:lnTo>
                    <a:cubicBezTo>
                      <a:pt x="7136" y="19"/>
                      <a:pt x="7086" y="0"/>
                      <a:pt x="7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9"/>
            <p:cNvGrpSpPr/>
            <p:nvPr/>
          </p:nvGrpSpPr>
          <p:grpSpPr>
            <a:xfrm>
              <a:off x="559600" y="3739684"/>
              <a:ext cx="1268579" cy="999936"/>
              <a:chOff x="611150" y="3641572"/>
              <a:chExt cx="1268579" cy="999936"/>
            </a:xfrm>
          </p:grpSpPr>
          <p:sp>
            <p:nvSpPr>
              <p:cNvPr id="307" name="Google Shape;307;p9"/>
              <p:cNvSpPr/>
              <p:nvPr/>
            </p:nvSpPr>
            <p:spPr>
              <a:xfrm>
                <a:off x="611150" y="3641572"/>
                <a:ext cx="1268579" cy="999936"/>
              </a:xfrm>
              <a:custGeom>
                <a:avLst/>
                <a:gdLst/>
                <a:ahLst/>
                <a:cxnLst/>
                <a:rect l="l" t="t" r="r" b="b"/>
                <a:pathLst>
                  <a:path w="19564" h="15421" extrusionOk="0">
                    <a:moveTo>
                      <a:pt x="14270" y="0"/>
                    </a:moveTo>
                    <a:lnTo>
                      <a:pt x="879" y="7700"/>
                    </a:lnTo>
                    <a:cubicBezTo>
                      <a:pt x="1528" y="8851"/>
                      <a:pt x="1151" y="10295"/>
                      <a:pt x="0" y="10943"/>
                    </a:cubicBezTo>
                    <a:lnTo>
                      <a:pt x="2030" y="14521"/>
                    </a:lnTo>
                    <a:cubicBezTo>
                      <a:pt x="2397" y="14311"/>
                      <a:pt x="2799" y="14210"/>
                      <a:pt x="3197" y="14210"/>
                    </a:cubicBezTo>
                    <a:cubicBezTo>
                      <a:pt x="4025" y="14210"/>
                      <a:pt x="4835" y="14644"/>
                      <a:pt x="5273" y="15421"/>
                    </a:cubicBezTo>
                    <a:lnTo>
                      <a:pt x="18664" y="7721"/>
                    </a:lnTo>
                    <a:cubicBezTo>
                      <a:pt x="18015" y="6591"/>
                      <a:pt x="18413" y="5127"/>
                      <a:pt x="19564" y="4478"/>
                    </a:cubicBezTo>
                    <a:lnTo>
                      <a:pt x="17513" y="900"/>
                    </a:lnTo>
                    <a:cubicBezTo>
                      <a:pt x="17140" y="1111"/>
                      <a:pt x="16735" y="1211"/>
                      <a:pt x="16337" y="1211"/>
                    </a:cubicBezTo>
                    <a:cubicBezTo>
                      <a:pt x="15509" y="1211"/>
                      <a:pt x="14708" y="777"/>
                      <a:pt x="14270"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088713" y="3950870"/>
                <a:ext cx="188627" cy="188692"/>
              </a:xfrm>
              <a:custGeom>
                <a:avLst/>
                <a:gdLst/>
                <a:ahLst/>
                <a:cxnLst/>
                <a:rect l="l" t="t" r="r" b="b"/>
                <a:pathLst>
                  <a:path w="2909" h="2910" extrusionOk="0">
                    <a:moveTo>
                      <a:pt x="795" y="1"/>
                    </a:moveTo>
                    <a:lnTo>
                      <a:pt x="1005" y="1131"/>
                    </a:lnTo>
                    <a:lnTo>
                      <a:pt x="0" y="1654"/>
                    </a:lnTo>
                    <a:lnTo>
                      <a:pt x="1109" y="1800"/>
                    </a:lnTo>
                    <a:lnTo>
                      <a:pt x="1318" y="2909"/>
                    </a:lnTo>
                    <a:lnTo>
                      <a:pt x="1800" y="1884"/>
                    </a:lnTo>
                    <a:lnTo>
                      <a:pt x="2909" y="2030"/>
                    </a:lnTo>
                    <a:lnTo>
                      <a:pt x="2909" y="2030"/>
                    </a:lnTo>
                    <a:lnTo>
                      <a:pt x="2093" y="1256"/>
                    </a:lnTo>
                    <a:lnTo>
                      <a:pt x="2595" y="252"/>
                    </a:lnTo>
                    <a:lnTo>
                      <a:pt x="1590" y="775"/>
                    </a:lnTo>
                    <a:lnTo>
                      <a:pt x="795"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906896" y="4112327"/>
                <a:ext cx="135715" cy="133057"/>
              </a:xfrm>
              <a:custGeom>
                <a:avLst/>
                <a:gdLst/>
                <a:ahLst/>
                <a:cxnLst/>
                <a:rect l="l" t="t" r="r" b="b"/>
                <a:pathLst>
                  <a:path w="2093" h="2052" extrusionOk="0">
                    <a:moveTo>
                      <a:pt x="586" y="1"/>
                    </a:moveTo>
                    <a:lnTo>
                      <a:pt x="712" y="775"/>
                    </a:lnTo>
                    <a:lnTo>
                      <a:pt x="1" y="1173"/>
                    </a:lnTo>
                    <a:lnTo>
                      <a:pt x="817" y="1277"/>
                    </a:lnTo>
                    <a:lnTo>
                      <a:pt x="942" y="2051"/>
                    </a:lnTo>
                    <a:lnTo>
                      <a:pt x="1319" y="1361"/>
                    </a:lnTo>
                    <a:lnTo>
                      <a:pt x="2093" y="1465"/>
                    </a:lnTo>
                    <a:lnTo>
                      <a:pt x="1528" y="900"/>
                    </a:lnTo>
                    <a:lnTo>
                      <a:pt x="1863" y="168"/>
                    </a:lnTo>
                    <a:lnTo>
                      <a:pt x="1151" y="545"/>
                    </a:lnTo>
                    <a:lnTo>
                      <a:pt x="586"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338356" y="3865408"/>
                <a:ext cx="135715" cy="135780"/>
              </a:xfrm>
              <a:custGeom>
                <a:avLst/>
                <a:gdLst/>
                <a:ahLst/>
                <a:cxnLst/>
                <a:rect l="l" t="t" r="r" b="b"/>
                <a:pathLst>
                  <a:path w="2093" h="2094" extrusionOk="0">
                    <a:moveTo>
                      <a:pt x="565" y="1"/>
                    </a:moveTo>
                    <a:lnTo>
                      <a:pt x="712" y="817"/>
                    </a:lnTo>
                    <a:lnTo>
                      <a:pt x="0" y="1193"/>
                    </a:lnTo>
                    <a:lnTo>
                      <a:pt x="816" y="1298"/>
                    </a:lnTo>
                    <a:lnTo>
                      <a:pt x="942" y="2093"/>
                    </a:lnTo>
                    <a:lnTo>
                      <a:pt x="1297" y="1361"/>
                    </a:lnTo>
                    <a:lnTo>
                      <a:pt x="2093" y="1465"/>
                    </a:lnTo>
                    <a:lnTo>
                      <a:pt x="1507" y="921"/>
                    </a:lnTo>
                    <a:lnTo>
                      <a:pt x="1862" y="189"/>
                    </a:lnTo>
                    <a:lnTo>
                      <a:pt x="1151" y="587"/>
                    </a:lnTo>
                    <a:lnTo>
                      <a:pt x="565"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993719" y="4037564"/>
                <a:ext cx="594346" cy="370769"/>
              </a:xfrm>
              <a:custGeom>
                <a:avLst/>
                <a:gdLst/>
                <a:ahLst/>
                <a:cxnLst/>
                <a:rect l="l" t="t" r="r" b="b"/>
                <a:pathLst>
                  <a:path w="9166" h="5718" extrusionOk="0">
                    <a:moveTo>
                      <a:pt x="8519" y="0"/>
                    </a:moveTo>
                    <a:cubicBezTo>
                      <a:pt x="8462" y="0"/>
                      <a:pt x="8403" y="14"/>
                      <a:pt x="8349" y="45"/>
                    </a:cubicBezTo>
                    <a:lnTo>
                      <a:pt x="231" y="4669"/>
                    </a:lnTo>
                    <a:cubicBezTo>
                      <a:pt x="84" y="4753"/>
                      <a:pt x="1" y="4920"/>
                      <a:pt x="84" y="5046"/>
                    </a:cubicBezTo>
                    <a:lnTo>
                      <a:pt x="419" y="5611"/>
                    </a:lnTo>
                    <a:cubicBezTo>
                      <a:pt x="459" y="5677"/>
                      <a:pt x="540" y="5718"/>
                      <a:pt x="638" y="5718"/>
                    </a:cubicBezTo>
                    <a:cubicBezTo>
                      <a:pt x="694" y="5718"/>
                      <a:pt x="755" y="5704"/>
                      <a:pt x="817" y="5673"/>
                    </a:cubicBezTo>
                    <a:lnTo>
                      <a:pt x="8914" y="1049"/>
                    </a:lnTo>
                    <a:cubicBezTo>
                      <a:pt x="9081" y="965"/>
                      <a:pt x="9165" y="798"/>
                      <a:pt x="9081" y="673"/>
                    </a:cubicBezTo>
                    <a:lnTo>
                      <a:pt x="8747" y="108"/>
                    </a:lnTo>
                    <a:cubicBezTo>
                      <a:pt x="8707" y="41"/>
                      <a:pt x="8617" y="0"/>
                      <a:pt x="8519"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CUSTOM_3">
    <p:spTree>
      <p:nvGrpSpPr>
        <p:cNvPr id="1" name="Shape 411"/>
        <p:cNvGrpSpPr/>
        <p:nvPr/>
      </p:nvGrpSpPr>
      <p:grpSpPr>
        <a:xfrm>
          <a:off x="0" y="0"/>
          <a:ext cx="0" cy="0"/>
          <a:chOff x="0" y="0"/>
          <a:chExt cx="0" cy="0"/>
        </a:xfrm>
      </p:grpSpPr>
      <p:sp>
        <p:nvSpPr>
          <p:cNvPr id="412" name="Google Shape;412;p15"/>
          <p:cNvSpPr/>
          <p:nvPr/>
        </p:nvSpPr>
        <p:spPr>
          <a:xfrm>
            <a:off x="1969925" y="-43987"/>
            <a:ext cx="2259900" cy="219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15"/>
          <p:cNvPicPr preferRelativeResize="0"/>
          <p:nvPr/>
        </p:nvPicPr>
        <p:blipFill rotWithShape="1">
          <a:blip r:embed="rId2">
            <a:alphaModFix/>
          </a:blip>
          <a:srcRect l="9618" t="12472" r="65666" b="44205"/>
          <a:stretch/>
        </p:blipFill>
        <p:spPr>
          <a:xfrm>
            <a:off x="1969925" y="-50525"/>
            <a:ext cx="2259901" cy="2206976"/>
          </a:xfrm>
          <a:prstGeom prst="rect">
            <a:avLst/>
          </a:prstGeom>
          <a:noFill/>
          <a:ln>
            <a:noFill/>
          </a:ln>
        </p:spPr>
      </p:pic>
      <p:grpSp>
        <p:nvGrpSpPr>
          <p:cNvPr id="414" name="Google Shape;414;p15"/>
          <p:cNvGrpSpPr/>
          <p:nvPr/>
        </p:nvGrpSpPr>
        <p:grpSpPr>
          <a:xfrm>
            <a:off x="7415033" y="2946149"/>
            <a:ext cx="2477822" cy="2251705"/>
            <a:chOff x="-481830" y="3473586"/>
            <a:chExt cx="2477822" cy="2251705"/>
          </a:xfrm>
        </p:grpSpPr>
        <p:sp>
          <p:nvSpPr>
            <p:cNvPr id="415" name="Google Shape;415;p15"/>
            <p:cNvSpPr/>
            <p:nvPr/>
          </p:nvSpPr>
          <p:spPr>
            <a:xfrm>
              <a:off x="-481830" y="3473586"/>
              <a:ext cx="2477822" cy="225170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5"/>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198322" y="4099264"/>
              <a:ext cx="261660" cy="429908"/>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072804" y="4099264"/>
              <a:ext cx="261660" cy="429908"/>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29407" y="4555260"/>
              <a:ext cx="1625507" cy="792303"/>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320150" y="4851213"/>
              <a:ext cx="926022" cy="500096"/>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29764" y="4555260"/>
              <a:ext cx="1625864" cy="796054"/>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5"/>
          <p:cNvSpPr/>
          <p:nvPr/>
        </p:nvSpPr>
        <p:spPr>
          <a:xfrm>
            <a:off x="6983825" y="0"/>
            <a:ext cx="2166300" cy="214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5"/>
          <p:cNvGrpSpPr/>
          <p:nvPr/>
        </p:nvGrpSpPr>
        <p:grpSpPr>
          <a:xfrm>
            <a:off x="6994902" y="-44009"/>
            <a:ext cx="2193956" cy="2193956"/>
            <a:chOff x="2911288" y="-358950"/>
            <a:chExt cx="2111400" cy="2111400"/>
          </a:xfrm>
        </p:grpSpPr>
        <p:grpSp>
          <p:nvGrpSpPr>
            <p:cNvPr id="423" name="Google Shape;423;p15"/>
            <p:cNvGrpSpPr/>
            <p:nvPr/>
          </p:nvGrpSpPr>
          <p:grpSpPr>
            <a:xfrm>
              <a:off x="3209575" y="-358950"/>
              <a:ext cx="1514825" cy="2111400"/>
              <a:chOff x="3057175" y="-358950"/>
              <a:chExt cx="1514825" cy="2111400"/>
            </a:xfrm>
          </p:grpSpPr>
          <p:cxnSp>
            <p:nvCxnSpPr>
              <p:cNvPr id="424" name="Google Shape;424;p15"/>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428" name="Google Shape;428;p15"/>
            <p:cNvGrpSpPr/>
            <p:nvPr/>
          </p:nvGrpSpPr>
          <p:grpSpPr>
            <a:xfrm rot="5400000">
              <a:off x="3209575" y="-206550"/>
              <a:ext cx="1514825" cy="2111400"/>
              <a:chOff x="3057175" y="-358950"/>
              <a:chExt cx="1514825" cy="2111400"/>
            </a:xfrm>
          </p:grpSpPr>
          <p:cxnSp>
            <p:nvCxnSpPr>
              <p:cNvPr id="429" name="Google Shape;429;p15"/>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0" name="Google Shape;430;p15"/>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1" name="Google Shape;431;p15"/>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2" name="Google Shape;432;p15"/>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pic>
        <p:nvPicPr>
          <p:cNvPr id="433" name="Google Shape;433;p15"/>
          <p:cNvPicPr preferRelativeResize="0"/>
          <p:nvPr/>
        </p:nvPicPr>
        <p:blipFill rotWithShape="1">
          <a:blip r:embed="rId3">
            <a:alphaModFix/>
          </a:blip>
          <a:srcRect l="19870" t="1974" r="50388" b="79044"/>
          <a:stretch/>
        </p:blipFill>
        <p:spPr>
          <a:xfrm>
            <a:off x="-28475" y="3717525"/>
            <a:ext cx="2746926" cy="1440875"/>
          </a:xfrm>
          <a:prstGeom prst="rect">
            <a:avLst/>
          </a:prstGeom>
          <a:noFill/>
          <a:ln>
            <a:noFill/>
          </a:ln>
        </p:spPr>
      </p:pic>
      <p:sp>
        <p:nvSpPr>
          <p:cNvPr id="434" name="Google Shape;434;p15"/>
          <p:cNvSpPr/>
          <p:nvPr/>
        </p:nvSpPr>
        <p:spPr>
          <a:xfrm>
            <a:off x="-321950" y="722550"/>
            <a:ext cx="3530400" cy="3530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5"/>
          <p:cNvGrpSpPr/>
          <p:nvPr/>
        </p:nvGrpSpPr>
        <p:grpSpPr>
          <a:xfrm>
            <a:off x="517063" y="369450"/>
            <a:ext cx="8109875" cy="4404600"/>
            <a:chOff x="582450" y="285450"/>
            <a:chExt cx="8109875" cy="4404600"/>
          </a:xfrm>
        </p:grpSpPr>
        <p:sp>
          <p:nvSpPr>
            <p:cNvPr id="436" name="Google Shape;436;p15"/>
            <p:cNvSpPr/>
            <p:nvPr/>
          </p:nvSpPr>
          <p:spPr>
            <a:xfrm>
              <a:off x="713225" y="285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5"/>
          <p:cNvSpPr/>
          <p:nvPr/>
        </p:nvSpPr>
        <p:spPr>
          <a:xfrm rot="-2700000">
            <a:off x="4110189" y="3938039"/>
            <a:ext cx="923623" cy="92362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15"/>
          <p:cNvGrpSpPr/>
          <p:nvPr/>
        </p:nvGrpSpPr>
        <p:grpSpPr>
          <a:xfrm>
            <a:off x="4398588" y="4242113"/>
            <a:ext cx="346825" cy="315475"/>
            <a:chOff x="4586525" y="2497850"/>
            <a:chExt cx="346825" cy="315475"/>
          </a:xfrm>
        </p:grpSpPr>
        <p:sp>
          <p:nvSpPr>
            <p:cNvPr id="441" name="Google Shape;441;p15"/>
            <p:cNvSpPr/>
            <p:nvPr/>
          </p:nvSpPr>
          <p:spPr>
            <a:xfrm>
              <a:off x="4586525" y="2497850"/>
              <a:ext cx="346825" cy="315475"/>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4670725" y="2716725"/>
              <a:ext cx="179450" cy="33000"/>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4682775" y="2604575"/>
              <a:ext cx="36625" cy="60175"/>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4805700" y="2604575"/>
              <a:ext cx="36625" cy="60175"/>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4672300" y="2560625"/>
              <a:ext cx="51300" cy="29325"/>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4801500" y="2560625"/>
              <a:ext cx="50775" cy="29325"/>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20000" y="2651125"/>
              <a:ext cx="52325" cy="52325"/>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4850150" y="2651125"/>
              <a:ext cx="52325" cy="52325"/>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5"/>
          <p:cNvSpPr txBox="1">
            <a:spLocks noGrp="1"/>
          </p:cNvSpPr>
          <p:nvPr>
            <p:ph type="title"/>
          </p:nvPr>
        </p:nvSpPr>
        <p:spPr>
          <a:xfrm>
            <a:off x="953063" y="1788450"/>
            <a:ext cx="3185400" cy="1566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15"/>
          <p:cNvSpPr txBox="1">
            <a:spLocks noGrp="1"/>
          </p:cNvSpPr>
          <p:nvPr>
            <p:ph type="subTitle" idx="1"/>
          </p:nvPr>
        </p:nvSpPr>
        <p:spPr>
          <a:xfrm>
            <a:off x="4572038" y="1807500"/>
            <a:ext cx="3618900" cy="1528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889"/>
        <p:cNvGrpSpPr/>
        <p:nvPr/>
      </p:nvGrpSpPr>
      <p:grpSpPr>
        <a:xfrm>
          <a:off x="0" y="0"/>
          <a:ext cx="0" cy="0"/>
          <a:chOff x="0" y="0"/>
          <a:chExt cx="0" cy="0"/>
        </a:xfrm>
      </p:grpSpPr>
      <p:sp>
        <p:nvSpPr>
          <p:cNvPr id="890" name="Google Shape;890;p31"/>
          <p:cNvSpPr/>
          <p:nvPr/>
        </p:nvSpPr>
        <p:spPr>
          <a:xfrm>
            <a:off x="6994825" y="-60200"/>
            <a:ext cx="2166300" cy="214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31"/>
          <p:cNvGrpSpPr/>
          <p:nvPr/>
        </p:nvGrpSpPr>
        <p:grpSpPr>
          <a:xfrm>
            <a:off x="7049713" y="-21700"/>
            <a:ext cx="2111400" cy="2111400"/>
            <a:chOff x="2911288" y="-358950"/>
            <a:chExt cx="2111400" cy="2111400"/>
          </a:xfrm>
        </p:grpSpPr>
        <p:grpSp>
          <p:nvGrpSpPr>
            <p:cNvPr id="892" name="Google Shape;892;p31"/>
            <p:cNvGrpSpPr/>
            <p:nvPr/>
          </p:nvGrpSpPr>
          <p:grpSpPr>
            <a:xfrm>
              <a:off x="3209575" y="-358950"/>
              <a:ext cx="1514825" cy="2111400"/>
              <a:chOff x="3057175" y="-358950"/>
              <a:chExt cx="1514825" cy="2111400"/>
            </a:xfrm>
          </p:grpSpPr>
          <p:cxnSp>
            <p:nvCxnSpPr>
              <p:cNvPr id="893" name="Google Shape;893;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897" name="Google Shape;897;p31"/>
            <p:cNvGrpSpPr/>
            <p:nvPr/>
          </p:nvGrpSpPr>
          <p:grpSpPr>
            <a:xfrm rot="5400000">
              <a:off x="3209575" y="-206550"/>
              <a:ext cx="1514825" cy="2111400"/>
              <a:chOff x="3057175" y="-358950"/>
              <a:chExt cx="1514825" cy="2111400"/>
            </a:xfrm>
          </p:grpSpPr>
          <p:cxnSp>
            <p:nvCxnSpPr>
              <p:cNvPr id="898" name="Google Shape;898;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902" name="Google Shape;902;p31"/>
          <p:cNvSpPr/>
          <p:nvPr/>
        </p:nvSpPr>
        <p:spPr>
          <a:xfrm>
            <a:off x="-43900" y="3008325"/>
            <a:ext cx="2166300" cy="214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31"/>
          <p:cNvGrpSpPr/>
          <p:nvPr/>
        </p:nvGrpSpPr>
        <p:grpSpPr>
          <a:xfrm>
            <a:off x="309275" y="3027525"/>
            <a:ext cx="1514825" cy="2111400"/>
            <a:chOff x="3057175" y="-358950"/>
            <a:chExt cx="1514825" cy="2111400"/>
          </a:xfrm>
        </p:grpSpPr>
        <p:cxnSp>
          <p:nvCxnSpPr>
            <p:cNvPr id="904" name="Google Shape;904;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08" name="Google Shape;908;p31"/>
          <p:cNvGrpSpPr/>
          <p:nvPr/>
        </p:nvGrpSpPr>
        <p:grpSpPr>
          <a:xfrm rot="5400000">
            <a:off x="309275" y="3179925"/>
            <a:ext cx="1514825" cy="2111400"/>
            <a:chOff x="3057175" y="-358950"/>
            <a:chExt cx="1514825" cy="2111400"/>
          </a:xfrm>
        </p:grpSpPr>
        <p:cxnSp>
          <p:nvCxnSpPr>
            <p:cNvPr id="909" name="Google Shape;909;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13" name="Google Shape;913;p31"/>
          <p:cNvGrpSpPr/>
          <p:nvPr/>
        </p:nvGrpSpPr>
        <p:grpSpPr>
          <a:xfrm>
            <a:off x="676450" y="280225"/>
            <a:ext cx="8109875" cy="4404600"/>
            <a:chOff x="582450" y="285450"/>
            <a:chExt cx="8109875" cy="4404600"/>
          </a:xfrm>
        </p:grpSpPr>
        <p:sp>
          <p:nvSpPr>
            <p:cNvPr id="914" name="Google Shape;914;p31"/>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917"/>
        <p:cNvGrpSpPr/>
        <p:nvPr/>
      </p:nvGrpSpPr>
      <p:grpSpPr>
        <a:xfrm>
          <a:off x="0" y="0"/>
          <a:ext cx="0" cy="0"/>
          <a:chOff x="0" y="0"/>
          <a:chExt cx="0" cy="0"/>
        </a:xfrm>
      </p:grpSpPr>
      <p:sp>
        <p:nvSpPr>
          <p:cNvPr id="918" name="Google Shape;918;p32"/>
          <p:cNvSpPr/>
          <p:nvPr/>
        </p:nvSpPr>
        <p:spPr>
          <a:xfrm>
            <a:off x="0" y="0"/>
            <a:ext cx="2259900" cy="219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9" name="Google Shape;919;p32"/>
          <p:cNvPicPr preferRelativeResize="0"/>
          <p:nvPr/>
        </p:nvPicPr>
        <p:blipFill rotWithShape="1">
          <a:blip r:embed="rId2">
            <a:alphaModFix/>
          </a:blip>
          <a:srcRect l="9618" t="12472" r="65666" b="44205"/>
          <a:stretch/>
        </p:blipFill>
        <p:spPr>
          <a:xfrm>
            <a:off x="0" y="-6550"/>
            <a:ext cx="2259901" cy="2206976"/>
          </a:xfrm>
          <a:prstGeom prst="rect">
            <a:avLst/>
          </a:prstGeom>
          <a:noFill/>
          <a:ln>
            <a:noFill/>
          </a:ln>
        </p:spPr>
      </p:pic>
      <p:sp>
        <p:nvSpPr>
          <p:cNvPr id="920" name="Google Shape;920;p32"/>
          <p:cNvSpPr/>
          <p:nvPr/>
        </p:nvSpPr>
        <p:spPr>
          <a:xfrm>
            <a:off x="6884100" y="2938500"/>
            <a:ext cx="2259900" cy="219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1" name="Google Shape;921;p32"/>
          <p:cNvPicPr preferRelativeResize="0"/>
          <p:nvPr/>
        </p:nvPicPr>
        <p:blipFill rotWithShape="1">
          <a:blip r:embed="rId2">
            <a:alphaModFix/>
          </a:blip>
          <a:srcRect l="9618" t="12472" r="65666" b="44205"/>
          <a:stretch/>
        </p:blipFill>
        <p:spPr>
          <a:xfrm>
            <a:off x="6884100" y="2931950"/>
            <a:ext cx="2259901" cy="2206976"/>
          </a:xfrm>
          <a:prstGeom prst="rect">
            <a:avLst/>
          </a:prstGeom>
          <a:noFill/>
          <a:ln>
            <a:noFill/>
          </a:ln>
        </p:spPr>
      </p:pic>
      <p:grpSp>
        <p:nvGrpSpPr>
          <p:cNvPr id="922" name="Google Shape;922;p32"/>
          <p:cNvGrpSpPr/>
          <p:nvPr/>
        </p:nvGrpSpPr>
        <p:grpSpPr>
          <a:xfrm>
            <a:off x="676450" y="280225"/>
            <a:ext cx="8109875" cy="4404600"/>
            <a:chOff x="582450" y="285450"/>
            <a:chExt cx="8109875" cy="4404600"/>
          </a:xfrm>
        </p:grpSpPr>
        <p:sp>
          <p:nvSpPr>
            <p:cNvPr id="923" name="Google Shape;923;p32"/>
            <p:cNvSpPr/>
            <p:nvPr/>
          </p:nvSpPr>
          <p:spPr>
            <a:xfrm>
              <a:off x="713225" y="285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647838" y="369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736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2pPr>
            <a:lvl3pPr lvl="2">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3pPr>
            <a:lvl4pPr lvl="3">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4pPr>
            <a:lvl5pPr lvl="4">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5pPr>
            <a:lvl6pPr lvl="5">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6pPr>
            <a:lvl7pPr lvl="6">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7pPr>
            <a:lvl8pPr lvl="7">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8pPr>
            <a:lvl9pPr lvl="8">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marL="914400" lvl="1"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marL="1371600" lvl="2"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marL="1828800" lvl="3"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marL="2286000" lvl="4"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marL="2743200" lvl="5"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marL="3200400" lvl="6"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marL="3657600" lvl="7"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marL="4114800" lvl="8"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1"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s://www.momondo.es/vuelos/barranquilla" TargetMode="External"/><Relationship Id="rId4" Type="http://schemas.openxmlformats.org/officeDocument/2006/relationships/hyperlink" Target="https://www.momondo.es/vuelos/colombi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screamdc.com/" TargetMode="External"/><Relationship Id="rId2" Type="http://schemas.openxmlformats.org/officeDocument/2006/relationships/hyperlink" Target="https://www.momondo.es/vuelos/washington-d-c" TargetMode="Externa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5"/>
          <p:cNvSpPr txBox="1">
            <a:spLocks noGrp="1"/>
          </p:cNvSpPr>
          <p:nvPr>
            <p:ph type="ctrTitle"/>
          </p:nvPr>
        </p:nvSpPr>
        <p:spPr>
          <a:xfrm>
            <a:off x="1157700" y="1333030"/>
            <a:ext cx="6828600" cy="19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dirty="0"/>
              <a:t>Actividades Coreograficas En La Escuela.</a:t>
            </a:r>
            <a:endParaRPr sz="4600" dirty="0"/>
          </a:p>
        </p:txBody>
      </p:sp>
      <p:sp>
        <p:nvSpPr>
          <p:cNvPr id="935" name="Google Shape;935;p35"/>
          <p:cNvSpPr/>
          <p:nvPr/>
        </p:nvSpPr>
        <p:spPr>
          <a:xfrm>
            <a:off x="2597732" y="3304855"/>
            <a:ext cx="3891300" cy="375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txBox="1">
            <a:spLocks noGrp="1"/>
          </p:cNvSpPr>
          <p:nvPr>
            <p:ph type="subTitle" idx="1"/>
          </p:nvPr>
        </p:nvSpPr>
        <p:spPr>
          <a:xfrm>
            <a:off x="2654068" y="3433369"/>
            <a:ext cx="3892200" cy="9268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NOMBRE: </a:t>
            </a:r>
            <a:r>
              <a:rPr lang="en" dirty="0"/>
              <a:t>Ana Sofia Segovia Alonso.</a:t>
            </a:r>
          </a:p>
          <a:p>
            <a:pPr marL="0" lvl="0" indent="0" algn="ctr" rtl="0">
              <a:spcBef>
                <a:spcPts val="0"/>
              </a:spcBef>
              <a:spcAft>
                <a:spcPts val="0"/>
              </a:spcAft>
              <a:buNone/>
            </a:pPr>
            <a:r>
              <a:rPr lang="es-MX" dirty="0"/>
              <a:t>C</a:t>
            </a:r>
            <a:r>
              <a:rPr lang="en" dirty="0"/>
              <a:t>urso: Expresion corporal y danza.</a:t>
            </a:r>
          </a:p>
          <a:p>
            <a:pPr marL="0" lvl="0" indent="0" algn="ctr" rtl="0">
              <a:spcBef>
                <a:spcPts val="0"/>
              </a:spcBef>
              <a:spcAft>
                <a:spcPts val="0"/>
              </a:spcAft>
              <a:buNone/>
            </a:pPr>
            <a:r>
              <a:rPr lang="en" dirty="0"/>
              <a:t>Docente: Federico Rodriguez Aguilar.</a:t>
            </a:r>
            <a:endParaRPr dirty="0"/>
          </a:p>
        </p:txBody>
      </p:sp>
      <p:grpSp>
        <p:nvGrpSpPr>
          <p:cNvPr id="937" name="Google Shape;937;p35"/>
          <p:cNvGrpSpPr/>
          <p:nvPr/>
        </p:nvGrpSpPr>
        <p:grpSpPr>
          <a:xfrm>
            <a:off x="6387500" y="3660169"/>
            <a:ext cx="709950" cy="700025"/>
            <a:chOff x="6306675" y="3469569"/>
            <a:chExt cx="709950" cy="700025"/>
          </a:xfrm>
        </p:grpSpPr>
        <p:sp>
          <p:nvSpPr>
            <p:cNvPr id="938" name="Google Shape;938;p35"/>
            <p:cNvSpPr/>
            <p:nvPr/>
          </p:nvSpPr>
          <p:spPr>
            <a:xfrm rot="-2377485">
              <a:off x="6359302" y="373032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rot="-2377485">
              <a:off x="6769252" y="389927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rot="-2377485">
              <a:off x="6594002" y="3504654"/>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35"/>
          <p:cNvGrpSpPr/>
          <p:nvPr/>
        </p:nvGrpSpPr>
        <p:grpSpPr>
          <a:xfrm>
            <a:off x="1010675" y="913275"/>
            <a:ext cx="751317" cy="950076"/>
            <a:chOff x="7738088" y="641200"/>
            <a:chExt cx="751317" cy="950076"/>
          </a:xfrm>
        </p:grpSpPr>
        <p:sp>
          <p:nvSpPr>
            <p:cNvPr id="942" name="Google Shape;942;p35"/>
            <p:cNvSpPr/>
            <p:nvPr/>
          </p:nvSpPr>
          <p:spPr>
            <a:xfrm>
              <a:off x="7807809" y="641200"/>
              <a:ext cx="563922" cy="949267"/>
            </a:xfrm>
            <a:custGeom>
              <a:avLst/>
              <a:gdLst/>
              <a:ahLst/>
              <a:cxnLst/>
              <a:rect l="l" t="t" r="r" b="b"/>
              <a:pathLst>
                <a:path w="14842" h="24984" extrusionOk="0">
                  <a:moveTo>
                    <a:pt x="5698" y="20213"/>
                  </a:moveTo>
                  <a:cubicBezTo>
                    <a:pt x="6158" y="20213"/>
                    <a:pt x="6807" y="20506"/>
                    <a:pt x="7539" y="21050"/>
                  </a:cubicBezTo>
                  <a:cubicBezTo>
                    <a:pt x="7581" y="21092"/>
                    <a:pt x="7602" y="21113"/>
                    <a:pt x="7623" y="21113"/>
                  </a:cubicBezTo>
                  <a:lnTo>
                    <a:pt x="4777" y="21782"/>
                  </a:lnTo>
                  <a:cubicBezTo>
                    <a:pt x="4672" y="21426"/>
                    <a:pt x="4756" y="20778"/>
                    <a:pt x="5112" y="20422"/>
                  </a:cubicBezTo>
                  <a:cubicBezTo>
                    <a:pt x="5279" y="20297"/>
                    <a:pt x="5447" y="20213"/>
                    <a:pt x="5698" y="20213"/>
                  </a:cubicBezTo>
                  <a:close/>
                  <a:moveTo>
                    <a:pt x="11138" y="1"/>
                  </a:moveTo>
                  <a:cubicBezTo>
                    <a:pt x="11054" y="1"/>
                    <a:pt x="10887" y="22"/>
                    <a:pt x="10678" y="63"/>
                  </a:cubicBezTo>
                  <a:cubicBezTo>
                    <a:pt x="9087" y="315"/>
                    <a:pt x="4338" y="1528"/>
                    <a:pt x="1994" y="2114"/>
                  </a:cubicBezTo>
                  <a:cubicBezTo>
                    <a:pt x="1199" y="2323"/>
                    <a:pt x="697" y="2470"/>
                    <a:pt x="697" y="2470"/>
                  </a:cubicBezTo>
                  <a:cubicBezTo>
                    <a:pt x="676" y="2470"/>
                    <a:pt x="613" y="2491"/>
                    <a:pt x="530" y="2532"/>
                  </a:cubicBezTo>
                  <a:cubicBezTo>
                    <a:pt x="1" y="2817"/>
                    <a:pt x="1232" y="5573"/>
                    <a:pt x="1455" y="5573"/>
                  </a:cubicBezTo>
                  <a:cubicBezTo>
                    <a:pt x="1461" y="5573"/>
                    <a:pt x="1466" y="5571"/>
                    <a:pt x="1471" y="5566"/>
                  </a:cubicBezTo>
                  <a:cubicBezTo>
                    <a:pt x="1534" y="5524"/>
                    <a:pt x="1576" y="5462"/>
                    <a:pt x="1618" y="5420"/>
                  </a:cubicBezTo>
                  <a:cubicBezTo>
                    <a:pt x="1673" y="5333"/>
                    <a:pt x="1707" y="5297"/>
                    <a:pt x="1728" y="5297"/>
                  </a:cubicBezTo>
                  <a:cubicBezTo>
                    <a:pt x="1761" y="5297"/>
                    <a:pt x="1756" y="5394"/>
                    <a:pt x="1743" y="5524"/>
                  </a:cubicBezTo>
                  <a:lnTo>
                    <a:pt x="1743" y="5545"/>
                  </a:lnTo>
                  <a:cubicBezTo>
                    <a:pt x="1785" y="5462"/>
                    <a:pt x="1827" y="5399"/>
                    <a:pt x="1848" y="5315"/>
                  </a:cubicBezTo>
                  <a:cubicBezTo>
                    <a:pt x="1973" y="4897"/>
                    <a:pt x="1785" y="4436"/>
                    <a:pt x="1618" y="4164"/>
                  </a:cubicBezTo>
                  <a:lnTo>
                    <a:pt x="3124" y="3872"/>
                  </a:lnTo>
                  <a:lnTo>
                    <a:pt x="3208" y="4039"/>
                  </a:lnTo>
                  <a:cubicBezTo>
                    <a:pt x="3250" y="4185"/>
                    <a:pt x="3333" y="4332"/>
                    <a:pt x="3396" y="4499"/>
                  </a:cubicBezTo>
                  <a:cubicBezTo>
                    <a:pt x="3459" y="4729"/>
                    <a:pt x="3522" y="5001"/>
                    <a:pt x="3564" y="5294"/>
                  </a:cubicBezTo>
                  <a:lnTo>
                    <a:pt x="2099" y="5504"/>
                  </a:lnTo>
                  <a:lnTo>
                    <a:pt x="1743" y="5545"/>
                  </a:lnTo>
                  <a:cubicBezTo>
                    <a:pt x="1722" y="5629"/>
                    <a:pt x="1722" y="5734"/>
                    <a:pt x="1680" y="5817"/>
                  </a:cubicBezTo>
                  <a:cubicBezTo>
                    <a:pt x="1659" y="5922"/>
                    <a:pt x="1639" y="6027"/>
                    <a:pt x="1639" y="6048"/>
                  </a:cubicBezTo>
                  <a:lnTo>
                    <a:pt x="1639" y="6069"/>
                  </a:lnTo>
                  <a:lnTo>
                    <a:pt x="2078" y="5985"/>
                  </a:lnTo>
                  <a:lnTo>
                    <a:pt x="2099" y="5985"/>
                  </a:lnTo>
                  <a:lnTo>
                    <a:pt x="3626" y="5734"/>
                  </a:lnTo>
                  <a:lnTo>
                    <a:pt x="3856" y="5671"/>
                  </a:lnTo>
                  <a:lnTo>
                    <a:pt x="3856" y="5755"/>
                  </a:lnTo>
                  <a:cubicBezTo>
                    <a:pt x="3856" y="6382"/>
                    <a:pt x="3836" y="10881"/>
                    <a:pt x="2392" y="17242"/>
                  </a:cubicBezTo>
                  <a:cubicBezTo>
                    <a:pt x="1994" y="18937"/>
                    <a:pt x="1973" y="20297"/>
                    <a:pt x="2141" y="21343"/>
                  </a:cubicBezTo>
                  <a:cubicBezTo>
                    <a:pt x="2203" y="21824"/>
                    <a:pt x="2308" y="22242"/>
                    <a:pt x="2455" y="22577"/>
                  </a:cubicBezTo>
                  <a:cubicBezTo>
                    <a:pt x="3229" y="24607"/>
                    <a:pt x="4861" y="24983"/>
                    <a:pt x="4861" y="24983"/>
                  </a:cubicBezTo>
                  <a:cubicBezTo>
                    <a:pt x="4861" y="24983"/>
                    <a:pt x="8481" y="24230"/>
                    <a:pt x="9882" y="23100"/>
                  </a:cubicBezTo>
                  <a:cubicBezTo>
                    <a:pt x="12304" y="21154"/>
                    <a:pt x="13211" y="18287"/>
                    <a:pt x="12865" y="18287"/>
                  </a:cubicBezTo>
                  <a:cubicBezTo>
                    <a:pt x="12861" y="18287"/>
                    <a:pt x="12858" y="18287"/>
                    <a:pt x="12854" y="18288"/>
                  </a:cubicBezTo>
                  <a:cubicBezTo>
                    <a:pt x="12665" y="18309"/>
                    <a:pt x="12603" y="18309"/>
                    <a:pt x="12603" y="18309"/>
                  </a:cubicBezTo>
                  <a:cubicBezTo>
                    <a:pt x="12603" y="18309"/>
                    <a:pt x="12561" y="18225"/>
                    <a:pt x="12561" y="18079"/>
                  </a:cubicBezTo>
                  <a:cubicBezTo>
                    <a:pt x="12519" y="17660"/>
                    <a:pt x="12456" y="16656"/>
                    <a:pt x="12644" y="15359"/>
                  </a:cubicBezTo>
                  <a:cubicBezTo>
                    <a:pt x="13147" y="11906"/>
                    <a:pt x="14841" y="6089"/>
                    <a:pt x="14130" y="2491"/>
                  </a:cubicBezTo>
                  <a:cubicBezTo>
                    <a:pt x="13983" y="1633"/>
                    <a:pt x="13377" y="1047"/>
                    <a:pt x="12854" y="628"/>
                  </a:cubicBezTo>
                  <a:cubicBezTo>
                    <a:pt x="12603" y="419"/>
                    <a:pt x="12310" y="273"/>
                    <a:pt x="12038" y="168"/>
                  </a:cubicBezTo>
                  <a:cubicBezTo>
                    <a:pt x="11807" y="84"/>
                    <a:pt x="11577" y="1"/>
                    <a:pt x="11347"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8005994" y="810128"/>
              <a:ext cx="298147" cy="85527"/>
            </a:xfrm>
            <a:custGeom>
              <a:avLst/>
              <a:gdLst/>
              <a:ahLst/>
              <a:cxnLst/>
              <a:rect l="l" t="t" r="r" b="b"/>
              <a:pathLst>
                <a:path w="7847" h="2251" extrusionOk="0">
                  <a:moveTo>
                    <a:pt x="7582" y="1"/>
                  </a:moveTo>
                  <a:cubicBezTo>
                    <a:pt x="7558" y="1"/>
                    <a:pt x="7534" y="4"/>
                    <a:pt x="7512" y="11"/>
                  </a:cubicBezTo>
                  <a:lnTo>
                    <a:pt x="210" y="1727"/>
                  </a:lnTo>
                  <a:cubicBezTo>
                    <a:pt x="84" y="1748"/>
                    <a:pt x="0" y="1915"/>
                    <a:pt x="21" y="2041"/>
                  </a:cubicBezTo>
                  <a:cubicBezTo>
                    <a:pt x="63" y="2167"/>
                    <a:pt x="168" y="2250"/>
                    <a:pt x="293" y="2250"/>
                  </a:cubicBezTo>
                  <a:cubicBezTo>
                    <a:pt x="293" y="2250"/>
                    <a:pt x="314" y="2250"/>
                    <a:pt x="335" y="2229"/>
                  </a:cubicBezTo>
                  <a:lnTo>
                    <a:pt x="7638" y="493"/>
                  </a:lnTo>
                  <a:cubicBezTo>
                    <a:pt x="7763" y="472"/>
                    <a:pt x="7847" y="325"/>
                    <a:pt x="7826" y="179"/>
                  </a:cubicBezTo>
                  <a:cubicBezTo>
                    <a:pt x="7809" y="75"/>
                    <a:pt x="7692"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8001207" y="889615"/>
              <a:ext cx="298185" cy="85527"/>
            </a:xfrm>
            <a:custGeom>
              <a:avLst/>
              <a:gdLst/>
              <a:ahLst/>
              <a:cxnLst/>
              <a:rect l="l" t="t" r="r" b="b"/>
              <a:pathLst>
                <a:path w="7848" h="2251" extrusionOk="0">
                  <a:moveTo>
                    <a:pt x="7580" y="1"/>
                  </a:moveTo>
                  <a:cubicBezTo>
                    <a:pt x="7558" y="1"/>
                    <a:pt x="7535" y="4"/>
                    <a:pt x="7513" y="12"/>
                  </a:cubicBezTo>
                  <a:lnTo>
                    <a:pt x="210" y="1727"/>
                  </a:lnTo>
                  <a:cubicBezTo>
                    <a:pt x="85" y="1748"/>
                    <a:pt x="1" y="1916"/>
                    <a:pt x="22" y="2041"/>
                  </a:cubicBezTo>
                  <a:cubicBezTo>
                    <a:pt x="43" y="2167"/>
                    <a:pt x="147" y="2251"/>
                    <a:pt x="294" y="2251"/>
                  </a:cubicBezTo>
                  <a:cubicBezTo>
                    <a:pt x="294" y="2251"/>
                    <a:pt x="315" y="2251"/>
                    <a:pt x="336" y="2230"/>
                  </a:cubicBezTo>
                  <a:lnTo>
                    <a:pt x="7638" y="493"/>
                  </a:lnTo>
                  <a:cubicBezTo>
                    <a:pt x="7764" y="472"/>
                    <a:pt x="7847" y="326"/>
                    <a:pt x="7805" y="179"/>
                  </a:cubicBezTo>
                  <a:cubicBezTo>
                    <a:pt x="7788" y="76"/>
                    <a:pt x="7686" y="1"/>
                    <a:pt x="7580"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7997255" y="959869"/>
              <a:ext cx="298147" cy="86021"/>
            </a:xfrm>
            <a:custGeom>
              <a:avLst/>
              <a:gdLst/>
              <a:ahLst/>
              <a:cxnLst/>
              <a:rect l="l" t="t" r="r" b="b"/>
              <a:pathLst>
                <a:path w="7847" h="2264" extrusionOk="0">
                  <a:moveTo>
                    <a:pt x="7551" y="1"/>
                  </a:moveTo>
                  <a:cubicBezTo>
                    <a:pt x="7538" y="1"/>
                    <a:pt x="7525" y="2"/>
                    <a:pt x="7512" y="4"/>
                  </a:cubicBezTo>
                  <a:lnTo>
                    <a:pt x="210" y="1741"/>
                  </a:lnTo>
                  <a:cubicBezTo>
                    <a:pt x="63" y="1762"/>
                    <a:pt x="0" y="1929"/>
                    <a:pt x="21" y="2055"/>
                  </a:cubicBezTo>
                  <a:cubicBezTo>
                    <a:pt x="42" y="2180"/>
                    <a:pt x="147" y="2264"/>
                    <a:pt x="293" y="2264"/>
                  </a:cubicBezTo>
                  <a:cubicBezTo>
                    <a:pt x="314" y="2264"/>
                    <a:pt x="314" y="2264"/>
                    <a:pt x="335" y="2222"/>
                  </a:cubicBezTo>
                  <a:lnTo>
                    <a:pt x="7637" y="506"/>
                  </a:lnTo>
                  <a:cubicBezTo>
                    <a:pt x="7763" y="485"/>
                    <a:pt x="7847" y="318"/>
                    <a:pt x="7805" y="192"/>
                  </a:cubicBezTo>
                  <a:cubicBezTo>
                    <a:pt x="7786" y="80"/>
                    <a:pt x="7666" y="1"/>
                    <a:pt x="755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7985325" y="1409167"/>
              <a:ext cx="112123" cy="59690"/>
            </a:xfrm>
            <a:custGeom>
              <a:avLst/>
              <a:gdLst/>
              <a:ahLst/>
              <a:cxnLst/>
              <a:rect l="l" t="t" r="r" b="b"/>
              <a:pathLst>
                <a:path w="2951" h="1571" extrusionOk="0">
                  <a:moveTo>
                    <a:pt x="1026" y="1"/>
                  </a:moveTo>
                  <a:cubicBezTo>
                    <a:pt x="775" y="1"/>
                    <a:pt x="607" y="85"/>
                    <a:pt x="440" y="210"/>
                  </a:cubicBezTo>
                  <a:cubicBezTo>
                    <a:pt x="84" y="566"/>
                    <a:pt x="0" y="1214"/>
                    <a:pt x="105" y="1570"/>
                  </a:cubicBezTo>
                  <a:lnTo>
                    <a:pt x="2951" y="922"/>
                  </a:lnTo>
                  <a:lnTo>
                    <a:pt x="2867" y="838"/>
                  </a:lnTo>
                  <a:cubicBezTo>
                    <a:pt x="2135" y="294"/>
                    <a:pt x="1486" y="1"/>
                    <a:pt x="1026"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7967049" y="1145098"/>
              <a:ext cx="298147" cy="85261"/>
            </a:xfrm>
            <a:custGeom>
              <a:avLst/>
              <a:gdLst/>
              <a:ahLst/>
              <a:cxnLst/>
              <a:rect l="l" t="t" r="r" b="b"/>
              <a:pathLst>
                <a:path w="7847" h="2244" extrusionOk="0">
                  <a:moveTo>
                    <a:pt x="7560" y="0"/>
                  </a:moveTo>
                  <a:cubicBezTo>
                    <a:pt x="7544" y="0"/>
                    <a:pt x="7528" y="2"/>
                    <a:pt x="7512" y="4"/>
                  </a:cubicBezTo>
                  <a:lnTo>
                    <a:pt x="209" y="1720"/>
                  </a:lnTo>
                  <a:cubicBezTo>
                    <a:pt x="84" y="1741"/>
                    <a:pt x="0" y="1908"/>
                    <a:pt x="42" y="2034"/>
                  </a:cubicBezTo>
                  <a:cubicBezTo>
                    <a:pt x="63" y="2159"/>
                    <a:pt x="168" y="2243"/>
                    <a:pt x="293" y="2243"/>
                  </a:cubicBezTo>
                  <a:cubicBezTo>
                    <a:pt x="314" y="2243"/>
                    <a:pt x="314" y="2243"/>
                    <a:pt x="335" y="2222"/>
                  </a:cubicBezTo>
                  <a:lnTo>
                    <a:pt x="7637" y="485"/>
                  </a:lnTo>
                  <a:cubicBezTo>
                    <a:pt x="7784" y="465"/>
                    <a:pt x="7847" y="318"/>
                    <a:pt x="7826" y="193"/>
                  </a:cubicBezTo>
                  <a:cubicBezTo>
                    <a:pt x="7807" y="64"/>
                    <a:pt x="7677" y="0"/>
                    <a:pt x="7560"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7952725" y="1225382"/>
              <a:ext cx="297387" cy="86059"/>
            </a:xfrm>
            <a:custGeom>
              <a:avLst/>
              <a:gdLst/>
              <a:ahLst/>
              <a:cxnLst/>
              <a:rect l="l" t="t" r="r" b="b"/>
              <a:pathLst>
                <a:path w="7827" h="2265" extrusionOk="0">
                  <a:moveTo>
                    <a:pt x="7546" y="1"/>
                  </a:moveTo>
                  <a:cubicBezTo>
                    <a:pt x="7528" y="1"/>
                    <a:pt x="7510" y="2"/>
                    <a:pt x="7491" y="5"/>
                  </a:cubicBezTo>
                  <a:lnTo>
                    <a:pt x="189" y="1741"/>
                  </a:lnTo>
                  <a:cubicBezTo>
                    <a:pt x="63" y="1762"/>
                    <a:pt x="1" y="1909"/>
                    <a:pt x="22" y="2055"/>
                  </a:cubicBezTo>
                  <a:cubicBezTo>
                    <a:pt x="42" y="2181"/>
                    <a:pt x="147" y="2264"/>
                    <a:pt x="273" y="2264"/>
                  </a:cubicBezTo>
                  <a:cubicBezTo>
                    <a:pt x="273" y="2264"/>
                    <a:pt x="314" y="2222"/>
                    <a:pt x="335" y="2222"/>
                  </a:cubicBezTo>
                  <a:lnTo>
                    <a:pt x="7638" y="507"/>
                  </a:lnTo>
                  <a:cubicBezTo>
                    <a:pt x="7763" y="486"/>
                    <a:pt x="7826" y="318"/>
                    <a:pt x="7805" y="193"/>
                  </a:cubicBezTo>
                  <a:cubicBezTo>
                    <a:pt x="7787" y="65"/>
                    <a:pt x="7672" y="1"/>
                    <a:pt x="7546"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7938400" y="1295066"/>
              <a:ext cx="298185" cy="85527"/>
            </a:xfrm>
            <a:custGeom>
              <a:avLst/>
              <a:gdLst/>
              <a:ahLst/>
              <a:cxnLst/>
              <a:rect l="l" t="t" r="r" b="b"/>
              <a:pathLst>
                <a:path w="7848" h="2251" extrusionOk="0">
                  <a:moveTo>
                    <a:pt x="7582" y="1"/>
                  </a:moveTo>
                  <a:cubicBezTo>
                    <a:pt x="7558" y="1"/>
                    <a:pt x="7535" y="4"/>
                    <a:pt x="7513" y="12"/>
                  </a:cubicBezTo>
                  <a:lnTo>
                    <a:pt x="210" y="1728"/>
                  </a:lnTo>
                  <a:cubicBezTo>
                    <a:pt x="85" y="1748"/>
                    <a:pt x="1" y="1916"/>
                    <a:pt x="22" y="2041"/>
                  </a:cubicBezTo>
                  <a:cubicBezTo>
                    <a:pt x="64" y="2167"/>
                    <a:pt x="168" y="2251"/>
                    <a:pt x="294" y="2251"/>
                  </a:cubicBezTo>
                  <a:cubicBezTo>
                    <a:pt x="315" y="2251"/>
                    <a:pt x="336" y="2251"/>
                    <a:pt x="336" y="2230"/>
                  </a:cubicBezTo>
                  <a:lnTo>
                    <a:pt x="7638" y="493"/>
                  </a:lnTo>
                  <a:cubicBezTo>
                    <a:pt x="7764" y="472"/>
                    <a:pt x="7847" y="305"/>
                    <a:pt x="7826" y="179"/>
                  </a:cubicBezTo>
                  <a:cubicBezTo>
                    <a:pt x="7809" y="76"/>
                    <a:pt x="7693"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7738088" y="731858"/>
              <a:ext cx="197194" cy="153728"/>
            </a:xfrm>
            <a:custGeom>
              <a:avLst/>
              <a:gdLst/>
              <a:ahLst/>
              <a:cxnLst/>
              <a:rect l="l" t="t" r="r" b="b"/>
              <a:pathLst>
                <a:path w="5190" h="4046" extrusionOk="0">
                  <a:moveTo>
                    <a:pt x="3078" y="0"/>
                  </a:moveTo>
                  <a:cubicBezTo>
                    <a:pt x="2885" y="0"/>
                    <a:pt x="2675" y="26"/>
                    <a:pt x="2448" y="84"/>
                  </a:cubicBezTo>
                  <a:cubicBezTo>
                    <a:pt x="2427" y="84"/>
                    <a:pt x="2365" y="105"/>
                    <a:pt x="2302" y="146"/>
                  </a:cubicBezTo>
                  <a:cubicBezTo>
                    <a:pt x="1737" y="439"/>
                    <a:pt x="0" y="1548"/>
                    <a:pt x="879" y="3118"/>
                  </a:cubicBezTo>
                  <a:cubicBezTo>
                    <a:pt x="1293" y="3841"/>
                    <a:pt x="1837" y="4046"/>
                    <a:pt x="2313" y="4046"/>
                  </a:cubicBezTo>
                  <a:cubicBezTo>
                    <a:pt x="2897" y="4046"/>
                    <a:pt x="3378" y="3738"/>
                    <a:pt x="3390" y="3703"/>
                  </a:cubicBezTo>
                  <a:cubicBezTo>
                    <a:pt x="3443" y="3631"/>
                    <a:pt x="3479" y="3529"/>
                    <a:pt x="3502" y="3431"/>
                  </a:cubicBezTo>
                  <a:lnTo>
                    <a:pt x="3502" y="3431"/>
                  </a:lnTo>
                  <a:lnTo>
                    <a:pt x="3913" y="3118"/>
                  </a:lnTo>
                  <a:lnTo>
                    <a:pt x="5189" y="2113"/>
                  </a:lnTo>
                  <a:lnTo>
                    <a:pt x="5022" y="1444"/>
                  </a:lnTo>
                  <a:lnTo>
                    <a:pt x="5043" y="1360"/>
                  </a:lnTo>
                  <a:cubicBezTo>
                    <a:pt x="5043" y="1360"/>
                    <a:pt x="4492" y="0"/>
                    <a:pt x="3078"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7858116" y="780340"/>
              <a:ext cx="94646" cy="98597"/>
            </a:xfrm>
            <a:custGeom>
              <a:avLst/>
              <a:gdLst/>
              <a:ahLst/>
              <a:cxnLst/>
              <a:rect l="l" t="t" r="r" b="b"/>
              <a:pathLst>
                <a:path w="2491" h="2595" extrusionOk="0">
                  <a:moveTo>
                    <a:pt x="1863" y="0"/>
                  </a:moveTo>
                  <a:lnTo>
                    <a:pt x="43" y="419"/>
                  </a:lnTo>
                  <a:cubicBezTo>
                    <a:pt x="859" y="1318"/>
                    <a:pt x="43" y="2532"/>
                    <a:pt x="1" y="2595"/>
                  </a:cubicBezTo>
                  <a:lnTo>
                    <a:pt x="2491" y="2072"/>
                  </a:lnTo>
                  <a:cubicBezTo>
                    <a:pt x="2407" y="1590"/>
                    <a:pt x="2281" y="795"/>
                    <a:pt x="2114" y="419"/>
                  </a:cubicBezTo>
                  <a:cubicBezTo>
                    <a:pt x="2093" y="377"/>
                    <a:pt x="1884" y="63"/>
                    <a:pt x="1863"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7990112" y="1318548"/>
              <a:ext cx="499292" cy="272728"/>
            </a:xfrm>
            <a:custGeom>
              <a:avLst/>
              <a:gdLst/>
              <a:ahLst/>
              <a:cxnLst/>
              <a:rect l="l" t="t" r="r" b="b"/>
              <a:pathLst>
                <a:path w="13141" h="7178" extrusionOk="0">
                  <a:moveTo>
                    <a:pt x="10587" y="1"/>
                  </a:moveTo>
                  <a:cubicBezTo>
                    <a:pt x="10587" y="1"/>
                    <a:pt x="8286" y="294"/>
                    <a:pt x="7491" y="482"/>
                  </a:cubicBezTo>
                  <a:cubicBezTo>
                    <a:pt x="5649" y="879"/>
                    <a:pt x="293" y="2595"/>
                    <a:pt x="293" y="2595"/>
                  </a:cubicBezTo>
                  <a:cubicBezTo>
                    <a:pt x="628" y="2762"/>
                    <a:pt x="2302" y="2909"/>
                    <a:pt x="2720" y="3223"/>
                  </a:cubicBezTo>
                  <a:cubicBezTo>
                    <a:pt x="2908" y="3348"/>
                    <a:pt x="3473" y="4395"/>
                    <a:pt x="3118" y="5148"/>
                  </a:cubicBezTo>
                  <a:cubicBezTo>
                    <a:pt x="2950" y="5441"/>
                    <a:pt x="2302" y="6424"/>
                    <a:pt x="0" y="7177"/>
                  </a:cubicBezTo>
                  <a:lnTo>
                    <a:pt x="12240" y="4143"/>
                  </a:lnTo>
                  <a:cubicBezTo>
                    <a:pt x="13098" y="3390"/>
                    <a:pt x="13140" y="2637"/>
                    <a:pt x="12847" y="1654"/>
                  </a:cubicBezTo>
                  <a:cubicBezTo>
                    <a:pt x="12554" y="524"/>
                    <a:pt x="11299" y="42"/>
                    <a:pt x="10985" y="42"/>
                  </a:cubicBezTo>
                  <a:lnTo>
                    <a:pt x="10587" y="1"/>
                  </a:ln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5"/>
          <p:cNvSpPr txBox="1">
            <a:spLocks noGrp="1"/>
          </p:cNvSpPr>
          <p:nvPr>
            <p:ph type="title" idx="2"/>
          </p:nvPr>
        </p:nvSpPr>
        <p:spPr>
          <a:xfrm>
            <a:off x="6645850" y="665350"/>
            <a:ext cx="1703400" cy="375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dirty="0"/>
              <a:t>DANZA.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39"/>
          <p:cNvSpPr txBox="1">
            <a:spLocks noGrp="1"/>
          </p:cNvSpPr>
          <p:nvPr>
            <p:ph type="title"/>
          </p:nvPr>
        </p:nvSpPr>
        <p:spPr>
          <a:xfrm>
            <a:off x="2053206" y="495001"/>
            <a:ext cx="5219463" cy="762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INTRODUCCION:</a:t>
            </a:r>
            <a:endParaRPr dirty="0"/>
          </a:p>
        </p:txBody>
      </p:sp>
      <p:sp>
        <p:nvSpPr>
          <p:cNvPr id="1006" name="Google Shape;1006;p39"/>
          <p:cNvSpPr txBox="1">
            <a:spLocks noGrp="1"/>
          </p:cNvSpPr>
          <p:nvPr>
            <p:ph type="subTitle" idx="1"/>
          </p:nvPr>
        </p:nvSpPr>
        <p:spPr>
          <a:xfrm>
            <a:off x="170122" y="1204661"/>
            <a:ext cx="8362506" cy="4069088"/>
          </a:xfrm>
          <a:prstGeom prst="rect">
            <a:avLst/>
          </a:prstGeom>
        </p:spPr>
        <p:txBody>
          <a:bodyPr spcFirstLastPara="1" wrap="square" lIns="0" tIns="0" rIns="0" bIns="0" anchor="t" anchorCtr="0">
            <a:noAutofit/>
          </a:bodyPr>
          <a:lstStyle/>
          <a:p>
            <a:pPr algn="just"/>
            <a:r>
              <a:rPr lang="es-ES" b="0" i="0" dirty="0">
                <a:solidFill>
                  <a:srgbClr val="000000"/>
                </a:solidFill>
                <a:effectLst/>
                <a:latin typeface="Tahoma" panose="020B0604030504040204" pitchFamily="34" charset="0"/>
              </a:rPr>
              <a:t>     </a:t>
            </a:r>
            <a:r>
              <a:rPr lang="es-ES" sz="1400" b="0" i="0" dirty="0">
                <a:solidFill>
                  <a:srgbClr val="000000"/>
                </a:solidFill>
                <a:effectLst/>
                <a:latin typeface="Century Gothic" panose="020B0502020202020204" pitchFamily="34" charset="0"/>
              </a:rPr>
              <a:t>La danza es la acción o manera de bailar. Se trata de una ejecución de movimientos al ritmo de la música que permite expresar sentimientos y emociones. Esta implica la interacción de distintos elementos y requiere un adecuado manejo del espacio y de nociones rítmicas. Son actividades motivantes que permiten el disfrute del alumnado y no se necesitan unos materiales costosos ni numerosos. Con ellas podemos mejorar los conocimientos de nuestros alumnos. A nivel motor físico, se produce una mejora de capacidades como resistencia, coordinación, etc. A nivel conceptual nos permite transmitir al alumno información del país de origen de las danzas que tratemos y por supuesto a nivel social son ideales para fomentar el trabajo de actitudes cooperativas, de conocimiento y relación interpersonal.</a:t>
            </a:r>
          </a:p>
          <a:p>
            <a:pPr algn="just"/>
            <a:r>
              <a:rPr lang="es-ES" sz="1400" b="0" i="0" dirty="0">
                <a:solidFill>
                  <a:srgbClr val="000000"/>
                </a:solidFill>
                <a:effectLst/>
                <a:latin typeface="Century Gothic" panose="020B0502020202020204" pitchFamily="34" charset="0"/>
              </a:rPr>
              <a:t>     </a:t>
            </a:r>
            <a:endParaRPr dirty="0"/>
          </a:p>
        </p:txBody>
      </p:sp>
      <p:sp>
        <p:nvSpPr>
          <p:cNvPr id="1007" name="Google Shape;1007;p39"/>
          <p:cNvSpPr/>
          <p:nvPr/>
        </p:nvSpPr>
        <p:spPr>
          <a:xfrm rot="2377485" flipH="1">
            <a:off x="139317" y="2233761"/>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rot="2377485" flipH="1">
            <a:off x="118705" y="1829833"/>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rot="2377485" flipH="1">
            <a:off x="49590" y="2790382"/>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Los géneros y la evolución de la danza | Gaceta FM">
            <a:extLst>
              <a:ext uri="{FF2B5EF4-FFF2-40B4-BE49-F238E27FC236}">
                <a16:creationId xmlns:a16="http://schemas.microsoft.com/office/drawing/2014/main" id="{89FB1BC9-0E7A-7ECD-708F-943153817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788" y="3378465"/>
            <a:ext cx="3819747" cy="1895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1"/>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DANZAS DEL MUNDO</a:t>
            </a:r>
            <a:endParaRPr dirty="0"/>
          </a:p>
          <a:p>
            <a:pPr marL="0" lvl="0" indent="0" algn="ctr" rtl="0">
              <a:spcBef>
                <a:spcPts val="0"/>
              </a:spcBef>
              <a:spcAft>
                <a:spcPts val="0"/>
              </a:spcAft>
              <a:buNone/>
            </a:pPr>
            <a:endParaRPr dirty="0"/>
          </a:p>
        </p:txBody>
      </p:sp>
      <p:grpSp>
        <p:nvGrpSpPr>
          <p:cNvPr id="1042" name="Google Shape;1042;p41"/>
          <p:cNvGrpSpPr/>
          <p:nvPr/>
        </p:nvGrpSpPr>
        <p:grpSpPr>
          <a:xfrm>
            <a:off x="-121822" y="959125"/>
            <a:ext cx="1486075" cy="1306200"/>
            <a:chOff x="907420" y="2039525"/>
            <a:chExt cx="1486075" cy="1306200"/>
          </a:xfrm>
        </p:grpSpPr>
        <p:sp>
          <p:nvSpPr>
            <p:cNvPr id="1043" name="Google Shape;1043;p41"/>
            <p:cNvSpPr/>
            <p:nvPr/>
          </p:nvSpPr>
          <p:spPr>
            <a:xfrm rot="-2700000">
              <a:off x="1278584" y="2230814"/>
              <a:ext cx="923623" cy="923623"/>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rot="-2700000">
              <a:off x="1098709" y="2230814"/>
              <a:ext cx="923623" cy="923623"/>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41"/>
            <p:cNvGrpSpPr/>
            <p:nvPr/>
          </p:nvGrpSpPr>
          <p:grpSpPr>
            <a:xfrm>
              <a:off x="1328412" y="2481155"/>
              <a:ext cx="464202" cy="422957"/>
              <a:chOff x="7760525" y="3977380"/>
              <a:chExt cx="464202" cy="422957"/>
            </a:xfrm>
          </p:grpSpPr>
          <p:sp>
            <p:nvSpPr>
              <p:cNvPr id="1046" name="Google Shape;1046;p41"/>
              <p:cNvSpPr/>
              <p:nvPr/>
            </p:nvSpPr>
            <p:spPr>
              <a:xfrm>
                <a:off x="7760525" y="3977380"/>
                <a:ext cx="464202" cy="422957"/>
              </a:xfrm>
              <a:custGeom>
                <a:avLst/>
                <a:gdLst/>
                <a:ahLst/>
                <a:cxnLst/>
                <a:rect l="l" t="t" r="r" b="b"/>
                <a:pathLst>
                  <a:path w="13832" h="12603" extrusionOk="0">
                    <a:moveTo>
                      <a:pt x="6919" y="1"/>
                    </a:moveTo>
                    <a:cubicBezTo>
                      <a:pt x="5305" y="1"/>
                      <a:pt x="3694" y="618"/>
                      <a:pt x="2470" y="1853"/>
                    </a:cubicBezTo>
                    <a:cubicBezTo>
                      <a:pt x="1" y="4301"/>
                      <a:pt x="1" y="8297"/>
                      <a:pt x="2470" y="10766"/>
                    </a:cubicBezTo>
                    <a:cubicBezTo>
                      <a:pt x="3694" y="11990"/>
                      <a:pt x="5305" y="12602"/>
                      <a:pt x="6919" y="12602"/>
                    </a:cubicBezTo>
                    <a:cubicBezTo>
                      <a:pt x="8532" y="12602"/>
                      <a:pt x="10149" y="11990"/>
                      <a:pt x="11383" y="10766"/>
                    </a:cubicBezTo>
                    <a:cubicBezTo>
                      <a:pt x="13831" y="8297"/>
                      <a:pt x="13831" y="4301"/>
                      <a:pt x="11383" y="1853"/>
                    </a:cubicBezTo>
                    <a:cubicBezTo>
                      <a:pt x="10149" y="618"/>
                      <a:pt x="8532" y="1"/>
                      <a:pt x="6919" y="1"/>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7954340" y="4253722"/>
                <a:ext cx="78698" cy="34"/>
              </a:xfrm>
              <a:custGeom>
                <a:avLst/>
                <a:gdLst/>
                <a:ahLst/>
                <a:cxnLst/>
                <a:rect l="l" t="t" r="r" b="b"/>
                <a:pathLst>
                  <a:path w="2345" h="1" fill="none" extrusionOk="0">
                    <a:moveTo>
                      <a:pt x="1" y="0"/>
                    </a:moveTo>
                    <a:lnTo>
                      <a:pt x="2344" y="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7886949" y="4113973"/>
                <a:ext cx="49165" cy="80779"/>
              </a:xfrm>
              <a:custGeom>
                <a:avLst/>
                <a:gdLst/>
                <a:ahLst/>
                <a:cxnLst/>
                <a:rect l="l" t="t" r="r" b="b"/>
                <a:pathLst>
                  <a:path w="1465" h="2407" extrusionOk="0">
                    <a:moveTo>
                      <a:pt x="732" y="0"/>
                    </a:moveTo>
                    <a:cubicBezTo>
                      <a:pt x="335" y="0"/>
                      <a:pt x="0" y="544"/>
                      <a:pt x="0" y="1214"/>
                    </a:cubicBezTo>
                    <a:cubicBezTo>
                      <a:pt x="0" y="1863"/>
                      <a:pt x="314" y="2407"/>
                      <a:pt x="732" y="2407"/>
                    </a:cubicBezTo>
                    <a:cubicBezTo>
                      <a:pt x="1109" y="2407"/>
                      <a:pt x="1465" y="1863"/>
                      <a:pt x="1465" y="1214"/>
                    </a:cubicBezTo>
                    <a:cubicBezTo>
                      <a:pt x="1465" y="544"/>
                      <a:pt x="1109"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8050559" y="4113973"/>
                <a:ext cx="49165" cy="80779"/>
              </a:xfrm>
              <a:custGeom>
                <a:avLst/>
                <a:gdLst/>
                <a:ahLst/>
                <a:cxnLst/>
                <a:rect l="l" t="t" r="r" b="b"/>
                <a:pathLst>
                  <a:path w="1465" h="2407" extrusionOk="0">
                    <a:moveTo>
                      <a:pt x="733" y="0"/>
                    </a:moveTo>
                    <a:cubicBezTo>
                      <a:pt x="356" y="0"/>
                      <a:pt x="0" y="544"/>
                      <a:pt x="0" y="1214"/>
                    </a:cubicBezTo>
                    <a:cubicBezTo>
                      <a:pt x="0" y="1863"/>
                      <a:pt x="356" y="2407"/>
                      <a:pt x="733" y="2407"/>
                    </a:cubicBezTo>
                    <a:cubicBezTo>
                      <a:pt x="1130" y="2407"/>
                      <a:pt x="1465" y="1863"/>
                      <a:pt x="1465" y="1214"/>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7828654" y="4211569"/>
                <a:ext cx="96921" cy="96250"/>
              </a:xfrm>
              <a:custGeom>
                <a:avLst/>
                <a:gdLst/>
                <a:ahLst/>
                <a:cxnLst/>
                <a:rect l="l" t="t" r="r" b="b"/>
                <a:pathLst>
                  <a:path w="2888" h="2868" extrusionOk="0">
                    <a:moveTo>
                      <a:pt x="1444" y="1"/>
                    </a:moveTo>
                    <a:cubicBezTo>
                      <a:pt x="649" y="1"/>
                      <a:pt x="0" y="649"/>
                      <a:pt x="0" y="1424"/>
                    </a:cubicBezTo>
                    <a:cubicBezTo>
                      <a:pt x="0" y="2219"/>
                      <a:pt x="649" y="2867"/>
                      <a:pt x="1444" y="2867"/>
                    </a:cubicBezTo>
                    <a:cubicBezTo>
                      <a:pt x="2239" y="2867"/>
                      <a:pt x="2888" y="2219"/>
                      <a:pt x="2888" y="1424"/>
                    </a:cubicBezTo>
                    <a:cubicBezTo>
                      <a:pt x="2888" y="649"/>
                      <a:pt x="2239" y="1"/>
                      <a:pt x="1444"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8056868" y="4211569"/>
                <a:ext cx="96955" cy="96250"/>
              </a:xfrm>
              <a:custGeom>
                <a:avLst/>
                <a:gdLst/>
                <a:ahLst/>
                <a:cxnLst/>
                <a:rect l="l" t="t" r="r" b="b"/>
                <a:pathLst>
                  <a:path w="2889" h="2868" extrusionOk="0">
                    <a:moveTo>
                      <a:pt x="1444" y="1"/>
                    </a:moveTo>
                    <a:cubicBezTo>
                      <a:pt x="649" y="1"/>
                      <a:pt x="1" y="649"/>
                      <a:pt x="1" y="1424"/>
                    </a:cubicBezTo>
                    <a:cubicBezTo>
                      <a:pt x="1" y="2219"/>
                      <a:pt x="649" y="2867"/>
                      <a:pt x="1444" y="2867"/>
                    </a:cubicBezTo>
                    <a:cubicBezTo>
                      <a:pt x="2239" y="2867"/>
                      <a:pt x="2888" y="2219"/>
                      <a:pt x="2888" y="1424"/>
                    </a:cubicBezTo>
                    <a:cubicBezTo>
                      <a:pt x="2888" y="649"/>
                      <a:pt x="2239" y="1"/>
                      <a:pt x="1444"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8039316" y="4035340"/>
                <a:ext cx="70946" cy="36547"/>
              </a:xfrm>
              <a:custGeom>
                <a:avLst/>
                <a:gdLst/>
                <a:ahLst/>
                <a:cxnLst/>
                <a:rect l="l" t="t" r="r" b="b"/>
                <a:pathLst>
                  <a:path w="2114" h="1089" fill="none" extrusionOk="0">
                    <a:moveTo>
                      <a:pt x="2114" y="1088"/>
                    </a:moveTo>
                    <a:cubicBezTo>
                      <a:pt x="2114" y="1088"/>
                      <a:pt x="1130" y="0"/>
                      <a:pt x="1"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7875001" y="4035340"/>
                <a:ext cx="71651" cy="36547"/>
              </a:xfrm>
              <a:custGeom>
                <a:avLst/>
                <a:gdLst/>
                <a:ahLst/>
                <a:cxnLst/>
                <a:rect l="l" t="t" r="r" b="b"/>
                <a:pathLst>
                  <a:path w="2135" h="1089" fill="none" extrusionOk="0">
                    <a:moveTo>
                      <a:pt x="2135" y="1088"/>
                    </a:moveTo>
                    <a:cubicBezTo>
                      <a:pt x="2135" y="1088"/>
                      <a:pt x="1130" y="0"/>
                      <a:pt x="0"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54" name="Google Shape;1054;p41"/>
          <p:cNvPicPr preferRelativeResize="0"/>
          <p:nvPr/>
        </p:nvPicPr>
        <p:blipFill>
          <a:blip r:embed="rId3">
            <a:alphaModFix/>
          </a:blip>
          <a:stretch>
            <a:fillRect/>
          </a:stretch>
        </p:blipFill>
        <p:spPr>
          <a:xfrm>
            <a:off x="8113050" y="3559289"/>
            <a:ext cx="961326" cy="806575"/>
          </a:xfrm>
          <a:prstGeom prst="rect">
            <a:avLst/>
          </a:prstGeom>
          <a:noFill/>
          <a:ln>
            <a:noFill/>
          </a:ln>
        </p:spPr>
      </p:pic>
      <p:sp>
        <p:nvSpPr>
          <p:cNvPr id="3" name="Subtítulo 2">
            <a:extLst>
              <a:ext uri="{FF2B5EF4-FFF2-40B4-BE49-F238E27FC236}">
                <a16:creationId xmlns:a16="http://schemas.microsoft.com/office/drawing/2014/main" id="{B48FBD65-699B-42B6-8F88-AAB9E37CEE77}"/>
              </a:ext>
            </a:extLst>
          </p:cNvPr>
          <p:cNvSpPr>
            <a:spLocks noGrp="1"/>
          </p:cNvSpPr>
          <p:nvPr>
            <p:ph type="subTitle" idx="1"/>
          </p:nvPr>
        </p:nvSpPr>
        <p:spPr>
          <a:xfrm>
            <a:off x="648907" y="1246325"/>
            <a:ext cx="7948038" cy="2284500"/>
          </a:xfrm>
        </p:spPr>
        <p:txBody>
          <a:bodyPr/>
          <a:lstStyle/>
          <a:p>
            <a:pPr algn="l"/>
            <a:r>
              <a:rPr lang="es-MX" b="1" i="0" dirty="0">
                <a:solidFill>
                  <a:srgbClr val="150127"/>
                </a:solidFill>
                <a:effectLst/>
                <a:latin typeface="Cera Pro"/>
              </a:rPr>
              <a:t>Cumbia, Cartagena (Colombia): </a:t>
            </a:r>
            <a:r>
              <a:rPr lang="es-ES" b="0" i="0" dirty="0">
                <a:solidFill>
                  <a:srgbClr val="150127"/>
                </a:solidFill>
                <a:effectLst/>
                <a:latin typeface="Cera Pro"/>
              </a:rPr>
              <a:t>Los orígenes exactos de la cumbia siguen siendo un misterio. Ciudades de la costa caribeña de </a:t>
            </a:r>
            <a:r>
              <a:rPr lang="es-ES" b="0" i="0" u="none" strike="noStrike" dirty="0">
                <a:solidFill>
                  <a:srgbClr val="066284"/>
                </a:solidFill>
                <a:effectLst/>
                <a:latin typeface="Cera Pro"/>
                <a:hlinkClick r:id="rId4"/>
              </a:rPr>
              <a:t>Colombia</a:t>
            </a:r>
            <a:r>
              <a:rPr lang="es-ES" b="0" i="0" dirty="0">
                <a:solidFill>
                  <a:srgbClr val="150127"/>
                </a:solidFill>
                <a:effectLst/>
                <a:latin typeface="Cera Pro"/>
              </a:rPr>
              <a:t> como </a:t>
            </a:r>
            <a:r>
              <a:rPr lang="es-ES" b="0" i="0" u="none" strike="noStrike" dirty="0">
                <a:solidFill>
                  <a:srgbClr val="066284"/>
                </a:solidFill>
                <a:effectLst/>
                <a:latin typeface="Cera Pro"/>
                <a:hlinkClick r:id="rId5"/>
              </a:rPr>
              <a:t>Barranquilla</a:t>
            </a:r>
            <a:r>
              <a:rPr lang="es-ES" b="0" i="0" dirty="0">
                <a:solidFill>
                  <a:srgbClr val="150127"/>
                </a:solidFill>
                <a:effectLst/>
                <a:latin typeface="Cera Pro"/>
              </a:rPr>
              <a:t> o Cartagena se disputan el título de ciudad creadora de la cumbia mostrando a los espectadores los diferentes estilos regionales del baile. Muchos estudiosos reconocen el origen en tres etnias de la cumbia, una mezcla de patrimonio folclórico de pueblos indígenas, esclavos africanos y colonos europeos. La cumbia es un baile sensual de cortejo, La mujer realiza sensuales movimientos de cadera, levanta los extremos de la falda y, quizá con una vela en las manos, da pasos cortos los que los pies apenas se levantan del suelo mientras su pareja baila alrededor haciendo movimientos de abanico.</a:t>
            </a:r>
          </a:p>
          <a:p>
            <a:pPr algn="l"/>
            <a:endParaRPr lang="es-MX" b="1" i="0" dirty="0">
              <a:solidFill>
                <a:srgbClr val="150127"/>
              </a:solidFill>
              <a:effectLst/>
              <a:latin typeface="Cera Pro"/>
            </a:endParaRPr>
          </a:p>
          <a:p>
            <a:endParaRPr lang="es-MX" dirty="0"/>
          </a:p>
        </p:txBody>
      </p:sp>
      <p:pic>
        <p:nvPicPr>
          <p:cNvPr id="8196" name="Picture 4" descr="El arte de la seducción a través de la cumbia en Cartagena">
            <a:extLst>
              <a:ext uri="{FF2B5EF4-FFF2-40B4-BE49-F238E27FC236}">
                <a16:creationId xmlns:a16="http://schemas.microsoft.com/office/drawing/2014/main" id="{421DCD4F-411F-2C42-68EB-AB631B7DA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435" y="3418178"/>
            <a:ext cx="2686272" cy="1731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54774-0659-224F-9622-E800D04E31C2}"/>
              </a:ext>
            </a:extLst>
          </p:cNvPr>
          <p:cNvSpPr>
            <a:spLocks noGrp="1"/>
          </p:cNvSpPr>
          <p:nvPr>
            <p:ph type="title"/>
          </p:nvPr>
        </p:nvSpPr>
        <p:spPr/>
        <p:txBody>
          <a:bodyPr/>
          <a:lstStyle/>
          <a:p>
            <a:r>
              <a:rPr lang="es-MX" b="1" i="1" dirty="0">
                <a:solidFill>
                  <a:srgbClr val="150127"/>
                </a:solidFill>
                <a:effectLst/>
                <a:latin typeface="Cera Pro"/>
              </a:rPr>
              <a:t>Frevo</a:t>
            </a:r>
            <a:r>
              <a:rPr lang="es-MX" b="1" i="0" dirty="0">
                <a:solidFill>
                  <a:srgbClr val="150127"/>
                </a:solidFill>
                <a:effectLst/>
                <a:latin typeface="Cera Pro"/>
              </a:rPr>
              <a:t>, Olinda (Brasil)</a:t>
            </a:r>
            <a:br>
              <a:rPr lang="es-MX" b="1" i="0" dirty="0">
                <a:solidFill>
                  <a:srgbClr val="150127"/>
                </a:solidFill>
                <a:effectLst/>
                <a:latin typeface="Cera Pro"/>
              </a:rPr>
            </a:br>
            <a:endParaRPr lang="es-MX" dirty="0"/>
          </a:p>
        </p:txBody>
      </p:sp>
      <p:sp>
        <p:nvSpPr>
          <p:cNvPr id="3" name="Subtítulo 2">
            <a:extLst>
              <a:ext uri="{FF2B5EF4-FFF2-40B4-BE49-F238E27FC236}">
                <a16:creationId xmlns:a16="http://schemas.microsoft.com/office/drawing/2014/main" id="{01081ED7-82B2-036E-D354-E80E185F3FA1}"/>
              </a:ext>
            </a:extLst>
          </p:cNvPr>
          <p:cNvSpPr>
            <a:spLocks noGrp="1"/>
          </p:cNvSpPr>
          <p:nvPr>
            <p:ph type="subTitle" idx="1"/>
          </p:nvPr>
        </p:nvSpPr>
        <p:spPr>
          <a:xfrm>
            <a:off x="819550" y="1246325"/>
            <a:ext cx="7170375" cy="2284500"/>
          </a:xfrm>
        </p:spPr>
        <p:txBody>
          <a:bodyPr/>
          <a:lstStyle/>
          <a:p>
            <a:pPr marL="127000" indent="0" algn="l">
              <a:buNone/>
            </a:pPr>
            <a:r>
              <a:rPr lang="es-ES" b="0" i="0" dirty="0">
                <a:solidFill>
                  <a:srgbClr val="150127"/>
                </a:solidFill>
                <a:effectLst/>
                <a:latin typeface="Cera Pro"/>
              </a:rPr>
              <a:t>El término «</a:t>
            </a:r>
            <a:r>
              <a:rPr lang="es-ES" b="0" i="0" dirty="0" err="1">
                <a:solidFill>
                  <a:srgbClr val="150127"/>
                </a:solidFill>
                <a:effectLst/>
                <a:latin typeface="Cera Pro"/>
              </a:rPr>
              <a:t>frevo</a:t>
            </a:r>
            <a:r>
              <a:rPr lang="es-ES" b="0" i="0" dirty="0">
                <a:solidFill>
                  <a:srgbClr val="150127"/>
                </a:solidFill>
                <a:effectLst/>
                <a:latin typeface="Cera Pro"/>
              </a:rPr>
              <a:t>» proviene del portugués </a:t>
            </a:r>
            <a:r>
              <a:rPr lang="es-ES" b="0" i="0" dirty="0" err="1">
                <a:solidFill>
                  <a:srgbClr val="150127"/>
                </a:solidFill>
                <a:effectLst/>
                <a:latin typeface="Cera Pro"/>
              </a:rPr>
              <a:t>ferver</a:t>
            </a:r>
            <a:r>
              <a:rPr lang="es-ES" b="0" i="0" dirty="0">
                <a:solidFill>
                  <a:srgbClr val="150127"/>
                </a:solidFill>
                <a:effectLst/>
                <a:latin typeface="Cera Pro"/>
              </a:rPr>
              <a:t>, que significa «hervir», y eso ya dice mucho de este enérgico baile. Los bailarines de </a:t>
            </a:r>
            <a:r>
              <a:rPr lang="es-ES" b="0" i="1" dirty="0" err="1">
                <a:solidFill>
                  <a:srgbClr val="150127"/>
                </a:solidFill>
                <a:effectLst/>
                <a:latin typeface="Cera Pro"/>
              </a:rPr>
              <a:t>frevo</a:t>
            </a:r>
            <a:r>
              <a:rPr lang="es-ES" b="0" i="0" dirty="0">
                <a:solidFill>
                  <a:srgbClr val="150127"/>
                </a:solidFill>
                <a:effectLst/>
                <a:latin typeface="Cera Pro"/>
              </a:rPr>
              <a:t> mezclan unos 120 movimientos distintos con acrobacias, subidas de pierna y pasos de </a:t>
            </a:r>
            <a:r>
              <a:rPr lang="es-ES" b="0" i="1" dirty="0">
                <a:solidFill>
                  <a:srgbClr val="150127"/>
                </a:solidFill>
                <a:effectLst/>
                <a:latin typeface="Cera Pro"/>
              </a:rPr>
              <a:t>capoeira</a:t>
            </a:r>
            <a:r>
              <a:rPr lang="es-ES" b="0" i="0" dirty="0">
                <a:solidFill>
                  <a:srgbClr val="150127"/>
                </a:solidFill>
                <a:effectLst/>
                <a:latin typeface="Cera Pro"/>
              </a:rPr>
              <a:t>. Si quieres ver a </a:t>
            </a:r>
            <a:r>
              <a:rPr lang="es-ES" b="0" i="1" dirty="0" err="1">
                <a:solidFill>
                  <a:srgbClr val="150127"/>
                </a:solidFill>
                <a:effectLst/>
                <a:latin typeface="Cera Pro"/>
              </a:rPr>
              <a:t>passistas</a:t>
            </a:r>
            <a:r>
              <a:rPr lang="es-ES" b="0" i="0" dirty="0">
                <a:solidFill>
                  <a:srgbClr val="150127"/>
                </a:solidFill>
                <a:effectLst/>
                <a:latin typeface="Cera Pro"/>
              </a:rPr>
              <a:t> (bailarines) en plena acción y ataviados con llamativos trajes rojos, azules y amarillos y con paraguas verdes, acude al estado de Pernambuco, especialmente durante el carnaval de Olinda.</a:t>
            </a:r>
          </a:p>
          <a:p>
            <a:pPr marL="127000" indent="0" algn="l">
              <a:buNone/>
            </a:pPr>
            <a:r>
              <a:rPr lang="es-ES" b="0" i="0" dirty="0">
                <a:solidFill>
                  <a:srgbClr val="150127"/>
                </a:solidFill>
                <a:effectLst/>
                <a:latin typeface="Cera Pro"/>
              </a:rPr>
              <a:t>Los orígenes se remontan a principios del siglo XX, aunque fue el bailarín Nascimento do </a:t>
            </a:r>
            <a:r>
              <a:rPr lang="es-ES" b="0" i="0" dirty="0" err="1">
                <a:solidFill>
                  <a:srgbClr val="150127"/>
                </a:solidFill>
                <a:effectLst/>
                <a:latin typeface="Cera Pro"/>
              </a:rPr>
              <a:t>Passo</a:t>
            </a:r>
            <a:r>
              <a:rPr lang="es-ES" b="0" i="0" dirty="0">
                <a:solidFill>
                  <a:srgbClr val="150127"/>
                </a:solidFill>
                <a:effectLst/>
                <a:latin typeface="Cera Pro"/>
              </a:rPr>
              <a:t> el que lo popularizó en la década de los cincuenta. El último mérito recibido fue el nombramiento del </a:t>
            </a:r>
            <a:r>
              <a:rPr lang="es-ES" b="0" i="1" dirty="0" err="1">
                <a:solidFill>
                  <a:srgbClr val="150127"/>
                </a:solidFill>
                <a:effectLst/>
                <a:latin typeface="Cera Pro"/>
              </a:rPr>
              <a:t>frevo</a:t>
            </a:r>
            <a:r>
              <a:rPr lang="es-ES" b="0" i="0" dirty="0">
                <a:solidFill>
                  <a:srgbClr val="150127"/>
                </a:solidFill>
                <a:effectLst/>
                <a:latin typeface="Cera Pro"/>
              </a:rPr>
              <a:t> como patrimonio cultural intangible de la humanidad por la </a:t>
            </a:r>
            <a:r>
              <a:rPr lang="es-ES" b="0" i="0" dirty="0" err="1">
                <a:solidFill>
                  <a:srgbClr val="150127"/>
                </a:solidFill>
                <a:effectLst/>
                <a:latin typeface="Cera Pro"/>
              </a:rPr>
              <a:t>unesco</a:t>
            </a:r>
            <a:r>
              <a:rPr lang="es-ES" b="0" i="0" dirty="0">
                <a:solidFill>
                  <a:srgbClr val="150127"/>
                </a:solidFill>
                <a:effectLst/>
                <a:latin typeface="Cera Pro"/>
              </a:rPr>
              <a:t> en 2012.</a:t>
            </a:r>
          </a:p>
          <a:p>
            <a:endParaRPr lang="es-MX" dirty="0"/>
          </a:p>
        </p:txBody>
      </p:sp>
      <p:pic>
        <p:nvPicPr>
          <p:cNvPr id="9218" name="Picture 2" descr="Los bailarines de frevo danzan por las calles de Olinda">
            <a:extLst>
              <a:ext uri="{FF2B5EF4-FFF2-40B4-BE49-F238E27FC236}">
                <a16:creationId xmlns:a16="http://schemas.microsoft.com/office/drawing/2014/main" id="{EFA214E8-D3A2-080B-302F-4CDE345B0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179" y="3530825"/>
            <a:ext cx="2548049" cy="164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8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01129-A192-1623-FFAA-618EF9FDDB65}"/>
              </a:ext>
            </a:extLst>
          </p:cNvPr>
          <p:cNvSpPr>
            <a:spLocks noGrp="1"/>
          </p:cNvSpPr>
          <p:nvPr>
            <p:ph type="title"/>
          </p:nvPr>
        </p:nvSpPr>
        <p:spPr/>
        <p:txBody>
          <a:bodyPr/>
          <a:lstStyle/>
          <a:p>
            <a:r>
              <a:rPr lang="es-MX" b="1" i="1" dirty="0" err="1">
                <a:solidFill>
                  <a:srgbClr val="150127"/>
                </a:solidFill>
                <a:effectLst/>
                <a:latin typeface="Cera Pro"/>
              </a:rPr>
              <a:t>Kathakali</a:t>
            </a:r>
            <a:r>
              <a:rPr lang="es-MX" b="1" i="0" dirty="0">
                <a:solidFill>
                  <a:srgbClr val="150127"/>
                </a:solidFill>
                <a:effectLst/>
                <a:latin typeface="Cera Pro"/>
              </a:rPr>
              <a:t>, </a:t>
            </a:r>
            <a:r>
              <a:rPr lang="es-MX" b="1" i="0" dirty="0" err="1">
                <a:solidFill>
                  <a:srgbClr val="150127"/>
                </a:solidFill>
                <a:effectLst/>
                <a:latin typeface="Cera Pro"/>
              </a:rPr>
              <a:t>Kochi</a:t>
            </a:r>
            <a:r>
              <a:rPr lang="es-MX" b="1" i="0" dirty="0">
                <a:solidFill>
                  <a:srgbClr val="150127"/>
                </a:solidFill>
                <a:effectLst/>
                <a:latin typeface="Cera Pro"/>
              </a:rPr>
              <a:t> (India)</a:t>
            </a:r>
            <a:br>
              <a:rPr lang="es-MX" b="1" i="0" dirty="0">
                <a:solidFill>
                  <a:srgbClr val="150127"/>
                </a:solidFill>
                <a:effectLst/>
                <a:latin typeface="Cera Pro"/>
              </a:rPr>
            </a:br>
            <a:endParaRPr lang="es-MX" dirty="0"/>
          </a:p>
        </p:txBody>
      </p:sp>
      <p:sp>
        <p:nvSpPr>
          <p:cNvPr id="3" name="Subtítulo 2">
            <a:extLst>
              <a:ext uri="{FF2B5EF4-FFF2-40B4-BE49-F238E27FC236}">
                <a16:creationId xmlns:a16="http://schemas.microsoft.com/office/drawing/2014/main" id="{D75AB672-01D0-B8B2-8725-05705E2FC043}"/>
              </a:ext>
            </a:extLst>
          </p:cNvPr>
          <p:cNvSpPr>
            <a:spLocks noGrp="1"/>
          </p:cNvSpPr>
          <p:nvPr>
            <p:ph type="subTitle" idx="1"/>
          </p:nvPr>
        </p:nvSpPr>
        <p:spPr>
          <a:xfrm>
            <a:off x="575002" y="1144392"/>
            <a:ext cx="7170375" cy="2284500"/>
          </a:xfrm>
        </p:spPr>
        <p:txBody>
          <a:bodyPr/>
          <a:lstStyle/>
          <a:p>
            <a:r>
              <a:rPr lang="es-ES" b="0" i="0" dirty="0">
                <a:solidFill>
                  <a:srgbClr val="150127"/>
                </a:solidFill>
                <a:effectLst/>
                <a:latin typeface="Cera Pro"/>
              </a:rPr>
              <a:t>Un poco de actuación, un poco de danza y mucho maquillaje son los ingredientes necesarios para una buena receta de </a:t>
            </a:r>
            <a:r>
              <a:rPr lang="es-ES" b="0" i="1" dirty="0" err="1">
                <a:solidFill>
                  <a:srgbClr val="150127"/>
                </a:solidFill>
                <a:effectLst/>
                <a:latin typeface="Cera Pro"/>
              </a:rPr>
              <a:t>kathakali</a:t>
            </a:r>
            <a:r>
              <a:rPr lang="es-ES" b="0" i="0" dirty="0">
                <a:solidFill>
                  <a:srgbClr val="150127"/>
                </a:solidFill>
                <a:effectLst/>
                <a:latin typeface="Cera Pro"/>
              </a:rPr>
              <a:t>. Cerca de las redes de pescadores chinos en Fort </a:t>
            </a:r>
            <a:r>
              <a:rPr lang="es-ES" b="0" i="0" dirty="0" err="1">
                <a:solidFill>
                  <a:srgbClr val="150127"/>
                </a:solidFill>
                <a:effectLst/>
                <a:latin typeface="Cera Pro"/>
              </a:rPr>
              <a:t>Kochi</a:t>
            </a:r>
            <a:r>
              <a:rPr lang="es-ES" b="0" i="0" dirty="0">
                <a:solidFill>
                  <a:srgbClr val="150127"/>
                </a:solidFill>
                <a:effectLst/>
                <a:latin typeface="Cera Pro"/>
              </a:rPr>
              <a:t> los artistas flotan sobre el escenario a ritmo de percusión, ataviados con trajes recargados y realizando movimientos precisos y elegantes. Hay un buen motivo por el que dedican una hora y media a maquillarse. Con tan solo mover la boca y los ojos, los bailarines hacen nueve expresiones faciales que evocan emociones como el miedo, el amor o el enfado.</a:t>
            </a:r>
            <a:endParaRPr lang="es-MX" dirty="0"/>
          </a:p>
        </p:txBody>
      </p:sp>
      <p:pic>
        <p:nvPicPr>
          <p:cNvPr id="10242" name="Picture 2" descr="Los progatonistas de este kathakali, Pacha y Minukku, cuenta su historia a través de la danza">
            <a:extLst>
              <a:ext uri="{FF2B5EF4-FFF2-40B4-BE49-F238E27FC236}">
                <a16:creationId xmlns:a16="http://schemas.microsoft.com/office/drawing/2014/main" id="{D63C8D73-5412-99E8-9ADE-FB05F25A6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593" y="2896898"/>
            <a:ext cx="2934621" cy="200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0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5BD5F-C3B2-3E85-DBB4-077030AC4CFE}"/>
              </a:ext>
            </a:extLst>
          </p:cNvPr>
          <p:cNvSpPr>
            <a:spLocks noGrp="1"/>
          </p:cNvSpPr>
          <p:nvPr>
            <p:ph type="title"/>
          </p:nvPr>
        </p:nvSpPr>
        <p:spPr/>
        <p:txBody>
          <a:bodyPr/>
          <a:lstStyle/>
          <a:p>
            <a:r>
              <a:rPr lang="es-MX" b="1" i="1" dirty="0">
                <a:solidFill>
                  <a:srgbClr val="150127"/>
                </a:solidFill>
                <a:effectLst/>
                <a:latin typeface="Cera Pro"/>
              </a:rPr>
              <a:t>Mosh</a:t>
            </a:r>
            <a:r>
              <a:rPr lang="es-MX" b="1" i="0" dirty="0">
                <a:solidFill>
                  <a:srgbClr val="150127"/>
                </a:solidFill>
                <a:effectLst/>
                <a:latin typeface="Cera Pro"/>
              </a:rPr>
              <a:t>, Washington (Estados Unidos)</a:t>
            </a:r>
            <a:br>
              <a:rPr lang="es-MX" b="1" i="0" dirty="0">
                <a:solidFill>
                  <a:srgbClr val="150127"/>
                </a:solidFill>
                <a:effectLst/>
                <a:latin typeface="Cera Pro"/>
              </a:rPr>
            </a:br>
            <a:endParaRPr lang="es-MX" dirty="0"/>
          </a:p>
        </p:txBody>
      </p:sp>
      <p:sp>
        <p:nvSpPr>
          <p:cNvPr id="3" name="Subtítulo 2">
            <a:extLst>
              <a:ext uri="{FF2B5EF4-FFF2-40B4-BE49-F238E27FC236}">
                <a16:creationId xmlns:a16="http://schemas.microsoft.com/office/drawing/2014/main" id="{2C08CD53-6ACA-7746-09B8-E6FDB6054BB8}"/>
              </a:ext>
            </a:extLst>
          </p:cNvPr>
          <p:cNvSpPr>
            <a:spLocks noGrp="1"/>
          </p:cNvSpPr>
          <p:nvPr>
            <p:ph type="subTitle" idx="1"/>
          </p:nvPr>
        </p:nvSpPr>
        <p:spPr>
          <a:xfrm>
            <a:off x="713225" y="1429500"/>
            <a:ext cx="7170375" cy="2284500"/>
          </a:xfrm>
        </p:spPr>
        <p:txBody>
          <a:bodyPr/>
          <a:lstStyle/>
          <a:p>
            <a:r>
              <a:rPr lang="es-ES" b="0" i="0" dirty="0">
                <a:solidFill>
                  <a:srgbClr val="150127"/>
                </a:solidFill>
                <a:effectLst/>
                <a:latin typeface="Cera Pro"/>
              </a:rPr>
              <a:t>El </a:t>
            </a:r>
            <a:r>
              <a:rPr lang="es-ES" b="0" i="1" dirty="0">
                <a:solidFill>
                  <a:srgbClr val="150127"/>
                </a:solidFill>
                <a:effectLst/>
                <a:latin typeface="Cera Pro"/>
              </a:rPr>
              <a:t>mosh</a:t>
            </a:r>
            <a:r>
              <a:rPr lang="es-ES" b="0" i="0" dirty="0">
                <a:solidFill>
                  <a:srgbClr val="150127"/>
                </a:solidFill>
                <a:effectLst/>
                <a:latin typeface="Cera Pro"/>
              </a:rPr>
              <a:t> no da tanta cosa como parece. No necesitas desarrollar una técnica, ya que consiste básicamente en dar empujones en el centro de una multitud de un concierto, dejando que tu cuerpo siga sus propios impulsos al escuchar </a:t>
            </a:r>
            <a:r>
              <a:rPr lang="es-ES" b="0" i="1" dirty="0">
                <a:solidFill>
                  <a:srgbClr val="150127"/>
                </a:solidFill>
                <a:effectLst/>
                <a:latin typeface="Cera Pro"/>
              </a:rPr>
              <a:t>punk</a:t>
            </a:r>
            <a:r>
              <a:rPr lang="es-ES" b="0" i="0" dirty="0">
                <a:solidFill>
                  <a:srgbClr val="150127"/>
                </a:solidFill>
                <a:effectLst/>
                <a:latin typeface="Cera Pro"/>
              </a:rPr>
              <a:t>, </a:t>
            </a:r>
            <a:r>
              <a:rPr lang="es-ES" b="0" i="1" dirty="0">
                <a:solidFill>
                  <a:srgbClr val="150127"/>
                </a:solidFill>
                <a:effectLst/>
                <a:latin typeface="Cera Pro"/>
              </a:rPr>
              <a:t>metal</a:t>
            </a:r>
            <a:r>
              <a:rPr lang="es-ES" b="0" i="0" dirty="0">
                <a:solidFill>
                  <a:srgbClr val="150127"/>
                </a:solidFill>
                <a:effectLst/>
                <a:latin typeface="Cera Pro"/>
              </a:rPr>
              <a:t> o rock. Dicen que el término se originó en </a:t>
            </a:r>
            <a:r>
              <a:rPr lang="es-ES" b="0" i="0" u="none" strike="noStrike" dirty="0">
                <a:solidFill>
                  <a:srgbClr val="066284"/>
                </a:solidFill>
                <a:effectLst/>
                <a:latin typeface="Cera Pro"/>
                <a:hlinkClick r:id="rId2"/>
              </a:rPr>
              <a:t>Washington</a:t>
            </a:r>
            <a:r>
              <a:rPr lang="es-ES" b="0" i="0" dirty="0">
                <a:solidFill>
                  <a:srgbClr val="150127"/>
                </a:solidFill>
                <a:effectLst/>
                <a:latin typeface="Cera Pro"/>
              </a:rPr>
              <a:t> a finales de los ochenta durante la canción </a:t>
            </a:r>
            <a:r>
              <a:rPr lang="es-ES" b="0" i="1" dirty="0">
                <a:solidFill>
                  <a:srgbClr val="150127"/>
                </a:solidFill>
                <a:effectLst/>
                <a:latin typeface="Cera Pro"/>
              </a:rPr>
              <a:t>Total </a:t>
            </a:r>
            <a:r>
              <a:rPr lang="es-ES" b="0" i="1" dirty="0" err="1">
                <a:solidFill>
                  <a:srgbClr val="150127"/>
                </a:solidFill>
                <a:effectLst/>
                <a:latin typeface="Cera Pro"/>
              </a:rPr>
              <a:t>mash</a:t>
            </a:r>
            <a:r>
              <a:rPr lang="es-ES" b="0" i="0" dirty="0">
                <a:solidFill>
                  <a:srgbClr val="150127"/>
                </a:solidFill>
                <a:effectLst/>
                <a:latin typeface="Cera Pro"/>
              </a:rPr>
              <a:t> del grupo de </a:t>
            </a:r>
            <a:r>
              <a:rPr lang="es-ES" b="0" i="1" dirty="0">
                <a:solidFill>
                  <a:srgbClr val="150127"/>
                </a:solidFill>
                <a:effectLst/>
                <a:latin typeface="Cera Pro"/>
              </a:rPr>
              <a:t>hardcore</a:t>
            </a:r>
            <a:r>
              <a:rPr lang="es-ES" b="0" i="0" dirty="0">
                <a:solidFill>
                  <a:srgbClr val="150127"/>
                </a:solidFill>
                <a:effectLst/>
                <a:latin typeface="Cera Pro"/>
              </a:rPr>
              <a:t> </a:t>
            </a:r>
            <a:r>
              <a:rPr lang="es-ES" b="0" i="0" u="none" strike="noStrike" dirty="0">
                <a:solidFill>
                  <a:srgbClr val="066284"/>
                </a:solidFill>
                <a:effectLst/>
                <a:latin typeface="Cera Pro"/>
                <a:hlinkClick r:id="rId3"/>
              </a:rPr>
              <a:t>SCREAM</a:t>
            </a:r>
            <a:r>
              <a:rPr lang="es-ES" b="0" i="0" dirty="0">
                <a:solidFill>
                  <a:srgbClr val="150127"/>
                </a:solidFill>
                <a:effectLst/>
                <a:latin typeface="Cera Pro"/>
              </a:rPr>
              <a:t>, animando a la gente a aplastarse (del inglés </a:t>
            </a:r>
            <a:r>
              <a:rPr lang="es-ES" b="0" i="1" dirty="0" err="1">
                <a:solidFill>
                  <a:srgbClr val="150127"/>
                </a:solidFill>
                <a:effectLst/>
                <a:latin typeface="Cera Pro"/>
              </a:rPr>
              <a:t>mash</a:t>
            </a:r>
            <a:r>
              <a:rPr lang="es-ES" b="0" i="0" dirty="0">
                <a:solidFill>
                  <a:srgbClr val="150127"/>
                </a:solidFill>
                <a:effectLst/>
                <a:latin typeface="Cera Pro"/>
              </a:rPr>
              <a:t>) unos a otros y bailar de forma violenta. De </a:t>
            </a:r>
            <a:r>
              <a:rPr lang="es-ES" b="0" i="1" dirty="0" err="1">
                <a:solidFill>
                  <a:srgbClr val="150127"/>
                </a:solidFill>
                <a:effectLst/>
                <a:latin typeface="Cera Pro"/>
              </a:rPr>
              <a:t>mash</a:t>
            </a:r>
            <a:r>
              <a:rPr lang="es-ES" b="0" i="0" dirty="0">
                <a:solidFill>
                  <a:srgbClr val="150127"/>
                </a:solidFill>
                <a:effectLst/>
                <a:latin typeface="Cera Pro"/>
              </a:rPr>
              <a:t> se pasó a </a:t>
            </a:r>
            <a:r>
              <a:rPr lang="es-ES" b="0" i="1" dirty="0">
                <a:solidFill>
                  <a:srgbClr val="150127"/>
                </a:solidFill>
                <a:effectLst/>
                <a:latin typeface="Cera Pro"/>
              </a:rPr>
              <a:t>mosh</a:t>
            </a:r>
            <a:r>
              <a:rPr lang="es-ES" b="0" i="0" dirty="0">
                <a:solidFill>
                  <a:srgbClr val="150127"/>
                </a:solidFill>
                <a:effectLst/>
                <a:latin typeface="Cera Pro"/>
              </a:rPr>
              <a:t> y el baile inspiró la creación de </a:t>
            </a:r>
            <a:r>
              <a:rPr lang="es-ES" b="0" i="1" dirty="0">
                <a:solidFill>
                  <a:srgbClr val="150127"/>
                </a:solidFill>
                <a:effectLst/>
                <a:latin typeface="Cera Pro"/>
              </a:rPr>
              <a:t>mosh </a:t>
            </a:r>
            <a:r>
              <a:rPr lang="es-ES" b="0" i="1" dirty="0" err="1">
                <a:solidFill>
                  <a:srgbClr val="150127"/>
                </a:solidFill>
                <a:effectLst/>
                <a:latin typeface="Cera Pro"/>
              </a:rPr>
              <a:t>pits</a:t>
            </a:r>
            <a:r>
              <a:rPr lang="es-ES" b="0" i="0" dirty="0">
                <a:solidFill>
                  <a:srgbClr val="150127"/>
                </a:solidFill>
                <a:effectLst/>
                <a:latin typeface="Cera Pro"/>
              </a:rPr>
              <a:t>, llamados así porque el público </a:t>
            </a:r>
            <a:r>
              <a:rPr lang="es-ES" b="0" i="1" dirty="0">
                <a:solidFill>
                  <a:srgbClr val="150127"/>
                </a:solidFill>
                <a:effectLst/>
                <a:latin typeface="Cera Pro"/>
              </a:rPr>
              <a:t>mosh</a:t>
            </a:r>
            <a:r>
              <a:rPr lang="es-ES" b="0" i="0" dirty="0">
                <a:solidFill>
                  <a:srgbClr val="150127"/>
                </a:solidFill>
                <a:effectLst/>
                <a:latin typeface="Cera Pro"/>
              </a:rPr>
              <a:t> creaba un círculo cerca del escenario en conciertos del Sur de California donde el </a:t>
            </a:r>
            <a:r>
              <a:rPr lang="es-ES" b="0" i="1" dirty="0">
                <a:solidFill>
                  <a:srgbClr val="150127"/>
                </a:solidFill>
                <a:effectLst/>
                <a:latin typeface="Cera Pro"/>
              </a:rPr>
              <a:t>hardcore</a:t>
            </a:r>
            <a:r>
              <a:rPr lang="es-ES" b="0" i="0" dirty="0">
                <a:solidFill>
                  <a:srgbClr val="150127"/>
                </a:solidFill>
                <a:effectLst/>
                <a:latin typeface="Cera Pro"/>
              </a:rPr>
              <a:t> estaba en su momento de mayor esplendor.</a:t>
            </a:r>
            <a:endParaRPr lang="es-MX" dirty="0"/>
          </a:p>
        </p:txBody>
      </p:sp>
      <p:pic>
        <p:nvPicPr>
          <p:cNvPr id="2050" name="Picture 2" descr="Va de bailes: Mosh">
            <a:extLst>
              <a:ext uri="{FF2B5EF4-FFF2-40B4-BE49-F238E27FC236}">
                <a16:creationId xmlns:a16="http://schemas.microsoft.com/office/drawing/2014/main" id="{C3B891C4-58FD-45D4-7BE2-A4711181C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860" y="3622890"/>
            <a:ext cx="2667479" cy="169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0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53063" y="1788449"/>
            <a:ext cx="5086230" cy="181598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dirty="0"/>
              <a:t>GRACIAS POR SU ATENCION. </a:t>
            </a:r>
            <a:r>
              <a:rPr lang="es-ES" dirty="0">
                <a:sym typeface="Wingdings" panose="05000000000000000000" pitchFamily="2" charset="2"/>
              </a:rPr>
              <a:t></a:t>
            </a:r>
            <a:endParaRPr dirty="0"/>
          </a:p>
        </p:txBody>
      </p:sp>
      <p:grpSp>
        <p:nvGrpSpPr>
          <p:cNvPr id="1061" name="Google Shape;1061;p42"/>
          <p:cNvGrpSpPr/>
          <p:nvPr/>
        </p:nvGrpSpPr>
        <p:grpSpPr>
          <a:xfrm>
            <a:off x="3329115" y="514233"/>
            <a:ext cx="1359612" cy="1252984"/>
            <a:chOff x="3208440" y="3240208"/>
            <a:chExt cx="1359612" cy="1252984"/>
          </a:xfrm>
        </p:grpSpPr>
        <p:sp>
          <p:nvSpPr>
            <p:cNvPr id="1062" name="Google Shape;1062;p42"/>
            <p:cNvSpPr/>
            <p:nvPr/>
          </p:nvSpPr>
          <p:spPr>
            <a:xfrm rot="1628914">
              <a:off x="3835734" y="3590534"/>
              <a:ext cx="36891" cy="687193"/>
            </a:xfrm>
            <a:custGeom>
              <a:avLst/>
              <a:gdLst/>
              <a:ahLst/>
              <a:cxnLst/>
              <a:rect l="l" t="t" r="r" b="b"/>
              <a:pathLst>
                <a:path w="838" h="15610" extrusionOk="0">
                  <a:moveTo>
                    <a:pt x="419" y="1"/>
                  </a:moveTo>
                  <a:cubicBezTo>
                    <a:pt x="189" y="1"/>
                    <a:pt x="1" y="189"/>
                    <a:pt x="1" y="419"/>
                  </a:cubicBezTo>
                  <a:lnTo>
                    <a:pt x="1" y="15192"/>
                  </a:lnTo>
                  <a:cubicBezTo>
                    <a:pt x="1" y="15422"/>
                    <a:pt x="189" y="15610"/>
                    <a:pt x="419" y="15610"/>
                  </a:cubicBezTo>
                  <a:cubicBezTo>
                    <a:pt x="649" y="15610"/>
                    <a:pt x="838" y="15422"/>
                    <a:pt x="838" y="15192"/>
                  </a:cubicBezTo>
                  <a:lnTo>
                    <a:pt x="838" y="419"/>
                  </a:lnTo>
                  <a:cubicBezTo>
                    <a:pt x="838"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rot="1628914">
              <a:off x="3916897" y="3632163"/>
              <a:ext cx="36891" cy="687193"/>
            </a:xfrm>
            <a:custGeom>
              <a:avLst/>
              <a:gdLst/>
              <a:ahLst/>
              <a:cxnLst/>
              <a:rect l="l" t="t" r="r" b="b"/>
              <a:pathLst>
                <a:path w="838" h="15610" extrusionOk="0">
                  <a:moveTo>
                    <a:pt x="419" y="1"/>
                  </a:moveTo>
                  <a:cubicBezTo>
                    <a:pt x="188" y="1"/>
                    <a:pt x="0" y="189"/>
                    <a:pt x="0" y="419"/>
                  </a:cubicBezTo>
                  <a:lnTo>
                    <a:pt x="0" y="15192"/>
                  </a:lnTo>
                  <a:cubicBezTo>
                    <a:pt x="0" y="15422"/>
                    <a:pt x="188" y="15610"/>
                    <a:pt x="419" y="15610"/>
                  </a:cubicBezTo>
                  <a:cubicBezTo>
                    <a:pt x="628" y="15610"/>
                    <a:pt x="816"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rot="1628914">
              <a:off x="4000563" y="3685032"/>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70" y="14688"/>
                    <a:pt x="838" y="14500"/>
                    <a:pt x="838" y="14270"/>
                  </a:cubicBezTo>
                  <a:lnTo>
                    <a:pt x="838" y="419"/>
                  </a:lnTo>
                  <a:cubicBezTo>
                    <a:pt x="838" y="188"/>
                    <a:pt x="670"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rot="1628914">
              <a:off x="3756256" y="3549769"/>
              <a:ext cx="36891" cy="687193"/>
            </a:xfrm>
            <a:custGeom>
              <a:avLst/>
              <a:gdLst/>
              <a:ahLst/>
              <a:cxnLst/>
              <a:rect l="l" t="t" r="r" b="b"/>
              <a:pathLst>
                <a:path w="838" h="15610" extrusionOk="0">
                  <a:moveTo>
                    <a:pt x="419" y="1"/>
                  </a:moveTo>
                  <a:cubicBezTo>
                    <a:pt x="167" y="1"/>
                    <a:pt x="0" y="189"/>
                    <a:pt x="0" y="419"/>
                  </a:cubicBezTo>
                  <a:lnTo>
                    <a:pt x="0" y="15192"/>
                  </a:lnTo>
                  <a:cubicBezTo>
                    <a:pt x="0" y="15422"/>
                    <a:pt x="167" y="15610"/>
                    <a:pt x="419" y="15610"/>
                  </a:cubicBezTo>
                  <a:cubicBezTo>
                    <a:pt x="649" y="15610"/>
                    <a:pt x="837"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rot="1628914">
              <a:off x="3680103" y="3520667"/>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28" y="14688"/>
                    <a:pt x="817" y="14500"/>
                    <a:pt x="838" y="14270"/>
                  </a:cubicBezTo>
                  <a:lnTo>
                    <a:pt x="838" y="419"/>
                  </a:lnTo>
                  <a:cubicBezTo>
                    <a:pt x="838" y="188"/>
                    <a:pt x="649"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rot="1628914">
              <a:off x="3341551" y="3442982"/>
              <a:ext cx="1093390" cy="847436"/>
            </a:xfrm>
            <a:custGeom>
              <a:avLst/>
              <a:gdLst/>
              <a:ahLst/>
              <a:cxnLst/>
              <a:rect l="l" t="t" r="r" b="b"/>
              <a:pathLst>
                <a:path w="24837" h="19250" extrusionOk="0">
                  <a:moveTo>
                    <a:pt x="17325" y="4268"/>
                  </a:moveTo>
                  <a:cubicBezTo>
                    <a:pt x="17325" y="4373"/>
                    <a:pt x="17283" y="4478"/>
                    <a:pt x="17283" y="4582"/>
                  </a:cubicBezTo>
                  <a:cubicBezTo>
                    <a:pt x="17137" y="6465"/>
                    <a:pt x="17618" y="9185"/>
                    <a:pt x="18727" y="13098"/>
                  </a:cubicBezTo>
                  <a:cubicBezTo>
                    <a:pt x="19020" y="14563"/>
                    <a:pt x="18664" y="15567"/>
                    <a:pt x="18037" y="16446"/>
                  </a:cubicBezTo>
                  <a:cubicBezTo>
                    <a:pt x="17378" y="17416"/>
                    <a:pt x="14756" y="18144"/>
                    <a:pt x="12142" y="18144"/>
                  </a:cubicBezTo>
                  <a:cubicBezTo>
                    <a:pt x="10019" y="18144"/>
                    <a:pt x="7902" y="17664"/>
                    <a:pt x="6843" y="16446"/>
                  </a:cubicBezTo>
                  <a:cubicBezTo>
                    <a:pt x="6131" y="15609"/>
                    <a:pt x="5838" y="14563"/>
                    <a:pt x="6131" y="13098"/>
                  </a:cubicBezTo>
                  <a:cubicBezTo>
                    <a:pt x="7261" y="9185"/>
                    <a:pt x="7700" y="6465"/>
                    <a:pt x="7533" y="4582"/>
                  </a:cubicBezTo>
                  <a:cubicBezTo>
                    <a:pt x="7533" y="4478"/>
                    <a:pt x="7512" y="4373"/>
                    <a:pt x="7512" y="4268"/>
                  </a:cubicBezTo>
                  <a:close/>
                  <a:moveTo>
                    <a:pt x="21270" y="0"/>
                  </a:moveTo>
                  <a:cubicBezTo>
                    <a:pt x="20534" y="0"/>
                    <a:pt x="19832" y="219"/>
                    <a:pt x="19355" y="649"/>
                  </a:cubicBezTo>
                  <a:cubicBezTo>
                    <a:pt x="18623" y="1234"/>
                    <a:pt x="17848" y="2009"/>
                    <a:pt x="17472" y="3431"/>
                  </a:cubicBezTo>
                  <a:lnTo>
                    <a:pt x="7366" y="3431"/>
                  </a:lnTo>
                  <a:cubicBezTo>
                    <a:pt x="6989" y="2009"/>
                    <a:pt x="6236" y="1234"/>
                    <a:pt x="5483" y="649"/>
                  </a:cubicBezTo>
                  <a:cubicBezTo>
                    <a:pt x="5001" y="227"/>
                    <a:pt x="4292" y="7"/>
                    <a:pt x="3549" y="7"/>
                  </a:cubicBezTo>
                  <a:cubicBezTo>
                    <a:pt x="3000" y="7"/>
                    <a:pt x="2432" y="127"/>
                    <a:pt x="1926" y="377"/>
                  </a:cubicBezTo>
                  <a:cubicBezTo>
                    <a:pt x="649" y="962"/>
                    <a:pt x="1" y="2176"/>
                    <a:pt x="168" y="3641"/>
                  </a:cubicBezTo>
                  <a:cubicBezTo>
                    <a:pt x="273" y="4624"/>
                    <a:pt x="649" y="5419"/>
                    <a:pt x="1340" y="5942"/>
                  </a:cubicBezTo>
                  <a:cubicBezTo>
                    <a:pt x="2081" y="6505"/>
                    <a:pt x="2995" y="6614"/>
                    <a:pt x="3608" y="6614"/>
                  </a:cubicBezTo>
                  <a:cubicBezTo>
                    <a:pt x="3997" y="6614"/>
                    <a:pt x="4265" y="6570"/>
                    <a:pt x="4290" y="6570"/>
                  </a:cubicBezTo>
                  <a:cubicBezTo>
                    <a:pt x="4667" y="6507"/>
                    <a:pt x="4897" y="6151"/>
                    <a:pt x="4855" y="5817"/>
                  </a:cubicBezTo>
                  <a:cubicBezTo>
                    <a:pt x="4797" y="5470"/>
                    <a:pt x="4490" y="5247"/>
                    <a:pt x="4164" y="5247"/>
                  </a:cubicBezTo>
                  <a:cubicBezTo>
                    <a:pt x="4136" y="5247"/>
                    <a:pt x="4109" y="5248"/>
                    <a:pt x="4081" y="5252"/>
                  </a:cubicBezTo>
                  <a:cubicBezTo>
                    <a:pt x="4081" y="5252"/>
                    <a:pt x="3893" y="5282"/>
                    <a:pt x="3620" y="5282"/>
                  </a:cubicBezTo>
                  <a:cubicBezTo>
                    <a:pt x="3210" y="5282"/>
                    <a:pt x="2608" y="5214"/>
                    <a:pt x="2156" y="4875"/>
                  </a:cubicBezTo>
                  <a:cubicBezTo>
                    <a:pt x="1779" y="4582"/>
                    <a:pt x="1570" y="4122"/>
                    <a:pt x="1507" y="3515"/>
                  </a:cubicBezTo>
                  <a:cubicBezTo>
                    <a:pt x="1402" y="2364"/>
                    <a:pt x="1988" y="1841"/>
                    <a:pt x="2511" y="1569"/>
                  </a:cubicBezTo>
                  <a:cubicBezTo>
                    <a:pt x="2845" y="1402"/>
                    <a:pt x="3204" y="1331"/>
                    <a:pt x="3535" y="1331"/>
                  </a:cubicBezTo>
                  <a:cubicBezTo>
                    <a:pt x="3993" y="1331"/>
                    <a:pt x="4397" y="1467"/>
                    <a:pt x="4604" y="1674"/>
                  </a:cubicBezTo>
                  <a:cubicBezTo>
                    <a:pt x="5964" y="2992"/>
                    <a:pt x="7094" y="4896"/>
                    <a:pt x="4855" y="12763"/>
                  </a:cubicBezTo>
                  <a:lnTo>
                    <a:pt x="4813" y="12805"/>
                  </a:lnTo>
                  <a:cubicBezTo>
                    <a:pt x="4457" y="14730"/>
                    <a:pt x="4792" y="16258"/>
                    <a:pt x="5859" y="17366"/>
                  </a:cubicBezTo>
                  <a:cubicBezTo>
                    <a:pt x="7366" y="18915"/>
                    <a:pt x="9939" y="19250"/>
                    <a:pt x="11906" y="19250"/>
                  </a:cubicBezTo>
                  <a:lnTo>
                    <a:pt x="12910" y="19250"/>
                  </a:lnTo>
                  <a:cubicBezTo>
                    <a:pt x="14856" y="19250"/>
                    <a:pt x="17451" y="18915"/>
                    <a:pt x="18936" y="17366"/>
                  </a:cubicBezTo>
                  <a:cubicBezTo>
                    <a:pt x="20024" y="16258"/>
                    <a:pt x="20359" y="14730"/>
                    <a:pt x="19983" y="12805"/>
                  </a:cubicBezTo>
                  <a:lnTo>
                    <a:pt x="19962" y="12763"/>
                  </a:lnTo>
                  <a:cubicBezTo>
                    <a:pt x="17681" y="4896"/>
                    <a:pt x="18832" y="2992"/>
                    <a:pt x="20192" y="1674"/>
                  </a:cubicBezTo>
                  <a:cubicBezTo>
                    <a:pt x="20407" y="1470"/>
                    <a:pt x="20808" y="1349"/>
                    <a:pt x="21256" y="1349"/>
                  </a:cubicBezTo>
                  <a:cubicBezTo>
                    <a:pt x="21591" y="1349"/>
                    <a:pt x="21953" y="1417"/>
                    <a:pt x="22284" y="1569"/>
                  </a:cubicBezTo>
                  <a:cubicBezTo>
                    <a:pt x="22807" y="1841"/>
                    <a:pt x="23414" y="2364"/>
                    <a:pt x="23309" y="3515"/>
                  </a:cubicBezTo>
                  <a:cubicBezTo>
                    <a:pt x="23247" y="4122"/>
                    <a:pt x="23037" y="4582"/>
                    <a:pt x="22661" y="4875"/>
                  </a:cubicBezTo>
                  <a:cubicBezTo>
                    <a:pt x="22209" y="5214"/>
                    <a:pt x="21606" y="5282"/>
                    <a:pt x="21192" y="5282"/>
                  </a:cubicBezTo>
                  <a:cubicBezTo>
                    <a:pt x="20916" y="5282"/>
                    <a:pt x="20723" y="5252"/>
                    <a:pt x="20715" y="5252"/>
                  </a:cubicBezTo>
                  <a:cubicBezTo>
                    <a:pt x="20687" y="5248"/>
                    <a:pt x="20659" y="5247"/>
                    <a:pt x="20632" y="5247"/>
                  </a:cubicBezTo>
                  <a:cubicBezTo>
                    <a:pt x="20308" y="5247"/>
                    <a:pt x="20020" y="5470"/>
                    <a:pt x="19962" y="5817"/>
                  </a:cubicBezTo>
                  <a:cubicBezTo>
                    <a:pt x="19920" y="6172"/>
                    <a:pt x="20150" y="6507"/>
                    <a:pt x="20506" y="6570"/>
                  </a:cubicBezTo>
                  <a:cubicBezTo>
                    <a:pt x="20538" y="6570"/>
                    <a:pt x="20811" y="6614"/>
                    <a:pt x="21204" y="6614"/>
                  </a:cubicBezTo>
                  <a:cubicBezTo>
                    <a:pt x="21822" y="6614"/>
                    <a:pt x="22735" y="6505"/>
                    <a:pt x="23477" y="5942"/>
                  </a:cubicBezTo>
                  <a:cubicBezTo>
                    <a:pt x="24146" y="5419"/>
                    <a:pt x="24544" y="4666"/>
                    <a:pt x="24649" y="3641"/>
                  </a:cubicBezTo>
                  <a:cubicBezTo>
                    <a:pt x="24837" y="2176"/>
                    <a:pt x="24209" y="1004"/>
                    <a:pt x="22912" y="377"/>
                  </a:cubicBezTo>
                  <a:cubicBezTo>
                    <a:pt x="22399" y="125"/>
                    <a:pt x="21825" y="0"/>
                    <a:pt x="21270"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Google Shape;959;p36"/>
          <p:cNvSpPr txBox="1">
            <a:spLocks noGrp="1"/>
          </p:cNvSpPr>
          <p:nvPr>
            <p:ph type="subTitle" idx="1"/>
          </p:nvPr>
        </p:nvSpPr>
        <p:spPr>
          <a:xfrm>
            <a:off x="713250" y="660027"/>
            <a:ext cx="7717500" cy="3267900"/>
          </a:xfrm>
          <a:prstGeom prst="rect">
            <a:avLst/>
          </a:prstGeom>
        </p:spPr>
        <p:txBody>
          <a:bodyPr spcFirstLastPara="1" wrap="square" lIns="91425" tIns="128000" rIns="91425" bIns="91425" anchor="t" anchorCtr="0">
            <a:noAutofit/>
          </a:bodyPr>
          <a:lstStyle/>
          <a:p>
            <a:pPr marL="0" indent="0">
              <a:buNone/>
            </a:pPr>
            <a:r>
              <a:rPr lang="es-ES" sz="1600" b="1" dirty="0"/>
              <a:t>PULSO MUSICAL:  </a:t>
            </a:r>
            <a:r>
              <a:rPr lang="es-MX" altLang="es-MX" sz="1400" dirty="0">
                <a:solidFill>
                  <a:schemeClr val="bg1">
                    <a:lumMod val="10000"/>
                  </a:schemeClr>
                </a:solidFill>
                <a:latin typeface="Century Gothic" panose="020B0502020202020204" pitchFamily="34" charset="0"/>
              </a:rPr>
              <a:t>Pulso</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es un término que deriva del latín </a:t>
            </a:r>
            <a:r>
              <a:rPr kumimoji="0" lang="es-MX" altLang="es-MX" sz="1400" i="1" strike="noStrike" cap="none" normalizeH="0" baseline="0" dirty="0">
                <a:ln>
                  <a:noFill/>
                </a:ln>
                <a:solidFill>
                  <a:schemeClr val="bg1">
                    <a:lumMod val="10000"/>
                  </a:schemeClr>
                </a:solidFill>
                <a:effectLst/>
                <a:latin typeface="Century Gothic" panose="020B0502020202020204" pitchFamily="34" charset="0"/>
              </a:rPr>
              <a:t>pulsus</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y que tiene diversos usos. En el ámbito de la </a:t>
            </a:r>
            <a:r>
              <a:rPr lang="es-MX" altLang="es-MX" sz="1400" dirty="0">
                <a:solidFill>
                  <a:schemeClr val="bg1">
                    <a:lumMod val="10000"/>
                  </a:schemeClr>
                </a:solidFill>
                <a:latin typeface="Century Gothic" panose="020B0502020202020204" pitchFamily="34" charset="0"/>
              </a:rPr>
              <a:t>música</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el pulso es una unidad que permite realizar la medición del tiempo. El pulso musical, por lo tanto, consiste en una serie de pulsaciones repetidas de manera constante que dividen el tiempo en fragmentos idénticos. </a:t>
            </a:r>
            <a:r>
              <a:rPr lang="es-ES" sz="1400" i="0" dirty="0">
                <a:solidFill>
                  <a:schemeClr val="bg1">
                    <a:lumMod val="10000"/>
                  </a:schemeClr>
                </a:solidFill>
                <a:effectLst/>
                <a:latin typeface="Century Gothic" panose="020B0502020202020204" pitchFamily="34" charset="0"/>
              </a:rPr>
              <a:t>Puede entenderse al pulso musical como las señales que reflejan el ritmo de la música y que permiten establecer una comparación entre los silencios y las </a:t>
            </a:r>
            <a:r>
              <a:rPr lang="es-ES" sz="1400" dirty="0">
                <a:solidFill>
                  <a:schemeClr val="bg1">
                    <a:lumMod val="10000"/>
                  </a:schemeClr>
                </a:solidFill>
                <a:latin typeface="Century Gothic" panose="020B0502020202020204" pitchFamily="34" charset="0"/>
              </a:rPr>
              <a:t>notas</a:t>
            </a:r>
            <a:r>
              <a:rPr lang="es-ES" sz="1400" i="0" dirty="0">
                <a:solidFill>
                  <a:schemeClr val="bg1">
                    <a:lumMod val="10000"/>
                  </a:schemeClr>
                </a:solidFill>
                <a:effectLst/>
                <a:latin typeface="Century Gothic" panose="020B0502020202020204" pitchFamily="34" charset="0"/>
              </a:rPr>
              <a:t> que componen una pieza. De este modo, el pulso funciona como una estructura que colabora en la percepción y la comprensión por parte del oyente.</a:t>
            </a:r>
            <a:endParaRPr kumimoji="0" lang="es-MX" altLang="es-MX" sz="1050" i="0" strike="noStrike" cap="none" normalizeH="0" baseline="0" dirty="0">
              <a:ln>
                <a:noFill/>
              </a:ln>
              <a:solidFill>
                <a:schemeClr val="bg1">
                  <a:lumMod val="10000"/>
                </a:schemeClr>
              </a:solidFill>
              <a:effectLst/>
              <a:latin typeface="Century Gothic" panose="020B0502020202020204" pitchFamily="34" charset="0"/>
            </a:endParaRPr>
          </a:p>
          <a:p>
            <a:pPr marL="0" lvl="0" indent="0" algn="l" rtl="0">
              <a:spcBef>
                <a:spcPts val="0"/>
              </a:spcBef>
              <a:spcAft>
                <a:spcPts val="0"/>
              </a:spcAft>
              <a:buNone/>
            </a:pPr>
            <a:endParaRPr b="1" dirty="0"/>
          </a:p>
        </p:txBody>
      </p:sp>
      <p:pic>
        <p:nvPicPr>
          <p:cNvPr id="960" name="Google Shape;960;p36"/>
          <p:cNvPicPr preferRelativeResize="0"/>
          <p:nvPr/>
        </p:nvPicPr>
        <p:blipFill>
          <a:blip r:embed="rId3">
            <a:alphaModFix/>
          </a:blip>
          <a:stretch>
            <a:fillRect/>
          </a:stretch>
        </p:blipFill>
        <p:spPr>
          <a:xfrm>
            <a:off x="8031475" y="913228"/>
            <a:ext cx="961326" cy="806575"/>
          </a:xfrm>
          <a:prstGeom prst="rect">
            <a:avLst/>
          </a:prstGeom>
          <a:noFill/>
          <a:ln>
            <a:noFill/>
          </a:ln>
        </p:spPr>
      </p:pic>
      <p:pic>
        <p:nvPicPr>
          <p:cNvPr id="1027" name="Picture 3" descr="Ritmo">
            <a:extLst>
              <a:ext uri="{FF2B5EF4-FFF2-40B4-BE49-F238E27FC236}">
                <a16:creationId xmlns:a16="http://schemas.microsoft.com/office/drawing/2014/main" id="{6A2F554A-810C-1DB7-B2B2-CDB3CDA52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316" y="2736582"/>
            <a:ext cx="3579628" cy="2382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3A6A332-CA3E-DB6B-BCEA-22EE77A181FB}"/>
              </a:ext>
            </a:extLst>
          </p:cNvPr>
          <p:cNvSpPr>
            <a:spLocks noGrp="1"/>
          </p:cNvSpPr>
          <p:nvPr>
            <p:ph type="subTitle" idx="1"/>
          </p:nvPr>
        </p:nvSpPr>
        <p:spPr>
          <a:xfrm>
            <a:off x="883370" y="798250"/>
            <a:ext cx="7717500" cy="3267900"/>
          </a:xfrm>
        </p:spPr>
        <p:txBody>
          <a:bodyPr/>
          <a:lstStyle/>
          <a:p>
            <a:pPr marL="127000" indent="0" algn="just">
              <a:buNone/>
            </a:pPr>
            <a:r>
              <a:rPr lang="es-ES" sz="1600" b="1" dirty="0">
                <a:solidFill>
                  <a:srgbClr val="333333"/>
                </a:solidFill>
                <a:latin typeface="Century Gothic" panose="020B0502020202020204" pitchFamily="34" charset="0"/>
              </a:rPr>
              <a:t>Tempo</a:t>
            </a:r>
            <a:r>
              <a:rPr lang="es-ES" sz="1600" b="1" i="0" dirty="0">
                <a:solidFill>
                  <a:srgbClr val="333333"/>
                </a:solidFill>
                <a:effectLst/>
                <a:latin typeface="Century Gothic" panose="020B0502020202020204" pitchFamily="34" charset="0"/>
              </a:rPr>
              <a:t>: </a:t>
            </a:r>
            <a:r>
              <a:rPr lang="es-ES" sz="1400" i="0" dirty="0">
                <a:solidFill>
                  <a:srgbClr val="333333"/>
                </a:solidFill>
                <a:effectLst/>
                <a:latin typeface="Century Gothic" panose="020B0502020202020204" pitchFamily="34" charset="0"/>
              </a:rPr>
              <a:t>La palabra tempo es aquella que se utiliza para</a:t>
            </a:r>
            <a:r>
              <a:rPr lang="es-ES" sz="1400" i="0" dirty="0">
                <a:solidFill>
                  <a:schemeClr val="bg1">
                    <a:lumMod val="10000"/>
                  </a:schemeClr>
                </a:solidFill>
                <a:effectLst/>
                <a:latin typeface="Century Gothic" panose="020B0502020202020204" pitchFamily="34" charset="0"/>
              </a:rPr>
              <a:t> </a:t>
            </a:r>
            <a:r>
              <a:rPr lang="es-ES" sz="1400" dirty="0">
                <a:solidFill>
                  <a:schemeClr val="bg1">
                    <a:lumMod val="10000"/>
                  </a:schemeClr>
                </a:solidFill>
                <a:latin typeface="Century Gothic" panose="020B0502020202020204" pitchFamily="34" charset="0"/>
              </a:rPr>
              <a:t>hacer</a:t>
            </a:r>
            <a:r>
              <a:rPr lang="es-ES" sz="1400" i="0" dirty="0">
                <a:solidFill>
                  <a:schemeClr val="bg1">
                    <a:lumMod val="10000"/>
                  </a:schemeClr>
                </a:solidFill>
                <a:effectLst/>
                <a:latin typeface="Century Gothic" panose="020B0502020202020204" pitchFamily="34" charset="0"/>
              </a:rPr>
              <a:t> </a:t>
            </a:r>
            <a:r>
              <a:rPr lang="es-ES" sz="1400" i="0" dirty="0">
                <a:solidFill>
                  <a:srgbClr val="333333"/>
                </a:solidFill>
                <a:effectLst/>
                <a:latin typeface="Century Gothic" panose="020B0502020202020204" pitchFamily="34" charset="0"/>
              </a:rPr>
              <a:t>referencia al tiempo </a:t>
            </a:r>
            <a:r>
              <a:rPr lang="es-ES" sz="1400" dirty="0">
                <a:solidFill>
                  <a:schemeClr val="bg1">
                    <a:lumMod val="10000"/>
                  </a:schemeClr>
                </a:solidFill>
                <a:latin typeface="Century Gothic" panose="020B0502020202020204" pitchFamily="34" charset="0"/>
              </a:rPr>
              <a:t>musical</a:t>
            </a:r>
            <a:r>
              <a:rPr lang="es-ES" sz="1400" i="0" dirty="0">
                <a:solidFill>
                  <a:srgbClr val="333333"/>
                </a:solidFill>
                <a:effectLst/>
                <a:latin typeface="Century Gothic" panose="020B0502020202020204" pitchFamily="34" charset="0"/>
              </a:rPr>
              <a:t> en el cual es ejecutada una obra o pieza de</a:t>
            </a:r>
            <a:r>
              <a:rPr lang="es-ES" sz="1400" i="0" dirty="0">
                <a:solidFill>
                  <a:schemeClr val="bg1">
                    <a:lumMod val="10000"/>
                  </a:schemeClr>
                </a:solidFill>
                <a:effectLst/>
                <a:latin typeface="Century Gothic" panose="020B0502020202020204" pitchFamily="34" charset="0"/>
              </a:rPr>
              <a:t> </a:t>
            </a:r>
            <a:r>
              <a:rPr lang="es-ES" sz="1400" dirty="0">
                <a:solidFill>
                  <a:schemeClr val="bg1">
                    <a:lumMod val="10000"/>
                  </a:schemeClr>
                </a:solidFill>
                <a:latin typeface="Century Gothic" panose="020B0502020202020204" pitchFamily="34" charset="0"/>
              </a:rPr>
              <a:t>música.</a:t>
            </a:r>
            <a:r>
              <a:rPr lang="es-ES" sz="1400" i="0" dirty="0">
                <a:solidFill>
                  <a:schemeClr val="bg1">
                    <a:lumMod val="10000"/>
                  </a:schemeClr>
                </a:solidFill>
                <a:effectLst/>
                <a:latin typeface="Century Gothic" panose="020B0502020202020204" pitchFamily="34" charset="0"/>
              </a:rPr>
              <a:t> </a:t>
            </a:r>
            <a:r>
              <a:rPr lang="es-ES" sz="1400" i="0" dirty="0">
                <a:solidFill>
                  <a:srgbClr val="333333"/>
                </a:solidFill>
                <a:effectLst/>
                <a:latin typeface="Century Gothic" panose="020B0502020202020204" pitchFamily="34" charset="0"/>
              </a:rPr>
              <a:t>La palabra tempo se relaciona justamente con la idea de tiempo y su origen probablemente provenga del italiano, idioma en el cual se ejecutaban tradicionalmente las primeras óperas y obras de </a:t>
            </a:r>
            <a:r>
              <a:rPr lang="es-ES" sz="1400" dirty="0">
                <a:solidFill>
                  <a:schemeClr val="bg1">
                    <a:lumMod val="10000"/>
                  </a:schemeClr>
                </a:solidFill>
                <a:latin typeface="Century Gothic" panose="020B0502020202020204" pitchFamily="34" charset="0"/>
              </a:rPr>
              <a:t>música</a:t>
            </a:r>
            <a:r>
              <a:rPr lang="es-ES" sz="1400" dirty="0">
                <a:solidFill>
                  <a:srgbClr val="006E9F"/>
                </a:solidFill>
                <a:latin typeface="Century Gothic" panose="020B0502020202020204" pitchFamily="34" charset="0"/>
              </a:rPr>
              <a:t> </a:t>
            </a:r>
            <a:r>
              <a:rPr lang="es-ES" sz="1400" dirty="0">
                <a:solidFill>
                  <a:schemeClr val="bg1">
                    <a:lumMod val="10000"/>
                  </a:schemeClr>
                </a:solidFill>
                <a:latin typeface="Century Gothic" panose="020B0502020202020204" pitchFamily="34" charset="0"/>
              </a:rPr>
              <a:t>clásica</a:t>
            </a:r>
            <a:r>
              <a:rPr lang="es-ES" sz="1400" i="0" dirty="0">
                <a:solidFill>
                  <a:srgbClr val="333333"/>
                </a:solidFill>
                <a:effectLst/>
                <a:latin typeface="Century Gothic" panose="020B0502020202020204" pitchFamily="34" charset="0"/>
              </a:rPr>
              <a:t>. El tempo es una característica intrínseca de cada obra o de cada </a:t>
            </a:r>
            <a:r>
              <a:rPr lang="es-ES" sz="1400" dirty="0">
                <a:solidFill>
                  <a:schemeClr val="bg1">
                    <a:lumMod val="10000"/>
                  </a:schemeClr>
                </a:solidFill>
                <a:latin typeface="Century Gothic" panose="020B0502020202020204" pitchFamily="34" charset="0"/>
              </a:rPr>
              <a:t>estilo</a:t>
            </a:r>
            <a:r>
              <a:rPr lang="es-ES" sz="1400" i="0" dirty="0">
                <a:solidFill>
                  <a:schemeClr val="bg1">
                    <a:lumMod val="10000"/>
                  </a:schemeClr>
                </a:solidFill>
                <a:effectLst/>
                <a:latin typeface="Century Gothic" panose="020B0502020202020204" pitchFamily="34" charset="0"/>
              </a:rPr>
              <a:t> </a:t>
            </a:r>
            <a:r>
              <a:rPr lang="es-ES" sz="1400" i="0" dirty="0">
                <a:solidFill>
                  <a:srgbClr val="333333"/>
                </a:solidFill>
                <a:effectLst/>
                <a:latin typeface="Century Gothic" panose="020B0502020202020204" pitchFamily="34" charset="0"/>
              </a:rPr>
              <a:t>musical, por lo cual se puede decir fácilmente que existen muchos tempos, cada uno de ellos específico para un tipo de obra musical. El tempo es uno de los elementos esenciales a la hora de crear una obra musical ya que es lo que le permite a aquellos que la interpreten saber en qué </a:t>
            </a:r>
            <a:r>
              <a:rPr lang="es-ES" sz="1400" dirty="0">
                <a:solidFill>
                  <a:schemeClr val="bg1">
                    <a:lumMod val="10000"/>
                  </a:schemeClr>
                </a:solidFill>
                <a:latin typeface="Century Gothic" panose="020B0502020202020204" pitchFamily="34" charset="0"/>
              </a:rPr>
              <a:t>velocidad</a:t>
            </a:r>
            <a:r>
              <a:rPr lang="es-ES" sz="1400" i="0" dirty="0">
                <a:solidFill>
                  <a:srgbClr val="333333"/>
                </a:solidFill>
                <a:effectLst/>
                <a:latin typeface="Century Gothic" panose="020B0502020202020204" pitchFamily="34" charset="0"/>
              </a:rPr>
              <a:t> tienen que ser ejecutadas cada una de las notas que la componen.</a:t>
            </a:r>
            <a:endParaRPr lang="es-MX" dirty="0">
              <a:latin typeface="Century Gothic" panose="020B0502020202020204" pitchFamily="34" charset="0"/>
            </a:endParaRPr>
          </a:p>
        </p:txBody>
      </p:sp>
      <p:pic>
        <p:nvPicPr>
          <p:cNvPr id="2050" name="Picture 2">
            <a:extLst>
              <a:ext uri="{FF2B5EF4-FFF2-40B4-BE49-F238E27FC236}">
                <a16:creationId xmlns:a16="http://schemas.microsoft.com/office/drawing/2014/main" id="{4B7F91FB-0DB4-11A5-E6A5-84CB7DC2B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493" y="3256081"/>
            <a:ext cx="1620137" cy="1620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7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40FE1A5-4D3F-8111-21CA-5CEF6432D9B6}"/>
              </a:ext>
            </a:extLst>
          </p:cNvPr>
          <p:cNvSpPr>
            <a:spLocks noGrp="1"/>
          </p:cNvSpPr>
          <p:nvPr>
            <p:ph type="subTitle" idx="1"/>
          </p:nvPr>
        </p:nvSpPr>
        <p:spPr/>
        <p:txBody>
          <a:bodyPr/>
          <a:lstStyle/>
          <a:p>
            <a:pPr marL="127000" indent="0">
              <a:buNone/>
            </a:pPr>
            <a:r>
              <a:rPr lang="es-ES" sz="1600" b="1" dirty="0">
                <a:latin typeface="Century Gothic" panose="020B0502020202020204" pitchFamily="34" charset="0"/>
              </a:rPr>
              <a:t>Acento: </a:t>
            </a:r>
            <a:r>
              <a:rPr lang="es-ES" sz="1400" i="0" dirty="0">
                <a:solidFill>
                  <a:schemeClr val="bg1">
                    <a:lumMod val="10000"/>
                  </a:schemeClr>
                </a:solidFill>
                <a:effectLst/>
                <a:latin typeface="Century Gothic" panose="020B0502020202020204" pitchFamily="34" charset="0"/>
              </a:rPr>
              <a:t>Acento musical. Es donde recae el diferente peso del pulso de la obra musical. En notación musical, un acento es una marca que indica que una </a:t>
            </a:r>
            <a:r>
              <a:rPr lang="es-ES" sz="1400" dirty="0">
                <a:solidFill>
                  <a:schemeClr val="bg1">
                    <a:lumMod val="10000"/>
                  </a:schemeClr>
                </a:solidFill>
                <a:latin typeface="Century Gothic" panose="020B0502020202020204" pitchFamily="34" charset="0"/>
              </a:rPr>
              <a:t>nota</a:t>
            </a:r>
            <a:r>
              <a:rPr lang="es-ES" sz="1400" i="0" dirty="0">
                <a:solidFill>
                  <a:schemeClr val="bg1">
                    <a:lumMod val="10000"/>
                  </a:schemeClr>
                </a:solidFill>
                <a:effectLst/>
                <a:latin typeface="Century Gothic" panose="020B0502020202020204" pitchFamily="34" charset="0"/>
              </a:rPr>
              <a:t> debe ser reproducida con mayor intensidad que otras (es decir, que audiblemente debe destacarse de notas no acentuadas). Por consecuencia, también puede decírsele acento a la nota acentuada en sí.</a:t>
            </a:r>
            <a:endParaRPr lang="es-MX" dirty="0">
              <a:solidFill>
                <a:schemeClr val="bg1">
                  <a:lumMod val="10000"/>
                </a:schemeClr>
              </a:solidFill>
              <a:latin typeface="Century Gothic" panose="020B0502020202020204" pitchFamily="34" charset="0"/>
            </a:endParaRPr>
          </a:p>
        </p:txBody>
      </p:sp>
      <p:pic>
        <p:nvPicPr>
          <p:cNvPr id="3074" name="Picture 2">
            <a:extLst>
              <a:ext uri="{FF2B5EF4-FFF2-40B4-BE49-F238E27FC236}">
                <a16:creationId xmlns:a16="http://schemas.microsoft.com/office/drawing/2014/main" id="{010289F9-C1D1-9526-BBEF-6AD81B97E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057" y="2661130"/>
            <a:ext cx="2476500" cy="1628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8B78D51-7F92-1A1B-911D-77E2E2BBEA03}"/>
              </a:ext>
            </a:extLst>
          </p:cNvPr>
          <p:cNvSpPr>
            <a:spLocks noGrp="1"/>
          </p:cNvSpPr>
          <p:nvPr>
            <p:ph type="subTitle" idx="1"/>
          </p:nvPr>
        </p:nvSpPr>
        <p:spPr>
          <a:xfrm>
            <a:off x="713249" y="638762"/>
            <a:ext cx="8069243" cy="3267900"/>
          </a:xfrm>
        </p:spPr>
        <p:txBody>
          <a:bodyPr/>
          <a:lstStyle/>
          <a:p>
            <a:pPr marL="127000" indent="0" algn="l" fontAlgn="base">
              <a:buNone/>
            </a:pPr>
            <a:r>
              <a:rPr lang="es-ES" sz="1400" b="1" dirty="0">
                <a:latin typeface="Century Gothic" panose="020B0502020202020204" pitchFamily="34" charset="0"/>
              </a:rPr>
              <a:t>Compas musical:  </a:t>
            </a:r>
            <a:r>
              <a:rPr lang="es-ES" sz="1400" i="0" dirty="0">
                <a:solidFill>
                  <a:schemeClr val="bg1">
                    <a:lumMod val="10000"/>
                  </a:schemeClr>
                </a:solidFill>
                <a:effectLst/>
                <a:latin typeface="Century Gothic" panose="020B0502020202020204" pitchFamily="34" charset="0"/>
              </a:rPr>
              <a:t>El compás es la entidad métrica o estructura métrica de una pieza musical que se compone de figuras musicales, unidades de tiempo organizados en grupos.</a:t>
            </a:r>
          </a:p>
          <a:p>
            <a:pPr marL="127000" indent="0" algn="l" fontAlgn="base">
              <a:buNone/>
            </a:pPr>
            <a:r>
              <a:rPr lang="es-ES" sz="1400" i="0" dirty="0">
                <a:solidFill>
                  <a:schemeClr val="bg1">
                    <a:lumMod val="10000"/>
                  </a:schemeClr>
                </a:solidFill>
                <a:effectLst/>
                <a:latin typeface="Century Gothic" panose="020B0502020202020204" pitchFamily="34" charset="0"/>
              </a:rPr>
              <a:t>Podemos decir que el compás divide el tiempo en partes iguales y que permite dar a la pieza musical la contraposición de una partes acentuadas frente a otras sin acento o átonas.</a:t>
            </a:r>
          </a:p>
          <a:p>
            <a:pPr marL="127000" indent="0" algn="l" fontAlgn="base">
              <a:buNone/>
            </a:pPr>
            <a:r>
              <a:rPr lang="es-ES" sz="1400" i="0" dirty="0">
                <a:solidFill>
                  <a:schemeClr val="bg1">
                    <a:lumMod val="10000"/>
                  </a:schemeClr>
                </a:solidFill>
                <a:effectLst/>
                <a:latin typeface="Century Gothic" panose="020B0502020202020204" pitchFamily="34" charset="0"/>
              </a:rPr>
              <a:t>Para representar gráficamente un compás se utiliza una fracción en la partitura, al principio del pentagrama o tras una barra doble (indicación de compás), a continuación se coloca la clave.</a:t>
            </a:r>
          </a:p>
          <a:p>
            <a:pPr marL="127000" indent="0" algn="l" fontAlgn="base">
              <a:buNone/>
            </a:pPr>
            <a:r>
              <a:rPr lang="es-ES" sz="1400" i="0" dirty="0">
                <a:solidFill>
                  <a:schemeClr val="bg1">
                    <a:lumMod val="10000"/>
                  </a:schemeClr>
                </a:solidFill>
                <a:effectLst/>
                <a:latin typeface="Century Gothic" panose="020B0502020202020204" pitchFamily="34" charset="0"/>
              </a:rPr>
              <a:t>Hay que tener en cuenta que esta representación del compás es una convención utilizada en notación musical occidental que designa el número de pulsos que forman un compás y el tipo de figura musical define el pulso. Dicho de manera más sencilla, cuantos grupos tendrá el compás y que unidades habrá dentro de esos grupos.</a:t>
            </a:r>
          </a:p>
          <a:p>
            <a:pPr marL="127000" indent="0">
              <a:buNone/>
            </a:pPr>
            <a:endParaRPr lang="es-MX" sz="1400" dirty="0">
              <a:latin typeface="Century Gothic" panose="020B0502020202020204" pitchFamily="34" charset="0"/>
            </a:endParaRPr>
          </a:p>
        </p:txBody>
      </p:sp>
      <p:pic>
        <p:nvPicPr>
          <p:cNvPr id="4098" name="Picture 2" descr="Tu solfeo: ¿Qué es el Compás Musical?">
            <a:extLst>
              <a:ext uri="{FF2B5EF4-FFF2-40B4-BE49-F238E27FC236}">
                <a16:creationId xmlns:a16="http://schemas.microsoft.com/office/drawing/2014/main" id="{3AC37234-33AB-8505-FED8-B3760A516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01" y="3588861"/>
            <a:ext cx="2787281" cy="1554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A99C90-9EB3-B481-D1F6-F208CFD05B29}"/>
              </a:ext>
            </a:extLst>
          </p:cNvPr>
          <p:cNvSpPr>
            <a:spLocks noGrp="1"/>
          </p:cNvSpPr>
          <p:nvPr>
            <p:ph type="subTitle" idx="1"/>
          </p:nvPr>
        </p:nvSpPr>
        <p:spPr>
          <a:xfrm>
            <a:off x="713250" y="937800"/>
            <a:ext cx="7717500" cy="3267900"/>
          </a:xfrm>
        </p:spPr>
        <p:txBody>
          <a:bodyPr/>
          <a:lstStyle/>
          <a:p>
            <a:pPr marL="127000" indent="0" algn="l">
              <a:buNone/>
            </a:pPr>
            <a:r>
              <a:rPr lang="es-ES" sz="1400" b="1" dirty="0">
                <a:latin typeface="Century Gothic" panose="020B0502020202020204" pitchFamily="34" charset="0"/>
              </a:rPr>
              <a:t>Motricidad fina y gruesa: </a:t>
            </a:r>
            <a:r>
              <a:rPr lang="es-ES" sz="2000" b="0" i="0" dirty="0">
                <a:solidFill>
                  <a:srgbClr val="495152"/>
                </a:solidFill>
                <a:effectLst/>
                <a:latin typeface="Merriweather" panose="020B0604020202020204" pitchFamily="2" charset="0"/>
              </a:rPr>
              <a:t> </a:t>
            </a:r>
            <a:r>
              <a:rPr lang="es-ES" sz="1400" i="0" dirty="0">
                <a:solidFill>
                  <a:schemeClr val="bg1">
                    <a:lumMod val="10000"/>
                  </a:schemeClr>
                </a:solidFill>
                <a:effectLst/>
                <a:latin typeface="Century Gothic" panose="020B0502020202020204" pitchFamily="34" charset="0"/>
              </a:rPr>
              <a:t>La motricidad gruesa son los grandes movimientos que se realizan con brazos, piernas, pies o cuerpo entero.</a:t>
            </a:r>
          </a:p>
          <a:p>
            <a:pPr marL="127000" indent="0" algn="l">
              <a:buNone/>
            </a:pPr>
            <a:r>
              <a:rPr lang="es-ES" sz="1400" i="0" dirty="0">
                <a:solidFill>
                  <a:schemeClr val="bg1">
                    <a:lumMod val="10000"/>
                  </a:schemeClr>
                </a:solidFill>
                <a:effectLst/>
                <a:latin typeface="Century Gothic" panose="020B0502020202020204" pitchFamily="34" charset="0"/>
              </a:rPr>
              <a:t>Por el contrario, la motricidad fina, son movimientos que requieren de precisión, en los que utilizamos las manos, muñecas, dedos, labios y lengua. Implica el desarrollo muscular combinado con el sistema nervioso.</a:t>
            </a:r>
          </a:p>
          <a:p>
            <a:pPr marL="127000" indent="0" algn="l">
              <a:buNone/>
            </a:pPr>
            <a:r>
              <a:rPr lang="es-ES" sz="1400" i="0" dirty="0">
                <a:solidFill>
                  <a:schemeClr val="bg1">
                    <a:lumMod val="10000"/>
                  </a:schemeClr>
                </a:solidFill>
                <a:effectLst/>
                <a:latin typeface="Century Gothic" panose="020B0502020202020204" pitchFamily="34" charset="0"/>
              </a:rPr>
              <a:t>Normalmente, ambas se desarrollan de manera simultánea en él bebe, ya que muchas de las acciones musculares que realiza nuestro cuerpo requiere el esfuerzo combinado de los grandes y pequeños grupos musculares.</a:t>
            </a:r>
          </a:p>
          <a:p>
            <a:pPr marL="127000" indent="0">
              <a:buNone/>
            </a:pPr>
            <a:endParaRPr lang="es-ES" sz="1400" b="1" dirty="0">
              <a:latin typeface="Century Gothic" panose="020B0502020202020204" pitchFamily="34" charset="0"/>
            </a:endParaRPr>
          </a:p>
        </p:txBody>
      </p:sp>
      <p:pic>
        <p:nvPicPr>
          <p:cNvPr id="5122" name="Picture 2">
            <a:extLst>
              <a:ext uri="{FF2B5EF4-FFF2-40B4-BE49-F238E27FC236}">
                <a16:creationId xmlns:a16="http://schemas.microsoft.com/office/drawing/2014/main" id="{6845AECC-2527-F07B-2FA2-714740223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70" y="2972322"/>
            <a:ext cx="3130181" cy="2085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7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F99BD36-5E7E-DEBC-0B11-C57DE7291825}"/>
              </a:ext>
            </a:extLst>
          </p:cNvPr>
          <p:cNvSpPr>
            <a:spLocks noGrp="1"/>
          </p:cNvSpPr>
          <p:nvPr>
            <p:ph type="subTitle" idx="1"/>
          </p:nvPr>
        </p:nvSpPr>
        <p:spPr/>
        <p:txBody>
          <a:bodyPr/>
          <a:lstStyle/>
          <a:p>
            <a:pPr marL="127000" indent="0">
              <a:buNone/>
            </a:pPr>
            <a:r>
              <a:rPr lang="es-ES" sz="1400" b="1" dirty="0">
                <a:latin typeface="Century Gothic" panose="020B0502020202020204" pitchFamily="34" charset="0"/>
              </a:rPr>
              <a:t>Centros de proyección: </a:t>
            </a:r>
            <a:r>
              <a:rPr lang="es-ES" sz="1400" i="0" dirty="0">
                <a:solidFill>
                  <a:schemeClr val="bg1">
                    <a:lumMod val="10000"/>
                  </a:schemeClr>
                </a:solidFill>
                <a:effectLst/>
                <a:latin typeface="Century Gothic" panose="020B0502020202020204" pitchFamily="34" charset="0"/>
              </a:rPr>
              <a:t>La proyección, cuya definición es adaptar (o proyectar) canciones y danzas tradicionales a los requerimientos de un escenario, tuvo su mayor auge en los años '50 y '60, y fue la base de movimientos futuros como el Neofolklore o la Nueva Canción Chilena, pero aún hoy mantiene importantes referentes en plena actividad.</a:t>
            </a:r>
          </a:p>
          <a:p>
            <a:pPr marL="127000" indent="0">
              <a:buNone/>
            </a:pPr>
            <a:endParaRPr lang="es-MX" sz="1400" dirty="0">
              <a:solidFill>
                <a:schemeClr val="bg1">
                  <a:lumMod val="10000"/>
                </a:schemeClr>
              </a:solidFill>
              <a:latin typeface="Century Gothic" panose="020B0502020202020204" pitchFamily="34" charset="0"/>
            </a:endParaRPr>
          </a:p>
        </p:txBody>
      </p:sp>
      <p:pic>
        <p:nvPicPr>
          <p:cNvPr id="6146" name="Picture 2" descr="Musicoterapia. Definición y aplicación. - espacioLogopedico">
            <a:extLst>
              <a:ext uri="{FF2B5EF4-FFF2-40B4-BE49-F238E27FC236}">
                <a16:creationId xmlns:a16="http://schemas.microsoft.com/office/drawing/2014/main" id="{AD136485-3354-E4D1-9437-F94F5ADA6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75" y="2571750"/>
            <a:ext cx="38100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3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51077D-CE59-EB15-9079-3668617D5D56}"/>
              </a:ext>
            </a:extLst>
          </p:cNvPr>
          <p:cNvSpPr>
            <a:spLocks noGrp="1"/>
          </p:cNvSpPr>
          <p:nvPr>
            <p:ph type="subTitle" idx="1"/>
          </p:nvPr>
        </p:nvSpPr>
        <p:spPr>
          <a:xfrm>
            <a:off x="713224" y="851412"/>
            <a:ext cx="7717500" cy="3267900"/>
          </a:xfrm>
        </p:spPr>
        <p:txBody>
          <a:bodyPr/>
          <a:lstStyle/>
          <a:p>
            <a:pPr marL="127000" indent="0">
              <a:buNone/>
            </a:pPr>
            <a:r>
              <a:rPr lang="es-ES" sz="1600" b="1" dirty="0">
                <a:latin typeface="Century Gothic" panose="020B0502020202020204" pitchFamily="34" charset="0"/>
              </a:rPr>
              <a:t>Formas básicas de locomoción: </a:t>
            </a:r>
            <a:r>
              <a:rPr lang="es-ES" sz="1400" i="0" dirty="0">
                <a:solidFill>
                  <a:srgbClr val="202124"/>
                </a:solidFill>
                <a:effectLst/>
                <a:latin typeface="Century Gothic" panose="020B0502020202020204" pitchFamily="34" charset="0"/>
              </a:rPr>
              <a:t>Basados en la clasificación propuesta por Castañer y Camerino, las habilidades locomotrices o de locomoción son: caminar, correr, saltar, variaciones del salto, galopar, subir, bajar, trepar, rodar, pararse, caer, esquivar, entre otras.</a:t>
            </a:r>
          </a:p>
          <a:p>
            <a:pPr marL="127000" indent="0">
              <a:buNone/>
            </a:pPr>
            <a:endParaRPr lang="es-MX" sz="1600" dirty="0">
              <a:latin typeface="Century Gothic" panose="020B0502020202020204" pitchFamily="34" charset="0"/>
            </a:endParaRPr>
          </a:p>
        </p:txBody>
      </p:sp>
      <p:pic>
        <p:nvPicPr>
          <p:cNvPr id="7170" name="Picture 2" descr="Patrones de Locomoción – ITAIC: Educación Física Recreación y Deportes">
            <a:extLst>
              <a:ext uri="{FF2B5EF4-FFF2-40B4-BE49-F238E27FC236}">
                <a16:creationId xmlns:a16="http://schemas.microsoft.com/office/drawing/2014/main" id="{AB2D3EF6-60FE-67B7-7311-936BE87BB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7" y="1996483"/>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0"/>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DANZA EDUCATIVA.</a:t>
            </a:r>
            <a:endParaRPr dirty="0"/>
          </a:p>
        </p:txBody>
      </p:sp>
      <p:pic>
        <p:nvPicPr>
          <p:cNvPr id="1017" name="Google Shape;1017;p40"/>
          <p:cNvPicPr preferRelativeResize="0"/>
          <p:nvPr/>
        </p:nvPicPr>
        <p:blipFill>
          <a:blip r:embed="rId3">
            <a:alphaModFix/>
          </a:blip>
          <a:stretch>
            <a:fillRect/>
          </a:stretch>
        </p:blipFill>
        <p:spPr>
          <a:xfrm>
            <a:off x="7152325" y="1299365"/>
            <a:ext cx="961326" cy="806575"/>
          </a:xfrm>
          <a:prstGeom prst="rect">
            <a:avLst/>
          </a:prstGeom>
          <a:noFill/>
          <a:ln>
            <a:noFill/>
          </a:ln>
        </p:spPr>
      </p:pic>
      <p:grpSp>
        <p:nvGrpSpPr>
          <p:cNvPr id="1018" name="Google Shape;1018;p40"/>
          <p:cNvGrpSpPr/>
          <p:nvPr/>
        </p:nvGrpSpPr>
        <p:grpSpPr>
          <a:xfrm>
            <a:off x="-808365" y="-717556"/>
            <a:ext cx="3208790" cy="2915968"/>
            <a:chOff x="-783128" y="2810844"/>
            <a:chExt cx="3208790" cy="2915968"/>
          </a:xfrm>
        </p:grpSpPr>
        <p:sp>
          <p:nvSpPr>
            <p:cNvPr id="1019" name="Google Shape;1019;p40"/>
            <p:cNvSpPr/>
            <p:nvPr/>
          </p:nvSpPr>
          <p:spPr>
            <a:xfrm>
              <a:off x="-783128" y="2810844"/>
              <a:ext cx="3208790" cy="2915968"/>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2"/>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7669" y="3621097"/>
              <a:ext cx="338850" cy="556731"/>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230123" y="3621097"/>
              <a:ext cx="338851" cy="556733"/>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197240" y="4211612"/>
              <a:ext cx="2105039" cy="1026036"/>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16500" y="4599426"/>
              <a:ext cx="1209519" cy="653198"/>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97703" y="4211612"/>
              <a:ext cx="2105501" cy="1030893"/>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Google Shape;1025;p40"/>
          <p:cNvPicPr preferRelativeResize="0"/>
          <p:nvPr/>
        </p:nvPicPr>
        <p:blipFill rotWithShape="1">
          <a:blip r:embed="rId4">
            <a:alphaModFix/>
          </a:blip>
          <a:srcRect t="7429" b="5568"/>
          <a:stretch/>
        </p:blipFill>
        <p:spPr>
          <a:xfrm>
            <a:off x="953769" y="3057876"/>
            <a:ext cx="961325" cy="882049"/>
          </a:xfrm>
          <a:prstGeom prst="rect">
            <a:avLst/>
          </a:prstGeom>
          <a:noFill/>
          <a:ln>
            <a:noFill/>
          </a:ln>
        </p:spPr>
      </p:pic>
      <p:sp>
        <p:nvSpPr>
          <p:cNvPr id="1026" name="Google Shape;1026;p40"/>
          <p:cNvSpPr/>
          <p:nvPr/>
        </p:nvSpPr>
        <p:spPr>
          <a:xfrm rot="-2700000">
            <a:off x="7153114" y="3212793"/>
            <a:ext cx="1433164" cy="1433164"/>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40"/>
          <p:cNvGrpSpPr/>
          <p:nvPr/>
        </p:nvGrpSpPr>
        <p:grpSpPr>
          <a:xfrm>
            <a:off x="7537576" y="3627278"/>
            <a:ext cx="664240" cy="604198"/>
            <a:chOff x="6983834" y="878660"/>
            <a:chExt cx="465578" cy="423494"/>
          </a:xfrm>
        </p:grpSpPr>
        <p:sp>
          <p:nvSpPr>
            <p:cNvPr id="1028" name="Google Shape;1028;p40"/>
            <p:cNvSpPr/>
            <p:nvPr/>
          </p:nvSpPr>
          <p:spPr>
            <a:xfrm>
              <a:off x="6983834" y="878660"/>
              <a:ext cx="465578" cy="423494"/>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7096867" y="1154633"/>
              <a:ext cx="240894" cy="44299"/>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7113043" y="1021932"/>
              <a:ext cx="49165" cy="80779"/>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7278062" y="1021932"/>
              <a:ext cx="49165" cy="80779"/>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7098981" y="962932"/>
              <a:ext cx="68865" cy="39366"/>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72424" y="962932"/>
              <a:ext cx="68160" cy="39366"/>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028772" y="1084423"/>
              <a:ext cx="70241" cy="70241"/>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337734" y="1084423"/>
              <a:ext cx="70241" cy="70241"/>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Arts Subject for Elementary - 2nd Grade: Theater by Slidesgo">
  <a:themeElements>
    <a:clrScheme name="Simple Light">
      <a:dk1>
        <a:srgbClr val="212121"/>
      </a:dk1>
      <a:lt1>
        <a:srgbClr val="EFEFEF"/>
      </a:lt1>
      <a:dk2>
        <a:srgbClr val="595959"/>
      </a:dk2>
      <a:lt2>
        <a:srgbClr val="FFFFFF"/>
      </a:lt2>
      <a:accent1>
        <a:srgbClr val="AAACDC"/>
      </a:accent1>
      <a:accent2>
        <a:srgbClr val="39A176"/>
      </a:accent2>
      <a:accent3>
        <a:srgbClr val="FEDD7A"/>
      </a:accent3>
      <a:accent4>
        <a:srgbClr val="03BAC8"/>
      </a:accent4>
      <a:accent5>
        <a:srgbClr val="F7AC05"/>
      </a:accent5>
      <a:accent6>
        <a:srgbClr val="E54D4D"/>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1406</Words>
  <Application>Microsoft Office PowerPoint</Application>
  <PresentationFormat>Presentación en pantalla (16:9)</PresentationFormat>
  <Paragraphs>31</Paragraphs>
  <Slides>15</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Source Sans Pro</vt:lpstr>
      <vt:lpstr>Cera Pro</vt:lpstr>
      <vt:lpstr>Arial</vt:lpstr>
      <vt:lpstr>Open Sans</vt:lpstr>
      <vt:lpstr>Tenor Sans</vt:lpstr>
      <vt:lpstr>Century Gothic</vt:lpstr>
      <vt:lpstr>Archivo Black</vt:lpstr>
      <vt:lpstr>Anaheim</vt:lpstr>
      <vt:lpstr>Merriweather</vt:lpstr>
      <vt:lpstr>Tahoma</vt:lpstr>
      <vt:lpstr>Arts Subject for Elementary - 2nd Grade: Theater by Slidesgo</vt:lpstr>
      <vt:lpstr>Actividades Coreograficas En La Escuela.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DANZA EDUCATIVA.</vt:lpstr>
      <vt:lpstr>INTRODUCCION:</vt:lpstr>
      <vt:lpstr>DANZAS DEL MUNDO </vt:lpstr>
      <vt:lpstr>Frevo, Olinda (Brasil) </vt:lpstr>
      <vt:lpstr>Kathakali, Kochi (India) </vt:lpstr>
      <vt:lpstr>Mosh, Washington (Estados Unidos) </vt:lpstr>
      <vt:lpstr>GRACIAS POR SU ATENCION.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Coreograficas En La Escuela.</dc:title>
  <cp:lastModifiedBy>ANA SOFIA SEGOVIA ALONSO</cp:lastModifiedBy>
  <cp:revision>2</cp:revision>
  <dcterms:modified xsi:type="dcterms:W3CDTF">2022-05-08T15:36:08Z</dcterms:modified>
</cp:coreProperties>
</file>